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1"/>
  </p:notesMasterIdLst>
  <p:sldIdLst>
    <p:sldId id="256" r:id="rId2"/>
    <p:sldId id="257" r:id="rId3"/>
    <p:sldId id="261" r:id="rId4"/>
    <p:sldId id="262" r:id="rId5"/>
    <p:sldId id="264" r:id="rId6"/>
    <p:sldId id="267" r:id="rId7"/>
    <p:sldId id="268" r:id="rId8"/>
    <p:sldId id="269" r:id="rId9"/>
    <p:sldId id="271" r:id="rId10"/>
    <p:sldId id="272" r:id="rId11"/>
    <p:sldId id="275" r:id="rId12"/>
    <p:sldId id="277" r:id="rId13"/>
    <p:sldId id="279" r:id="rId14"/>
    <p:sldId id="283" r:id="rId15"/>
    <p:sldId id="284" r:id="rId16"/>
    <p:sldId id="286" r:id="rId17"/>
    <p:sldId id="288" r:id="rId18"/>
    <p:sldId id="266" r:id="rId19"/>
    <p:sldId id="291" r:id="rId20"/>
  </p:sldIdLst>
  <p:sldSz cx="9144000" cy="5143500" type="screen16x9"/>
  <p:notesSz cx="6858000" cy="9144000"/>
  <p:embeddedFontLst>
    <p:embeddedFont>
      <p:font typeface="Audiowide" panose="020B0604020202020204" charset="0"/>
      <p:regular r:id="rId22"/>
    </p:embeddedFont>
    <p:embeddedFont>
      <p:font typeface="Open Sans" pitchFamily="2" charset="0"/>
      <p:regular r:id="rId23"/>
      <p:bold r:id="rId24"/>
      <p:italic r:id="rId25"/>
      <p:boldItalic r:id="rId26"/>
    </p:embeddedFont>
    <p:embeddedFont>
      <p:font typeface="Red Hat Text" panose="020B0604020202020204" charset="0"/>
      <p:regular r:id="rId27"/>
      <p:bold r:id="rId28"/>
      <p:italic r:id="rId29"/>
      <p:boldItalic r:id="rId30"/>
    </p:embeddedFont>
    <p:embeddedFont>
      <p:font typeface="Righteous" panose="020B0604020202020204" charset="0"/>
      <p:regular r:id="rId31"/>
    </p:embeddedFont>
    <p:embeddedFont>
      <p:font typeface="Sen ExtraBold" pitchFamily="2" charset="0"/>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F40662-893A-40AB-9EE7-93DB51874549}">
  <a:tblStyle styleId="{28F40662-893A-40AB-9EE7-93DB518745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660"/>
  </p:normalViewPr>
  <p:slideViewPr>
    <p:cSldViewPr snapToGrid="0">
      <p:cViewPr varScale="1">
        <p:scale>
          <a:sx n="115" d="100"/>
          <a:sy n="115" d="100"/>
        </p:scale>
        <p:origin x="50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7"/>
        <p:cNvGrpSpPr/>
        <p:nvPr/>
      </p:nvGrpSpPr>
      <p:grpSpPr>
        <a:xfrm>
          <a:off x="0" y="0"/>
          <a:ext cx="0" cy="0"/>
          <a:chOff x="0" y="0"/>
          <a:chExt cx="0" cy="0"/>
        </a:xfrm>
      </p:grpSpPr>
      <p:sp>
        <p:nvSpPr>
          <p:cNvPr id="1378" name="Google Shape;1378;g7578ac1814_0_2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 name="Google Shape;1379;g7578ac1814_0_2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9"/>
        <p:cNvGrpSpPr/>
        <p:nvPr/>
      </p:nvGrpSpPr>
      <p:grpSpPr>
        <a:xfrm>
          <a:off x="0" y="0"/>
          <a:ext cx="0" cy="0"/>
          <a:chOff x="0" y="0"/>
          <a:chExt cx="0" cy="0"/>
        </a:xfrm>
      </p:grpSpPr>
      <p:sp>
        <p:nvSpPr>
          <p:cNvPr id="1680" name="Google Shape;1680;g6b628f12ae_0_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1" name="Google Shape;1681;g6b628f12ae_0_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8"/>
        <p:cNvGrpSpPr/>
        <p:nvPr/>
      </p:nvGrpSpPr>
      <p:grpSpPr>
        <a:xfrm>
          <a:off x="0" y="0"/>
          <a:ext cx="0" cy="0"/>
          <a:chOff x="0" y="0"/>
          <a:chExt cx="0" cy="0"/>
        </a:xfrm>
      </p:grpSpPr>
      <p:sp>
        <p:nvSpPr>
          <p:cNvPr id="1699" name="Google Shape;1699;g6b628f12ae_0_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0" name="Google Shape;1700;g6b628f12ae_0_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9"/>
        <p:cNvGrpSpPr/>
        <p:nvPr/>
      </p:nvGrpSpPr>
      <p:grpSpPr>
        <a:xfrm>
          <a:off x="0" y="0"/>
          <a:ext cx="0" cy="0"/>
          <a:chOff x="0" y="0"/>
          <a:chExt cx="0" cy="0"/>
        </a:xfrm>
      </p:grpSpPr>
      <p:sp>
        <p:nvSpPr>
          <p:cNvPr id="1780" name="Google Shape;1780;g6b628f12ae_0_15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1" name="Google Shape;1781;g6b628f12ae_0_15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7"/>
        <p:cNvGrpSpPr/>
        <p:nvPr/>
      </p:nvGrpSpPr>
      <p:grpSpPr>
        <a:xfrm>
          <a:off x="0" y="0"/>
          <a:ext cx="0" cy="0"/>
          <a:chOff x="0" y="0"/>
          <a:chExt cx="0" cy="0"/>
        </a:xfrm>
      </p:grpSpPr>
      <p:sp>
        <p:nvSpPr>
          <p:cNvPr id="1968" name="Google Shape;1968;g6b5fdf5c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9" name="Google Shape;1969;g6b5fdf5c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6"/>
        <p:cNvGrpSpPr/>
        <p:nvPr/>
      </p:nvGrpSpPr>
      <p:grpSpPr>
        <a:xfrm>
          <a:off x="0" y="0"/>
          <a:ext cx="0" cy="0"/>
          <a:chOff x="0" y="0"/>
          <a:chExt cx="0" cy="0"/>
        </a:xfrm>
      </p:grpSpPr>
      <p:sp>
        <p:nvSpPr>
          <p:cNvPr id="2077" name="Google Shape;2077;g6b5fdf5ce3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8" name="Google Shape;2078;g6b5fdf5ce3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8"/>
        <p:cNvGrpSpPr/>
        <p:nvPr/>
      </p:nvGrpSpPr>
      <p:grpSpPr>
        <a:xfrm>
          <a:off x="0" y="0"/>
          <a:ext cx="0" cy="0"/>
          <a:chOff x="0" y="0"/>
          <a:chExt cx="0" cy="0"/>
        </a:xfrm>
      </p:grpSpPr>
      <p:sp>
        <p:nvSpPr>
          <p:cNvPr id="2109" name="Google Shape;2109;g6b5fdf5ce3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0" name="Google Shape;2110;g6b5fdf5ce3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4"/>
        <p:cNvGrpSpPr/>
        <p:nvPr/>
      </p:nvGrpSpPr>
      <p:grpSpPr>
        <a:xfrm>
          <a:off x="0" y="0"/>
          <a:ext cx="0" cy="0"/>
          <a:chOff x="0" y="0"/>
          <a:chExt cx="0" cy="0"/>
        </a:xfrm>
      </p:grpSpPr>
      <p:sp>
        <p:nvSpPr>
          <p:cNvPr id="2155" name="Google Shape;2155;g6b5fdf5ce3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6" name="Google Shape;2156;g6b5fdf5ce3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g6b5fdf5ce3_0_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4" name="Google Shape;1204;g6b5fdf5ce3_0_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4"/>
        <p:cNvGrpSpPr/>
        <p:nvPr/>
      </p:nvGrpSpPr>
      <p:grpSpPr>
        <a:xfrm>
          <a:off x="0" y="0"/>
          <a:ext cx="0" cy="0"/>
          <a:chOff x="0" y="0"/>
          <a:chExt cx="0" cy="0"/>
        </a:xfrm>
      </p:grpSpPr>
      <p:sp>
        <p:nvSpPr>
          <p:cNvPr id="3165" name="Google Shape;3165;g6b5fdf5ce3_0_2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6" name="Google Shape;3166;g6b5fdf5ce3_0_2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6b5fdf5ce3_0_26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6b5fdf5ce3_0_26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70bcfaa05b_0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70bcfaa05b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7578ac18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7578ac18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7578ac1814_0_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7" name="Google Shape;787;g7578ac1814_0_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7"/>
        <p:cNvGrpSpPr/>
        <p:nvPr/>
      </p:nvGrpSpPr>
      <p:grpSpPr>
        <a:xfrm>
          <a:off x="0" y="0"/>
          <a:ext cx="0" cy="0"/>
          <a:chOff x="0" y="0"/>
          <a:chExt cx="0" cy="0"/>
        </a:xfrm>
      </p:grpSpPr>
      <p:sp>
        <p:nvSpPr>
          <p:cNvPr id="1208" name="Google Shape;1208;g7578ac1814_0_2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9" name="Google Shape;1209;g7578ac1814_0_2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6"/>
        <p:cNvGrpSpPr/>
        <p:nvPr/>
      </p:nvGrpSpPr>
      <p:grpSpPr>
        <a:xfrm>
          <a:off x="0" y="0"/>
          <a:ext cx="0" cy="0"/>
          <a:chOff x="0" y="0"/>
          <a:chExt cx="0" cy="0"/>
        </a:xfrm>
      </p:grpSpPr>
      <p:sp>
        <p:nvSpPr>
          <p:cNvPr id="1227" name="Google Shape;1227;g7578ac1814_0_26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8" name="Google Shape;1228;g7578ac1814_0_26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6"/>
        <p:cNvGrpSpPr/>
        <p:nvPr/>
      </p:nvGrpSpPr>
      <p:grpSpPr>
        <a:xfrm>
          <a:off x="0" y="0"/>
          <a:ext cx="0" cy="0"/>
          <a:chOff x="0" y="0"/>
          <a:chExt cx="0" cy="0"/>
        </a:xfrm>
      </p:grpSpPr>
      <p:sp>
        <p:nvSpPr>
          <p:cNvPr id="1347" name="Google Shape;1347;g7578ac1814_0_27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8" name="Google Shape;1348;g7578ac1814_0_27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1"/>
        <p:cNvGrpSpPr/>
        <p:nvPr/>
      </p:nvGrpSpPr>
      <p:grpSpPr>
        <a:xfrm>
          <a:off x="0" y="0"/>
          <a:ext cx="0" cy="0"/>
          <a:chOff x="0" y="0"/>
          <a:chExt cx="0" cy="0"/>
        </a:xfrm>
      </p:grpSpPr>
      <p:sp>
        <p:nvSpPr>
          <p:cNvPr id="1372" name="Google Shape;1372;g7578ac1814_0_2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3" name="Google Shape;1373;g7578ac1814_0_2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26300" y="1288975"/>
            <a:ext cx="5891400" cy="7926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5200"/>
              <a:buNone/>
              <a:defRPr sz="5200"/>
            </a:lvl1pPr>
            <a:lvl2pPr lvl="1" algn="ctr">
              <a:lnSpc>
                <a:spcPct val="80000"/>
              </a:lnSpc>
              <a:spcBef>
                <a:spcPts val="0"/>
              </a:spcBef>
              <a:spcAft>
                <a:spcPts val="0"/>
              </a:spcAft>
              <a:buSzPts val="5200"/>
              <a:buNone/>
              <a:defRPr sz="5200"/>
            </a:lvl2pPr>
            <a:lvl3pPr lvl="2" algn="ctr">
              <a:lnSpc>
                <a:spcPct val="80000"/>
              </a:lnSpc>
              <a:spcBef>
                <a:spcPts val="0"/>
              </a:spcBef>
              <a:spcAft>
                <a:spcPts val="0"/>
              </a:spcAft>
              <a:buSzPts val="5200"/>
              <a:buNone/>
              <a:defRPr sz="5200"/>
            </a:lvl3pPr>
            <a:lvl4pPr lvl="3" algn="ctr">
              <a:lnSpc>
                <a:spcPct val="80000"/>
              </a:lnSpc>
              <a:spcBef>
                <a:spcPts val="0"/>
              </a:spcBef>
              <a:spcAft>
                <a:spcPts val="0"/>
              </a:spcAft>
              <a:buSzPts val="5200"/>
              <a:buNone/>
              <a:defRPr sz="5200"/>
            </a:lvl4pPr>
            <a:lvl5pPr lvl="4" algn="ctr">
              <a:lnSpc>
                <a:spcPct val="80000"/>
              </a:lnSpc>
              <a:spcBef>
                <a:spcPts val="0"/>
              </a:spcBef>
              <a:spcAft>
                <a:spcPts val="0"/>
              </a:spcAft>
              <a:buSzPts val="5200"/>
              <a:buNone/>
              <a:defRPr sz="5200"/>
            </a:lvl5pPr>
            <a:lvl6pPr lvl="5" algn="ctr">
              <a:lnSpc>
                <a:spcPct val="80000"/>
              </a:lnSpc>
              <a:spcBef>
                <a:spcPts val="0"/>
              </a:spcBef>
              <a:spcAft>
                <a:spcPts val="0"/>
              </a:spcAft>
              <a:buSzPts val="5200"/>
              <a:buNone/>
              <a:defRPr sz="5200"/>
            </a:lvl6pPr>
            <a:lvl7pPr lvl="6" algn="ctr">
              <a:lnSpc>
                <a:spcPct val="80000"/>
              </a:lnSpc>
              <a:spcBef>
                <a:spcPts val="0"/>
              </a:spcBef>
              <a:spcAft>
                <a:spcPts val="0"/>
              </a:spcAft>
              <a:buSzPts val="5200"/>
              <a:buNone/>
              <a:defRPr sz="5200"/>
            </a:lvl7pPr>
            <a:lvl8pPr lvl="7" algn="ctr">
              <a:lnSpc>
                <a:spcPct val="80000"/>
              </a:lnSpc>
              <a:spcBef>
                <a:spcPts val="0"/>
              </a:spcBef>
              <a:spcAft>
                <a:spcPts val="0"/>
              </a:spcAft>
              <a:buSzPts val="5200"/>
              <a:buNone/>
              <a:defRPr sz="5200"/>
            </a:lvl8pPr>
            <a:lvl9pPr lvl="8" algn="ctr">
              <a:lnSpc>
                <a:spcPct val="80000"/>
              </a:lnSpc>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823850" y="1953225"/>
            <a:ext cx="5496300" cy="538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2">
  <p:cSld name="SECTION_HEADER_1_1">
    <p:spTree>
      <p:nvGrpSpPr>
        <p:cNvPr id="1" name="Shape 116"/>
        <p:cNvGrpSpPr/>
        <p:nvPr/>
      </p:nvGrpSpPr>
      <p:grpSpPr>
        <a:xfrm>
          <a:off x="0" y="0"/>
          <a:ext cx="0" cy="0"/>
          <a:chOff x="0" y="0"/>
          <a:chExt cx="0" cy="0"/>
        </a:xfrm>
      </p:grpSpPr>
      <p:sp>
        <p:nvSpPr>
          <p:cNvPr id="117" name="Google Shape;117;p20"/>
          <p:cNvSpPr/>
          <p:nvPr/>
        </p:nvSpPr>
        <p:spPr>
          <a:xfrm>
            <a:off x="0" y="-10200"/>
            <a:ext cx="9170700" cy="1845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txBox="1">
            <a:spLocks noGrp="1"/>
          </p:cNvSpPr>
          <p:nvPr>
            <p:ph type="title"/>
          </p:nvPr>
        </p:nvSpPr>
        <p:spPr>
          <a:xfrm>
            <a:off x="2457300" y="2560525"/>
            <a:ext cx="4229400" cy="841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48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9" name="Google Shape;119;p20"/>
          <p:cNvSpPr txBox="1">
            <a:spLocks noGrp="1"/>
          </p:cNvSpPr>
          <p:nvPr>
            <p:ph type="title" idx="2" hasCustomPrompt="1"/>
          </p:nvPr>
        </p:nvSpPr>
        <p:spPr>
          <a:xfrm>
            <a:off x="3316050" y="945225"/>
            <a:ext cx="2511900" cy="789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200"/>
              <a:buNone/>
              <a:defRPr sz="72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20" name="Google Shape;120;p20"/>
          <p:cNvSpPr txBox="1">
            <a:spLocks noGrp="1"/>
          </p:cNvSpPr>
          <p:nvPr>
            <p:ph type="subTitle" idx="1"/>
          </p:nvPr>
        </p:nvSpPr>
        <p:spPr>
          <a:xfrm>
            <a:off x="2982450" y="3603801"/>
            <a:ext cx="31791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3">
  <p:cSld name="SECTION_HEADER_1_1_1">
    <p:spTree>
      <p:nvGrpSpPr>
        <p:cNvPr id="1" name="Shape 145"/>
        <p:cNvGrpSpPr/>
        <p:nvPr/>
      </p:nvGrpSpPr>
      <p:grpSpPr>
        <a:xfrm>
          <a:off x="0" y="0"/>
          <a:ext cx="0" cy="0"/>
          <a:chOff x="0" y="0"/>
          <a:chExt cx="0" cy="0"/>
        </a:xfrm>
      </p:grpSpPr>
      <p:sp>
        <p:nvSpPr>
          <p:cNvPr id="146" name="Google Shape;146;p23"/>
          <p:cNvSpPr/>
          <p:nvPr/>
        </p:nvSpPr>
        <p:spPr>
          <a:xfrm>
            <a:off x="-13350" y="1853400"/>
            <a:ext cx="9170700" cy="3345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3"/>
          <p:cNvSpPr txBox="1">
            <a:spLocks noGrp="1"/>
          </p:cNvSpPr>
          <p:nvPr>
            <p:ph type="title"/>
          </p:nvPr>
        </p:nvSpPr>
        <p:spPr>
          <a:xfrm>
            <a:off x="1165031" y="2560525"/>
            <a:ext cx="4387200" cy="8418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48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8" name="Google Shape;148;p23"/>
          <p:cNvSpPr txBox="1">
            <a:spLocks noGrp="1"/>
          </p:cNvSpPr>
          <p:nvPr>
            <p:ph type="title" idx="2" hasCustomPrompt="1"/>
          </p:nvPr>
        </p:nvSpPr>
        <p:spPr>
          <a:xfrm>
            <a:off x="1165031" y="945225"/>
            <a:ext cx="2511900" cy="789300"/>
          </a:xfrm>
          <a:prstGeom prst="rect">
            <a:avLst/>
          </a:prstGeom>
        </p:spPr>
        <p:txBody>
          <a:bodyPr spcFirstLastPara="1" wrap="square" lIns="91425" tIns="91425" rIns="91425" bIns="91425" anchor="b" anchorCtr="0">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49" name="Google Shape;149;p23"/>
          <p:cNvSpPr txBox="1">
            <a:spLocks noGrp="1"/>
          </p:cNvSpPr>
          <p:nvPr>
            <p:ph type="subTitle" idx="1"/>
          </p:nvPr>
        </p:nvSpPr>
        <p:spPr>
          <a:xfrm>
            <a:off x="1165031" y="3591825"/>
            <a:ext cx="31791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4">
  <p:cSld name="SECTION_HEADER_1_1_2">
    <p:spTree>
      <p:nvGrpSpPr>
        <p:cNvPr id="1" name="Shape 169"/>
        <p:cNvGrpSpPr/>
        <p:nvPr/>
      </p:nvGrpSpPr>
      <p:grpSpPr>
        <a:xfrm>
          <a:off x="0" y="0"/>
          <a:ext cx="0" cy="0"/>
          <a:chOff x="0" y="0"/>
          <a:chExt cx="0" cy="0"/>
        </a:xfrm>
      </p:grpSpPr>
      <p:sp>
        <p:nvSpPr>
          <p:cNvPr id="170" name="Google Shape;170;p26"/>
          <p:cNvSpPr/>
          <p:nvPr/>
        </p:nvSpPr>
        <p:spPr>
          <a:xfrm>
            <a:off x="2187150" y="-18300"/>
            <a:ext cx="4769700" cy="518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txBox="1">
            <a:spLocks noGrp="1"/>
          </p:cNvSpPr>
          <p:nvPr>
            <p:ph type="title"/>
          </p:nvPr>
        </p:nvSpPr>
        <p:spPr>
          <a:xfrm>
            <a:off x="2457300" y="2560525"/>
            <a:ext cx="4229400" cy="841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48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2" name="Google Shape;172;p26"/>
          <p:cNvSpPr txBox="1">
            <a:spLocks noGrp="1"/>
          </p:cNvSpPr>
          <p:nvPr>
            <p:ph type="title" idx="2" hasCustomPrompt="1"/>
          </p:nvPr>
        </p:nvSpPr>
        <p:spPr>
          <a:xfrm>
            <a:off x="3316050" y="945225"/>
            <a:ext cx="2511900" cy="789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200"/>
              <a:buNone/>
              <a:defRPr sz="72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73" name="Google Shape;173;p26"/>
          <p:cNvSpPr txBox="1">
            <a:spLocks noGrp="1"/>
          </p:cNvSpPr>
          <p:nvPr>
            <p:ph type="subTitle" idx="1"/>
          </p:nvPr>
        </p:nvSpPr>
        <p:spPr>
          <a:xfrm>
            <a:off x="2982450" y="3603801"/>
            <a:ext cx="31791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5">
  <p:cSld name="SECTION_HEADER_1_1_1_1">
    <p:spTree>
      <p:nvGrpSpPr>
        <p:cNvPr id="1" name="Shape 174"/>
        <p:cNvGrpSpPr/>
        <p:nvPr/>
      </p:nvGrpSpPr>
      <p:grpSpPr>
        <a:xfrm>
          <a:off x="0" y="0"/>
          <a:ext cx="0" cy="0"/>
          <a:chOff x="0" y="0"/>
          <a:chExt cx="0" cy="0"/>
        </a:xfrm>
      </p:grpSpPr>
      <p:sp>
        <p:nvSpPr>
          <p:cNvPr id="175" name="Google Shape;175;p27"/>
          <p:cNvSpPr/>
          <p:nvPr/>
        </p:nvSpPr>
        <p:spPr>
          <a:xfrm>
            <a:off x="-13350" y="1853400"/>
            <a:ext cx="9170700" cy="3345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txBox="1">
            <a:spLocks noGrp="1"/>
          </p:cNvSpPr>
          <p:nvPr>
            <p:ph type="title"/>
          </p:nvPr>
        </p:nvSpPr>
        <p:spPr>
          <a:xfrm>
            <a:off x="3746799" y="2560525"/>
            <a:ext cx="4229400" cy="841800"/>
          </a:xfrm>
          <a:prstGeom prst="rect">
            <a:avLst/>
          </a:prstGeom>
        </p:spPr>
        <p:txBody>
          <a:bodyPr spcFirstLastPara="1" wrap="square" lIns="91425" tIns="91425" rIns="91425" bIns="91425" anchor="ctr" anchorCtr="0">
            <a:noAutofit/>
          </a:bodyPr>
          <a:lstStyle>
            <a:lvl1pPr lvl="0" algn="r" rtl="0">
              <a:lnSpc>
                <a:spcPct val="80000"/>
              </a:lnSpc>
              <a:spcBef>
                <a:spcPts val="0"/>
              </a:spcBef>
              <a:spcAft>
                <a:spcPts val="0"/>
              </a:spcAft>
              <a:buSzPts val="4800"/>
              <a:buNone/>
              <a:defRPr sz="48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177" name="Google Shape;177;p27"/>
          <p:cNvSpPr txBox="1">
            <a:spLocks noGrp="1"/>
          </p:cNvSpPr>
          <p:nvPr>
            <p:ph type="title" idx="2" hasCustomPrompt="1"/>
          </p:nvPr>
        </p:nvSpPr>
        <p:spPr>
          <a:xfrm>
            <a:off x="5464327" y="945225"/>
            <a:ext cx="2511900" cy="789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200"/>
              <a:buNone/>
              <a:defRPr sz="7200"/>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sp>
        <p:nvSpPr>
          <p:cNvPr id="178" name="Google Shape;178;p27"/>
          <p:cNvSpPr txBox="1">
            <a:spLocks noGrp="1"/>
          </p:cNvSpPr>
          <p:nvPr>
            <p:ph type="subTitle" idx="1"/>
          </p:nvPr>
        </p:nvSpPr>
        <p:spPr>
          <a:xfrm>
            <a:off x="4797127" y="3603801"/>
            <a:ext cx="3179100" cy="538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a:off x="-18775" y="-20375"/>
            <a:ext cx="2771700" cy="516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txBox="1">
            <a:spLocks noGrp="1"/>
          </p:cNvSpPr>
          <p:nvPr>
            <p:ph type="title"/>
          </p:nvPr>
        </p:nvSpPr>
        <p:spPr>
          <a:xfrm>
            <a:off x="1176992" y="2560534"/>
            <a:ext cx="3537600" cy="8418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1176992" y="945225"/>
            <a:ext cx="2511900" cy="789300"/>
          </a:xfrm>
          <a:prstGeom prst="rect">
            <a:avLst/>
          </a:prstGeom>
        </p:spPr>
        <p:txBody>
          <a:bodyPr spcFirstLastPara="1" wrap="square" lIns="91425" tIns="91425" rIns="91425" bIns="91425" anchor="b" anchorCtr="0">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5" name="Google Shape;15;p3"/>
          <p:cNvSpPr txBox="1">
            <a:spLocks noGrp="1"/>
          </p:cNvSpPr>
          <p:nvPr>
            <p:ph type="subTitle" idx="1"/>
          </p:nvPr>
        </p:nvSpPr>
        <p:spPr>
          <a:xfrm>
            <a:off x="1176992" y="3591825"/>
            <a:ext cx="31791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p:nvPr/>
        </p:nvSpPr>
        <p:spPr>
          <a:xfrm>
            <a:off x="0" y="0"/>
            <a:ext cx="9144000" cy="78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6"/>
          <p:cNvSpPr txBox="1">
            <a:spLocks noGrp="1"/>
          </p:cNvSpPr>
          <p:nvPr>
            <p:ph type="title"/>
          </p:nvPr>
        </p:nvSpPr>
        <p:spPr>
          <a:xfrm>
            <a:off x="680525" y="445025"/>
            <a:ext cx="7066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p:nvPr/>
        </p:nvSpPr>
        <p:spPr>
          <a:xfrm rot="-5400000">
            <a:off x="7381825" y="3381450"/>
            <a:ext cx="3058500" cy="465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8"/>
          <p:cNvSpPr/>
          <p:nvPr/>
        </p:nvSpPr>
        <p:spPr>
          <a:xfrm>
            <a:off x="0" y="0"/>
            <a:ext cx="5325000" cy="1834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35" name="Google Shape;35;p8"/>
          <p:cNvSpPr txBox="1">
            <a:spLocks noGrp="1"/>
          </p:cNvSpPr>
          <p:nvPr>
            <p:ph type="title"/>
          </p:nvPr>
        </p:nvSpPr>
        <p:spPr>
          <a:xfrm>
            <a:off x="680525" y="445025"/>
            <a:ext cx="4393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extLst>
    <p:ext uri="{DCECCB84-F9BA-43D5-87BE-67443E8EF086}">
      <p15:sldGuideLst xmlns:p15="http://schemas.microsoft.com/office/powerpoint/2012/main">
        <p15:guide id="1" orient="horz" pos="554">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Bullet Points">
  <p:cSld name="TITLE_AND_TWO_COLUMNS_1">
    <p:spTree>
      <p:nvGrpSpPr>
        <p:cNvPr id="1" name="Shape 51"/>
        <p:cNvGrpSpPr/>
        <p:nvPr/>
      </p:nvGrpSpPr>
      <p:grpSpPr>
        <a:xfrm>
          <a:off x="0" y="0"/>
          <a:ext cx="0" cy="0"/>
          <a:chOff x="0" y="0"/>
          <a:chExt cx="0" cy="0"/>
        </a:xfrm>
      </p:grpSpPr>
      <p:sp>
        <p:nvSpPr>
          <p:cNvPr id="52" name="Google Shape;52;p13"/>
          <p:cNvSpPr txBox="1">
            <a:spLocks noGrp="1"/>
          </p:cNvSpPr>
          <p:nvPr>
            <p:ph type="body" idx="1"/>
          </p:nvPr>
        </p:nvSpPr>
        <p:spPr>
          <a:xfrm>
            <a:off x="703775" y="1261200"/>
            <a:ext cx="6856800" cy="2961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53" name="Google Shape;53;p13"/>
          <p:cNvSpPr/>
          <p:nvPr/>
        </p:nvSpPr>
        <p:spPr>
          <a:xfrm>
            <a:off x="0" y="0"/>
            <a:ext cx="9144000" cy="78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3"/>
          <p:cNvSpPr txBox="1">
            <a:spLocks noGrp="1"/>
          </p:cNvSpPr>
          <p:nvPr>
            <p:ph type="title"/>
          </p:nvPr>
        </p:nvSpPr>
        <p:spPr>
          <a:xfrm>
            <a:off x="680525" y="445025"/>
            <a:ext cx="7066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hree Columns">
  <p:cSld name="TITLE_ONLY_1_1">
    <p:spTree>
      <p:nvGrpSpPr>
        <p:cNvPr id="1" name="Shape 82"/>
        <p:cNvGrpSpPr/>
        <p:nvPr/>
      </p:nvGrpSpPr>
      <p:grpSpPr>
        <a:xfrm>
          <a:off x="0" y="0"/>
          <a:ext cx="0" cy="0"/>
          <a:chOff x="0" y="0"/>
          <a:chExt cx="0" cy="0"/>
        </a:xfrm>
      </p:grpSpPr>
      <p:sp>
        <p:nvSpPr>
          <p:cNvPr id="83" name="Google Shape;83;p16"/>
          <p:cNvSpPr/>
          <p:nvPr/>
        </p:nvSpPr>
        <p:spPr>
          <a:xfrm>
            <a:off x="0" y="0"/>
            <a:ext cx="9144000" cy="78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6"/>
          <p:cNvSpPr txBox="1">
            <a:spLocks noGrp="1"/>
          </p:cNvSpPr>
          <p:nvPr>
            <p:ph type="title"/>
          </p:nvPr>
        </p:nvSpPr>
        <p:spPr>
          <a:xfrm>
            <a:off x="680525" y="445025"/>
            <a:ext cx="7066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5" name="Google Shape;85;p16"/>
          <p:cNvSpPr txBox="1">
            <a:spLocks noGrp="1"/>
          </p:cNvSpPr>
          <p:nvPr>
            <p:ph type="title" idx="2"/>
          </p:nvPr>
        </p:nvSpPr>
        <p:spPr>
          <a:xfrm>
            <a:off x="852688" y="3056675"/>
            <a:ext cx="2320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6" name="Google Shape;86;p16"/>
          <p:cNvSpPr txBox="1">
            <a:spLocks noGrp="1"/>
          </p:cNvSpPr>
          <p:nvPr>
            <p:ph type="subTitle" idx="1"/>
          </p:nvPr>
        </p:nvSpPr>
        <p:spPr>
          <a:xfrm>
            <a:off x="852688" y="3400775"/>
            <a:ext cx="23208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7" name="Google Shape;87;p16"/>
          <p:cNvSpPr txBox="1">
            <a:spLocks noGrp="1"/>
          </p:cNvSpPr>
          <p:nvPr>
            <p:ph type="title" idx="3"/>
          </p:nvPr>
        </p:nvSpPr>
        <p:spPr>
          <a:xfrm>
            <a:off x="3411589" y="3056675"/>
            <a:ext cx="2320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8" name="Google Shape;88;p16"/>
          <p:cNvSpPr txBox="1">
            <a:spLocks noGrp="1"/>
          </p:cNvSpPr>
          <p:nvPr>
            <p:ph type="subTitle" idx="4"/>
          </p:nvPr>
        </p:nvSpPr>
        <p:spPr>
          <a:xfrm>
            <a:off x="3411589" y="3400775"/>
            <a:ext cx="23208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16"/>
          <p:cNvSpPr txBox="1">
            <a:spLocks noGrp="1"/>
          </p:cNvSpPr>
          <p:nvPr>
            <p:ph type="title" idx="5"/>
          </p:nvPr>
        </p:nvSpPr>
        <p:spPr>
          <a:xfrm>
            <a:off x="5970500" y="3056675"/>
            <a:ext cx="2320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0" name="Google Shape;90;p16"/>
          <p:cNvSpPr txBox="1">
            <a:spLocks noGrp="1"/>
          </p:cNvSpPr>
          <p:nvPr>
            <p:ph type="subTitle" idx="6"/>
          </p:nvPr>
        </p:nvSpPr>
        <p:spPr>
          <a:xfrm>
            <a:off x="5970500" y="3400775"/>
            <a:ext cx="23208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1">
  <p:cSld name="SECTION_HEADER_1">
    <p:spTree>
      <p:nvGrpSpPr>
        <p:cNvPr id="1" name="Shape 96"/>
        <p:cNvGrpSpPr/>
        <p:nvPr/>
      </p:nvGrpSpPr>
      <p:grpSpPr>
        <a:xfrm>
          <a:off x="0" y="0"/>
          <a:ext cx="0" cy="0"/>
          <a:chOff x="0" y="0"/>
          <a:chExt cx="0" cy="0"/>
        </a:xfrm>
      </p:grpSpPr>
      <p:sp>
        <p:nvSpPr>
          <p:cNvPr id="97" name="Google Shape;97;p18"/>
          <p:cNvSpPr/>
          <p:nvPr/>
        </p:nvSpPr>
        <p:spPr>
          <a:xfrm>
            <a:off x="6399100" y="-10200"/>
            <a:ext cx="2771700" cy="5163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8"/>
          <p:cNvSpPr txBox="1">
            <a:spLocks noGrp="1"/>
          </p:cNvSpPr>
          <p:nvPr>
            <p:ph type="title"/>
          </p:nvPr>
        </p:nvSpPr>
        <p:spPr>
          <a:xfrm>
            <a:off x="3770750" y="2560525"/>
            <a:ext cx="4229400" cy="841800"/>
          </a:xfrm>
          <a:prstGeom prst="rect">
            <a:avLst/>
          </a:prstGeom>
        </p:spPr>
        <p:txBody>
          <a:bodyPr spcFirstLastPara="1" wrap="square" lIns="91425" tIns="91425" rIns="91425" bIns="91425" anchor="ctr" anchorCtr="0">
            <a:noAutofit/>
          </a:bodyPr>
          <a:lstStyle>
            <a:lvl1pPr lvl="0" algn="r" rtl="0">
              <a:lnSpc>
                <a:spcPct val="80000"/>
              </a:lnSpc>
              <a:spcBef>
                <a:spcPts val="0"/>
              </a:spcBef>
              <a:spcAft>
                <a:spcPts val="0"/>
              </a:spcAft>
              <a:buSzPts val="4800"/>
              <a:buNone/>
              <a:defRPr sz="48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99" name="Google Shape;99;p18"/>
          <p:cNvSpPr txBox="1">
            <a:spLocks noGrp="1"/>
          </p:cNvSpPr>
          <p:nvPr>
            <p:ph type="title" idx="2" hasCustomPrompt="1"/>
          </p:nvPr>
        </p:nvSpPr>
        <p:spPr>
          <a:xfrm>
            <a:off x="5488278" y="945225"/>
            <a:ext cx="2511900" cy="789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200"/>
              <a:buNone/>
              <a:defRPr sz="7200"/>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sp>
        <p:nvSpPr>
          <p:cNvPr id="100" name="Google Shape;100;p18"/>
          <p:cNvSpPr txBox="1">
            <a:spLocks noGrp="1"/>
          </p:cNvSpPr>
          <p:nvPr>
            <p:ph type="subTitle" idx="1"/>
          </p:nvPr>
        </p:nvSpPr>
        <p:spPr>
          <a:xfrm>
            <a:off x="4821078" y="3591825"/>
            <a:ext cx="3179100" cy="538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Four Columns">
  <p:cSld name="TITLE_ONLY_1_2">
    <p:spTree>
      <p:nvGrpSpPr>
        <p:cNvPr id="1" name="Shape 101"/>
        <p:cNvGrpSpPr/>
        <p:nvPr/>
      </p:nvGrpSpPr>
      <p:grpSpPr>
        <a:xfrm>
          <a:off x="0" y="0"/>
          <a:ext cx="0" cy="0"/>
          <a:chOff x="0" y="0"/>
          <a:chExt cx="0" cy="0"/>
        </a:xfrm>
      </p:grpSpPr>
      <p:sp>
        <p:nvSpPr>
          <p:cNvPr id="102" name="Google Shape;102;p19"/>
          <p:cNvSpPr/>
          <p:nvPr/>
        </p:nvSpPr>
        <p:spPr>
          <a:xfrm>
            <a:off x="0" y="0"/>
            <a:ext cx="9144000" cy="78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9"/>
          <p:cNvSpPr txBox="1">
            <a:spLocks noGrp="1"/>
          </p:cNvSpPr>
          <p:nvPr>
            <p:ph type="title" hasCustomPrompt="1"/>
          </p:nvPr>
        </p:nvSpPr>
        <p:spPr>
          <a:xfrm>
            <a:off x="848834" y="1778275"/>
            <a:ext cx="1731600" cy="1218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DDCAE"/>
              </a:buClr>
              <a:buSzPts val="4800"/>
              <a:buNone/>
              <a:defRPr sz="4800">
                <a:solidFill>
                  <a:srgbClr val="FDDCAE"/>
                </a:solidFill>
              </a:defRPr>
            </a:lvl1pPr>
            <a:lvl2pPr lvl="1" algn="ctr" rtl="0">
              <a:spcBef>
                <a:spcPts val="0"/>
              </a:spcBef>
              <a:spcAft>
                <a:spcPts val="0"/>
              </a:spcAft>
              <a:buClr>
                <a:srgbClr val="FDDCAE"/>
              </a:buClr>
              <a:buSzPts val="4800"/>
              <a:buNone/>
              <a:defRPr sz="4800">
                <a:solidFill>
                  <a:srgbClr val="FDDCAE"/>
                </a:solidFill>
              </a:defRPr>
            </a:lvl2pPr>
            <a:lvl3pPr lvl="2" algn="ctr" rtl="0">
              <a:spcBef>
                <a:spcPts val="0"/>
              </a:spcBef>
              <a:spcAft>
                <a:spcPts val="0"/>
              </a:spcAft>
              <a:buClr>
                <a:srgbClr val="FDDCAE"/>
              </a:buClr>
              <a:buSzPts val="4800"/>
              <a:buNone/>
              <a:defRPr sz="4800">
                <a:solidFill>
                  <a:srgbClr val="FDDCAE"/>
                </a:solidFill>
              </a:defRPr>
            </a:lvl3pPr>
            <a:lvl4pPr lvl="3" algn="ctr" rtl="0">
              <a:spcBef>
                <a:spcPts val="0"/>
              </a:spcBef>
              <a:spcAft>
                <a:spcPts val="0"/>
              </a:spcAft>
              <a:buClr>
                <a:srgbClr val="FDDCAE"/>
              </a:buClr>
              <a:buSzPts val="4800"/>
              <a:buNone/>
              <a:defRPr sz="4800">
                <a:solidFill>
                  <a:srgbClr val="FDDCAE"/>
                </a:solidFill>
              </a:defRPr>
            </a:lvl4pPr>
            <a:lvl5pPr lvl="4" algn="ctr" rtl="0">
              <a:spcBef>
                <a:spcPts val="0"/>
              </a:spcBef>
              <a:spcAft>
                <a:spcPts val="0"/>
              </a:spcAft>
              <a:buClr>
                <a:srgbClr val="FDDCAE"/>
              </a:buClr>
              <a:buSzPts val="4800"/>
              <a:buNone/>
              <a:defRPr sz="4800">
                <a:solidFill>
                  <a:srgbClr val="FDDCAE"/>
                </a:solidFill>
              </a:defRPr>
            </a:lvl5pPr>
            <a:lvl6pPr lvl="5" algn="ctr" rtl="0">
              <a:spcBef>
                <a:spcPts val="0"/>
              </a:spcBef>
              <a:spcAft>
                <a:spcPts val="0"/>
              </a:spcAft>
              <a:buClr>
                <a:srgbClr val="FDDCAE"/>
              </a:buClr>
              <a:buSzPts val="4800"/>
              <a:buNone/>
              <a:defRPr sz="4800">
                <a:solidFill>
                  <a:srgbClr val="FDDCAE"/>
                </a:solidFill>
              </a:defRPr>
            </a:lvl6pPr>
            <a:lvl7pPr lvl="6" algn="ctr" rtl="0">
              <a:spcBef>
                <a:spcPts val="0"/>
              </a:spcBef>
              <a:spcAft>
                <a:spcPts val="0"/>
              </a:spcAft>
              <a:buClr>
                <a:srgbClr val="FDDCAE"/>
              </a:buClr>
              <a:buSzPts val="4800"/>
              <a:buNone/>
              <a:defRPr sz="4800">
                <a:solidFill>
                  <a:srgbClr val="FDDCAE"/>
                </a:solidFill>
              </a:defRPr>
            </a:lvl7pPr>
            <a:lvl8pPr lvl="7" algn="ctr" rtl="0">
              <a:spcBef>
                <a:spcPts val="0"/>
              </a:spcBef>
              <a:spcAft>
                <a:spcPts val="0"/>
              </a:spcAft>
              <a:buClr>
                <a:srgbClr val="FDDCAE"/>
              </a:buClr>
              <a:buSzPts val="4800"/>
              <a:buNone/>
              <a:defRPr sz="4800">
                <a:solidFill>
                  <a:srgbClr val="FDDCAE"/>
                </a:solidFill>
              </a:defRPr>
            </a:lvl8pPr>
            <a:lvl9pPr lvl="8" algn="ctr" rtl="0">
              <a:spcBef>
                <a:spcPts val="0"/>
              </a:spcBef>
              <a:spcAft>
                <a:spcPts val="0"/>
              </a:spcAft>
              <a:buClr>
                <a:srgbClr val="FDDCAE"/>
              </a:buClr>
              <a:buSzPts val="4800"/>
              <a:buNone/>
              <a:defRPr sz="4800">
                <a:solidFill>
                  <a:srgbClr val="FDDCAE"/>
                </a:solidFill>
              </a:defRPr>
            </a:lvl9pPr>
          </a:lstStyle>
          <a:p>
            <a:r>
              <a:t>xx%</a:t>
            </a:r>
          </a:p>
        </p:txBody>
      </p:sp>
      <p:sp>
        <p:nvSpPr>
          <p:cNvPr id="104" name="Google Shape;104;p19"/>
          <p:cNvSpPr txBox="1">
            <a:spLocks noGrp="1"/>
          </p:cNvSpPr>
          <p:nvPr>
            <p:ph type="title" idx="2"/>
          </p:nvPr>
        </p:nvSpPr>
        <p:spPr>
          <a:xfrm>
            <a:off x="680525" y="445025"/>
            <a:ext cx="7066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5" name="Google Shape;105;p19"/>
          <p:cNvSpPr txBox="1">
            <a:spLocks noGrp="1"/>
          </p:cNvSpPr>
          <p:nvPr>
            <p:ph type="title" idx="3"/>
          </p:nvPr>
        </p:nvSpPr>
        <p:spPr>
          <a:xfrm>
            <a:off x="832859" y="2974025"/>
            <a:ext cx="1763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06" name="Google Shape;106;p19"/>
          <p:cNvSpPr txBox="1">
            <a:spLocks noGrp="1"/>
          </p:cNvSpPr>
          <p:nvPr>
            <p:ph type="subTitle" idx="1"/>
          </p:nvPr>
        </p:nvSpPr>
        <p:spPr>
          <a:xfrm>
            <a:off x="832859" y="3318125"/>
            <a:ext cx="17634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9"/>
          <p:cNvSpPr txBox="1">
            <a:spLocks noGrp="1"/>
          </p:cNvSpPr>
          <p:nvPr>
            <p:ph type="title" idx="4" hasCustomPrompt="1"/>
          </p:nvPr>
        </p:nvSpPr>
        <p:spPr>
          <a:xfrm>
            <a:off x="2753786" y="1778275"/>
            <a:ext cx="1731600" cy="1218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DDCAE"/>
              </a:buClr>
              <a:buSzPts val="4800"/>
              <a:buNone/>
              <a:defRPr sz="4800">
                <a:solidFill>
                  <a:srgbClr val="FDDCAE"/>
                </a:solidFill>
              </a:defRPr>
            </a:lvl1pPr>
            <a:lvl2pPr lvl="1" algn="ctr" rtl="0">
              <a:spcBef>
                <a:spcPts val="0"/>
              </a:spcBef>
              <a:spcAft>
                <a:spcPts val="0"/>
              </a:spcAft>
              <a:buClr>
                <a:srgbClr val="FDDCAE"/>
              </a:buClr>
              <a:buSzPts val="4800"/>
              <a:buNone/>
              <a:defRPr sz="4800">
                <a:solidFill>
                  <a:srgbClr val="FDDCAE"/>
                </a:solidFill>
              </a:defRPr>
            </a:lvl2pPr>
            <a:lvl3pPr lvl="2" algn="ctr" rtl="0">
              <a:spcBef>
                <a:spcPts val="0"/>
              </a:spcBef>
              <a:spcAft>
                <a:spcPts val="0"/>
              </a:spcAft>
              <a:buClr>
                <a:srgbClr val="FDDCAE"/>
              </a:buClr>
              <a:buSzPts val="4800"/>
              <a:buNone/>
              <a:defRPr sz="4800">
                <a:solidFill>
                  <a:srgbClr val="FDDCAE"/>
                </a:solidFill>
              </a:defRPr>
            </a:lvl3pPr>
            <a:lvl4pPr lvl="3" algn="ctr" rtl="0">
              <a:spcBef>
                <a:spcPts val="0"/>
              </a:spcBef>
              <a:spcAft>
                <a:spcPts val="0"/>
              </a:spcAft>
              <a:buClr>
                <a:srgbClr val="FDDCAE"/>
              </a:buClr>
              <a:buSzPts val="4800"/>
              <a:buNone/>
              <a:defRPr sz="4800">
                <a:solidFill>
                  <a:srgbClr val="FDDCAE"/>
                </a:solidFill>
              </a:defRPr>
            </a:lvl4pPr>
            <a:lvl5pPr lvl="4" algn="ctr" rtl="0">
              <a:spcBef>
                <a:spcPts val="0"/>
              </a:spcBef>
              <a:spcAft>
                <a:spcPts val="0"/>
              </a:spcAft>
              <a:buClr>
                <a:srgbClr val="FDDCAE"/>
              </a:buClr>
              <a:buSzPts val="4800"/>
              <a:buNone/>
              <a:defRPr sz="4800">
                <a:solidFill>
                  <a:srgbClr val="FDDCAE"/>
                </a:solidFill>
              </a:defRPr>
            </a:lvl5pPr>
            <a:lvl6pPr lvl="5" algn="ctr" rtl="0">
              <a:spcBef>
                <a:spcPts val="0"/>
              </a:spcBef>
              <a:spcAft>
                <a:spcPts val="0"/>
              </a:spcAft>
              <a:buClr>
                <a:srgbClr val="FDDCAE"/>
              </a:buClr>
              <a:buSzPts val="4800"/>
              <a:buNone/>
              <a:defRPr sz="4800">
                <a:solidFill>
                  <a:srgbClr val="FDDCAE"/>
                </a:solidFill>
              </a:defRPr>
            </a:lvl6pPr>
            <a:lvl7pPr lvl="6" algn="ctr" rtl="0">
              <a:spcBef>
                <a:spcPts val="0"/>
              </a:spcBef>
              <a:spcAft>
                <a:spcPts val="0"/>
              </a:spcAft>
              <a:buClr>
                <a:srgbClr val="FDDCAE"/>
              </a:buClr>
              <a:buSzPts val="4800"/>
              <a:buNone/>
              <a:defRPr sz="4800">
                <a:solidFill>
                  <a:srgbClr val="FDDCAE"/>
                </a:solidFill>
              </a:defRPr>
            </a:lvl7pPr>
            <a:lvl8pPr lvl="7" algn="ctr" rtl="0">
              <a:spcBef>
                <a:spcPts val="0"/>
              </a:spcBef>
              <a:spcAft>
                <a:spcPts val="0"/>
              </a:spcAft>
              <a:buClr>
                <a:srgbClr val="FDDCAE"/>
              </a:buClr>
              <a:buSzPts val="4800"/>
              <a:buNone/>
              <a:defRPr sz="4800">
                <a:solidFill>
                  <a:srgbClr val="FDDCAE"/>
                </a:solidFill>
              </a:defRPr>
            </a:lvl8pPr>
            <a:lvl9pPr lvl="8" algn="ctr" rtl="0">
              <a:spcBef>
                <a:spcPts val="0"/>
              </a:spcBef>
              <a:spcAft>
                <a:spcPts val="0"/>
              </a:spcAft>
              <a:buClr>
                <a:srgbClr val="FDDCAE"/>
              </a:buClr>
              <a:buSzPts val="4800"/>
              <a:buNone/>
              <a:defRPr sz="4800">
                <a:solidFill>
                  <a:srgbClr val="FDDCAE"/>
                </a:solidFill>
              </a:defRPr>
            </a:lvl9pPr>
          </a:lstStyle>
          <a:p>
            <a:r>
              <a:t>xx%</a:t>
            </a:r>
          </a:p>
        </p:txBody>
      </p:sp>
      <p:sp>
        <p:nvSpPr>
          <p:cNvPr id="108" name="Google Shape;108;p19"/>
          <p:cNvSpPr txBox="1">
            <a:spLocks noGrp="1"/>
          </p:cNvSpPr>
          <p:nvPr>
            <p:ph type="title" idx="5"/>
          </p:nvPr>
        </p:nvSpPr>
        <p:spPr>
          <a:xfrm>
            <a:off x="2737811" y="2974025"/>
            <a:ext cx="1763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09" name="Google Shape;109;p19"/>
          <p:cNvSpPr txBox="1">
            <a:spLocks noGrp="1"/>
          </p:cNvSpPr>
          <p:nvPr>
            <p:ph type="subTitle" idx="6"/>
          </p:nvPr>
        </p:nvSpPr>
        <p:spPr>
          <a:xfrm>
            <a:off x="2737811" y="3318125"/>
            <a:ext cx="17634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0" name="Google Shape;110;p19"/>
          <p:cNvSpPr txBox="1">
            <a:spLocks noGrp="1"/>
          </p:cNvSpPr>
          <p:nvPr>
            <p:ph type="title" idx="7" hasCustomPrompt="1"/>
          </p:nvPr>
        </p:nvSpPr>
        <p:spPr>
          <a:xfrm>
            <a:off x="4658747" y="1778275"/>
            <a:ext cx="1731600" cy="1218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DDCAE"/>
              </a:buClr>
              <a:buSzPts val="4800"/>
              <a:buNone/>
              <a:defRPr sz="4800">
                <a:solidFill>
                  <a:srgbClr val="FDDCAE"/>
                </a:solidFill>
              </a:defRPr>
            </a:lvl1pPr>
            <a:lvl2pPr lvl="1" algn="ctr" rtl="0">
              <a:spcBef>
                <a:spcPts val="0"/>
              </a:spcBef>
              <a:spcAft>
                <a:spcPts val="0"/>
              </a:spcAft>
              <a:buClr>
                <a:srgbClr val="FDDCAE"/>
              </a:buClr>
              <a:buSzPts val="4800"/>
              <a:buNone/>
              <a:defRPr sz="4800">
                <a:solidFill>
                  <a:srgbClr val="FDDCAE"/>
                </a:solidFill>
              </a:defRPr>
            </a:lvl2pPr>
            <a:lvl3pPr lvl="2" algn="ctr" rtl="0">
              <a:spcBef>
                <a:spcPts val="0"/>
              </a:spcBef>
              <a:spcAft>
                <a:spcPts val="0"/>
              </a:spcAft>
              <a:buClr>
                <a:srgbClr val="FDDCAE"/>
              </a:buClr>
              <a:buSzPts val="4800"/>
              <a:buNone/>
              <a:defRPr sz="4800">
                <a:solidFill>
                  <a:srgbClr val="FDDCAE"/>
                </a:solidFill>
              </a:defRPr>
            </a:lvl3pPr>
            <a:lvl4pPr lvl="3" algn="ctr" rtl="0">
              <a:spcBef>
                <a:spcPts val="0"/>
              </a:spcBef>
              <a:spcAft>
                <a:spcPts val="0"/>
              </a:spcAft>
              <a:buClr>
                <a:srgbClr val="FDDCAE"/>
              </a:buClr>
              <a:buSzPts val="4800"/>
              <a:buNone/>
              <a:defRPr sz="4800">
                <a:solidFill>
                  <a:srgbClr val="FDDCAE"/>
                </a:solidFill>
              </a:defRPr>
            </a:lvl4pPr>
            <a:lvl5pPr lvl="4" algn="ctr" rtl="0">
              <a:spcBef>
                <a:spcPts val="0"/>
              </a:spcBef>
              <a:spcAft>
                <a:spcPts val="0"/>
              </a:spcAft>
              <a:buClr>
                <a:srgbClr val="FDDCAE"/>
              </a:buClr>
              <a:buSzPts val="4800"/>
              <a:buNone/>
              <a:defRPr sz="4800">
                <a:solidFill>
                  <a:srgbClr val="FDDCAE"/>
                </a:solidFill>
              </a:defRPr>
            </a:lvl5pPr>
            <a:lvl6pPr lvl="5" algn="ctr" rtl="0">
              <a:spcBef>
                <a:spcPts val="0"/>
              </a:spcBef>
              <a:spcAft>
                <a:spcPts val="0"/>
              </a:spcAft>
              <a:buClr>
                <a:srgbClr val="FDDCAE"/>
              </a:buClr>
              <a:buSzPts val="4800"/>
              <a:buNone/>
              <a:defRPr sz="4800">
                <a:solidFill>
                  <a:srgbClr val="FDDCAE"/>
                </a:solidFill>
              </a:defRPr>
            </a:lvl6pPr>
            <a:lvl7pPr lvl="6" algn="ctr" rtl="0">
              <a:spcBef>
                <a:spcPts val="0"/>
              </a:spcBef>
              <a:spcAft>
                <a:spcPts val="0"/>
              </a:spcAft>
              <a:buClr>
                <a:srgbClr val="FDDCAE"/>
              </a:buClr>
              <a:buSzPts val="4800"/>
              <a:buNone/>
              <a:defRPr sz="4800">
                <a:solidFill>
                  <a:srgbClr val="FDDCAE"/>
                </a:solidFill>
              </a:defRPr>
            </a:lvl7pPr>
            <a:lvl8pPr lvl="7" algn="ctr" rtl="0">
              <a:spcBef>
                <a:spcPts val="0"/>
              </a:spcBef>
              <a:spcAft>
                <a:spcPts val="0"/>
              </a:spcAft>
              <a:buClr>
                <a:srgbClr val="FDDCAE"/>
              </a:buClr>
              <a:buSzPts val="4800"/>
              <a:buNone/>
              <a:defRPr sz="4800">
                <a:solidFill>
                  <a:srgbClr val="FDDCAE"/>
                </a:solidFill>
              </a:defRPr>
            </a:lvl8pPr>
            <a:lvl9pPr lvl="8" algn="ctr" rtl="0">
              <a:spcBef>
                <a:spcPts val="0"/>
              </a:spcBef>
              <a:spcAft>
                <a:spcPts val="0"/>
              </a:spcAft>
              <a:buClr>
                <a:srgbClr val="FDDCAE"/>
              </a:buClr>
              <a:buSzPts val="4800"/>
              <a:buNone/>
              <a:defRPr sz="4800">
                <a:solidFill>
                  <a:srgbClr val="FDDCAE"/>
                </a:solidFill>
              </a:defRPr>
            </a:lvl9pPr>
          </a:lstStyle>
          <a:p>
            <a:r>
              <a:t>xx%</a:t>
            </a:r>
          </a:p>
        </p:txBody>
      </p:sp>
      <p:sp>
        <p:nvSpPr>
          <p:cNvPr id="111" name="Google Shape;111;p19"/>
          <p:cNvSpPr txBox="1">
            <a:spLocks noGrp="1"/>
          </p:cNvSpPr>
          <p:nvPr>
            <p:ph type="title" idx="8"/>
          </p:nvPr>
        </p:nvSpPr>
        <p:spPr>
          <a:xfrm>
            <a:off x="4642772" y="2974025"/>
            <a:ext cx="1763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2" name="Google Shape;112;p19"/>
          <p:cNvSpPr txBox="1">
            <a:spLocks noGrp="1"/>
          </p:cNvSpPr>
          <p:nvPr>
            <p:ph type="subTitle" idx="9"/>
          </p:nvPr>
        </p:nvSpPr>
        <p:spPr>
          <a:xfrm>
            <a:off x="4642772" y="3318125"/>
            <a:ext cx="17634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19"/>
          <p:cNvSpPr txBox="1">
            <a:spLocks noGrp="1"/>
          </p:cNvSpPr>
          <p:nvPr>
            <p:ph type="title" idx="13" hasCustomPrompt="1"/>
          </p:nvPr>
        </p:nvSpPr>
        <p:spPr>
          <a:xfrm>
            <a:off x="6563716" y="1778275"/>
            <a:ext cx="1731600" cy="1218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DDCAE"/>
              </a:buClr>
              <a:buSzPts val="4800"/>
              <a:buNone/>
              <a:defRPr sz="4800">
                <a:solidFill>
                  <a:srgbClr val="FDDCAE"/>
                </a:solidFill>
              </a:defRPr>
            </a:lvl1pPr>
            <a:lvl2pPr lvl="1" algn="ctr" rtl="0">
              <a:spcBef>
                <a:spcPts val="0"/>
              </a:spcBef>
              <a:spcAft>
                <a:spcPts val="0"/>
              </a:spcAft>
              <a:buClr>
                <a:srgbClr val="FDDCAE"/>
              </a:buClr>
              <a:buSzPts val="4800"/>
              <a:buNone/>
              <a:defRPr sz="4800">
                <a:solidFill>
                  <a:srgbClr val="FDDCAE"/>
                </a:solidFill>
              </a:defRPr>
            </a:lvl2pPr>
            <a:lvl3pPr lvl="2" algn="ctr" rtl="0">
              <a:spcBef>
                <a:spcPts val="0"/>
              </a:spcBef>
              <a:spcAft>
                <a:spcPts val="0"/>
              </a:spcAft>
              <a:buClr>
                <a:srgbClr val="FDDCAE"/>
              </a:buClr>
              <a:buSzPts val="4800"/>
              <a:buNone/>
              <a:defRPr sz="4800">
                <a:solidFill>
                  <a:srgbClr val="FDDCAE"/>
                </a:solidFill>
              </a:defRPr>
            </a:lvl3pPr>
            <a:lvl4pPr lvl="3" algn="ctr" rtl="0">
              <a:spcBef>
                <a:spcPts val="0"/>
              </a:spcBef>
              <a:spcAft>
                <a:spcPts val="0"/>
              </a:spcAft>
              <a:buClr>
                <a:srgbClr val="FDDCAE"/>
              </a:buClr>
              <a:buSzPts val="4800"/>
              <a:buNone/>
              <a:defRPr sz="4800">
                <a:solidFill>
                  <a:srgbClr val="FDDCAE"/>
                </a:solidFill>
              </a:defRPr>
            </a:lvl4pPr>
            <a:lvl5pPr lvl="4" algn="ctr" rtl="0">
              <a:spcBef>
                <a:spcPts val="0"/>
              </a:spcBef>
              <a:spcAft>
                <a:spcPts val="0"/>
              </a:spcAft>
              <a:buClr>
                <a:srgbClr val="FDDCAE"/>
              </a:buClr>
              <a:buSzPts val="4800"/>
              <a:buNone/>
              <a:defRPr sz="4800">
                <a:solidFill>
                  <a:srgbClr val="FDDCAE"/>
                </a:solidFill>
              </a:defRPr>
            </a:lvl5pPr>
            <a:lvl6pPr lvl="5" algn="ctr" rtl="0">
              <a:spcBef>
                <a:spcPts val="0"/>
              </a:spcBef>
              <a:spcAft>
                <a:spcPts val="0"/>
              </a:spcAft>
              <a:buClr>
                <a:srgbClr val="FDDCAE"/>
              </a:buClr>
              <a:buSzPts val="4800"/>
              <a:buNone/>
              <a:defRPr sz="4800">
                <a:solidFill>
                  <a:srgbClr val="FDDCAE"/>
                </a:solidFill>
              </a:defRPr>
            </a:lvl6pPr>
            <a:lvl7pPr lvl="6" algn="ctr" rtl="0">
              <a:spcBef>
                <a:spcPts val="0"/>
              </a:spcBef>
              <a:spcAft>
                <a:spcPts val="0"/>
              </a:spcAft>
              <a:buClr>
                <a:srgbClr val="FDDCAE"/>
              </a:buClr>
              <a:buSzPts val="4800"/>
              <a:buNone/>
              <a:defRPr sz="4800">
                <a:solidFill>
                  <a:srgbClr val="FDDCAE"/>
                </a:solidFill>
              </a:defRPr>
            </a:lvl7pPr>
            <a:lvl8pPr lvl="7" algn="ctr" rtl="0">
              <a:spcBef>
                <a:spcPts val="0"/>
              </a:spcBef>
              <a:spcAft>
                <a:spcPts val="0"/>
              </a:spcAft>
              <a:buClr>
                <a:srgbClr val="FDDCAE"/>
              </a:buClr>
              <a:buSzPts val="4800"/>
              <a:buNone/>
              <a:defRPr sz="4800">
                <a:solidFill>
                  <a:srgbClr val="FDDCAE"/>
                </a:solidFill>
              </a:defRPr>
            </a:lvl8pPr>
            <a:lvl9pPr lvl="8" algn="ctr" rtl="0">
              <a:spcBef>
                <a:spcPts val="0"/>
              </a:spcBef>
              <a:spcAft>
                <a:spcPts val="0"/>
              </a:spcAft>
              <a:buClr>
                <a:srgbClr val="FDDCAE"/>
              </a:buClr>
              <a:buSzPts val="4800"/>
              <a:buNone/>
              <a:defRPr sz="4800">
                <a:solidFill>
                  <a:srgbClr val="FDDCAE"/>
                </a:solidFill>
              </a:defRPr>
            </a:lvl9pPr>
          </a:lstStyle>
          <a:p>
            <a:r>
              <a:t>xx%</a:t>
            </a:r>
          </a:p>
        </p:txBody>
      </p:sp>
      <p:sp>
        <p:nvSpPr>
          <p:cNvPr id="114" name="Google Shape;114;p19"/>
          <p:cNvSpPr txBox="1">
            <a:spLocks noGrp="1"/>
          </p:cNvSpPr>
          <p:nvPr>
            <p:ph type="title" idx="14"/>
          </p:nvPr>
        </p:nvSpPr>
        <p:spPr>
          <a:xfrm>
            <a:off x="6547741" y="2974025"/>
            <a:ext cx="1763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5" name="Google Shape;115;p19"/>
          <p:cNvSpPr txBox="1">
            <a:spLocks noGrp="1"/>
          </p:cNvSpPr>
          <p:nvPr>
            <p:ph type="subTitle" idx="15"/>
          </p:nvPr>
        </p:nvSpPr>
        <p:spPr>
          <a:xfrm>
            <a:off x="6547741" y="3318125"/>
            <a:ext cx="17634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accent4"/>
              </a:buClr>
              <a:buSzPts val="2800"/>
              <a:buFont typeface="Righteous"/>
              <a:buNone/>
              <a:defRPr sz="2800">
                <a:solidFill>
                  <a:schemeClr val="accent4"/>
                </a:solidFill>
                <a:latin typeface="Righteous"/>
                <a:ea typeface="Righteous"/>
                <a:cs typeface="Righteous"/>
                <a:sym typeface="Righteous"/>
              </a:defRPr>
            </a:lvl1pPr>
            <a:lvl2pPr lvl="1">
              <a:lnSpc>
                <a:spcPct val="100000"/>
              </a:lnSpc>
              <a:spcBef>
                <a:spcPts val="0"/>
              </a:spcBef>
              <a:spcAft>
                <a:spcPts val="0"/>
              </a:spcAft>
              <a:buClr>
                <a:schemeClr val="accent4"/>
              </a:buClr>
              <a:buSzPts val="2800"/>
              <a:buNone/>
              <a:defRPr sz="2800">
                <a:solidFill>
                  <a:schemeClr val="accent4"/>
                </a:solidFill>
              </a:defRPr>
            </a:lvl2pPr>
            <a:lvl3pPr lvl="2">
              <a:lnSpc>
                <a:spcPct val="100000"/>
              </a:lnSpc>
              <a:spcBef>
                <a:spcPts val="0"/>
              </a:spcBef>
              <a:spcAft>
                <a:spcPts val="0"/>
              </a:spcAft>
              <a:buClr>
                <a:schemeClr val="accent4"/>
              </a:buClr>
              <a:buSzPts val="2800"/>
              <a:buNone/>
              <a:defRPr sz="2800">
                <a:solidFill>
                  <a:schemeClr val="accent4"/>
                </a:solidFill>
              </a:defRPr>
            </a:lvl3pPr>
            <a:lvl4pPr lvl="3">
              <a:lnSpc>
                <a:spcPct val="100000"/>
              </a:lnSpc>
              <a:spcBef>
                <a:spcPts val="0"/>
              </a:spcBef>
              <a:spcAft>
                <a:spcPts val="0"/>
              </a:spcAft>
              <a:buClr>
                <a:schemeClr val="accent4"/>
              </a:buClr>
              <a:buSzPts val="2800"/>
              <a:buNone/>
              <a:defRPr sz="2800">
                <a:solidFill>
                  <a:schemeClr val="accent4"/>
                </a:solidFill>
              </a:defRPr>
            </a:lvl4pPr>
            <a:lvl5pPr lvl="4">
              <a:lnSpc>
                <a:spcPct val="100000"/>
              </a:lnSpc>
              <a:spcBef>
                <a:spcPts val="0"/>
              </a:spcBef>
              <a:spcAft>
                <a:spcPts val="0"/>
              </a:spcAft>
              <a:buClr>
                <a:schemeClr val="accent4"/>
              </a:buClr>
              <a:buSzPts val="2800"/>
              <a:buNone/>
              <a:defRPr sz="2800">
                <a:solidFill>
                  <a:schemeClr val="accent4"/>
                </a:solidFill>
              </a:defRPr>
            </a:lvl5pPr>
            <a:lvl6pPr lvl="5">
              <a:lnSpc>
                <a:spcPct val="100000"/>
              </a:lnSpc>
              <a:spcBef>
                <a:spcPts val="0"/>
              </a:spcBef>
              <a:spcAft>
                <a:spcPts val="0"/>
              </a:spcAft>
              <a:buClr>
                <a:schemeClr val="accent4"/>
              </a:buClr>
              <a:buSzPts val="2800"/>
              <a:buNone/>
              <a:defRPr sz="2800">
                <a:solidFill>
                  <a:schemeClr val="accent4"/>
                </a:solidFill>
              </a:defRPr>
            </a:lvl6pPr>
            <a:lvl7pPr lvl="6">
              <a:lnSpc>
                <a:spcPct val="100000"/>
              </a:lnSpc>
              <a:spcBef>
                <a:spcPts val="0"/>
              </a:spcBef>
              <a:spcAft>
                <a:spcPts val="0"/>
              </a:spcAft>
              <a:buClr>
                <a:schemeClr val="accent4"/>
              </a:buClr>
              <a:buSzPts val="2800"/>
              <a:buNone/>
              <a:defRPr sz="2800">
                <a:solidFill>
                  <a:schemeClr val="accent4"/>
                </a:solidFill>
              </a:defRPr>
            </a:lvl7pPr>
            <a:lvl8pPr lvl="7">
              <a:lnSpc>
                <a:spcPct val="100000"/>
              </a:lnSpc>
              <a:spcBef>
                <a:spcPts val="0"/>
              </a:spcBef>
              <a:spcAft>
                <a:spcPts val="0"/>
              </a:spcAft>
              <a:buClr>
                <a:schemeClr val="accent4"/>
              </a:buClr>
              <a:buSzPts val="2800"/>
              <a:buNone/>
              <a:defRPr sz="2800">
                <a:solidFill>
                  <a:schemeClr val="accent4"/>
                </a:solidFill>
              </a:defRPr>
            </a:lvl8pPr>
            <a:lvl9pPr lvl="8">
              <a:lnSpc>
                <a:spcPct val="100000"/>
              </a:lnSpc>
              <a:spcBef>
                <a:spcPts val="0"/>
              </a:spcBef>
              <a:spcAft>
                <a:spcPts val="0"/>
              </a:spcAft>
              <a:buClr>
                <a:schemeClr val="accent4"/>
              </a:buClr>
              <a:buSzPts val="2800"/>
              <a:buNone/>
              <a:defRPr sz="2800">
                <a:solidFill>
                  <a:schemeClr val="accent4"/>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4"/>
              </a:buClr>
              <a:buSzPts val="1800"/>
              <a:buFont typeface="Open Sans"/>
              <a:buChar char="●"/>
              <a:defRPr sz="1800">
                <a:solidFill>
                  <a:schemeClr val="accent4"/>
                </a:solidFill>
                <a:latin typeface="Open Sans"/>
                <a:ea typeface="Open Sans"/>
                <a:cs typeface="Open Sans"/>
                <a:sym typeface="Open Sans"/>
              </a:defRPr>
            </a:lvl1pPr>
            <a:lvl2pPr marL="914400" lvl="1" indent="-3175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2pPr>
            <a:lvl3pPr marL="1371600" lvl="2" indent="-3175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3pPr>
            <a:lvl4pPr marL="1828800" lvl="3" indent="-3175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4pPr>
            <a:lvl5pPr marL="2286000" lvl="4" indent="-3175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5pPr>
            <a:lvl6pPr marL="2743200" lvl="5" indent="-3175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6pPr>
            <a:lvl7pPr marL="3200400" lvl="6" indent="-3175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7pPr>
            <a:lvl8pPr marL="3657600" lvl="7" indent="-3175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8pPr>
            <a:lvl9pPr marL="4114800" lvl="8" indent="-317500">
              <a:lnSpc>
                <a:spcPct val="100000"/>
              </a:lnSpc>
              <a:spcBef>
                <a:spcPts val="1600"/>
              </a:spcBef>
              <a:spcAft>
                <a:spcPts val="1600"/>
              </a:spcAft>
              <a:buClr>
                <a:schemeClr val="accent4"/>
              </a:buClr>
              <a:buSzPts val="1400"/>
              <a:buFont typeface="Open Sans"/>
              <a:buChar char="■"/>
              <a:defRPr>
                <a:solidFill>
                  <a:schemeClr val="accent4"/>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8" r:id="rId5"/>
    <p:sldLayoutId id="2147483659" r:id="rId6"/>
    <p:sldLayoutId id="2147483662" r:id="rId7"/>
    <p:sldLayoutId id="2147483664" r:id="rId8"/>
    <p:sldLayoutId id="2147483665" r:id="rId9"/>
    <p:sldLayoutId id="2147483666" r:id="rId10"/>
    <p:sldLayoutId id="2147483669" r:id="rId11"/>
    <p:sldLayoutId id="2147483672" r:id="rId12"/>
    <p:sldLayoutId id="2147483673"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182" name="Google Shape;375;p32">
            <a:extLst>
              <a:ext uri="{FF2B5EF4-FFF2-40B4-BE49-F238E27FC236}">
                <a16:creationId xmlns:a16="http://schemas.microsoft.com/office/drawing/2014/main" id="{995F0CDC-1CBC-AF90-48E6-6FDA0E217E7B}"/>
              </a:ext>
            </a:extLst>
          </p:cNvPr>
          <p:cNvSpPr txBox="1">
            <a:spLocks/>
          </p:cNvSpPr>
          <p:nvPr/>
        </p:nvSpPr>
        <p:spPr>
          <a:xfrm>
            <a:off x="1257855" y="796579"/>
            <a:ext cx="6268250" cy="2129815"/>
          </a:xfrm>
          <a:prstGeom prst="rect">
            <a:avLst/>
          </a:prstGeom>
          <a:noFill/>
          <a:ln>
            <a:noFill/>
          </a:ln>
          <a:effectLst>
            <a:outerShdw dist="28575" dir="19800000" algn="bl" rotWithShape="0">
              <a:schemeClr val="lt1"/>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Sen ExtraBold"/>
              <a:buNone/>
              <a:defRPr sz="4300" b="0" i="0" u="none" strike="noStrike" cap="none">
                <a:solidFill>
                  <a:schemeClr val="lt2"/>
                </a:solidFill>
                <a:latin typeface="Sen ExtraBold"/>
                <a:ea typeface="Sen ExtraBold"/>
                <a:cs typeface="Sen ExtraBold"/>
                <a:sym typeface="Sen ExtraBold"/>
              </a:defRPr>
            </a:lvl1pPr>
            <a:lvl2pPr marR="0" lvl="1" algn="ctr" rtl="0">
              <a:lnSpc>
                <a:spcPct val="100000"/>
              </a:lnSpc>
              <a:spcBef>
                <a:spcPts val="0"/>
              </a:spcBef>
              <a:spcAft>
                <a:spcPts val="0"/>
              </a:spcAft>
              <a:buClr>
                <a:schemeClr val="accent1"/>
              </a:buClr>
              <a:buSzPts val="4200"/>
              <a:buFont typeface="Sen ExtraBold"/>
              <a:buNone/>
              <a:defRPr sz="4200" b="0" i="0" u="none" strike="noStrike" cap="none">
                <a:solidFill>
                  <a:schemeClr val="accent1"/>
                </a:solidFill>
                <a:latin typeface="Sen ExtraBold"/>
                <a:ea typeface="Sen ExtraBold"/>
                <a:cs typeface="Sen ExtraBold"/>
                <a:sym typeface="Sen ExtraBold"/>
              </a:defRPr>
            </a:lvl2pPr>
            <a:lvl3pPr marR="0" lvl="2" algn="ctr" rtl="0">
              <a:lnSpc>
                <a:spcPct val="100000"/>
              </a:lnSpc>
              <a:spcBef>
                <a:spcPts val="0"/>
              </a:spcBef>
              <a:spcAft>
                <a:spcPts val="0"/>
              </a:spcAft>
              <a:buClr>
                <a:schemeClr val="accent1"/>
              </a:buClr>
              <a:buSzPts val="4200"/>
              <a:buFont typeface="Sen ExtraBold"/>
              <a:buNone/>
              <a:defRPr sz="4200" b="0" i="0" u="none" strike="noStrike" cap="none">
                <a:solidFill>
                  <a:schemeClr val="accent1"/>
                </a:solidFill>
                <a:latin typeface="Sen ExtraBold"/>
                <a:ea typeface="Sen ExtraBold"/>
                <a:cs typeface="Sen ExtraBold"/>
                <a:sym typeface="Sen ExtraBold"/>
              </a:defRPr>
            </a:lvl3pPr>
            <a:lvl4pPr marR="0" lvl="3" algn="ctr" rtl="0">
              <a:lnSpc>
                <a:spcPct val="100000"/>
              </a:lnSpc>
              <a:spcBef>
                <a:spcPts val="0"/>
              </a:spcBef>
              <a:spcAft>
                <a:spcPts val="0"/>
              </a:spcAft>
              <a:buClr>
                <a:schemeClr val="accent1"/>
              </a:buClr>
              <a:buSzPts val="4200"/>
              <a:buFont typeface="Sen ExtraBold"/>
              <a:buNone/>
              <a:defRPr sz="4200" b="0" i="0" u="none" strike="noStrike" cap="none">
                <a:solidFill>
                  <a:schemeClr val="accent1"/>
                </a:solidFill>
                <a:latin typeface="Sen ExtraBold"/>
                <a:ea typeface="Sen ExtraBold"/>
                <a:cs typeface="Sen ExtraBold"/>
                <a:sym typeface="Sen ExtraBold"/>
              </a:defRPr>
            </a:lvl4pPr>
            <a:lvl5pPr marR="0" lvl="4" algn="ctr" rtl="0">
              <a:lnSpc>
                <a:spcPct val="100000"/>
              </a:lnSpc>
              <a:spcBef>
                <a:spcPts val="0"/>
              </a:spcBef>
              <a:spcAft>
                <a:spcPts val="0"/>
              </a:spcAft>
              <a:buClr>
                <a:schemeClr val="accent1"/>
              </a:buClr>
              <a:buSzPts val="4200"/>
              <a:buFont typeface="Sen ExtraBold"/>
              <a:buNone/>
              <a:defRPr sz="4200" b="0" i="0" u="none" strike="noStrike" cap="none">
                <a:solidFill>
                  <a:schemeClr val="accent1"/>
                </a:solidFill>
                <a:latin typeface="Sen ExtraBold"/>
                <a:ea typeface="Sen ExtraBold"/>
                <a:cs typeface="Sen ExtraBold"/>
                <a:sym typeface="Sen ExtraBold"/>
              </a:defRPr>
            </a:lvl5pPr>
            <a:lvl6pPr marR="0" lvl="5" algn="ctr" rtl="0">
              <a:lnSpc>
                <a:spcPct val="100000"/>
              </a:lnSpc>
              <a:spcBef>
                <a:spcPts val="0"/>
              </a:spcBef>
              <a:spcAft>
                <a:spcPts val="0"/>
              </a:spcAft>
              <a:buClr>
                <a:schemeClr val="accent1"/>
              </a:buClr>
              <a:buSzPts val="4200"/>
              <a:buFont typeface="Sen ExtraBold"/>
              <a:buNone/>
              <a:defRPr sz="4200" b="0" i="0" u="none" strike="noStrike" cap="none">
                <a:solidFill>
                  <a:schemeClr val="accent1"/>
                </a:solidFill>
                <a:latin typeface="Sen ExtraBold"/>
                <a:ea typeface="Sen ExtraBold"/>
                <a:cs typeface="Sen ExtraBold"/>
                <a:sym typeface="Sen ExtraBold"/>
              </a:defRPr>
            </a:lvl6pPr>
            <a:lvl7pPr marR="0" lvl="6" algn="ctr" rtl="0">
              <a:lnSpc>
                <a:spcPct val="100000"/>
              </a:lnSpc>
              <a:spcBef>
                <a:spcPts val="0"/>
              </a:spcBef>
              <a:spcAft>
                <a:spcPts val="0"/>
              </a:spcAft>
              <a:buClr>
                <a:schemeClr val="accent1"/>
              </a:buClr>
              <a:buSzPts val="4200"/>
              <a:buFont typeface="Sen ExtraBold"/>
              <a:buNone/>
              <a:defRPr sz="4200" b="0" i="0" u="none" strike="noStrike" cap="none">
                <a:solidFill>
                  <a:schemeClr val="accent1"/>
                </a:solidFill>
                <a:latin typeface="Sen ExtraBold"/>
                <a:ea typeface="Sen ExtraBold"/>
                <a:cs typeface="Sen ExtraBold"/>
                <a:sym typeface="Sen ExtraBold"/>
              </a:defRPr>
            </a:lvl7pPr>
            <a:lvl8pPr marR="0" lvl="7" algn="ctr" rtl="0">
              <a:lnSpc>
                <a:spcPct val="100000"/>
              </a:lnSpc>
              <a:spcBef>
                <a:spcPts val="0"/>
              </a:spcBef>
              <a:spcAft>
                <a:spcPts val="0"/>
              </a:spcAft>
              <a:buClr>
                <a:schemeClr val="accent1"/>
              </a:buClr>
              <a:buSzPts val="4200"/>
              <a:buFont typeface="Sen ExtraBold"/>
              <a:buNone/>
              <a:defRPr sz="4200" b="0" i="0" u="none" strike="noStrike" cap="none">
                <a:solidFill>
                  <a:schemeClr val="accent1"/>
                </a:solidFill>
                <a:latin typeface="Sen ExtraBold"/>
                <a:ea typeface="Sen ExtraBold"/>
                <a:cs typeface="Sen ExtraBold"/>
                <a:sym typeface="Sen ExtraBold"/>
              </a:defRPr>
            </a:lvl8pPr>
            <a:lvl9pPr marR="0" lvl="8" algn="ctr" rtl="0">
              <a:lnSpc>
                <a:spcPct val="100000"/>
              </a:lnSpc>
              <a:spcBef>
                <a:spcPts val="0"/>
              </a:spcBef>
              <a:spcAft>
                <a:spcPts val="0"/>
              </a:spcAft>
              <a:buClr>
                <a:schemeClr val="accent1"/>
              </a:buClr>
              <a:buSzPts val="4200"/>
              <a:buFont typeface="Sen ExtraBold"/>
              <a:buNone/>
              <a:defRPr sz="4200" b="0" i="0" u="none" strike="noStrike" cap="none">
                <a:solidFill>
                  <a:schemeClr val="accent1"/>
                </a:solidFill>
                <a:latin typeface="Sen ExtraBold"/>
                <a:ea typeface="Sen ExtraBold"/>
                <a:cs typeface="Sen ExtraBold"/>
                <a:sym typeface="Sen ExtraBold"/>
              </a:defRPr>
            </a:lvl9pPr>
          </a:lstStyle>
          <a:p>
            <a:pPr indent="-342900" algn="ctr">
              <a:lnSpc>
                <a:spcPct val="150000"/>
              </a:lnSpc>
              <a:spcAft>
                <a:spcPts val="800"/>
              </a:spcAft>
            </a:pPr>
            <a:r>
              <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XÂY DỰNG WEBSITE MẠNG XÃ HỘI </a:t>
            </a:r>
            <a:r>
              <a:rPr lang="vi-VN"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QMSNET</a:t>
            </a:r>
            <a:r>
              <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b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r>
              <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VỚI REACTJS VÀ NODEJS</a:t>
            </a:r>
            <a:b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endParaRPr lang="en-US" sz="1800" dirty="0">
              <a:solidFill>
                <a:srgbClr val="000000"/>
              </a:solidFill>
              <a:latin typeface="Times New Roman" panose="02020603050405020304" pitchFamily="18" charset="0"/>
              <a:cs typeface="Times New Roman" panose="02020603050405020304" pitchFamily="18" charset="0"/>
            </a:endParaRPr>
          </a:p>
        </p:txBody>
      </p:sp>
      <p:sp>
        <p:nvSpPr>
          <p:cNvPr id="183" name="Google Shape;376;p32">
            <a:extLst>
              <a:ext uri="{FF2B5EF4-FFF2-40B4-BE49-F238E27FC236}">
                <a16:creationId xmlns:a16="http://schemas.microsoft.com/office/drawing/2014/main" id="{627A7F4E-FA02-A218-835E-D0B591815240}"/>
              </a:ext>
            </a:extLst>
          </p:cNvPr>
          <p:cNvSpPr txBox="1">
            <a:spLocks noGrp="1"/>
          </p:cNvSpPr>
          <p:nvPr>
            <p:ph type="subTitle" idx="1"/>
          </p:nvPr>
        </p:nvSpPr>
        <p:spPr>
          <a:xfrm>
            <a:off x="1715113" y="2892248"/>
            <a:ext cx="4033224" cy="562668"/>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vi-VN" dirty="0">
                <a:solidFill>
                  <a:srgbClr val="000000"/>
                </a:solidFill>
                <a:latin typeface="Times New Roman" panose="02020603050405020304" pitchFamily="18" charset="0"/>
                <a:cs typeface="Times New Roman" panose="02020603050405020304" pitchFamily="18" charset="0"/>
              </a:rPr>
              <a:t>SVTH: </a:t>
            </a:r>
            <a:r>
              <a:rPr lang="en" dirty="0">
                <a:solidFill>
                  <a:srgbClr val="000000"/>
                </a:solidFill>
                <a:latin typeface="Times New Roman" panose="02020603050405020304" pitchFamily="18" charset="0"/>
                <a:cs typeface="Times New Roman" panose="02020603050405020304" pitchFamily="18" charset="0"/>
              </a:rPr>
              <a:t>Nguyễn Ngọc </a:t>
            </a:r>
            <a:r>
              <a:rPr lang="vi-VN" dirty="0">
                <a:solidFill>
                  <a:srgbClr val="000000"/>
                </a:solidFill>
                <a:latin typeface="Times New Roman" panose="02020603050405020304" pitchFamily="18" charset="0"/>
                <a:cs typeface="Times New Roman" panose="02020603050405020304" pitchFamily="18" charset="0"/>
              </a:rPr>
              <a:t>Quân, Trần Đức Minh</a:t>
            </a:r>
            <a:endParaRPr lang="en" dirty="0">
              <a:solidFill>
                <a:srgbClr val="000000"/>
              </a:solidFill>
              <a:latin typeface="Times New Roman" panose="02020603050405020304" pitchFamily="18" charset="0"/>
              <a:cs typeface="Times New Roman" panose="02020603050405020304" pitchFamily="18" charset="0"/>
            </a:endParaRPr>
          </a:p>
        </p:txBody>
      </p:sp>
      <p:cxnSp>
        <p:nvCxnSpPr>
          <p:cNvPr id="184" name="Google Shape;377;p32">
            <a:extLst>
              <a:ext uri="{FF2B5EF4-FFF2-40B4-BE49-F238E27FC236}">
                <a16:creationId xmlns:a16="http://schemas.microsoft.com/office/drawing/2014/main" id="{3B32DF3E-2C51-FD07-F4E6-7127777182FE}"/>
              </a:ext>
            </a:extLst>
          </p:cNvPr>
          <p:cNvCxnSpPr/>
          <p:nvPr/>
        </p:nvCxnSpPr>
        <p:spPr>
          <a:xfrm>
            <a:off x="1001661" y="1189688"/>
            <a:ext cx="1371600" cy="0"/>
          </a:xfrm>
          <a:prstGeom prst="straightConnector1">
            <a:avLst/>
          </a:prstGeom>
          <a:noFill/>
          <a:ln w="19050" cap="flat" cmpd="sng">
            <a:solidFill>
              <a:schemeClr val="accent1"/>
            </a:solidFill>
            <a:prstDash val="solid"/>
            <a:round/>
            <a:headEnd type="oval" w="med" len="med"/>
            <a:tailEnd type="oval" w="med" len="med"/>
          </a:ln>
          <a:effectLst>
            <a:outerShdw blurRad="85725" dist="19050" algn="bl" rotWithShape="0">
              <a:schemeClr val="accent1">
                <a:alpha val="50000"/>
              </a:schemeClr>
            </a:outerShdw>
          </a:effectLst>
        </p:spPr>
      </p:cxnSp>
      <p:sp>
        <p:nvSpPr>
          <p:cNvPr id="185" name="Google Shape;378;p32">
            <a:extLst>
              <a:ext uri="{FF2B5EF4-FFF2-40B4-BE49-F238E27FC236}">
                <a16:creationId xmlns:a16="http://schemas.microsoft.com/office/drawing/2014/main" id="{D45D7E44-1B41-3353-ACE0-2E6E3633CC9F}"/>
              </a:ext>
            </a:extLst>
          </p:cNvPr>
          <p:cNvSpPr/>
          <p:nvPr/>
        </p:nvSpPr>
        <p:spPr>
          <a:xfrm>
            <a:off x="1495719" y="528685"/>
            <a:ext cx="1849983" cy="430270"/>
          </a:xfrm>
          <a:prstGeom prst="rect">
            <a:avLst/>
          </a:prstGeom>
        </p:spPr>
        <p:txBody>
          <a:bodyPr>
            <a:prstTxWarp prst="textPlain">
              <a:avLst/>
            </a:prstTxWarp>
          </a:bodyPr>
          <a:lstStyle/>
          <a:p>
            <a:pPr lvl="0" algn="ctr"/>
            <a:endParaRPr b="1" i="0">
              <a:ln w="19050" cap="flat" cmpd="sng">
                <a:solidFill>
                  <a:schemeClr val="lt1"/>
                </a:solidFill>
                <a:prstDash val="solid"/>
                <a:round/>
                <a:headEnd type="none" w="sm" len="sm"/>
                <a:tailEnd type="none" w="sm" len="sm"/>
              </a:ln>
              <a:latin typeface="Times New Roman" panose="02020603050405020304" pitchFamily="18" charset="0"/>
              <a:cs typeface="Times New Roman" panose="02020603050405020304" pitchFamily="18" charset="0"/>
            </a:endParaRPr>
          </a:p>
        </p:txBody>
      </p:sp>
      <p:grpSp>
        <p:nvGrpSpPr>
          <p:cNvPr id="186" name="Google Shape;396;p32">
            <a:extLst>
              <a:ext uri="{FF2B5EF4-FFF2-40B4-BE49-F238E27FC236}">
                <a16:creationId xmlns:a16="http://schemas.microsoft.com/office/drawing/2014/main" id="{9464966B-8863-BD01-B695-0B1D9B9ED1C6}"/>
              </a:ext>
            </a:extLst>
          </p:cNvPr>
          <p:cNvGrpSpPr/>
          <p:nvPr/>
        </p:nvGrpSpPr>
        <p:grpSpPr>
          <a:xfrm>
            <a:off x="7224258" y="528685"/>
            <a:ext cx="848046" cy="1296827"/>
            <a:chOff x="5120600" y="1098675"/>
            <a:chExt cx="2324050" cy="3552950"/>
          </a:xfrm>
        </p:grpSpPr>
        <p:sp>
          <p:nvSpPr>
            <p:cNvPr id="187" name="Google Shape;397;p32">
              <a:extLst>
                <a:ext uri="{FF2B5EF4-FFF2-40B4-BE49-F238E27FC236}">
                  <a16:creationId xmlns:a16="http://schemas.microsoft.com/office/drawing/2014/main" id="{ECCDC393-7068-F273-3F9F-5FBD0409FFA2}"/>
                </a:ext>
              </a:extLst>
            </p:cNvPr>
            <p:cNvSpPr/>
            <p:nvPr/>
          </p:nvSpPr>
          <p:spPr>
            <a:xfrm>
              <a:off x="5120600" y="1249900"/>
              <a:ext cx="1298650" cy="3250925"/>
            </a:xfrm>
            <a:custGeom>
              <a:avLst/>
              <a:gdLst/>
              <a:ahLst/>
              <a:cxnLst/>
              <a:rect l="l" t="t" r="r" b="b"/>
              <a:pathLst>
                <a:path w="51946" h="130037" fill="none" extrusionOk="0">
                  <a:moveTo>
                    <a:pt x="51945" y="262"/>
                  </a:moveTo>
                  <a:lnTo>
                    <a:pt x="41731" y="262"/>
                  </a:lnTo>
                  <a:lnTo>
                    <a:pt x="41731" y="314"/>
                  </a:lnTo>
                  <a:cubicBezTo>
                    <a:pt x="31900" y="0"/>
                    <a:pt x="22016" y="6241"/>
                    <a:pt x="14555" y="19175"/>
                  </a:cubicBezTo>
                  <a:cubicBezTo>
                    <a:pt x="0" y="44380"/>
                    <a:pt x="0" y="85640"/>
                    <a:pt x="14555" y="110863"/>
                  </a:cubicBezTo>
                  <a:cubicBezTo>
                    <a:pt x="22016" y="123762"/>
                    <a:pt x="31900" y="130037"/>
                    <a:pt x="41731" y="129706"/>
                  </a:cubicBezTo>
                  <a:lnTo>
                    <a:pt x="41731" y="129758"/>
                  </a:lnTo>
                  <a:lnTo>
                    <a:pt x="51945" y="129758"/>
                  </a:lnTo>
                </a:path>
              </a:pathLst>
            </a:custGeom>
            <a:noFill/>
            <a:ln w="19050" cap="rnd" cmpd="sng">
              <a:solidFill>
                <a:schemeClr val="accent1"/>
              </a:solidFill>
              <a:prstDash val="solid"/>
              <a:round/>
              <a:headEnd type="none" w="sm" len="sm"/>
              <a:tailEnd type="none" w="sm" len="sm"/>
            </a:ln>
            <a:effectLst>
              <a:outerShdw blurRad="85725" dist="1905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8" name="Google Shape;398;p32">
              <a:extLst>
                <a:ext uri="{FF2B5EF4-FFF2-40B4-BE49-F238E27FC236}">
                  <a16:creationId xmlns:a16="http://schemas.microsoft.com/office/drawing/2014/main" id="{CC04639F-D0B9-97D2-A30F-DD7EE67E63A8}"/>
                </a:ext>
              </a:extLst>
            </p:cNvPr>
            <p:cNvSpPr/>
            <p:nvPr/>
          </p:nvSpPr>
          <p:spPr>
            <a:xfrm>
              <a:off x="6370425" y="1471275"/>
              <a:ext cx="898150" cy="2823000"/>
            </a:xfrm>
            <a:custGeom>
              <a:avLst/>
              <a:gdLst/>
              <a:ahLst/>
              <a:cxnLst/>
              <a:rect l="l" t="t" r="r" b="b"/>
              <a:pathLst>
                <a:path w="35926" h="112920" fill="none" extrusionOk="0">
                  <a:moveTo>
                    <a:pt x="19959" y="17048"/>
                  </a:moveTo>
                  <a:cubicBezTo>
                    <a:pt x="32021" y="38715"/>
                    <a:pt x="32021" y="74188"/>
                    <a:pt x="19959" y="95872"/>
                  </a:cubicBezTo>
                  <a:cubicBezTo>
                    <a:pt x="14433" y="105825"/>
                    <a:pt x="7286" y="111142"/>
                    <a:pt x="0" y="111961"/>
                  </a:cubicBezTo>
                  <a:cubicBezTo>
                    <a:pt x="8576" y="112920"/>
                    <a:pt x="17344" y="107603"/>
                    <a:pt x="23863" y="95872"/>
                  </a:cubicBezTo>
                  <a:cubicBezTo>
                    <a:pt x="35926" y="74188"/>
                    <a:pt x="35926" y="38715"/>
                    <a:pt x="23863" y="17048"/>
                  </a:cubicBezTo>
                  <a:cubicBezTo>
                    <a:pt x="17344" y="5317"/>
                    <a:pt x="8576" y="0"/>
                    <a:pt x="0" y="959"/>
                  </a:cubicBezTo>
                  <a:cubicBezTo>
                    <a:pt x="7286" y="1778"/>
                    <a:pt x="14433" y="7095"/>
                    <a:pt x="19959" y="17048"/>
                  </a:cubicBezTo>
                  <a:close/>
                </a:path>
              </a:pathLst>
            </a:custGeom>
            <a:noFill/>
            <a:ln w="19050" cap="rnd" cmpd="sng">
              <a:solidFill>
                <a:schemeClr val="accent1"/>
              </a:solidFill>
              <a:prstDash val="solid"/>
              <a:round/>
              <a:headEnd type="none" w="sm" len="sm"/>
              <a:tailEnd type="none" w="sm" len="sm"/>
            </a:ln>
            <a:effectLst>
              <a:outerShdw blurRad="85725" dist="1905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9" name="Google Shape;399;p32">
              <a:extLst>
                <a:ext uri="{FF2B5EF4-FFF2-40B4-BE49-F238E27FC236}">
                  <a16:creationId xmlns:a16="http://schemas.microsoft.com/office/drawing/2014/main" id="{B7209F81-5865-24A8-1C4A-C45FB929FA2D}"/>
                </a:ext>
              </a:extLst>
            </p:cNvPr>
            <p:cNvSpPr/>
            <p:nvPr/>
          </p:nvSpPr>
          <p:spPr>
            <a:xfrm>
              <a:off x="5392950" y="1098675"/>
              <a:ext cx="2051700" cy="3552950"/>
            </a:xfrm>
            <a:custGeom>
              <a:avLst/>
              <a:gdLst/>
              <a:ahLst/>
              <a:cxnLst/>
              <a:rect l="l" t="t" r="r" b="b"/>
              <a:pathLst>
                <a:path w="82068" h="142118" fill="none" extrusionOk="0">
                  <a:moveTo>
                    <a:pt x="67512" y="116912"/>
                  </a:moveTo>
                  <a:cubicBezTo>
                    <a:pt x="82067" y="91689"/>
                    <a:pt x="82067" y="50429"/>
                    <a:pt x="67512" y="25206"/>
                  </a:cubicBezTo>
                  <a:cubicBezTo>
                    <a:pt x="52957" y="1"/>
                    <a:pt x="29146" y="1"/>
                    <a:pt x="14573" y="25206"/>
                  </a:cubicBezTo>
                  <a:cubicBezTo>
                    <a:pt x="1" y="50429"/>
                    <a:pt x="18" y="91689"/>
                    <a:pt x="14573" y="116894"/>
                  </a:cubicBezTo>
                  <a:cubicBezTo>
                    <a:pt x="29128" y="142117"/>
                    <a:pt x="52957" y="142117"/>
                    <a:pt x="67512" y="116912"/>
                  </a:cubicBezTo>
                  <a:close/>
                  <a:moveTo>
                    <a:pt x="19140" y="110724"/>
                  </a:moveTo>
                  <a:cubicBezTo>
                    <a:pt x="7078" y="89074"/>
                    <a:pt x="7078" y="53637"/>
                    <a:pt x="19140" y="31987"/>
                  </a:cubicBezTo>
                  <a:cubicBezTo>
                    <a:pt x="31185" y="10337"/>
                    <a:pt x="50918" y="10337"/>
                    <a:pt x="62962" y="31987"/>
                  </a:cubicBezTo>
                  <a:cubicBezTo>
                    <a:pt x="75025" y="53637"/>
                    <a:pt x="75025" y="89074"/>
                    <a:pt x="62962" y="110724"/>
                  </a:cubicBezTo>
                  <a:cubicBezTo>
                    <a:pt x="50918" y="132391"/>
                    <a:pt x="31185" y="132391"/>
                    <a:pt x="19140" y="110724"/>
                  </a:cubicBezTo>
                  <a:close/>
                </a:path>
              </a:pathLst>
            </a:custGeom>
            <a:noFill/>
            <a:ln w="19050" cap="rnd" cmpd="sng">
              <a:solidFill>
                <a:schemeClr val="accent1"/>
              </a:solidFill>
              <a:prstDash val="solid"/>
              <a:round/>
              <a:headEnd type="none" w="sm" len="sm"/>
              <a:tailEnd type="none" w="sm" len="sm"/>
            </a:ln>
            <a:effectLst>
              <a:outerShdw blurRad="85725" dist="1905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0" name="Google Shape;400;p32">
              <a:extLst>
                <a:ext uri="{FF2B5EF4-FFF2-40B4-BE49-F238E27FC236}">
                  <a16:creationId xmlns:a16="http://schemas.microsoft.com/office/drawing/2014/main" id="{6D2F8B7C-1437-8D50-23CC-31598F41655D}"/>
                </a:ext>
              </a:extLst>
            </p:cNvPr>
            <p:cNvSpPr/>
            <p:nvPr/>
          </p:nvSpPr>
          <p:spPr>
            <a:xfrm>
              <a:off x="6071475" y="1900075"/>
              <a:ext cx="790100" cy="2010275"/>
            </a:xfrm>
            <a:custGeom>
              <a:avLst/>
              <a:gdLst/>
              <a:ahLst/>
              <a:cxnLst/>
              <a:rect l="l" t="t" r="r" b="b"/>
              <a:pathLst>
                <a:path w="31604" h="80411" fill="none" extrusionOk="0">
                  <a:moveTo>
                    <a:pt x="13527" y="1"/>
                  </a:moveTo>
                  <a:lnTo>
                    <a:pt x="18687" y="1"/>
                  </a:lnTo>
                  <a:lnTo>
                    <a:pt x="18687" y="3905"/>
                  </a:lnTo>
                  <a:cubicBezTo>
                    <a:pt x="19523" y="4132"/>
                    <a:pt x="20343" y="4411"/>
                    <a:pt x="21127" y="4777"/>
                  </a:cubicBezTo>
                  <a:cubicBezTo>
                    <a:pt x="21981" y="5195"/>
                    <a:pt x="22783" y="5666"/>
                    <a:pt x="23567" y="6224"/>
                  </a:cubicBezTo>
                  <a:cubicBezTo>
                    <a:pt x="24387" y="6816"/>
                    <a:pt x="25154" y="7479"/>
                    <a:pt x="25868" y="8228"/>
                  </a:cubicBezTo>
                  <a:cubicBezTo>
                    <a:pt x="26618" y="9030"/>
                    <a:pt x="27298" y="9919"/>
                    <a:pt x="27873" y="10860"/>
                  </a:cubicBezTo>
                  <a:cubicBezTo>
                    <a:pt x="28518" y="11906"/>
                    <a:pt x="29058" y="13004"/>
                    <a:pt x="29494" y="14155"/>
                  </a:cubicBezTo>
                  <a:cubicBezTo>
                    <a:pt x="29982" y="15462"/>
                    <a:pt x="30331" y="16804"/>
                    <a:pt x="30557" y="18181"/>
                  </a:cubicBezTo>
                  <a:cubicBezTo>
                    <a:pt x="30819" y="19768"/>
                    <a:pt x="30941" y="21371"/>
                    <a:pt x="30941" y="22975"/>
                  </a:cubicBezTo>
                  <a:cubicBezTo>
                    <a:pt x="30941" y="25520"/>
                    <a:pt x="30435" y="27699"/>
                    <a:pt x="29442" y="29477"/>
                  </a:cubicBezTo>
                  <a:cubicBezTo>
                    <a:pt x="28431" y="31272"/>
                    <a:pt x="27210" y="32161"/>
                    <a:pt x="25781" y="32161"/>
                  </a:cubicBezTo>
                  <a:cubicBezTo>
                    <a:pt x="24352" y="32161"/>
                    <a:pt x="23132" y="31272"/>
                    <a:pt x="22138" y="29477"/>
                  </a:cubicBezTo>
                  <a:cubicBezTo>
                    <a:pt x="21127" y="27699"/>
                    <a:pt x="20621" y="25520"/>
                    <a:pt x="20621" y="22975"/>
                  </a:cubicBezTo>
                  <a:cubicBezTo>
                    <a:pt x="20604" y="21389"/>
                    <a:pt x="20848" y="19803"/>
                    <a:pt x="21354" y="18286"/>
                  </a:cubicBezTo>
                  <a:cubicBezTo>
                    <a:pt x="21824" y="16857"/>
                    <a:pt x="22469" y="15741"/>
                    <a:pt x="23271" y="14939"/>
                  </a:cubicBezTo>
                  <a:cubicBezTo>
                    <a:pt x="22103" y="13702"/>
                    <a:pt x="20569" y="12952"/>
                    <a:pt x="18687" y="12725"/>
                  </a:cubicBezTo>
                  <a:lnTo>
                    <a:pt x="18687" y="33660"/>
                  </a:lnTo>
                  <a:lnTo>
                    <a:pt x="19994" y="34532"/>
                  </a:lnTo>
                  <a:cubicBezTo>
                    <a:pt x="21057" y="35247"/>
                    <a:pt x="21877" y="35787"/>
                    <a:pt x="22417" y="36170"/>
                  </a:cubicBezTo>
                  <a:cubicBezTo>
                    <a:pt x="22975" y="36554"/>
                    <a:pt x="23724" y="37129"/>
                    <a:pt x="24683" y="37931"/>
                  </a:cubicBezTo>
                  <a:cubicBezTo>
                    <a:pt x="25502" y="38576"/>
                    <a:pt x="26252" y="39308"/>
                    <a:pt x="26914" y="40110"/>
                  </a:cubicBezTo>
                  <a:cubicBezTo>
                    <a:pt x="27577" y="40947"/>
                    <a:pt x="28169" y="41818"/>
                    <a:pt x="28744" y="42725"/>
                  </a:cubicBezTo>
                  <a:cubicBezTo>
                    <a:pt x="29407" y="43753"/>
                    <a:pt x="29930" y="44869"/>
                    <a:pt x="30296" y="46036"/>
                  </a:cubicBezTo>
                  <a:cubicBezTo>
                    <a:pt x="30679" y="47379"/>
                    <a:pt x="30993" y="48721"/>
                    <a:pt x="31202" y="50098"/>
                  </a:cubicBezTo>
                  <a:cubicBezTo>
                    <a:pt x="31464" y="51754"/>
                    <a:pt x="31603" y="53445"/>
                    <a:pt x="31586" y="55153"/>
                  </a:cubicBezTo>
                  <a:cubicBezTo>
                    <a:pt x="31603" y="57820"/>
                    <a:pt x="31289" y="60504"/>
                    <a:pt x="30644" y="63102"/>
                  </a:cubicBezTo>
                  <a:cubicBezTo>
                    <a:pt x="30104" y="65385"/>
                    <a:pt x="29215" y="67581"/>
                    <a:pt x="28030" y="69621"/>
                  </a:cubicBezTo>
                  <a:cubicBezTo>
                    <a:pt x="26966" y="71399"/>
                    <a:pt x="25572" y="72985"/>
                    <a:pt x="23951" y="74275"/>
                  </a:cubicBezTo>
                  <a:cubicBezTo>
                    <a:pt x="22417" y="75478"/>
                    <a:pt x="20621" y="76314"/>
                    <a:pt x="18704" y="76715"/>
                  </a:cubicBezTo>
                  <a:lnTo>
                    <a:pt x="18704" y="80411"/>
                  </a:lnTo>
                  <a:lnTo>
                    <a:pt x="13544" y="80411"/>
                  </a:lnTo>
                  <a:lnTo>
                    <a:pt x="13544" y="76680"/>
                  </a:lnTo>
                  <a:cubicBezTo>
                    <a:pt x="12655" y="76506"/>
                    <a:pt x="11784" y="76245"/>
                    <a:pt x="10947" y="75896"/>
                  </a:cubicBezTo>
                  <a:cubicBezTo>
                    <a:pt x="10023" y="75530"/>
                    <a:pt x="9134" y="75077"/>
                    <a:pt x="8298" y="74536"/>
                  </a:cubicBezTo>
                  <a:cubicBezTo>
                    <a:pt x="7391" y="73961"/>
                    <a:pt x="6537" y="73316"/>
                    <a:pt x="5753" y="72584"/>
                  </a:cubicBezTo>
                  <a:cubicBezTo>
                    <a:pt x="4899" y="71782"/>
                    <a:pt x="4149" y="70893"/>
                    <a:pt x="3504" y="69917"/>
                  </a:cubicBezTo>
                  <a:cubicBezTo>
                    <a:pt x="2772" y="68871"/>
                    <a:pt x="2162" y="67738"/>
                    <a:pt x="1656" y="66553"/>
                  </a:cubicBezTo>
                  <a:cubicBezTo>
                    <a:pt x="1098" y="65228"/>
                    <a:pt x="698" y="63834"/>
                    <a:pt x="436" y="62422"/>
                  </a:cubicBezTo>
                  <a:cubicBezTo>
                    <a:pt x="140" y="60783"/>
                    <a:pt x="0" y="59110"/>
                    <a:pt x="0" y="57436"/>
                  </a:cubicBezTo>
                  <a:cubicBezTo>
                    <a:pt x="0" y="54891"/>
                    <a:pt x="506" y="52730"/>
                    <a:pt x="1517" y="50935"/>
                  </a:cubicBezTo>
                  <a:cubicBezTo>
                    <a:pt x="2510" y="49139"/>
                    <a:pt x="3731" y="48250"/>
                    <a:pt x="5160" y="48250"/>
                  </a:cubicBezTo>
                  <a:cubicBezTo>
                    <a:pt x="6589" y="48250"/>
                    <a:pt x="7810" y="49139"/>
                    <a:pt x="8821" y="50935"/>
                  </a:cubicBezTo>
                  <a:cubicBezTo>
                    <a:pt x="9832" y="52730"/>
                    <a:pt x="10320" y="54891"/>
                    <a:pt x="10320" y="57436"/>
                  </a:cubicBezTo>
                  <a:cubicBezTo>
                    <a:pt x="10337" y="58988"/>
                    <a:pt x="10110" y="60522"/>
                    <a:pt x="9657" y="61986"/>
                  </a:cubicBezTo>
                  <a:cubicBezTo>
                    <a:pt x="9204" y="63380"/>
                    <a:pt x="8611" y="64479"/>
                    <a:pt x="7844" y="65315"/>
                  </a:cubicBezTo>
                  <a:cubicBezTo>
                    <a:pt x="9309" y="66797"/>
                    <a:pt x="11209" y="67616"/>
                    <a:pt x="13544" y="67756"/>
                  </a:cubicBezTo>
                  <a:lnTo>
                    <a:pt x="13544" y="46751"/>
                  </a:lnTo>
                  <a:lnTo>
                    <a:pt x="12237" y="45897"/>
                  </a:lnTo>
                  <a:cubicBezTo>
                    <a:pt x="11174" y="45182"/>
                    <a:pt x="10372" y="44642"/>
                    <a:pt x="9814" y="44258"/>
                  </a:cubicBezTo>
                  <a:cubicBezTo>
                    <a:pt x="9274" y="43875"/>
                    <a:pt x="8507" y="43282"/>
                    <a:pt x="7565" y="42498"/>
                  </a:cubicBezTo>
                  <a:cubicBezTo>
                    <a:pt x="6746" y="41836"/>
                    <a:pt x="5997" y="41121"/>
                    <a:pt x="5317" y="40319"/>
                  </a:cubicBezTo>
                  <a:cubicBezTo>
                    <a:pt x="4672" y="39465"/>
                    <a:pt x="4062" y="38593"/>
                    <a:pt x="3504" y="37704"/>
                  </a:cubicBezTo>
                  <a:cubicBezTo>
                    <a:pt x="2842" y="36676"/>
                    <a:pt x="2319" y="35560"/>
                    <a:pt x="1953" y="34375"/>
                  </a:cubicBezTo>
                  <a:cubicBezTo>
                    <a:pt x="1552" y="33050"/>
                    <a:pt x="1238" y="31708"/>
                    <a:pt x="1029" y="30331"/>
                  </a:cubicBezTo>
                  <a:cubicBezTo>
                    <a:pt x="767" y="28658"/>
                    <a:pt x="628" y="26967"/>
                    <a:pt x="645" y="25276"/>
                  </a:cubicBezTo>
                  <a:cubicBezTo>
                    <a:pt x="628" y="22539"/>
                    <a:pt x="924" y="19803"/>
                    <a:pt x="1569" y="17118"/>
                  </a:cubicBezTo>
                  <a:cubicBezTo>
                    <a:pt x="2075" y="14800"/>
                    <a:pt x="2946" y="12569"/>
                    <a:pt x="4114" y="10512"/>
                  </a:cubicBezTo>
                  <a:cubicBezTo>
                    <a:pt x="5143" y="8699"/>
                    <a:pt x="6537" y="7130"/>
                    <a:pt x="8193" y="5875"/>
                  </a:cubicBezTo>
                  <a:cubicBezTo>
                    <a:pt x="9762" y="4672"/>
                    <a:pt x="11592" y="3905"/>
                    <a:pt x="13544" y="3592"/>
                  </a:cubicBezTo>
                  <a:close/>
                  <a:moveTo>
                    <a:pt x="13527" y="13562"/>
                  </a:moveTo>
                  <a:cubicBezTo>
                    <a:pt x="12586" y="14190"/>
                    <a:pt x="11906" y="15096"/>
                    <a:pt x="11557" y="16159"/>
                  </a:cubicBezTo>
                  <a:cubicBezTo>
                    <a:pt x="11139" y="17327"/>
                    <a:pt x="10930" y="18826"/>
                    <a:pt x="10930" y="20674"/>
                  </a:cubicBezTo>
                  <a:cubicBezTo>
                    <a:pt x="10930" y="24091"/>
                    <a:pt x="11784" y="26914"/>
                    <a:pt x="13510" y="29146"/>
                  </a:cubicBezTo>
                  <a:close/>
                  <a:moveTo>
                    <a:pt x="18687" y="51248"/>
                  </a:moveTo>
                  <a:lnTo>
                    <a:pt x="18687" y="66536"/>
                  </a:lnTo>
                  <a:cubicBezTo>
                    <a:pt x="20395" y="65280"/>
                    <a:pt x="21266" y="63014"/>
                    <a:pt x="21266" y="59720"/>
                  </a:cubicBezTo>
                  <a:cubicBezTo>
                    <a:pt x="21266" y="56321"/>
                    <a:pt x="20395" y="53497"/>
                    <a:pt x="18669" y="51266"/>
                  </a:cubicBezTo>
                  <a:close/>
                </a:path>
              </a:pathLst>
            </a:custGeom>
            <a:noFill/>
            <a:ln w="19050" cap="rnd" cmpd="sng">
              <a:solidFill>
                <a:schemeClr val="accent1"/>
              </a:solidFill>
              <a:prstDash val="solid"/>
              <a:round/>
              <a:headEnd type="none" w="sm" len="sm"/>
              <a:tailEnd type="none" w="sm" len="sm"/>
            </a:ln>
            <a:effectLst>
              <a:outerShdw blurRad="85725" dist="1905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191" name="Google Shape;376;p32">
            <a:extLst>
              <a:ext uri="{FF2B5EF4-FFF2-40B4-BE49-F238E27FC236}">
                <a16:creationId xmlns:a16="http://schemas.microsoft.com/office/drawing/2014/main" id="{774CDEF4-9650-AB48-EB82-28CCABD0F254}"/>
              </a:ext>
            </a:extLst>
          </p:cNvPr>
          <p:cNvSpPr txBox="1">
            <a:spLocks/>
          </p:cNvSpPr>
          <p:nvPr/>
        </p:nvSpPr>
        <p:spPr>
          <a:xfrm>
            <a:off x="1717539" y="3804639"/>
            <a:ext cx="2880302" cy="4864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ed Hat Text"/>
              <a:buNone/>
              <a:defRPr sz="1600" b="0" i="0" u="none" strike="noStrike" cap="none">
                <a:solidFill>
                  <a:schemeClr val="dk1"/>
                </a:solidFill>
                <a:latin typeface="Red Hat Text"/>
                <a:ea typeface="Red Hat Text"/>
                <a:cs typeface="Red Hat Text"/>
                <a:sym typeface="Red Hat Text"/>
              </a:defRPr>
            </a:lvl1pPr>
            <a:lvl2pPr marL="914400" marR="0" lvl="1" indent="-317500" algn="ctr" rtl="0">
              <a:lnSpc>
                <a:spcPct val="100000"/>
              </a:lnSpc>
              <a:spcBef>
                <a:spcPts val="0"/>
              </a:spcBef>
              <a:spcAft>
                <a:spcPts val="0"/>
              </a:spcAft>
              <a:buClr>
                <a:schemeClr val="dk1"/>
              </a:buClr>
              <a:buSzPts val="1800"/>
              <a:buFont typeface="Red Hat Text"/>
              <a:buNone/>
              <a:defRPr sz="1800" b="0" i="0" u="none" strike="noStrike" cap="none">
                <a:solidFill>
                  <a:schemeClr val="dk1"/>
                </a:solidFill>
                <a:latin typeface="Red Hat Text"/>
                <a:ea typeface="Red Hat Text"/>
                <a:cs typeface="Red Hat Text"/>
                <a:sym typeface="Red Hat Text"/>
              </a:defRPr>
            </a:lvl2pPr>
            <a:lvl3pPr marL="1371600" marR="0" lvl="2" indent="-317500" algn="ctr" rtl="0">
              <a:lnSpc>
                <a:spcPct val="100000"/>
              </a:lnSpc>
              <a:spcBef>
                <a:spcPts val="0"/>
              </a:spcBef>
              <a:spcAft>
                <a:spcPts val="0"/>
              </a:spcAft>
              <a:buClr>
                <a:schemeClr val="dk1"/>
              </a:buClr>
              <a:buSzPts val="1800"/>
              <a:buFont typeface="Red Hat Text"/>
              <a:buNone/>
              <a:defRPr sz="1800" b="0" i="0" u="none" strike="noStrike" cap="none">
                <a:solidFill>
                  <a:schemeClr val="dk1"/>
                </a:solidFill>
                <a:latin typeface="Red Hat Text"/>
                <a:ea typeface="Red Hat Text"/>
                <a:cs typeface="Red Hat Text"/>
                <a:sym typeface="Red Hat Text"/>
              </a:defRPr>
            </a:lvl3pPr>
            <a:lvl4pPr marL="1828800" marR="0" lvl="3" indent="-317500" algn="ctr" rtl="0">
              <a:lnSpc>
                <a:spcPct val="100000"/>
              </a:lnSpc>
              <a:spcBef>
                <a:spcPts val="0"/>
              </a:spcBef>
              <a:spcAft>
                <a:spcPts val="0"/>
              </a:spcAft>
              <a:buClr>
                <a:schemeClr val="dk1"/>
              </a:buClr>
              <a:buSzPts val="1800"/>
              <a:buFont typeface="Red Hat Text"/>
              <a:buNone/>
              <a:defRPr sz="1800" b="0" i="0" u="none" strike="noStrike" cap="none">
                <a:solidFill>
                  <a:schemeClr val="dk1"/>
                </a:solidFill>
                <a:latin typeface="Red Hat Text"/>
                <a:ea typeface="Red Hat Text"/>
                <a:cs typeface="Red Hat Text"/>
                <a:sym typeface="Red Hat Text"/>
              </a:defRPr>
            </a:lvl4pPr>
            <a:lvl5pPr marL="2286000" marR="0" lvl="4" indent="-317500" algn="ctr" rtl="0">
              <a:lnSpc>
                <a:spcPct val="100000"/>
              </a:lnSpc>
              <a:spcBef>
                <a:spcPts val="0"/>
              </a:spcBef>
              <a:spcAft>
                <a:spcPts val="0"/>
              </a:spcAft>
              <a:buClr>
                <a:schemeClr val="dk1"/>
              </a:buClr>
              <a:buSzPts val="1800"/>
              <a:buFont typeface="Red Hat Text"/>
              <a:buNone/>
              <a:defRPr sz="1800" b="0" i="0" u="none" strike="noStrike" cap="none">
                <a:solidFill>
                  <a:schemeClr val="dk1"/>
                </a:solidFill>
                <a:latin typeface="Red Hat Text"/>
                <a:ea typeface="Red Hat Text"/>
                <a:cs typeface="Red Hat Text"/>
                <a:sym typeface="Red Hat Text"/>
              </a:defRPr>
            </a:lvl5pPr>
            <a:lvl6pPr marL="2743200" marR="0" lvl="5" indent="-317500" algn="ctr" rtl="0">
              <a:lnSpc>
                <a:spcPct val="100000"/>
              </a:lnSpc>
              <a:spcBef>
                <a:spcPts val="0"/>
              </a:spcBef>
              <a:spcAft>
                <a:spcPts val="0"/>
              </a:spcAft>
              <a:buClr>
                <a:schemeClr val="dk1"/>
              </a:buClr>
              <a:buSzPts val="1800"/>
              <a:buFont typeface="Red Hat Text"/>
              <a:buNone/>
              <a:defRPr sz="1800" b="0" i="0" u="none" strike="noStrike" cap="none">
                <a:solidFill>
                  <a:schemeClr val="dk1"/>
                </a:solidFill>
                <a:latin typeface="Red Hat Text"/>
                <a:ea typeface="Red Hat Text"/>
                <a:cs typeface="Red Hat Text"/>
                <a:sym typeface="Red Hat Text"/>
              </a:defRPr>
            </a:lvl6pPr>
            <a:lvl7pPr marL="3200400" marR="0" lvl="6" indent="-317500" algn="ctr" rtl="0">
              <a:lnSpc>
                <a:spcPct val="100000"/>
              </a:lnSpc>
              <a:spcBef>
                <a:spcPts val="0"/>
              </a:spcBef>
              <a:spcAft>
                <a:spcPts val="0"/>
              </a:spcAft>
              <a:buClr>
                <a:schemeClr val="dk1"/>
              </a:buClr>
              <a:buSzPts val="1800"/>
              <a:buFont typeface="Red Hat Text"/>
              <a:buNone/>
              <a:defRPr sz="1800" b="0" i="0" u="none" strike="noStrike" cap="none">
                <a:solidFill>
                  <a:schemeClr val="dk1"/>
                </a:solidFill>
                <a:latin typeface="Red Hat Text"/>
                <a:ea typeface="Red Hat Text"/>
                <a:cs typeface="Red Hat Text"/>
                <a:sym typeface="Red Hat Text"/>
              </a:defRPr>
            </a:lvl7pPr>
            <a:lvl8pPr marL="3657600" marR="0" lvl="7" indent="-317500" algn="ctr" rtl="0">
              <a:lnSpc>
                <a:spcPct val="100000"/>
              </a:lnSpc>
              <a:spcBef>
                <a:spcPts val="0"/>
              </a:spcBef>
              <a:spcAft>
                <a:spcPts val="0"/>
              </a:spcAft>
              <a:buClr>
                <a:schemeClr val="dk1"/>
              </a:buClr>
              <a:buSzPts val="1800"/>
              <a:buFont typeface="Red Hat Text"/>
              <a:buNone/>
              <a:defRPr sz="1800" b="0" i="0" u="none" strike="noStrike" cap="none">
                <a:solidFill>
                  <a:schemeClr val="dk1"/>
                </a:solidFill>
                <a:latin typeface="Red Hat Text"/>
                <a:ea typeface="Red Hat Text"/>
                <a:cs typeface="Red Hat Text"/>
                <a:sym typeface="Red Hat Text"/>
              </a:defRPr>
            </a:lvl8pPr>
            <a:lvl9pPr marL="4114800" marR="0" lvl="8" indent="-317500" algn="ctr" rtl="0">
              <a:lnSpc>
                <a:spcPct val="100000"/>
              </a:lnSpc>
              <a:spcBef>
                <a:spcPts val="0"/>
              </a:spcBef>
              <a:spcAft>
                <a:spcPts val="0"/>
              </a:spcAft>
              <a:buClr>
                <a:schemeClr val="dk1"/>
              </a:buClr>
              <a:buSzPts val="1800"/>
              <a:buFont typeface="Red Hat Text"/>
              <a:buNone/>
              <a:defRPr sz="1800" b="0" i="0" u="none" strike="noStrike" cap="none">
                <a:solidFill>
                  <a:schemeClr val="dk1"/>
                </a:solidFill>
                <a:latin typeface="Red Hat Text"/>
                <a:ea typeface="Red Hat Text"/>
                <a:cs typeface="Red Hat Text"/>
                <a:sym typeface="Red Hat Text"/>
              </a:defRPr>
            </a:lvl9pPr>
          </a:lstStyle>
          <a:p>
            <a:pPr marL="0" indent="0"/>
            <a:r>
              <a:rPr lang="vi-VN" dirty="0">
                <a:solidFill>
                  <a:srgbClr val="000000"/>
                </a:solidFill>
                <a:latin typeface="Times New Roman" panose="02020603050405020304" pitchFamily="18" charset="0"/>
                <a:cs typeface="Times New Roman" panose="02020603050405020304" pitchFamily="18" charset="0"/>
              </a:rPr>
              <a:t>GVHD</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GV.Nguyễn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Thị</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Ngọc</a:t>
            </a:r>
            <a:endParaRPr lang="en-US" dirty="0">
              <a:solidFill>
                <a:srgbClr val="000000"/>
              </a:solidFill>
              <a:latin typeface="Times New Roman" panose="02020603050405020304" pitchFamily="18" charset="0"/>
              <a:cs typeface="Times New Roman" panose="02020603050405020304" pitchFamily="18" charset="0"/>
            </a:endParaRPr>
          </a:p>
        </p:txBody>
      </p:sp>
      <p:sp>
        <p:nvSpPr>
          <p:cNvPr id="193" name="Google Shape;376;p32">
            <a:extLst>
              <a:ext uri="{FF2B5EF4-FFF2-40B4-BE49-F238E27FC236}">
                <a16:creationId xmlns:a16="http://schemas.microsoft.com/office/drawing/2014/main" id="{92EDB07B-ECD3-0760-BA9E-C77CD197D10C}"/>
              </a:ext>
            </a:extLst>
          </p:cNvPr>
          <p:cNvSpPr txBox="1">
            <a:spLocks/>
          </p:cNvSpPr>
          <p:nvPr/>
        </p:nvSpPr>
        <p:spPr>
          <a:xfrm>
            <a:off x="1714515" y="3313610"/>
            <a:ext cx="2622875" cy="5052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ed Hat Text"/>
              <a:buNone/>
              <a:defRPr sz="1600" b="0" i="0" u="none" strike="noStrike" cap="none">
                <a:solidFill>
                  <a:schemeClr val="dk1"/>
                </a:solidFill>
                <a:latin typeface="Red Hat Text"/>
                <a:ea typeface="Red Hat Text"/>
                <a:cs typeface="Red Hat Text"/>
                <a:sym typeface="Red Hat Text"/>
              </a:defRPr>
            </a:lvl1pPr>
            <a:lvl2pPr marL="914400" marR="0" lvl="1" indent="-317500" algn="ctr" rtl="0">
              <a:lnSpc>
                <a:spcPct val="100000"/>
              </a:lnSpc>
              <a:spcBef>
                <a:spcPts val="0"/>
              </a:spcBef>
              <a:spcAft>
                <a:spcPts val="0"/>
              </a:spcAft>
              <a:buClr>
                <a:schemeClr val="dk1"/>
              </a:buClr>
              <a:buSzPts val="1800"/>
              <a:buFont typeface="Red Hat Text"/>
              <a:buNone/>
              <a:defRPr sz="1800" b="0" i="0" u="none" strike="noStrike" cap="none">
                <a:solidFill>
                  <a:schemeClr val="dk1"/>
                </a:solidFill>
                <a:latin typeface="Red Hat Text"/>
                <a:ea typeface="Red Hat Text"/>
                <a:cs typeface="Red Hat Text"/>
                <a:sym typeface="Red Hat Text"/>
              </a:defRPr>
            </a:lvl2pPr>
            <a:lvl3pPr marL="1371600" marR="0" lvl="2" indent="-317500" algn="ctr" rtl="0">
              <a:lnSpc>
                <a:spcPct val="100000"/>
              </a:lnSpc>
              <a:spcBef>
                <a:spcPts val="0"/>
              </a:spcBef>
              <a:spcAft>
                <a:spcPts val="0"/>
              </a:spcAft>
              <a:buClr>
                <a:schemeClr val="dk1"/>
              </a:buClr>
              <a:buSzPts val="1800"/>
              <a:buFont typeface="Red Hat Text"/>
              <a:buNone/>
              <a:defRPr sz="1800" b="0" i="0" u="none" strike="noStrike" cap="none">
                <a:solidFill>
                  <a:schemeClr val="dk1"/>
                </a:solidFill>
                <a:latin typeface="Red Hat Text"/>
                <a:ea typeface="Red Hat Text"/>
                <a:cs typeface="Red Hat Text"/>
                <a:sym typeface="Red Hat Text"/>
              </a:defRPr>
            </a:lvl3pPr>
            <a:lvl4pPr marL="1828800" marR="0" lvl="3" indent="-317500" algn="ctr" rtl="0">
              <a:lnSpc>
                <a:spcPct val="100000"/>
              </a:lnSpc>
              <a:spcBef>
                <a:spcPts val="0"/>
              </a:spcBef>
              <a:spcAft>
                <a:spcPts val="0"/>
              </a:spcAft>
              <a:buClr>
                <a:schemeClr val="dk1"/>
              </a:buClr>
              <a:buSzPts val="1800"/>
              <a:buFont typeface="Red Hat Text"/>
              <a:buNone/>
              <a:defRPr sz="1800" b="0" i="0" u="none" strike="noStrike" cap="none">
                <a:solidFill>
                  <a:schemeClr val="dk1"/>
                </a:solidFill>
                <a:latin typeface="Red Hat Text"/>
                <a:ea typeface="Red Hat Text"/>
                <a:cs typeface="Red Hat Text"/>
                <a:sym typeface="Red Hat Text"/>
              </a:defRPr>
            </a:lvl4pPr>
            <a:lvl5pPr marL="2286000" marR="0" lvl="4" indent="-317500" algn="ctr" rtl="0">
              <a:lnSpc>
                <a:spcPct val="100000"/>
              </a:lnSpc>
              <a:spcBef>
                <a:spcPts val="0"/>
              </a:spcBef>
              <a:spcAft>
                <a:spcPts val="0"/>
              </a:spcAft>
              <a:buClr>
                <a:schemeClr val="dk1"/>
              </a:buClr>
              <a:buSzPts val="1800"/>
              <a:buFont typeface="Red Hat Text"/>
              <a:buNone/>
              <a:defRPr sz="1800" b="0" i="0" u="none" strike="noStrike" cap="none">
                <a:solidFill>
                  <a:schemeClr val="dk1"/>
                </a:solidFill>
                <a:latin typeface="Red Hat Text"/>
                <a:ea typeface="Red Hat Text"/>
                <a:cs typeface="Red Hat Text"/>
                <a:sym typeface="Red Hat Text"/>
              </a:defRPr>
            </a:lvl5pPr>
            <a:lvl6pPr marL="2743200" marR="0" lvl="5" indent="-317500" algn="ctr" rtl="0">
              <a:lnSpc>
                <a:spcPct val="100000"/>
              </a:lnSpc>
              <a:spcBef>
                <a:spcPts val="0"/>
              </a:spcBef>
              <a:spcAft>
                <a:spcPts val="0"/>
              </a:spcAft>
              <a:buClr>
                <a:schemeClr val="dk1"/>
              </a:buClr>
              <a:buSzPts val="1800"/>
              <a:buFont typeface="Red Hat Text"/>
              <a:buNone/>
              <a:defRPr sz="1800" b="0" i="0" u="none" strike="noStrike" cap="none">
                <a:solidFill>
                  <a:schemeClr val="dk1"/>
                </a:solidFill>
                <a:latin typeface="Red Hat Text"/>
                <a:ea typeface="Red Hat Text"/>
                <a:cs typeface="Red Hat Text"/>
                <a:sym typeface="Red Hat Text"/>
              </a:defRPr>
            </a:lvl6pPr>
            <a:lvl7pPr marL="3200400" marR="0" lvl="6" indent="-317500" algn="ctr" rtl="0">
              <a:lnSpc>
                <a:spcPct val="100000"/>
              </a:lnSpc>
              <a:spcBef>
                <a:spcPts val="0"/>
              </a:spcBef>
              <a:spcAft>
                <a:spcPts val="0"/>
              </a:spcAft>
              <a:buClr>
                <a:schemeClr val="dk1"/>
              </a:buClr>
              <a:buSzPts val="1800"/>
              <a:buFont typeface="Red Hat Text"/>
              <a:buNone/>
              <a:defRPr sz="1800" b="0" i="0" u="none" strike="noStrike" cap="none">
                <a:solidFill>
                  <a:schemeClr val="dk1"/>
                </a:solidFill>
                <a:latin typeface="Red Hat Text"/>
                <a:ea typeface="Red Hat Text"/>
                <a:cs typeface="Red Hat Text"/>
                <a:sym typeface="Red Hat Text"/>
              </a:defRPr>
            </a:lvl7pPr>
            <a:lvl8pPr marL="3657600" marR="0" lvl="7" indent="-317500" algn="ctr" rtl="0">
              <a:lnSpc>
                <a:spcPct val="100000"/>
              </a:lnSpc>
              <a:spcBef>
                <a:spcPts val="0"/>
              </a:spcBef>
              <a:spcAft>
                <a:spcPts val="0"/>
              </a:spcAft>
              <a:buClr>
                <a:schemeClr val="dk1"/>
              </a:buClr>
              <a:buSzPts val="1800"/>
              <a:buFont typeface="Red Hat Text"/>
              <a:buNone/>
              <a:defRPr sz="1800" b="0" i="0" u="none" strike="noStrike" cap="none">
                <a:solidFill>
                  <a:schemeClr val="dk1"/>
                </a:solidFill>
                <a:latin typeface="Red Hat Text"/>
                <a:ea typeface="Red Hat Text"/>
                <a:cs typeface="Red Hat Text"/>
                <a:sym typeface="Red Hat Text"/>
              </a:defRPr>
            </a:lvl8pPr>
            <a:lvl9pPr marL="4114800" marR="0" lvl="8" indent="-317500" algn="ctr" rtl="0">
              <a:lnSpc>
                <a:spcPct val="100000"/>
              </a:lnSpc>
              <a:spcBef>
                <a:spcPts val="0"/>
              </a:spcBef>
              <a:spcAft>
                <a:spcPts val="0"/>
              </a:spcAft>
              <a:buClr>
                <a:schemeClr val="dk1"/>
              </a:buClr>
              <a:buSzPts val="1800"/>
              <a:buFont typeface="Red Hat Text"/>
              <a:buNone/>
              <a:defRPr sz="1800" b="0" i="0" u="none" strike="noStrike" cap="none">
                <a:solidFill>
                  <a:schemeClr val="dk1"/>
                </a:solidFill>
                <a:latin typeface="Red Hat Text"/>
                <a:ea typeface="Red Hat Text"/>
                <a:cs typeface="Red Hat Text"/>
                <a:sym typeface="Red Hat Text"/>
              </a:defRPr>
            </a:lvl9pPr>
          </a:lstStyle>
          <a:p>
            <a:pPr marL="0" indent="0">
              <a:lnSpc>
                <a:spcPct val="150000"/>
              </a:lnSpc>
            </a:pPr>
            <a:r>
              <a:rPr lang="en-US" dirty="0" err="1">
                <a:solidFill>
                  <a:srgbClr val="000000"/>
                </a:solidFill>
                <a:latin typeface="Times New Roman" panose="02020603050405020304" pitchFamily="18" charset="0"/>
                <a:cs typeface="Times New Roman" panose="02020603050405020304" pitchFamily="18" charset="0"/>
              </a:rPr>
              <a:t>Lớp</a:t>
            </a:r>
            <a:r>
              <a:rPr lang="en-US" dirty="0">
                <a:solidFill>
                  <a:srgbClr val="000000"/>
                </a:solidFill>
                <a:latin typeface="Times New Roman" panose="02020603050405020304" pitchFamily="18" charset="0"/>
                <a:cs typeface="Times New Roman" panose="02020603050405020304" pitchFamily="18" charset="0"/>
              </a:rPr>
              <a:t>: CDTH19PMB</a:t>
            </a:r>
          </a:p>
        </p:txBody>
      </p:sp>
      <p:sp>
        <p:nvSpPr>
          <p:cNvPr id="10" name="TextBox 9">
            <a:extLst>
              <a:ext uri="{FF2B5EF4-FFF2-40B4-BE49-F238E27FC236}">
                <a16:creationId xmlns:a16="http://schemas.microsoft.com/office/drawing/2014/main" id="{2BCB2C13-E7A2-6AA9-47E0-8DDA069F8EE6}"/>
              </a:ext>
            </a:extLst>
          </p:cNvPr>
          <p:cNvSpPr txBox="1"/>
          <p:nvPr/>
        </p:nvSpPr>
        <p:spPr>
          <a:xfrm>
            <a:off x="953227" y="692699"/>
            <a:ext cx="2420449" cy="523220"/>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ĐỀ TÀI</a:t>
            </a:r>
          </a:p>
        </p:txBody>
      </p:sp>
      <p:grpSp>
        <p:nvGrpSpPr>
          <p:cNvPr id="366" name="Google Shape;462;p37">
            <a:extLst>
              <a:ext uri="{FF2B5EF4-FFF2-40B4-BE49-F238E27FC236}">
                <a16:creationId xmlns:a16="http://schemas.microsoft.com/office/drawing/2014/main" id="{299FF0DC-E5AE-D60C-5023-C643E1CFFFA7}"/>
              </a:ext>
            </a:extLst>
          </p:cNvPr>
          <p:cNvGrpSpPr/>
          <p:nvPr/>
        </p:nvGrpSpPr>
        <p:grpSpPr>
          <a:xfrm>
            <a:off x="637405" y="2749946"/>
            <a:ext cx="913647" cy="1139113"/>
            <a:chOff x="1709175" y="238125"/>
            <a:chExt cx="4200675" cy="5237300"/>
          </a:xfrm>
        </p:grpSpPr>
        <p:sp>
          <p:nvSpPr>
            <p:cNvPr id="367" name="Google Shape;463;p37">
              <a:extLst>
                <a:ext uri="{FF2B5EF4-FFF2-40B4-BE49-F238E27FC236}">
                  <a16:creationId xmlns:a16="http://schemas.microsoft.com/office/drawing/2014/main" id="{1734A4E8-E81B-61B8-4440-77C757484931}"/>
                </a:ext>
              </a:extLst>
            </p:cNvPr>
            <p:cNvSpPr/>
            <p:nvPr/>
          </p:nvSpPr>
          <p:spPr>
            <a:xfrm>
              <a:off x="4047775" y="4782875"/>
              <a:ext cx="355600" cy="629075"/>
            </a:xfrm>
            <a:custGeom>
              <a:avLst/>
              <a:gdLst/>
              <a:ahLst/>
              <a:cxnLst/>
              <a:rect l="l" t="t" r="r" b="b"/>
              <a:pathLst>
                <a:path w="14224" h="25163" extrusionOk="0">
                  <a:moveTo>
                    <a:pt x="0" y="0"/>
                  </a:moveTo>
                  <a:lnTo>
                    <a:pt x="15" y="23578"/>
                  </a:lnTo>
                  <a:cubicBezTo>
                    <a:pt x="15" y="24502"/>
                    <a:pt x="776" y="25163"/>
                    <a:pt x="1604" y="25163"/>
                  </a:cubicBezTo>
                  <a:cubicBezTo>
                    <a:pt x="1870" y="25163"/>
                    <a:pt x="2143" y="25095"/>
                    <a:pt x="2400" y="24945"/>
                  </a:cubicBezTo>
                  <a:lnTo>
                    <a:pt x="13441" y="18477"/>
                  </a:lnTo>
                  <a:cubicBezTo>
                    <a:pt x="13925" y="18193"/>
                    <a:pt x="14224" y="17671"/>
                    <a:pt x="14224" y="17110"/>
                  </a:cubicBezTo>
                  <a:lnTo>
                    <a:pt x="14215" y="0"/>
                  </a:lnTo>
                  <a:lnTo>
                    <a:pt x="11045" y="0"/>
                  </a:lnTo>
                  <a:lnTo>
                    <a:pt x="11054" y="16202"/>
                  </a:lnTo>
                  <a:lnTo>
                    <a:pt x="3179" y="20814"/>
                  </a:lnTo>
                  <a:lnTo>
                    <a:pt x="3167" y="555"/>
                  </a:lnTo>
                  <a:lnTo>
                    <a:pt x="4114" y="0"/>
                  </a:ln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464;p37">
              <a:extLst>
                <a:ext uri="{FF2B5EF4-FFF2-40B4-BE49-F238E27FC236}">
                  <a16:creationId xmlns:a16="http://schemas.microsoft.com/office/drawing/2014/main" id="{167E2207-F0F9-3965-0A74-604631E70442}"/>
                </a:ext>
              </a:extLst>
            </p:cNvPr>
            <p:cNvSpPr/>
            <p:nvPr/>
          </p:nvSpPr>
          <p:spPr>
            <a:xfrm>
              <a:off x="1709175" y="1163675"/>
              <a:ext cx="673350" cy="526100"/>
            </a:xfrm>
            <a:custGeom>
              <a:avLst/>
              <a:gdLst/>
              <a:ahLst/>
              <a:cxnLst/>
              <a:rect l="l" t="t" r="r" b="b"/>
              <a:pathLst>
                <a:path w="26934" h="21044" extrusionOk="0">
                  <a:moveTo>
                    <a:pt x="12891" y="1"/>
                  </a:moveTo>
                  <a:cubicBezTo>
                    <a:pt x="12614" y="1"/>
                    <a:pt x="12337" y="73"/>
                    <a:pt x="12089" y="218"/>
                  </a:cubicBezTo>
                  <a:lnTo>
                    <a:pt x="1051" y="6683"/>
                  </a:lnTo>
                  <a:cubicBezTo>
                    <a:pt x="0" y="7301"/>
                    <a:pt x="6" y="8820"/>
                    <a:pt x="1066" y="9426"/>
                  </a:cubicBezTo>
                  <a:lnTo>
                    <a:pt x="21351" y="21044"/>
                  </a:lnTo>
                  <a:lnTo>
                    <a:pt x="22590" y="18103"/>
                  </a:lnTo>
                  <a:lnTo>
                    <a:pt x="5009" y="8035"/>
                  </a:lnTo>
                  <a:lnTo>
                    <a:pt x="12901" y="3412"/>
                  </a:lnTo>
                  <a:lnTo>
                    <a:pt x="25694" y="10740"/>
                  </a:lnTo>
                  <a:lnTo>
                    <a:pt x="26933" y="7799"/>
                  </a:lnTo>
                  <a:lnTo>
                    <a:pt x="13677" y="209"/>
                  </a:lnTo>
                  <a:cubicBezTo>
                    <a:pt x="13434" y="70"/>
                    <a:pt x="13162" y="1"/>
                    <a:pt x="12891" y="1"/>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465;p37">
              <a:extLst>
                <a:ext uri="{FF2B5EF4-FFF2-40B4-BE49-F238E27FC236}">
                  <a16:creationId xmlns:a16="http://schemas.microsoft.com/office/drawing/2014/main" id="{4FC6C153-CF3F-398C-1B9E-97146D84DBFC}"/>
                </a:ext>
              </a:extLst>
            </p:cNvPr>
            <p:cNvSpPr/>
            <p:nvPr/>
          </p:nvSpPr>
          <p:spPr>
            <a:xfrm>
              <a:off x="4906750" y="4264525"/>
              <a:ext cx="735075" cy="874475"/>
            </a:xfrm>
            <a:custGeom>
              <a:avLst/>
              <a:gdLst/>
              <a:ahLst/>
              <a:cxnLst/>
              <a:rect l="l" t="t" r="r" b="b"/>
              <a:pathLst>
                <a:path w="29403" h="34979" extrusionOk="0">
                  <a:moveTo>
                    <a:pt x="12278" y="3750"/>
                  </a:moveTo>
                  <a:lnTo>
                    <a:pt x="25435" y="26361"/>
                  </a:lnTo>
                  <a:lnTo>
                    <a:pt x="17128" y="31226"/>
                  </a:lnTo>
                  <a:lnTo>
                    <a:pt x="3968" y="8619"/>
                  </a:lnTo>
                  <a:lnTo>
                    <a:pt x="12278" y="3750"/>
                  </a:lnTo>
                  <a:close/>
                  <a:moveTo>
                    <a:pt x="12843" y="1"/>
                  </a:moveTo>
                  <a:cubicBezTo>
                    <a:pt x="12572" y="1"/>
                    <a:pt x="12297" y="70"/>
                    <a:pt x="12045" y="216"/>
                  </a:cubicBezTo>
                  <a:lnTo>
                    <a:pt x="1004" y="6684"/>
                  </a:lnTo>
                  <a:cubicBezTo>
                    <a:pt x="254" y="7129"/>
                    <a:pt x="1" y="8093"/>
                    <a:pt x="437" y="8848"/>
                  </a:cubicBezTo>
                  <a:lnTo>
                    <a:pt x="15188" y="34196"/>
                  </a:lnTo>
                  <a:cubicBezTo>
                    <a:pt x="15474" y="34680"/>
                    <a:pt x="15994" y="34978"/>
                    <a:pt x="16558" y="34978"/>
                  </a:cubicBezTo>
                  <a:cubicBezTo>
                    <a:pt x="16839" y="34978"/>
                    <a:pt x="17116" y="34904"/>
                    <a:pt x="17358" y="34763"/>
                  </a:cubicBezTo>
                  <a:lnTo>
                    <a:pt x="28399" y="28295"/>
                  </a:lnTo>
                  <a:cubicBezTo>
                    <a:pt x="29148" y="27853"/>
                    <a:pt x="29402" y="26886"/>
                    <a:pt x="28966" y="26131"/>
                  </a:cubicBezTo>
                  <a:lnTo>
                    <a:pt x="14215" y="786"/>
                  </a:lnTo>
                  <a:cubicBezTo>
                    <a:pt x="13920" y="282"/>
                    <a:pt x="13389" y="1"/>
                    <a:pt x="12843" y="1"/>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466;p37">
              <a:extLst>
                <a:ext uri="{FF2B5EF4-FFF2-40B4-BE49-F238E27FC236}">
                  <a16:creationId xmlns:a16="http://schemas.microsoft.com/office/drawing/2014/main" id="{AE19E890-B4A3-7A55-9346-19AFAB913769}"/>
                </a:ext>
              </a:extLst>
            </p:cNvPr>
            <p:cNvSpPr/>
            <p:nvPr/>
          </p:nvSpPr>
          <p:spPr>
            <a:xfrm>
              <a:off x="1980200" y="238250"/>
              <a:ext cx="949300" cy="577175"/>
            </a:xfrm>
            <a:custGeom>
              <a:avLst/>
              <a:gdLst/>
              <a:ahLst/>
              <a:cxnLst/>
              <a:rect l="l" t="t" r="r" b="b"/>
              <a:pathLst>
                <a:path w="37972" h="23087" extrusionOk="0">
                  <a:moveTo>
                    <a:pt x="36165" y="0"/>
                  </a:moveTo>
                  <a:cubicBezTo>
                    <a:pt x="35901" y="0"/>
                    <a:pt x="35633" y="67"/>
                    <a:pt x="35387" y="207"/>
                  </a:cubicBezTo>
                  <a:lnTo>
                    <a:pt x="11955" y="13666"/>
                  </a:lnTo>
                  <a:lnTo>
                    <a:pt x="914" y="20134"/>
                  </a:lnTo>
                  <a:cubicBezTo>
                    <a:pt x="299" y="20495"/>
                    <a:pt x="1" y="21227"/>
                    <a:pt x="186" y="21916"/>
                  </a:cubicBezTo>
                  <a:cubicBezTo>
                    <a:pt x="374" y="22606"/>
                    <a:pt x="1000" y="23083"/>
                    <a:pt x="1717" y="23086"/>
                  </a:cubicBezTo>
                  <a:cubicBezTo>
                    <a:pt x="1991" y="23086"/>
                    <a:pt x="2263" y="23012"/>
                    <a:pt x="2505" y="22874"/>
                  </a:cubicBezTo>
                  <a:lnTo>
                    <a:pt x="25936" y="9415"/>
                  </a:lnTo>
                  <a:lnTo>
                    <a:pt x="36975" y="2947"/>
                  </a:lnTo>
                  <a:cubicBezTo>
                    <a:pt x="37721" y="2502"/>
                    <a:pt x="37972" y="1541"/>
                    <a:pt x="37536" y="789"/>
                  </a:cubicBezTo>
                  <a:cubicBezTo>
                    <a:pt x="37242" y="284"/>
                    <a:pt x="36711" y="0"/>
                    <a:pt x="36165" y="0"/>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467;p37">
              <a:extLst>
                <a:ext uri="{FF2B5EF4-FFF2-40B4-BE49-F238E27FC236}">
                  <a16:creationId xmlns:a16="http://schemas.microsoft.com/office/drawing/2014/main" id="{EC9152A9-DEEB-19DA-4750-D551BA006BB6}"/>
                </a:ext>
              </a:extLst>
            </p:cNvPr>
            <p:cNvSpPr/>
            <p:nvPr/>
          </p:nvSpPr>
          <p:spPr>
            <a:xfrm>
              <a:off x="2563375" y="238125"/>
              <a:ext cx="735125" cy="874600"/>
            </a:xfrm>
            <a:custGeom>
              <a:avLst/>
              <a:gdLst/>
              <a:ahLst/>
              <a:cxnLst/>
              <a:rect l="l" t="t" r="r" b="b"/>
              <a:pathLst>
                <a:path w="29405" h="34984" extrusionOk="0">
                  <a:moveTo>
                    <a:pt x="12278" y="3755"/>
                  </a:moveTo>
                  <a:lnTo>
                    <a:pt x="25438" y="26363"/>
                  </a:lnTo>
                  <a:lnTo>
                    <a:pt x="17128" y="31231"/>
                  </a:lnTo>
                  <a:lnTo>
                    <a:pt x="3971" y="8620"/>
                  </a:lnTo>
                  <a:lnTo>
                    <a:pt x="12278" y="3755"/>
                  </a:lnTo>
                  <a:close/>
                  <a:moveTo>
                    <a:pt x="12846" y="1"/>
                  </a:moveTo>
                  <a:cubicBezTo>
                    <a:pt x="12574" y="1"/>
                    <a:pt x="12299" y="71"/>
                    <a:pt x="12048" y="218"/>
                  </a:cubicBezTo>
                  <a:lnTo>
                    <a:pt x="1007" y="6686"/>
                  </a:lnTo>
                  <a:cubicBezTo>
                    <a:pt x="254" y="7128"/>
                    <a:pt x="1" y="8092"/>
                    <a:pt x="436" y="8850"/>
                  </a:cubicBezTo>
                  <a:lnTo>
                    <a:pt x="15188" y="34195"/>
                  </a:lnTo>
                  <a:cubicBezTo>
                    <a:pt x="15403" y="34559"/>
                    <a:pt x="15749" y="34822"/>
                    <a:pt x="16158" y="34929"/>
                  </a:cubicBezTo>
                  <a:cubicBezTo>
                    <a:pt x="16289" y="34965"/>
                    <a:pt x="16424" y="34983"/>
                    <a:pt x="16558" y="34983"/>
                  </a:cubicBezTo>
                  <a:cubicBezTo>
                    <a:pt x="16841" y="34980"/>
                    <a:pt x="17116" y="34906"/>
                    <a:pt x="17361" y="34765"/>
                  </a:cubicBezTo>
                  <a:lnTo>
                    <a:pt x="28399" y="28297"/>
                  </a:lnTo>
                  <a:cubicBezTo>
                    <a:pt x="29151" y="27855"/>
                    <a:pt x="29405" y="26888"/>
                    <a:pt x="28969" y="26133"/>
                  </a:cubicBezTo>
                  <a:lnTo>
                    <a:pt x="14218" y="788"/>
                  </a:lnTo>
                  <a:cubicBezTo>
                    <a:pt x="13923" y="282"/>
                    <a:pt x="13392" y="1"/>
                    <a:pt x="12846" y="1"/>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468;p37">
              <a:extLst>
                <a:ext uri="{FF2B5EF4-FFF2-40B4-BE49-F238E27FC236}">
                  <a16:creationId xmlns:a16="http://schemas.microsoft.com/office/drawing/2014/main" id="{53D512C3-2686-48AD-AA21-6552349A3100}"/>
                </a:ext>
              </a:extLst>
            </p:cNvPr>
            <p:cNvSpPr/>
            <p:nvPr/>
          </p:nvSpPr>
          <p:spPr>
            <a:xfrm>
              <a:off x="4906975" y="2674200"/>
              <a:ext cx="477475" cy="626300"/>
            </a:xfrm>
            <a:custGeom>
              <a:avLst/>
              <a:gdLst/>
              <a:ahLst/>
              <a:cxnLst/>
              <a:rect l="l" t="t" r="r" b="b"/>
              <a:pathLst>
                <a:path w="19099" h="25052" extrusionOk="0">
                  <a:moveTo>
                    <a:pt x="11955" y="3913"/>
                  </a:moveTo>
                  <a:cubicBezTo>
                    <a:pt x="13394" y="7945"/>
                    <a:pt x="14612" y="12053"/>
                    <a:pt x="15600" y="16220"/>
                  </a:cubicBezTo>
                  <a:lnTo>
                    <a:pt x="7415" y="21016"/>
                  </a:lnTo>
                  <a:cubicBezTo>
                    <a:pt x="6394" y="16864"/>
                    <a:pt x="5153" y="12769"/>
                    <a:pt x="3696" y="8748"/>
                  </a:cubicBezTo>
                  <a:lnTo>
                    <a:pt x="11955" y="3913"/>
                  </a:lnTo>
                  <a:close/>
                  <a:moveTo>
                    <a:pt x="12790" y="1"/>
                  </a:moveTo>
                  <a:cubicBezTo>
                    <a:pt x="12519" y="1"/>
                    <a:pt x="12245" y="70"/>
                    <a:pt x="11991" y="217"/>
                  </a:cubicBezTo>
                  <a:lnTo>
                    <a:pt x="953" y="6686"/>
                  </a:lnTo>
                  <a:cubicBezTo>
                    <a:pt x="290" y="7074"/>
                    <a:pt x="1" y="7883"/>
                    <a:pt x="269" y="8605"/>
                  </a:cubicBezTo>
                  <a:cubicBezTo>
                    <a:pt x="2168" y="13682"/>
                    <a:pt x="3693" y="18799"/>
                    <a:pt x="4815" y="23813"/>
                  </a:cubicBezTo>
                  <a:cubicBezTo>
                    <a:pt x="4979" y="24536"/>
                    <a:pt x="5621" y="25049"/>
                    <a:pt x="6362" y="25052"/>
                  </a:cubicBezTo>
                  <a:cubicBezTo>
                    <a:pt x="6645" y="25052"/>
                    <a:pt x="6920" y="24977"/>
                    <a:pt x="7164" y="24834"/>
                  </a:cubicBezTo>
                  <a:lnTo>
                    <a:pt x="18206" y="18369"/>
                  </a:lnTo>
                  <a:cubicBezTo>
                    <a:pt x="18797" y="18019"/>
                    <a:pt x="19098" y="17327"/>
                    <a:pt x="18952" y="16655"/>
                  </a:cubicBezTo>
                  <a:cubicBezTo>
                    <a:pt x="17794" y="11500"/>
                    <a:pt x="16221" y="6247"/>
                    <a:pt x="14277" y="1032"/>
                  </a:cubicBezTo>
                  <a:cubicBezTo>
                    <a:pt x="14036" y="385"/>
                    <a:pt x="13426" y="1"/>
                    <a:pt x="12790" y="1"/>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469;p37">
              <a:extLst>
                <a:ext uri="{FF2B5EF4-FFF2-40B4-BE49-F238E27FC236}">
                  <a16:creationId xmlns:a16="http://schemas.microsoft.com/office/drawing/2014/main" id="{95389F6B-1257-B2FD-45CF-F4269D291560}"/>
                </a:ext>
              </a:extLst>
            </p:cNvPr>
            <p:cNvSpPr/>
            <p:nvPr/>
          </p:nvSpPr>
          <p:spPr>
            <a:xfrm>
              <a:off x="4038825" y="1374525"/>
              <a:ext cx="647150" cy="532325"/>
            </a:xfrm>
            <a:custGeom>
              <a:avLst/>
              <a:gdLst/>
              <a:ahLst/>
              <a:cxnLst/>
              <a:rect l="l" t="t" r="r" b="b"/>
              <a:pathLst>
                <a:path w="25886" h="21293" extrusionOk="0">
                  <a:moveTo>
                    <a:pt x="12689" y="3541"/>
                  </a:moveTo>
                  <a:cubicBezTo>
                    <a:pt x="15832" y="6473"/>
                    <a:pt x="18814" y="9571"/>
                    <a:pt x="21620" y="12827"/>
                  </a:cubicBezTo>
                  <a:lnTo>
                    <a:pt x="13361" y="17669"/>
                  </a:lnTo>
                  <a:cubicBezTo>
                    <a:pt x="10573" y="14406"/>
                    <a:pt x="7615" y="11290"/>
                    <a:pt x="4501" y="8341"/>
                  </a:cubicBezTo>
                  <a:lnTo>
                    <a:pt x="12689" y="3541"/>
                  </a:lnTo>
                  <a:close/>
                  <a:moveTo>
                    <a:pt x="12890" y="0"/>
                  </a:moveTo>
                  <a:cubicBezTo>
                    <a:pt x="12617" y="0"/>
                    <a:pt x="12341" y="71"/>
                    <a:pt x="12092" y="216"/>
                  </a:cubicBezTo>
                  <a:lnTo>
                    <a:pt x="1054" y="6685"/>
                  </a:lnTo>
                  <a:cubicBezTo>
                    <a:pt x="132" y="7225"/>
                    <a:pt x="0" y="8505"/>
                    <a:pt x="791" y="9225"/>
                  </a:cubicBezTo>
                  <a:cubicBezTo>
                    <a:pt x="4609" y="12696"/>
                    <a:pt x="8310" y="16565"/>
                    <a:pt x="11791" y="20723"/>
                  </a:cubicBezTo>
                  <a:cubicBezTo>
                    <a:pt x="12092" y="21084"/>
                    <a:pt x="12537" y="21293"/>
                    <a:pt x="13008" y="21293"/>
                  </a:cubicBezTo>
                  <a:cubicBezTo>
                    <a:pt x="13289" y="21293"/>
                    <a:pt x="13564" y="21215"/>
                    <a:pt x="13805" y="21075"/>
                  </a:cubicBezTo>
                  <a:lnTo>
                    <a:pt x="24847" y="14609"/>
                  </a:lnTo>
                  <a:cubicBezTo>
                    <a:pt x="25688" y="14111"/>
                    <a:pt x="25885" y="12977"/>
                    <a:pt x="25262" y="12225"/>
                  </a:cubicBezTo>
                  <a:cubicBezTo>
                    <a:pt x="21680" y="7950"/>
                    <a:pt x="17877" y="3977"/>
                    <a:pt x="13958" y="413"/>
                  </a:cubicBezTo>
                  <a:cubicBezTo>
                    <a:pt x="13657" y="141"/>
                    <a:pt x="13276" y="0"/>
                    <a:pt x="12890" y="0"/>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470;p37">
              <a:extLst>
                <a:ext uri="{FF2B5EF4-FFF2-40B4-BE49-F238E27FC236}">
                  <a16:creationId xmlns:a16="http://schemas.microsoft.com/office/drawing/2014/main" id="{2805F57B-FE3B-12D0-1D81-7A830E706982}"/>
                </a:ext>
              </a:extLst>
            </p:cNvPr>
            <p:cNvSpPr/>
            <p:nvPr/>
          </p:nvSpPr>
          <p:spPr>
            <a:xfrm>
              <a:off x="4038825" y="1374525"/>
              <a:ext cx="647150" cy="532325"/>
            </a:xfrm>
            <a:custGeom>
              <a:avLst/>
              <a:gdLst/>
              <a:ahLst/>
              <a:cxnLst/>
              <a:rect l="l" t="t" r="r" b="b"/>
              <a:pathLst>
                <a:path w="25886" h="21293" extrusionOk="0">
                  <a:moveTo>
                    <a:pt x="12689" y="3541"/>
                  </a:moveTo>
                  <a:cubicBezTo>
                    <a:pt x="15832" y="6473"/>
                    <a:pt x="18814" y="9571"/>
                    <a:pt x="21620" y="12827"/>
                  </a:cubicBezTo>
                  <a:lnTo>
                    <a:pt x="13361" y="17669"/>
                  </a:lnTo>
                  <a:cubicBezTo>
                    <a:pt x="10573" y="14406"/>
                    <a:pt x="7615" y="11290"/>
                    <a:pt x="4501" y="8341"/>
                  </a:cubicBezTo>
                  <a:lnTo>
                    <a:pt x="12689" y="3541"/>
                  </a:lnTo>
                  <a:close/>
                  <a:moveTo>
                    <a:pt x="12890" y="0"/>
                  </a:moveTo>
                  <a:cubicBezTo>
                    <a:pt x="12617" y="0"/>
                    <a:pt x="12341" y="71"/>
                    <a:pt x="12092" y="216"/>
                  </a:cubicBezTo>
                  <a:lnTo>
                    <a:pt x="1054" y="6685"/>
                  </a:lnTo>
                  <a:cubicBezTo>
                    <a:pt x="132" y="7225"/>
                    <a:pt x="0" y="8505"/>
                    <a:pt x="791" y="9225"/>
                  </a:cubicBezTo>
                  <a:cubicBezTo>
                    <a:pt x="4609" y="12696"/>
                    <a:pt x="8310" y="16565"/>
                    <a:pt x="11791" y="20723"/>
                  </a:cubicBezTo>
                  <a:cubicBezTo>
                    <a:pt x="12092" y="21084"/>
                    <a:pt x="12537" y="21293"/>
                    <a:pt x="13008" y="21293"/>
                  </a:cubicBezTo>
                  <a:cubicBezTo>
                    <a:pt x="13289" y="21293"/>
                    <a:pt x="13564" y="21215"/>
                    <a:pt x="13805" y="21075"/>
                  </a:cubicBezTo>
                  <a:lnTo>
                    <a:pt x="24847" y="14609"/>
                  </a:lnTo>
                  <a:cubicBezTo>
                    <a:pt x="25688" y="14111"/>
                    <a:pt x="25885" y="12977"/>
                    <a:pt x="25262" y="12225"/>
                  </a:cubicBezTo>
                  <a:cubicBezTo>
                    <a:pt x="21680" y="7950"/>
                    <a:pt x="17877" y="3977"/>
                    <a:pt x="13958" y="413"/>
                  </a:cubicBezTo>
                  <a:cubicBezTo>
                    <a:pt x="13657" y="141"/>
                    <a:pt x="13276" y="0"/>
                    <a:pt x="12890" y="0"/>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471;p37">
              <a:extLst>
                <a:ext uri="{FF2B5EF4-FFF2-40B4-BE49-F238E27FC236}">
                  <a16:creationId xmlns:a16="http://schemas.microsoft.com/office/drawing/2014/main" id="{61C44B32-3120-7780-27A8-9A7E67C9183D}"/>
                </a:ext>
              </a:extLst>
            </p:cNvPr>
            <p:cNvSpPr/>
            <p:nvPr/>
          </p:nvSpPr>
          <p:spPr>
            <a:xfrm>
              <a:off x="5019725" y="3059625"/>
              <a:ext cx="890125" cy="539675"/>
            </a:xfrm>
            <a:custGeom>
              <a:avLst/>
              <a:gdLst/>
              <a:ahLst/>
              <a:cxnLst/>
              <a:rect l="l" t="t" r="r" b="b"/>
              <a:pathLst>
                <a:path w="35605" h="21587" extrusionOk="0">
                  <a:moveTo>
                    <a:pt x="12902" y="3417"/>
                  </a:moveTo>
                  <a:lnTo>
                    <a:pt x="30596" y="13551"/>
                  </a:lnTo>
                  <a:lnTo>
                    <a:pt x="22707" y="18172"/>
                  </a:lnTo>
                  <a:lnTo>
                    <a:pt x="5010" y="8035"/>
                  </a:lnTo>
                  <a:lnTo>
                    <a:pt x="12902" y="3417"/>
                  </a:lnTo>
                  <a:close/>
                  <a:moveTo>
                    <a:pt x="12891" y="0"/>
                  </a:moveTo>
                  <a:cubicBezTo>
                    <a:pt x="12614" y="0"/>
                    <a:pt x="12337" y="73"/>
                    <a:pt x="12090" y="218"/>
                  </a:cubicBezTo>
                  <a:lnTo>
                    <a:pt x="1052" y="6683"/>
                  </a:lnTo>
                  <a:cubicBezTo>
                    <a:pt x="1" y="7301"/>
                    <a:pt x="10" y="8823"/>
                    <a:pt x="1066" y="9426"/>
                  </a:cubicBezTo>
                  <a:lnTo>
                    <a:pt x="21931" y="21375"/>
                  </a:lnTo>
                  <a:cubicBezTo>
                    <a:pt x="22170" y="21512"/>
                    <a:pt x="22441" y="21587"/>
                    <a:pt x="22716" y="21587"/>
                  </a:cubicBezTo>
                  <a:cubicBezTo>
                    <a:pt x="22997" y="21587"/>
                    <a:pt x="23274" y="21512"/>
                    <a:pt x="23516" y="21369"/>
                  </a:cubicBezTo>
                  <a:lnTo>
                    <a:pt x="34557" y="14900"/>
                  </a:lnTo>
                  <a:cubicBezTo>
                    <a:pt x="35605" y="14285"/>
                    <a:pt x="35599" y="12763"/>
                    <a:pt x="34539" y="12160"/>
                  </a:cubicBezTo>
                  <a:lnTo>
                    <a:pt x="13678" y="209"/>
                  </a:lnTo>
                  <a:cubicBezTo>
                    <a:pt x="13434" y="70"/>
                    <a:pt x="13163" y="0"/>
                    <a:pt x="12891" y="0"/>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472;p37">
              <a:extLst>
                <a:ext uri="{FF2B5EF4-FFF2-40B4-BE49-F238E27FC236}">
                  <a16:creationId xmlns:a16="http://schemas.microsoft.com/office/drawing/2014/main" id="{47BB7F6F-336A-0BF1-B928-82EECCB05E2C}"/>
                </a:ext>
              </a:extLst>
            </p:cNvPr>
            <p:cNvSpPr/>
            <p:nvPr/>
          </p:nvSpPr>
          <p:spPr>
            <a:xfrm>
              <a:off x="5548000" y="3358350"/>
              <a:ext cx="355975" cy="1191500"/>
            </a:xfrm>
            <a:custGeom>
              <a:avLst/>
              <a:gdLst/>
              <a:ahLst/>
              <a:cxnLst/>
              <a:rect l="l" t="t" r="r" b="b"/>
              <a:pathLst>
                <a:path w="14239" h="47660" extrusionOk="0">
                  <a:moveTo>
                    <a:pt x="11044" y="4348"/>
                  </a:moveTo>
                  <a:lnTo>
                    <a:pt x="11071" y="38702"/>
                  </a:lnTo>
                  <a:lnTo>
                    <a:pt x="3194" y="43313"/>
                  </a:lnTo>
                  <a:lnTo>
                    <a:pt x="3170" y="8960"/>
                  </a:lnTo>
                  <a:lnTo>
                    <a:pt x="11044" y="4348"/>
                  </a:lnTo>
                  <a:close/>
                  <a:moveTo>
                    <a:pt x="12621" y="1"/>
                  </a:moveTo>
                  <a:cubicBezTo>
                    <a:pt x="12355" y="1"/>
                    <a:pt x="12081" y="70"/>
                    <a:pt x="11823" y="220"/>
                  </a:cubicBezTo>
                  <a:lnTo>
                    <a:pt x="785" y="6685"/>
                  </a:lnTo>
                  <a:cubicBezTo>
                    <a:pt x="299" y="6972"/>
                    <a:pt x="0" y="7491"/>
                    <a:pt x="3" y="8056"/>
                  </a:cubicBezTo>
                  <a:lnTo>
                    <a:pt x="30" y="46074"/>
                  </a:lnTo>
                  <a:cubicBezTo>
                    <a:pt x="33" y="46949"/>
                    <a:pt x="740" y="47656"/>
                    <a:pt x="1612" y="47659"/>
                  </a:cubicBezTo>
                  <a:cubicBezTo>
                    <a:pt x="1895" y="47659"/>
                    <a:pt x="2170" y="47585"/>
                    <a:pt x="2415" y="47442"/>
                  </a:cubicBezTo>
                  <a:lnTo>
                    <a:pt x="13453" y="40973"/>
                  </a:lnTo>
                  <a:cubicBezTo>
                    <a:pt x="13940" y="40690"/>
                    <a:pt x="14238" y="40170"/>
                    <a:pt x="14238" y="39606"/>
                  </a:cubicBezTo>
                  <a:lnTo>
                    <a:pt x="14208" y="1587"/>
                  </a:lnTo>
                  <a:cubicBezTo>
                    <a:pt x="14208" y="662"/>
                    <a:pt x="13449" y="1"/>
                    <a:pt x="12621" y="1"/>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473;p37">
              <a:extLst>
                <a:ext uri="{FF2B5EF4-FFF2-40B4-BE49-F238E27FC236}">
                  <a16:creationId xmlns:a16="http://schemas.microsoft.com/office/drawing/2014/main" id="{FCFCA72D-21F2-E421-188A-5493DDA89151}"/>
                </a:ext>
              </a:extLst>
            </p:cNvPr>
            <p:cNvSpPr/>
            <p:nvPr/>
          </p:nvSpPr>
          <p:spPr>
            <a:xfrm>
              <a:off x="4045225" y="776250"/>
              <a:ext cx="355675" cy="839125"/>
            </a:xfrm>
            <a:custGeom>
              <a:avLst/>
              <a:gdLst/>
              <a:ahLst/>
              <a:cxnLst/>
              <a:rect l="l" t="t" r="r" b="b"/>
              <a:pathLst>
                <a:path w="14227" h="33565" extrusionOk="0">
                  <a:moveTo>
                    <a:pt x="11045" y="4348"/>
                  </a:moveTo>
                  <a:lnTo>
                    <a:pt x="11057" y="24607"/>
                  </a:lnTo>
                  <a:lnTo>
                    <a:pt x="3180" y="29219"/>
                  </a:lnTo>
                  <a:lnTo>
                    <a:pt x="3168" y="8963"/>
                  </a:lnTo>
                  <a:lnTo>
                    <a:pt x="11045" y="4348"/>
                  </a:lnTo>
                  <a:close/>
                  <a:moveTo>
                    <a:pt x="12624" y="1"/>
                  </a:moveTo>
                  <a:cubicBezTo>
                    <a:pt x="12357" y="1"/>
                    <a:pt x="12084" y="69"/>
                    <a:pt x="11827" y="220"/>
                  </a:cubicBezTo>
                  <a:lnTo>
                    <a:pt x="786" y="6688"/>
                  </a:lnTo>
                  <a:cubicBezTo>
                    <a:pt x="299" y="6972"/>
                    <a:pt x="1" y="7494"/>
                    <a:pt x="4" y="8056"/>
                  </a:cubicBezTo>
                  <a:lnTo>
                    <a:pt x="19" y="31983"/>
                  </a:lnTo>
                  <a:cubicBezTo>
                    <a:pt x="19" y="32857"/>
                    <a:pt x="726" y="33565"/>
                    <a:pt x="1601" y="33565"/>
                  </a:cubicBezTo>
                  <a:cubicBezTo>
                    <a:pt x="1884" y="33565"/>
                    <a:pt x="2159" y="33490"/>
                    <a:pt x="2404" y="33350"/>
                  </a:cubicBezTo>
                  <a:lnTo>
                    <a:pt x="13442" y="26884"/>
                  </a:lnTo>
                  <a:cubicBezTo>
                    <a:pt x="13929" y="26598"/>
                    <a:pt x="14227" y="26078"/>
                    <a:pt x="14227" y="25514"/>
                  </a:cubicBezTo>
                  <a:lnTo>
                    <a:pt x="14212" y="1584"/>
                  </a:lnTo>
                  <a:cubicBezTo>
                    <a:pt x="14210" y="661"/>
                    <a:pt x="13450" y="1"/>
                    <a:pt x="12624" y="1"/>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474;p37">
              <a:extLst>
                <a:ext uri="{FF2B5EF4-FFF2-40B4-BE49-F238E27FC236}">
                  <a16:creationId xmlns:a16="http://schemas.microsoft.com/office/drawing/2014/main" id="{2D9E81A4-54BD-300D-F7BA-DCE056D79538}"/>
                </a:ext>
              </a:extLst>
            </p:cNvPr>
            <p:cNvSpPr/>
            <p:nvPr/>
          </p:nvSpPr>
          <p:spPr>
            <a:xfrm>
              <a:off x="3209675" y="301625"/>
              <a:ext cx="1197500" cy="715575"/>
            </a:xfrm>
            <a:custGeom>
              <a:avLst/>
              <a:gdLst/>
              <a:ahLst/>
              <a:cxnLst/>
              <a:rect l="l" t="t" r="r" b="b"/>
              <a:pathLst>
                <a:path w="47900" h="28623" extrusionOk="0">
                  <a:moveTo>
                    <a:pt x="12902" y="3415"/>
                  </a:moveTo>
                  <a:lnTo>
                    <a:pt x="42891" y="20587"/>
                  </a:lnTo>
                  <a:lnTo>
                    <a:pt x="34999" y="25211"/>
                  </a:lnTo>
                  <a:lnTo>
                    <a:pt x="5013" y="8036"/>
                  </a:lnTo>
                  <a:lnTo>
                    <a:pt x="12902" y="3415"/>
                  </a:lnTo>
                  <a:close/>
                  <a:moveTo>
                    <a:pt x="12891" y="1"/>
                  </a:moveTo>
                  <a:cubicBezTo>
                    <a:pt x="12614" y="1"/>
                    <a:pt x="12337" y="73"/>
                    <a:pt x="12090" y="218"/>
                  </a:cubicBezTo>
                  <a:lnTo>
                    <a:pt x="1052" y="6683"/>
                  </a:lnTo>
                  <a:cubicBezTo>
                    <a:pt x="1" y="7298"/>
                    <a:pt x="10" y="8821"/>
                    <a:pt x="1067" y="9427"/>
                  </a:cubicBezTo>
                  <a:lnTo>
                    <a:pt x="34223" y="28414"/>
                  </a:lnTo>
                  <a:cubicBezTo>
                    <a:pt x="34462" y="28551"/>
                    <a:pt x="34733" y="28623"/>
                    <a:pt x="35008" y="28623"/>
                  </a:cubicBezTo>
                  <a:cubicBezTo>
                    <a:pt x="35289" y="28623"/>
                    <a:pt x="35566" y="28548"/>
                    <a:pt x="35808" y="28408"/>
                  </a:cubicBezTo>
                  <a:lnTo>
                    <a:pt x="46849" y="21939"/>
                  </a:lnTo>
                  <a:cubicBezTo>
                    <a:pt x="47900" y="21321"/>
                    <a:pt x="47891" y="19802"/>
                    <a:pt x="46834" y="19196"/>
                  </a:cubicBezTo>
                  <a:lnTo>
                    <a:pt x="13678" y="209"/>
                  </a:lnTo>
                  <a:cubicBezTo>
                    <a:pt x="13434" y="70"/>
                    <a:pt x="13163" y="1"/>
                    <a:pt x="12891" y="1"/>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475;p37">
              <a:extLst>
                <a:ext uri="{FF2B5EF4-FFF2-40B4-BE49-F238E27FC236}">
                  <a16:creationId xmlns:a16="http://schemas.microsoft.com/office/drawing/2014/main" id="{C2DC1068-FCB4-0945-F7B3-C4598172FAA4}"/>
                </a:ext>
              </a:extLst>
            </p:cNvPr>
            <p:cNvSpPr/>
            <p:nvPr/>
          </p:nvSpPr>
          <p:spPr>
            <a:xfrm>
              <a:off x="4687525" y="1454650"/>
              <a:ext cx="952725" cy="1248350"/>
            </a:xfrm>
            <a:custGeom>
              <a:avLst/>
              <a:gdLst/>
              <a:ahLst/>
              <a:cxnLst/>
              <a:rect l="l" t="t" r="r" b="b"/>
              <a:pathLst>
                <a:path w="38109" h="49934" extrusionOk="0">
                  <a:moveTo>
                    <a:pt x="12280" y="3757"/>
                  </a:moveTo>
                  <a:lnTo>
                    <a:pt x="34138" y="41316"/>
                  </a:lnTo>
                  <a:lnTo>
                    <a:pt x="25831" y="46182"/>
                  </a:lnTo>
                  <a:lnTo>
                    <a:pt x="3970" y="8620"/>
                  </a:lnTo>
                  <a:lnTo>
                    <a:pt x="12280" y="3757"/>
                  </a:lnTo>
                  <a:close/>
                  <a:moveTo>
                    <a:pt x="12845" y="1"/>
                  </a:moveTo>
                  <a:cubicBezTo>
                    <a:pt x="12574" y="1"/>
                    <a:pt x="12299" y="70"/>
                    <a:pt x="12047" y="217"/>
                  </a:cubicBezTo>
                  <a:lnTo>
                    <a:pt x="1006" y="6685"/>
                  </a:lnTo>
                  <a:cubicBezTo>
                    <a:pt x="254" y="7130"/>
                    <a:pt x="0" y="8094"/>
                    <a:pt x="436" y="8849"/>
                  </a:cubicBezTo>
                  <a:lnTo>
                    <a:pt x="23888" y="49146"/>
                  </a:lnTo>
                  <a:cubicBezTo>
                    <a:pt x="24103" y="49510"/>
                    <a:pt x="24452" y="49776"/>
                    <a:pt x="24858" y="49883"/>
                  </a:cubicBezTo>
                  <a:cubicBezTo>
                    <a:pt x="24990" y="49916"/>
                    <a:pt x="25127" y="49934"/>
                    <a:pt x="25261" y="49934"/>
                  </a:cubicBezTo>
                  <a:cubicBezTo>
                    <a:pt x="25542" y="49934"/>
                    <a:pt x="25820" y="49859"/>
                    <a:pt x="26061" y="49716"/>
                  </a:cubicBezTo>
                  <a:lnTo>
                    <a:pt x="37102" y="43248"/>
                  </a:lnTo>
                  <a:cubicBezTo>
                    <a:pt x="37855" y="42806"/>
                    <a:pt x="38108" y="41839"/>
                    <a:pt x="37673" y="41083"/>
                  </a:cubicBezTo>
                  <a:lnTo>
                    <a:pt x="14220" y="787"/>
                  </a:lnTo>
                  <a:cubicBezTo>
                    <a:pt x="13923" y="283"/>
                    <a:pt x="13392" y="1"/>
                    <a:pt x="12845" y="1"/>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476;p37">
              <a:extLst>
                <a:ext uri="{FF2B5EF4-FFF2-40B4-BE49-F238E27FC236}">
                  <a16:creationId xmlns:a16="http://schemas.microsoft.com/office/drawing/2014/main" id="{1E071018-2D60-C74A-ABFA-9CDCB81FCA62}"/>
                </a:ext>
              </a:extLst>
            </p:cNvPr>
            <p:cNvSpPr/>
            <p:nvPr/>
          </p:nvSpPr>
          <p:spPr>
            <a:xfrm>
              <a:off x="4321125" y="1454800"/>
              <a:ext cx="732500" cy="452050"/>
            </a:xfrm>
            <a:custGeom>
              <a:avLst/>
              <a:gdLst/>
              <a:ahLst/>
              <a:cxnLst/>
              <a:rect l="l" t="t" r="r" b="b"/>
              <a:pathLst>
                <a:path w="29300" h="18082" extrusionOk="0">
                  <a:moveTo>
                    <a:pt x="27491" y="0"/>
                  </a:moveTo>
                  <a:cubicBezTo>
                    <a:pt x="27228" y="0"/>
                    <a:pt x="26961" y="66"/>
                    <a:pt x="26715" y="205"/>
                  </a:cubicBezTo>
                  <a:lnTo>
                    <a:pt x="11955" y="8664"/>
                  </a:lnTo>
                  <a:lnTo>
                    <a:pt x="914" y="15130"/>
                  </a:lnTo>
                  <a:cubicBezTo>
                    <a:pt x="296" y="15491"/>
                    <a:pt x="0" y="16222"/>
                    <a:pt x="185" y="16912"/>
                  </a:cubicBezTo>
                  <a:cubicBezTo>
                    <a:pt x="373" y="17601"/>
                    <a:pt x="1000" y="18082"/>
                    <a:pt x="1716" y="18082"/>
                  </a:cubicBezTo>
                  <a:cubicBezTo>
                    <a:pt x="1991" y="18082"/>
                    <a:pt x="2263" y="18007"/>
                    <a:pt x="2504" y="17870"/>
                  </a:cubicBezTo>
                  <a:lnTo>
                    <a:pt x="17265" y="9413"/>
                  </a:lnTo>
                  <a:lnTo>
                    <a:pt x="28303" y="2948"/>
                  </a:lnTo>
                  <a:cubicBezTo>
                    <a:pt x="29049" y="2503"/>
                    <a:pt x="29300" y="1542"/>
                    <a:pt x="28864" y="790"/>
                  </a:cubicBezTo>
                  <a:cubicBezTo>
                    <a:pt x="28570" y="284"/>
                    <a:pt x="28038" y="0"/>
                    <a:pt x="27491" y="0"/>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477;p37">
              <a:extLst>
                <a:ext uri="{FF2B5EF4-FFF2-40B4-BE49-F238E27FC236}">
                  <a16:creationId xmlns:a16="http://schemas.microsoft.com/office/drawing/2014/main" id="{4B864E76-423E-DAAD-5EA4-4274F0217B24}"/>
                </a:ext>
              </a:extLst>
            </p:cNvPr>
            <p:cNvSpPr/>
            <p:nvPr/>
          </p:nvSpPr>
          <p:spPr>
            <a:xfrm>
              <a:off x="4327000" y="4080825"/>
              <a:ext cx="13850" cy="6725"/>
            </a:xfrm>
            <a:custGeom>
              <a:avLst/>
              <a:gdLst/>
              <a:ahLst/>
              <a:cxnLst/>
              <a:rect l="l" t="t" r="r" b="b"/>
              <a:pathLst>
                <a:path w="554" h="269" extrusionOk="0">
                  <a:moveTo>
                    <a:pt x="553" y="0"/>
                  </a:moveTo>
                  <a:cubicBezTo>
                    <a:pt x="551" y="1"/>
                    <a:pt x="550" y="2"/>
                    <a:pt x="548" y="3"/>
                  </a:cubicBezTo>
                  <a:lnTo>
                    <a:pt x="548" y="3"/>
                  </a:lnTo>
                  <a:cubicBezTo>
                    <a:pt x="550" y="2"/>
                    <a:pt x="551" y="1"/>
                    <a:pt x="553" y="0"/>
                  </a:cubicBezTo>
                  <a:close/>
                  <a:moveTo>
                    <a:pt x="548" y="3"/>
                  </a:moveTo>
                  <a:cubicBezTo>
                    <a:pt x="382" y="101"/>
                    <a:pt x="198" y="167"/>
                    <a:pt x="28" y="255"/>
                  </a:cubicBezTo>
                  <a:lnTo>
                    <a:pt x="28" y="255"/>
                  </a:lnTo>
                  <a:cubicBezTo>
                    <a:pt x="188" y="173"/>
                    <a:pt x="362" y="114"/>
                    <a:pt x="520" y="24"/>
                  </a:cubicBezTo>
                  <a:cubicBezTo>
                    <a:pt x="530" y="19"/>
                    <a:pt x="538" y="10"/>
                    <a:pt x="548" y="3"/>
                  </a:cubicBezTo>
                  <a:close/>
                  <a:moveTo>
                    <a:pt x="28" y="255"/>
                  </a:moveTo>
                  <a:cubicBezTo>
                    <a:pt x="19" y="259"/>
                    <a:pt x="10" y="264"/>
                    <a:pt x="1" y="269"/>
                  </a:cubicBezTo>
                  <a:cubicBezTo>
                    <a:pt x="10" y="264"/>
                    <a:pt x="19" y="259"/>
                    <a:pt x="28" y="255"/>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478;p37">
              <a:extLst>
                <a:ext uri="{FF2B5EF4-FFF2-40B4-BE49-F238E27FC236}">
                  <a16:creationId xmlns:a16="http://schemas.microsoft.com/office/drawing/2014/main" id="{E5C50F0D-5D60-D7B3-39EF-925BCE738E7E}"/>
                </a:ext>
              </a:extLst>
            </p:cNvPr>
            <p:cNvSpPr/>
            <p:nvPr/>
          </p:nvSpPr>
          <p:spPr>
            <a:xfrm>
              <a:off x="2760975" y="2611250"/>
              <a:ext cx="9725" cy="49000"/>
            </a:xfrm>
            <a:custGeom>
              <a:avLst/>
              <a:gdLst/>
              <a:ahLst/>
              <a:cxnLst/>
              <a:rect l="l" t="t" r="r" b="b"/>
              <a:pathLst>
                <a:path w="389" h="1960" extrusionOk="0">
                  <a:moveTo>
                    <a:pt x="1" y="0"/>
                  </a:moveTo>
                  <a:lnTo>
                    <a:pt x="1" y="0"/>
                  </a:lnTo>
                  <a:cubicBezTo>
                    <a:pt x="105" y="650"/>
                    <a:pt x="260" y="1306"/>
                    <a:pt x="389" y="1959"/>
                  </a:cubicBezTo>
                  <a:cubicBezTo>
                    <a:pt x="263" y="1306"/>
                    <a:pt x="105" y="650"/>
                    <a:pt x="1" y="0"/>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479;p37">
              <a:extLst>
                <a:ext uri="{FF2B5EF4-FFF2-40B4-BE49-F238E27FC236}">
                  <a16:creationId xmlns:a16="http://schemas.microsoft.com/office/drawing/2014/main" id="{5B3B5C57-DF15-B8B4-91C0-B08CE03BF463}"/>
                </a:ext>
              </a:extLst>
            </p:cNvPr>
            <p:cNvSpPr/>
            <p:nvPr/>
          </p:nvSpPr>
          <p:spPr>
            <a:xfrm>
              <a:off x="2784275" y="2728250"/>
              <a:ext cx="13900" cy="51925"/>
            </a:xfrm>
            <a:custGeom>
              <a:avLst/>
              <a:gdLst/>
              <a:ahLst/>
              <a:cxnLst/>
              <a:rect l="l" t="t" r="r" b="b"/>
              <a:pathLst>
                <a:path w="556" h="2077" extrusionOk="0">
                  <a:moveTo>
                    <a:pt x="0" y="1"/>
                  </a:moveTo>
                  <a:lnTo>
                    <a:pt x="0" y="1"/>
                  </a:lnTo>
                  <a:cubicBezTo>
                    <a:pt x="162" y="690"/>
                    <a:pt x="370" y="1384"/>
                    <a:pt x="555" y="2076"/>
                  </a:cubicBezTo>
                  <a:cubicBezTo>
                    <a:pt x="373" y="1384"/>
                    <a:pt x="162" y="690"/>
                    <a:pt x="0" y="1"/>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480;p37">
              <a:extLst>
                <a:ext uri="{FF2B5EF4-FFF2-40B4-BE49-F238E27FC236}">
                  <a16:creationId xmlns:a16="http://schemas.microsoft.com/office/drawing/2014/main" id="{C89E582A-2838-B4A1-700B-39084D77BB84}"/>
                </a:ext>
              </a:extLst>
            </p:cNvPr>
            <p:cNvSpPr/>
            <p:nvPr/>
          </p:nvSpPr>
          <p:spPr>
            <a:xfrm>
              <a:off x="2815900" y="2845725"/>
              <a:ext cx="18000" cy="53550"/>
            </a:xfrm>
            <a:custGeom>
              <a:avLst/>
              <a:gdLst/>
              <a:ahLst/>
              <a:cxnLst/>
              <a:rect l="l" t="t" r="r" b="b"/>
              <a:pathLst>
                <a:path w="720" h="2142" extrusionOk="0">
                  <a:moveTo>
                    <a:pt x="720" y="2141"/>
                  </a:moveTo>
                  <a:cubicBezTo>
                    <a:pt x="481" y="1428"/>
                    <a:pt x="218" y="714"/>
                    <a:pt x="1" y="1"/>
                  </a:cubicBezTo>
                  <a:cubicBezTo>
                    <a:pt x="218" y="714"/>
                    <a:pt x="481" y="1428"/>
                    <a:pt x="720" y="2141"/>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481;p37">
              <a:extLst>
                <a:ext uri="{FF2B5EF4-FFF2-40B4-BE49-F238E27FC236}">
                  <a16:creationId xmlns:a16="http://schemas.microsoft.com/office/drawing/2014/main" id="{19B5657B-3767-D6C9-4575-10318E870857}"/>
                </a:ext>
              </a:extLst>
            </p:cNvPr>
            <p:cNvSpPr/>
            <p:nvPr/>
          </p:nvSpPr>
          <p:spPr>
            <a:xfrm>
              <a:off x="2855600" y="2963125"/>
              <a:ext cx="21975" cy="54575"/>
            </a:xfrm>
            <a:custGeom>
              <a:avLst/>
              <a:gdLst/>
              <a:ahLst/>
              <a:cxnLst/>
              <a:rect l="l" t="t" r="r" b="b"/>
              <a:pathLst>
                <a:path w="879" h="2183" extrusionOk="0">
                  <a:moveTo>
                    <a:pt x="878" y="2182"/>
                  </a:moveTo>
                  <a:cubicBezTo>
                    <a:pt x="586" y="1454"/>
                    <a:pt x="272" y="731"/>
                    <a:pt x="1" y="0"/>
                  </a:cubicBezTo>
                  <a:cubicBezTo>
                    <a:pt x="272" y="731"/>
                    <a:pt x="586" y="1454"/>
                    <a:pt x="878" y="2182"/>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482;p37">
              <a:extLst>
                <a:ext uri="{FF2B5EF4-FFF2-40B4-BE49-F238E27FC236}">
                  <a16:creationId xmlns:a16="http://schemas.microsoft.com/office/drawing/2014/main" id="{60917445-080D-D9C8-4A77-0367A30012A9}"/>
                </a:ext>
              </a:extLst>
            </p:cNvPr>
            <p:cNvSpPr/>
            <p:nvPr/>
          </p:nvSpPr>
          <p:spPr>
            <a:xfrm>
              <a:off x="2902675" y="3079300"/>
              <a:ext cx="25925" cy="55175"/>
            </a:xfrm>
            <a:custGeom>
              <a:avLst/>
              <a:gdLst/>
              <a:ahLst/>
              <a:cxnLst/>
              <a:rect l="l" t="t" r="r" b="b"/>
              <a:pathLst>
                <a:path w="1037" h="2207" extrusionOk="0">
                  <a:moveTo>
                    <a:pt x="1" y="1"/>
                  </a:moveTo>
                  <a:cubicBezTo>
                    <a:pt x="326" y="744"/>
                    <a:pt x="691" y="1472"/>
                    <a:pt x="1037" y="2207"/>
                  </a:cubicBezTo>
                  <a:cubicBezTo>
                    <a:pt x="691" y="1469"/>
                    <a:pt x="326" y="741"/>
                    <a:pt x="1" y="1"/>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483;p37">
              <a:extLst>
                <a:ext uri="{FF2B5EF4-FFF2-40B4-BE49-F238E27FC236}">
                  <a16:creationId xmlns:a16="http://schemas.microsoft.com/office/drawing/2014/main" id="{411DF904-784D-A93A-261E-5EBD0C06C86D}"/>
                </a:ext>
              </a:extLst>
            </p:cNvPr>
            <p:cNvSpPr/>
            <p:nvPr/>
          </p:nvSpPr>
          <p:spPr>
            <a:xfrm>
              <a:off x="4251800" y="4111200"/>
              <a:ext cx="25025" cy="7625"/>
            </a:xfrm>
            <a:custGeom>
              <a:avLst/>
              <a:gdLst/>
              <a:ahLst/>
              <a:cxnLst/>
              <a:rect l="l" t="t" r="r" b="b"/>
              <a:pathLst>
                <a:path w="1001" h="305" extrusionOk="0">
                  <a:moveTo>
                    <a:pt x="1000" y="0"/>
                  </a:moveTo>
                  <a:cubicBezTo>
                    <a:pt x="675" y="122"/>
                    <a:pt x="331" y="200"/>
                    <a:pt x="0" y="305"/>
                  </a:cubicBezTo>
                  <a:cubicBezTo>
                    <a:pt x="331" y="200"/>
                    <a:pt x="675" y="122"/>
                    <a:pt x="1000" y="0"/>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484;p37">
              <a:extLst>
                <a:ext uri="{FF2B5EF4-FFF2-40B4-BE49-F238E27FC236}">
                  <a16:creationId xmlns:a16="http://schemas.microsoft.com/office/drawing/2014/main" id="{61A1116D-370F-FB87-96BB-2491A60416E4}"/>
                </a:ext>
              </a:extLst>
            </p:cNvPr>
            <p:cNvSpPr/>
            <p:nvPr/>
          </p:nvSpPr>
          <p:spPr>
            <a:xfrm>
              <a:off x="2813225" y="1832500"/>
              <a:ext cx="21050" cy="28100"/>
            </a:xfrm>
            <a:custGeom>
              <a:avLst/>
              <a:gdLst/>
              <a:ahLst/>
              <a:cxnLst/>
              <a:rect l="l" t="t" r="r" b="b"/>
              <a:pathLst>
                <a:path w="842" h="1124" extrusionOk="0">
                  <a:moveTo>
                    <a:pt x="0" y="1123"/>
                  </a:moveTo>
                  <a:cubicBezTo>
                    <a:pt x="284" y="753"/>
                    <a:pt x="537" y="347"/>
                    <a:pt x="842" y="1"/>
                  </a:cubicBezTo>
                  <a:cubicBezTo>
                    <a:pt x="537" y="347"/>
                    <a:pt x="284" y="753"/>
                    <a:pt x="0" y="1123"/>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485;p37">
              <a:extLst>
                <a:ext uri="{FF2B5EF4-FFF2-40B4-BE49-F238E27FC236}">
                  <a16:creationId xmlns:a16="http://schemas.microsoft.com/office/drawing/2014/main" id="{5ED86B00-347E-7929-A98B-9BFCC7B3D338}"/>
                </a:ext>
              </a:extLst>
            </p:cNvPr>
            <p:cNvSpPr/>
            <p:nvPr/>
          </p:nvSpPr>
          <p:spPr>
            <a:xfrm>
              <a:off x="2769700" y="1901600"/>
              <a:ext cx="12950" cy="23750"/>
            </a:xfrm>
            <a:custGeom>
              <a:avLst/>
              <a:gdLst/>
              <a:ahLst/>
              <a:cxnLst/>
              <a:rect l="l" t="t" r="r" b="b"/>
              <a:pathLst>
                <a:path w="518" h="950" extrusionOk="0">
                  <a:moveTo>
                    <a:pt x="1" y="950"/>
                  </a:moveTo>
                  <a:cubicBezTo>
                    <a:pt x="180" y="642"/>
                    <a:pt x="326" y="299"/>
                    <a:pt x="517" y="1"/>
                  </a:cubicBezTo>
                  <a:cubicBezTo>
                    <a:pt x="326" y="299"/>
                    <a:pt x="180" y="642"/>
                    <a:pt x="1" y="950"/>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486;p37">
              <a:extLst>
                <a:ext uri="{FF2B5EF4-FFF2-40B4-BE49-F238E27FC236}">
                  <a16:creationId xmlns:a16="http://schemas.microsoft.com/office/drawing/2014/main" id="{8C37B895-F1BE-B604-D495-3B683FCD3C62}"/>
                </a:ext>
              </a:extLst>
            </p:cNvPr>
            <p:cNvSpPr/>
            <p:nvPr/>
          </p:nvSpPr>
          <p:spPr>
            <a:xfrm>
              <a:off x="2746650" y="2495750"/>
              <a:ext cx="5025" cy="40850"/>
            </a:xfrm>
            <a:custGeom>
              <a:avLst/>
              <a:gdLst/>
              <a:ahLst/>
              <a:cxnLst/>
              <a:rect l="l" t="t" r="r" b="b"/>
              <a:pathLst>
                <a:path w="201" h="1634" extrusionOk="0">
                  <a:moveTo>
                    <a:pt x="201" y="1633"/>
                  </a:moveTo>
                  <a:cubicBezTo>
                    <a:pt x="141" y="1090"/>
                    <a:pt x="45" y="541"/>
                    <a:pt x="1" y="1"/>
                  </a:cubicBezTo>
                  <a:cubicBezTo>
                    <a:pt x="45" y="541"/>
                    <a:pt x="141" y="1090"/>
                    <a:pt x="201" y="1633"/>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487;p37">
              <a:extLst>
                <a:ext uri="{FF2B5EF4-FFF2-40B4-BE49-F238E27FC236}">
                  <a16:creationId xmlns:a16="http://schemas.microsoft.com/office/drawing/2014/main" id="{A5079D6E-B9A4-F671-A215-FF0DFCA0B1D3}"/>
                </a:ext>
              </a:extLst>
            </p:cNvPr>
            <p:cNvSpPr/>
            <p:nvPr/>
          </p:nvSpPr>
          <p:spPr>
            <a:xfrm>
              <a:off x="2809025" y="1978325"/>
              <a:ext cx="21900" cy="41575"/>
            </a:xfrm>
            <a:custGeom>
              <a:avLst/>
              <a:gdLst/>
              <a:ahLst/>
              <a:cxnLst/>
              <a:rect l="l" t="t" r="r" b="b"/>
              <a:pathLst>
                <a:path w="876" h="1663" extrusionOk="0">
                  <a:moveTo>
                    <a:pt x="876" y="0"/>
                  </a:moveTo>
                  <a:cubicBezTo>
                    <a:pt x="577" y="549"/>
                    <a:pt x="264" y="1075"/>
                    <a:pt x="1" y="1663"/>
                  </a:cubicBezTo>
                  <a:cubicBezTo>
                    <a:pt x="264" y="1075"/>
                    <a:pt x="580" y="549"/>
                    <a:pt x="876" y="0"/>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488;p37">
              <a:extLst>
                <a:ext uri="{FF2B5EF4-FFF2-40B4-BE49-F238E27FC236}">
                  <a16:creationId xmlns:a16="http://schemas.microsoft.com/office/drawing/2014/main" id="{EA5FA475-60B1-FA1F-3D38-4A852D775712}"/>
                </a:ext>
              </a:extLst>
            </p:cNvPr>
            <p:cNvSpPr/>
            <p:nvPr/>
          </p:nvSpPr>
          <p:spPr>
            <a:xfrm>
              <a:off x="2865000" y="1773700"/>
              <a:ext cx="29575" cy="28750"/>
            </a:xfrm>
            <a:custGeom>
              <a:avLst/>
              <a:gdLst/>
              <a:ahLst/>
              <a:cxnLst/>
              <a:rect l="l" t="t" r="r" b="b"/>
              <a:pathLst>
                <a:path w="1183" h="1150" extrusionOk="0">
                  <a:moveTo>
                    <a:pt x="1" y="1150"/>
                  </a:moveTo>
                  <a:cubicBezTo>
                    <a:pt x="395" y="765"/>
                    <a:pt x="762" y="350"/>
                    <a:pt x="1183" y="1"/>
                  </a:cubicBezTo>
                  <a:cubicBezTo>
                    <a:pt x="762" y="350"/>
                    <a:pt x="395" y="765"/>
                    <a:pt x="1" y="1150"/>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489;p37">
              <a:extLst>
                <a:ext uri="{FF2B5EF4-FFF2-40B4-BE49-F238E27FC236}">
                  <a16:creationId xmlns:a16="http://schemas.microsoft.com/office/drawing/2014/main" id="{69714536-8694-96E7-A015-419154469CCB}"/>
                </a:ext>
              </a:extLst>
            </p:cNvPr>
            <p:cNvSpPr/>
            <p:nvPr/>
          </p:nvSpPr>
          <p:spPr>
            <a:xfrm>
              <a:off x="2745975" y="2244125"/>
              <a:ext cx="4875" cy="36375"/>
            </a:xfrm>
            <a:custGeom>
              <a:avLst/>
              <a:gdLst/>
              <a:ahLst/>
              <a:cxnLst/>
              <a:rect l="l" t="t" r="r" b="b"/>
              <a:pathLst>
                <a:path w="195" h="1455" extrusionOk="0">
                  <a:moveTo>
                    <a:pt x="1" y="1454"/>
                  </a:moveTo>
                  <a:cubicBezTo>
                    <a:pt x="42" y="953"/>
                    <a:pt x="135" y="490"/>
                    <a:pt x="195" y="0"/>
                  </a:cubicBezTo>
                  <a:cubicBezTo>
                    <a:pt x="135" y="490"/>
                    <a:pt x="42" y="953"/>
                    <a:pt x="1" y="1454"/>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490;p37">
              <a:extLst>
                <a:ext uri="{FF2B5EF4-FFF2-40B4-BE49-F238E27FC236}">
                  <a16:creationId xmlns:a16="http://schemas.microsoft.com/office/drawing/2014/main" id="{14B68B0E-78D0-3708-D929-96F0FC4456A1}"/>
                </a:ext>
              </a:extLst>
            </p:cNvPr>
            <p:cNvSpPr/>
            <p:nvPr/>
          </p:nvSpPr>
          <p:spPr>
            <a:xfrm>
              <a:off x="2758750" y="2136000"/>
              <a:ext cx="12025" cy="49875"/>
            </a:xfrm>
            <a:custGeom>
              <a:avLst/>
              <a:gdLst/>
              <a:ahLst/>
              <a:cxnLst/>
              <a:rect l="l" t="t" r="r" b="b"/>
              <a:pathLst>
                <a:path w="481" h="1995" extrusionOk="0">
                  <a:moveTo>
                    <a:pt x="0" y="1994"/>
                  </a:moveTo>
                  <a:cubicBezTo>
                    <a:pt x="128" y="1302"/>
                    <a:pt x="316" y="663"/>
                    <a:pt x="481" y="0"/>
                  </a:cubicBezTo>
                  <a:cubicBezTo>
                    <a:pt x="316" y="663"/>
                    <a:pt x="128" y="1302"/>
                    <a:pt x="0" y="1994"/>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491;p37">
              <a:extLst>
                <a:ext uri="{FF2B5EF4-FFF2-40B4-BE49-F238E27FC236}">
                  <a16:creationId xmlns:a16="http://schemas.microsoft.com/office/drawing/2014/main" id="{9A973C9A-4CE8-24B3-BD26-F33E7AD2F473}"/>
                </a:ext>
              </a:extLst>
            </p:cNvPr>
            <p:cNvSpPr/>
            <p:nvPr/>
          </p:nvSpPr>
          <p:spPr>
            <a:xfrm>
              <a:off x="2779775" y="2051450"/>
              <a:ext cx="17525" cy="47400"/>
            </a:xfrm>
            <a:custGeom>
              <a:avLst/>
              <a:gdLst/>
              <a:ahLst/>
              <a:cxnLst/>
              <a:rect l="l" t="t" r="r" b="b"/>
              <a:pathLst>
                <a:path w="701" h="1896" extrusionOk="0">
                  <a:moveTo>
                    <a:pt x="701" y="1"/>
                  </a:moveTo>
                  <a:lnTo>
                    <a:pt x="701" y="1"/>
                  </a:lnTo>
                  <a:cubicBezTo>
                    <a:pt x="463" y="626"/>
                    <a:pt x="203" y="1231"/>
                    <a:pt x="1" y="1896"/>
                  </a:cubicBezTo>
                  <a:cubicBezTo>
                    <a:pt x="203" y="1234"/>
                    <a:pt x="463" y="626"/>
                    <a:pt x="701" y="1"/>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492;p37">
              <a:extLst>
                <a:ext uri="{FF2B5EF4-FFF2-40B4-BE49-F238E27FC236}">
                  <a16:creationId xmlns:a16="http://schemas.microsoft.com/office/drawing/2014/main" id="{6BEDF59C-C703-C3E9-F65F-5291E6A6E2F5}"/>
                </a:ext>
              </a:extLst>
            </p:cNvPr>
            <p:cNvSpPr/>
            <p:nvPr/>
          </p:nvSpPr>
          <p:spPr>
            <a:xfrm>
              <a:off x="3941725" y="4118950"/>
              <a:ext cx="35175" cy="8225"/>
            </a:xfrm>
            <a:custGeom>
              <a:avLst/>
              <a:gdLst/>
              <a:ahLst/>
              <a:cxnLst/>
              <a:rect l="l" t="t" r="r" b="b"/>
              <a:pathLst>
                <a:path w="1407" h="329" extrusionOk="0">
                  <a:moveTo>
                    <a:pt x="1407" y="329"/>
                  </a:moveTo>
                  <a:cubicBezTo>
                    <a:pt x="941" y="233"/>
                    <a:pt x="475" y="120"/>
                    <a:pt x="1" y="1"/>
                  </a:cubicBezTo>
                  <a:cubicBezTo>
                    <a:pt x="475" y="120"/>
                    <a:pt x="941" y="233"/>
                    <a:pt x="1407" y="329"/>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493;p37">
              <a:extLst>
                <a:ext uri="{FF2B5EF4-FFF2-40B4-BE49-F238E27FC236}">
                  <a16:creationId xmlns:a16="http://schemas.microsoft.com/office/drawing/2014/main" id="{E1215B68-9446-D29D-9822-EE639460CDBB}"/>
                </a:ext>
              </a:extLst>
            </p:cNvPr>
            <p:cNvSpPr/>
            <p:nvPr/>
          </p:nvSpPr>
          <p:spPr>
            <a:xfrm>
              <a:off x="3316175" y="3710625"/>
              <a:ext cx="43075" cy="43675"/>
            </a:xfrm>
            <a:custGeom>
              <a:avLst/>
              <a:gdLst/>
              <a:ahLst/>
              <a:cxnLst/>
              <a:rect l="l" t="t" r="r" b="b"/>
              <a:pathLst>
                <a:path w="1723" h="1747" extrusionOk="0">
                  <a:moveTo>
                    <a:pt x="0" y="0"/>
                  </a:moveTo>
                  <a:lnTo>
                    <a:pt x="0" y="0"/>
                  </a:lnTo>
                  <a:cubicBezTo>
                    <a:pt x="562" y="603"/>
                    <a:pt x="1147" y="1167"/>
                    <a:pt x="1723" y="1746"/>
                  </a:cubicBezTo>
                  <a:cubicBezTo>
                    <a:pt x="1147" y="1167"/>
                    <a:pt x="565" y="603"/>
                    <a:pt x="0" y="0"/>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494;p37">
              <a:extLst>
                <a:ext uri="{FF2B5EF4-FFF2-40B4-BE49-F238E27FC236}">
                  <a16:creationId xmlns:a16="http://schemas.microsoft.com/office/drawing/2014/main" id="{7E521B56-23BC-7C95-38E1-E34AF0E0B7ED}"/>
                </a:ext>
              </a:extLst>
            </p:cNvPr>
            <p:cNvSpPr/>
            <p:nvPr/>
          </p:nvSpPr>
          <p:spPr>
            <a:xfrm>
              <a:off x="3402650" y="3797375"/>
              <a:ext cx="44950" cy="39900"/>
            </a:xfrm>
            <a:custGeom>
              <a:avLst/>
              <a:gdLst/>
              <a:ahLst/>
              <a:cxnLst/>
              <a:rect l="l" t="t" r="r" b="b"/>
              <a:pathLst>
                <a:path w="1798" h="1596" extrusionOk="0">
                  <a:moveTo>
                    <a:pt x="0" y="1"/>
                  </a:moveTo>
                  <a:cubicBezTo>
                    <a:pt x="589" y="553"/>
                    <a:pt x="1198" y="1070"/>
                    <a:pt x="1798" y="1595"/>
                  </a:cubicBezTo>
                  <a:cubicBezTo>
                    <a:pt x="1195" y="1067"/>
                    <a:pt x="589" y="553"/>
                    <a:pt x="0" y="1"/>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495;p37">
              <a:extLst>
                <a:ext uri="{FF2B5EF4-FFF2-40B4-BE49-F238E27FC236}">
                  <a16:creationId xmlns:a16="http://schemas.microsoft.com/office/drawing/2014/main" id="{48606E78-E568-2271-9DE0-E671E0C4D91B}"/>
                </a:ext>
              </a:extLst>
            </p:cNvPr>
            <p:cNvSpPr/>
            <p:nvPr/>
          </p:nvSpPr>
          <p:spPr>
            <a:xfrm>
              <a:off x="3585625" y="3946950"/>
              <a:ext cx="48550" cy="31725"/>
            </a:xfrm>
            <a:custGeom>
              <a:avLst/>
              <a:gdLst/>
              <a:ahLst/>
              <a:cxnLst/>
              <a:rect l="l" t="t" r="r" b="b"/>
              <a:pathLst>
                <a:path w="1942" h="1269" extrusionOk="0">
                  <a:moveTo>
                    <a:pt x="1941" y="1269"/>
                  </a:moveTo>
                  <a:cubicBezTo>
                    <a:pt x="1293" y="854"/>
                    <a:pt x="643" y="451"/>
                    <a:pt x="1" y="0"/>
                  </a:cubicBezTo>
                  <a:cubicBezTo>
                    <a:pt x="643" y="451"/>
                    <a:pt x="1293" y="854"/>
                    <a:pt x="1941" y="1269"/>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96;p37">
              <a:extLst>
                <a:ext uri="{FF2B5EF4-FFF2-40B4-BE49-F238E27FC236}">
                  <a16:creationId xmlns:a16="http://schemas.microsoft.com/office/drawing/2014/main" id="{62173878-6D65-BA5D-067D-7051A3985C71}"/>
                </a:ext>
              </a:extLst>
            </p:cNvPr>
            <p:cNvSpPr/>
            <p:nvPr/>
          </p:nvSpPr>
          <p:spPr>
            <a:xfrm>
              <a:off x="4178650" y="4130975"/>
              <a:ext cx="29300" cy="4350"/>
            </a:xfrm>
            <a:custGeom>
              <a:avLst/>
              <a:gdLst/>
              <a:ahLst/>
              <a:cxnLst/>
              <a:rect l="l" t="t" r="r" b="b"/>
              <a:pathLst>
                <a:path w="1172" h="174" extrusionOk="0">
                  <a:moveTo>
                    <a:pt x="1171" y="0"/>
                  </a:moveTo>
                  <a:cubicBezTo>
                    <a:pt x="789" y="81"/>
                    <a:pt x="392" y="116"/>
                    <a:pt x="1" y="173"/>
                  </a:cubicBezTo>
                  <a:cubicBezTo>
                    <a:pt x="392" y="116"/>
                    <a:pt x="789" y="81"/>
                    <a:pt x="1171" y="0"/>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97;p37">
              <a:extLst>
                <a:ext uri="{FF2B5EF4-FFF2-40B4-BE49-F238E27FC236}">
                  <a16:creationId xmlns:a16="http://schemas.microsoft.com/office/drawing/2014/main" id="{84094A89-23D3-D81F-E6C4-C1C3C4C6EA0D}"/>
                </a:ext>
              </a:extLst>
            </p:cNvPr>
            <p:cNvSpPr/>
            <p:nvPr/>
          </p:nvSpPr>
          <p:spPr>
            <a:xfrm>
              <a:off x="3857025" y="4092375"/>
              <a:ext cx="36075" cy="12425"/>
            </a:xfrm>
            <a:custGeom>
              <a:avLst/>
              <a:gdLst/>
              <a:ahLst/>
              <a:cxnLst/>
              <a:rect l="l" t="t" r="r" b="b"/>
              <a:pathLst>
                <a:path w="1443" h="497" extrusionOk="0">
                  <a:moveTo>
                    <a:pt x="1443" y="496"/>
                  </a:moveTo>
                  <a:cubicBezTo>
                    <a:pt x="965" y="344"/>
                    <a:pt x="485" y="180"/>
                    <a:pt x="1" y="1"/>
                  </a:cubicBezTo>
                  <a:cubicBezTo>
                    <a:pt x="485" y="180"/>
                    <a:pt x="965" y="344"/>
                    <a:pt x="1443" y="496"/>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98;p37">
              <a:extLst>
                <a:ext uri="{FF2B5EF4-FFF2-40B4-BE49-F238E27FC236}">
                  <a16:creationId xmlns:a16="http://schemas.microsoft.com/office/drawing/2014/main" id="{E1E4ADAC-809B-44D9-EFBA-6B85ECC75F05}"/>
                </a:ext>
              </a:extLst>
            </p:cNvPr>
            <p:cNvSpPr/>
            <p:nvPr/>
          </p:nvSpPr>
          <p:spPr>
            <a:xfrm>
              <a:off x="3492425" y="3876275"/>
              <a:ext cx="46975" cy="36150"/>
            </a:xfrm>
            <a:custGeom>
              <a:avLst/>
              <a:gdLst/>
              <a:ahLst/>
              <a:cxnLst/>
              <a:rect l="l" t="t" r="r" b="b"/>
              <a:pathLst>
                <a:path w="1879" h="1446" extrusionOk="0">
                  <a:moveTo>
                    <a:pt x="1878" y="1445"/>
                  </a:moveTo>
                  <a:cubicBezTo>
                    <a:pt x="1251" y="968"/>
                    <a:pt x="619" y="505"/>
                    <a:pt x="1" y="1"/>
                  </a:cubicBezTo>
                  <a:cubicBezTo>
                    <a:pt x="619" y="505"/>
                    <a:pt x="1251" y="968"/>
                    <a:pt x="1878" y="1445"/>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99;p37">
              <a:extLst>
                <a:ext uri="{FF2B5EF4-FFF2-40B4-BE49-F238E27FC236}">
                  <a16:creationId xmlns:a16="http://schemas.microsoft.com/office/drawing/2014/main" id="{7AD9209C-A36B-7955-5806-66640B13008C}"/>
                </a:ext>
              </a:extLst>
            </p:cNvPr>
            <p:cNvSpPr/>
            <p:nvPr/>
          </p:nvSpPr>
          <p:spPr>
            <a:xfrm>
              <a:off x="3234075" y="3617400"/>
              <a:ext cx="40775" cy="46675"/>
            </a:xfrm>
            <a:custGeom>
              <a:avLst/>
              <a:gdLst/>
              <a:ahLst/>
              <a:cxnLst/>
              <a:rect l="l" t="t" r="r" b="b"/>
              <a:pathLst>
                <a:path w="1631" h="1867" extrusionOk="0">
                  <a:moveTo>
                    <a:pt x="1" y="1"/>
                  </a:moveTo>
                  <a:cubicBezTo>
                    <a:pt x="529" y="643"/>
                    <a:pt x="1084" y="1249"/>
                    <a:pt x="1631" y="1866"/>
                  </a:cubicBezTo>
                  <a:cubicBezTo>
                    <a:pt x="1084" y="1249"/>
                    <a:pt x="529" y="640"/>
                    <a:pt x="1" y="1"/>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500;p37">
              <a:extLst>
                <a:ext uri="{FF2B5EF4-FFF2-40B4-BE49-F238E27FC236}">
                  <a16:creationId xmlns:a16="http://schemas.microsoft.com/office/drawing/2014/main" id="{4FBEE82E-91FA-210E-D4FC-EE4AB8A4C770}"/>
                </a:ext>
              </a:extLst>
            </p:cNvPr>
            <p:cNvSpPr/>
            <p:nvPr/>
          </p:nvSpPr>
          <p:spPr>
            <a:xfrm>
              <a:off x="3017525" y="3305700"/>
              <a:ext cx="32350" cy="52950"/>
            </a:xfrm>
            <a:custGeom>
              <a:avLst/>
              <a:gdLst/>
              <a:ahLst/>
              <a:cxnLst/>
              <a:rect l="l" t="t" r="r" b="b"/>
              <a:pathLst>
                <a:path w="1294" h="2118" extrusionOk="0">
                  <a:moveTo>
                    <a:pt x="1" y="1"/>
                  </a:moveTo>
                  <a:cubicBezTo>
                    <a:pt x="413" y="717"/>
                    <a:pt x="860" y="1413"/>
                    <a:pt x="1293" y="2117"/>
                  </a:cubicBezTo>
                  <a:cubicBezTo>
                    <a:pt x="860" y="1413"/>
                    <a:pt x="416" y="717"/>
                    <a:pt x="1" y="1"/>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501;p37">
              <a:extLst>
                <a:ext uri="{FF2B5EF4-FFF2-40B4-BE49-F238E27FC236}">
                  <a16:creationId xmlns:a16="http://schemas.microsoft.com/office/drawing/2014/main" id="{EB9DE5F4-586D-4798-2394-8D97BDA70E87}"/>
                </a:ext>
              </a:extLst>
            </p:cNvPr>
            <p:cNvSpPr/>
            <p:nvPr/>
          </p:nvSpPr>
          <p:spPr>
            <a:xfrm>
              <a:off x="4102775" y="4140225"/>
              <a:ext cx="31925" cy="400"/>
            </a:xfrm>
            <a:custGeom>
              <a:avLst/>
              <a:gdLst/>
              <a:ahLst/>
              <a:cxnLst/>
              <a:rect l="l" t="t" r="r" b="b"/>
              <a:pathLst>
                <a:path w="1277" h="16" extrusionOk="0">
                  <a:moveTo>
                    <a:pt x="1276" y="0"/>
                  </a:moveTo>
                  <a:cubicBezTo>
                    <a:pt x="1068" y="12"/>
                    <a:pt x="856" y="15"/>
                    <a:pt x="643" y="15"/>
                  </a:cubicBezTo>
                  <a:lnTo>
                    <a:pt x="643" y="15"/>
                  </a:lnTo>
                  <a:cubicBezTo>
                    <a:pt x="430" y="15"/>
                    <a:pt x="215" y="12"/>
                    <a:pt x="0" y="12"/>
                  </a:cubicBezTo>
                  <a:lnTo>
                    <a:pt x="0" y="12"/>
                  </a:lnTo>
                  <a:cubicBezTo>
                    <a:pt x="214" y="12"/>
                    <a:pt x="429" y="15"/>
                    <a:pt x="642" y="15"/>
                  </a:cubicBezTo>
                  <a:cubicBezTo>
                    <a:pt x="643" y="15"/>
                    <a:pt x="643" y="15"/>
                    <a:pt x="643" y="15"/>
                  </a:cubicBezTo>
                  <a:lnTo>
                    <a:pt x="643" y="15"/>
                  </a:lnTo>
                  <a:cubicBezTo>
                    <a:pt x="643" y="15"/>
                    <a:pt x="643" y="15"/>
                    <a:pt x="644" y="15"/>
                  </a:cubicBezTo>
                  <a:cubicBezTo>
                    <a:pt x="856" y="15"/>
                    <a:pt x="1068" y="12"/>
                    <a:pt x="1276" y="0"/>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502;p37">
              <a:extLst>
                <a:ext uri="{FF2B5EF4-FFF2-40B4-BE49-F238E27FC236}">
                  <a16:creationId xmlns:a16="http://schemas.microsoft.com/office/drawing/2014/main" id="{DC0DF35C-700F-F7DA-E57F-553394AA3DE5}"/>
                </a:ext>
              </a:extLst>
            </p:cNvPr>
            <p:cNvSpPr/>
            <p:nvPr/>
          </p:nvSpPr>
          <p:spPr>
            <a:xfrm>
              <a:off x="4023750" y="4135000"/>
              <a:ext cx="33825" cy="3975"/>
            </a:xfrm>
            <a:custGeom>
              <a:avLst/>
              <a:gdLst/>
              <a:ahLst/>
              <a:cxnLst/>
              <a:rect l="l" t="t" r="r" b="b"/>
              <a:pathLst>
                <a:path w="1353" h="159" extrusionOk="0">
                  <a:moveTo>
                    <a:pt x="1" y="0"/>
                  </a:moveTo>
                  <a:lnTo>
                    <a:pt x="1" y="0"/>
                  </a:lnTo>
                  <a:cubicBezTo>
                    <a:pt x="454" y="60"/>
                    <a:pt x="908" y="126"/>
                    <a:pt x="1352" y="158"/>
                  </a:cubicBezTo>
                  <a:cubicBezTo>
                    <a:pt x="908" y="123"/>
                    <a:pt x="454" y="60"/>
                    <a:pt x="1" y="0"/>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503;p37">
              <a:extLst>
                <a:ext uri="{FF2B5EF4-FFF2-40B4-BE49-F238E27FC236}">
                  <a16:creationId xmlns:a16="http://schemas.microsoft.com/office/drawing/2014/main" id="{349A5406-4106-A0CD-C90E-D1DAD1709BDA}"/>
                </a:ext>
              </a:extLst>
            </p:cNvPr>
            <p:cNvSpPr/>
            <p:nvPr/>
          </p:nvSpPr>
          <p:spPr>
            <a:xfrm>
              <a:off x="2956800" y="3193850"/>
              <a:ext cx="29275" cy="54200"/>
            </a:xfrm>
            <a:custGeom>
              <a:avLst/>
              <a:gdLst/>
              <a:ahLst/>
              <a:cxnLst/>
              <a:rect l="l" t="t" r="r" b="b"/>
              <a:pathLst>
                <a:path w="1171" h="2168" extrusionOk="0">
                  <a:moveTo>
                    <a:pt x="1170" y="2168"/>
                  </a:moveTo>
                  <a:cubicBezTo>
                    <a:pt x="779" y="1445"/>
                    <a:pt x="373" y="732"/>
                    <a:pt x="0" y="1"/>
                  </a:cubicBezTo>
                  <a:cubicBezTo>
                    <a:pt x="373" y="732"/>
                    <a:pt x="779" y="1445"/>
                    <a:pt x="1170" y="2168"/>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504;p37">
              <a:extLst>
                <a:ext uri="{FF2B5EF4-FFF2-40B4-BE49-F238E27FC236}">
                  <a16:creationId xmlns:a16="http://schemas.microsoft.com/office/drawing/2014/main" id="{CDB27B3D-E95A-9029-0FE4-067D6CA2BE8D}"/>
                </a:ext>
              </a:extLst>
            </p:cNvPr>
            <p:cNvSpPr/>
            <p:nvPr/>
          </p:nvSpPr>
          <p:spPr>
            <a:xfrm>
              <a:off x="3156625" y="3518300"/>
              <a:ext cx="38000" cy="49050"/>
            </a:xfrm>
            <a:custGeom>
              <a:avLst/>
              <a:gdLst/>
              <a:ahLst/>
              <a:cxnLst/>
              <a:rect l="l" t="t" r="r" b="b"/>
              <a:pathLst>
                <a:path w="1520" h="1962" extrusionOk="0">
                  <a:moveTo>
                    <a:pt x="1520" y="1962"/>
                  </a:moveTo>
                  <a:cubicBezTo>
                    <a:pt x="1013" y="1311"/>
                    <a:pt x="493" y="670"/>
                    <a:pt x="1" y="1"/>
                  </a:cubicBezTo>
                  <a:cubicBezTo>
                    <a:pt x="493" y="670"/>
                    <a:pt x="1013" y="1311"/>
                    <a:pt x="1520" y="1962"/>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505;p37">
              <a:extLst>
                <a:ext uri="{FF2B5EF4-FFF2-40B4-BE49-F238E27FC236}">
                  <a16:creationId xmlns:a16="http://schemas.microsoft.com/office/drawing/2014/main" id="{85056BE5-5305-4AA1-ED6B-5222ED57FA01}"/>
                </a:ext>
              </a:extLst>
            </p:cNvPr>
            <p:cNvSpPr/>
            <p:nvPr/>
          </p:nvSpPr>
          <p:spPr>
            <a:xfrm>
              <a:off x="3084250" y="3414125"/>
              <a:ext cx="35325" cy="51150"/>
            </a:xfrm>
            <a:custGeom>
              <a:avLst/>
              <a:gdLst/>
              <a:ahLst/>
              <a:cxnLst/>
              <a:rect l="l" t="t" r="r" b="b"/>
              <a:pathLst>
                <a:path w="1413" h="2046" extrusionOk="0">
                  <a:moveTo>
                    <a:pt x="0" y="1"/>
                  </a:moveTo>
                  <a:lnTo>
                    <a:pt x="0" y="1"/>
                  </a:lnTo>
                  <a:cubicBezTo>
                    <a:pt x="454" y="696"/>
                    <a:pt x="938" y="1365"/>
                    <a:pt x="1412" y="2046"/>
                  </a:cubicBezTo>
                  <a:cubicBezTo>
                    <a:pt x="941" y="1365"/>
                    <a:pt x="457" y="696"/>
                    <a:pt x="0" y="1"/>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506;p37">
              <a:extLst>
                <a:ext uri="{FF2B5EF4-FFF2-40B4-BE49-F238E27FC236}">
                  <a16:creationId xmlns:a16="http://schemas.microsoft.com/office/drawing/2014/main" id="{59EEBEBB-6901-EF80-E052-250BD7A9268F}"/>
                </a:ext>
              </a:extLst>
            </p:cNvPr>
            <p:cNvSpPr/>
            <p:nvPr/>
          </p:nvSpPr>
          <p:spPr>
            <a:xfrm>
              <a:off x="3673025" y="3848175"/>
              <a:ext cx="321650" cy="199150"/>
            </a:xfrm>
            <a:custGeom>
              <a:avLst/>
              <a:gdLst/>
              <a:ahLst/>
              <a:cxnLst/>
              <a:rect l="l" t="t" r="r" b="b"/>
              <a:pathLst>
                <a:path w="12866" h="7966" extrusionOk="0">
                  <a:moveTo>
                    <a:pt x="11009" y="0"/>
                  </a:moveTo>
                  <a:cubicBezTo>
                    <a:pt x="10734" y="0"/>
                    <a:pt x="10458" y="73"/>
                    <a:pt x="10212" y="217"/>
                  </a:cubicBezTo>
                  <a:lnTo>
                    <a:pt x="7919" y="1560"/>
                  </a:lnTo>
                  <a:lnTo>
                    <a:pt x="0" y="6199"/>
                  </a:lnTo>
                  <a:cubicBezTo>
                    <a:pt x="254" y="6351"/>
                    <a:pt x="502" y="6530"/>
                    <a:pt x="758" y="6677"/>
                  </a:cubicBezTo>
                  <a:cubicBezTo>
                    <a:pt x="1597" y="7157"/>
                    <a:pt x="2421" y="7554"/>
                    <a:pt x="3248" y="7966"/>
                  </a:cubicBezTo>
                  <a:lnTo>
                    <a:pt x="3958" y="7551"/>
                  </a:lnTo>
                  <a:lnTo>
                    <a:pt x="11029" y="3408"/>
                  </a:lnTo>
                  <a:lnTo>
                    <a:pt x="11814" y="2951"/>
                  </a:lnTo>
                  <a:cubicBezTo>
                    <a:pt x="12865" y="2333"/>
                    <a:pt x="12856" y="814"/>
                    <a:pt x="11800" y="211"/>
                  </a:cubicBezTo>
                  <a:lnTo>
                    <a:pt x="11797" y="211"/>
                  </a:lnTo>
                  <a:cubicBezTo>
                    <a:pt x="11552" y="71"/>
                    <a:pt x="11281" y="0"/>
                    <a:pt x="11009" y="0"/>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507;p37">
              <a:extLst>
                <a:ext uri="{FF2B5EF4-FFF2-40B4-BE49-F238E27FC236}">
                  <a16:creationId xmlns:a16="http://schemas.microsoft.com/office/drawing/2014/main" id="{6CE06E75-4184-7B4C-CB22-8A54C4D900FC}"/>
                </a:ext>
              </a:extLst>
            </p:cNvPr>
            <p:cNvSpPr/>
            <p:nvPr/>
          </p:nvSpPr>
          <p:spPr>
            <a:xfrm>
              <a:off x="3754275" y="4037025"/>
              <a:ext cx="17725" cy="10375"/>
            </a:xfrm>
            <a:custGeom>
              <a:avLst/>
              <a:gdLst/>
              <a:ahLst/>
              <a:cxnLst/>
              <a:rect l="l" t="t" r="r" b="b"/>
              <a:pathLst>
                <a:path w="709" h="415" extrusionOk="0">
                  <a:moveTo>
                    <a:pt x="1" y="415"/>
                  </a:moveTo>
                  <a:lnTo>
                    <a:pt x="1" y="415"/>
                  </a:lnTo>
                  <a:lnTo>
                    <a:pt x="708" y="0"/>
                  </a:ln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508;p37">
              <a:extLst>
                <a:ext uri="{FF2B5EF4-FFF2-40B4-BE49-F238E27FC236}">
                  <a16:creationId xmlns:a16="http://schemas.microsoft.com/office/drawing/2014/main" id="{89C6FDAA-0713-9001-C277-E93E1849F88E}"/>
                </a:ext>
              </a:extLst>
            </p:cNvPr>
            <p:cNvSpPr/>
            <p:nvPr/>
          </p:nvSpPr>
          <p:spPr>
            <a:xfrm>
              <a:off x="3673025" y="3887175"/>
              <a:ext cx="198000" cy="115975"/>
            </a:xfrm>
            <a:custGeom>
              <a:avLst/>
              <a:gdLst/>
              <a:ahLst/>
              <a:cxnLst/>
              <a:rect l="l" t="t" r="r" b="b"/>
              <a:pathLst>
                <a:path w="7920" h="4639" extrusionOk="0">
                  <a:moveTo>
                    <a:pt x="7919" y="0"/>
                  </a:moveTo>
                  <a:lnTo>
                    <a:pt x="0" y="4639"/>
                  </a:lnTo>
                  <a:lnTo>
                    <a:pt x="3" y="4639"/>
                  </a:lnTo>
                  <a:lnTo>
                    <a:pt x="7919" y="0"/>
                  </a:ln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509;p37">
              <a:extLst>
                <a:ext uri="{FF2B5EF4-FFF2-40B4-BE49-F238E27FC236}">
                  <a16:creationId xmlns:a16="http://schemas.microsoft.com/office/drawing/2014/main" id="{24B1BBF6-7EFA-EC99-4E2E-46B4031394D3}"/>
                </a:ext>
              </a:extLst>
            </p:cNvPr>
            <p:cNvSpPr/>
            <p:nvPr/>
          </p:nvSpPr>
          <p:spPr>
            <a:xfrm>
              <a:off x="4179175" y="4212075"/>
              <a:ext cx="23325" cy="4350"/>
            </a:xfrm>
            <a:custGeom>
              <a:avLst/>
              <a:gdLst/>
              <a:ahLst/>
              <a:cxnLst/>
              <a:rect l="l" t="t" r="r" b="b"/>
              <a:pathLst>
                <a:path w="933" h="174" extrusionOk="0">
                  <a:moveTo>
                    <a:pt x="932" y="1"/>
                  </a:moveTo>
                  <a:cubicBezTo>
                    <a:pt x="622" y="51"/>
                    <a:pt x="320" y="135"/>
                    <a:pt x="1" y="174"/>
                  </a:cubicBezTo>
                  <a:cubicBezTo>
                    <a:pt x="320" y="135"/>
                    <a:pt x="622" y="51"/>
                    <a:pt x="932" y="1"/>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510;p37">
              <a:extLst>
                <a:ext uri="{FF2B5EF4-FFF2-40B4-BE49-F238E27FC236}">
                  <a16:creationId xmlns:a16="http://schemas.microsoft.com/office/drawing/2014/main" id="{537D09CC-C888-CA0D-09C2-73DF92DD8F0E}"/>
                </a:ext>
              </a:extLst>
            </p:cNvPr>
            <p:cNvSpPr/>
            <p:nvPr/>
          </p:nvSpPr>
          <p:spPr>
            <a:xfrm>
              <a:off x="3769950" y="4055525"/>
              <a:ext cx="36750" cy="16425"/>
            </a:xfrm>
            <a:custGeom>
              <a:avLst/>
              <a:gdLst/>
              <a:ahLst/>
              <a:cxnLst/>
              <a:rect l="l" t="t" r="r" b="b"/>
              <a:pathLst>
                <a:path w="1470" h="657" extrusionOk="0">
                  <a:moveTo>
                    <a:pt x="1469" y="657"/>
                  </a:moveTo>
                  <a:cubicBezTo>
                    <a:pt x="980" y="445"/>
                    <a:pt x="493" y="236"/>
                    <a:pt x="1" y="0"/>
                  </a:cubicBezTo>
                  <a:cubicBezTo>
                    <a:pt x="493" y="236"/>
                    <a:pt x="980" y="445"/>
                    <a:pt x="1469" y="657"/>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511;p37">
              <a:extLst>
                <a:ext uri="{FF2B5EF4-FFF2-40B4-BE49-F238E27FC236}">
                  <a16:creationId xmlns:a16="http://schemas.microsoft.com/office/drawing/2014/main" id="{AC745D7F-C76B-F947-D7B9-5B80032BADC9}"/>
                </a:ext>
              </a:extLst>
            </p:cNvPr>
            <p:cNvSpPr/>
            <p:nvPr/>
          </p:nvSpPr>
          <p:spPr>
            <a:xfrm>
              <a:off x="2938425" y="1740725"/>
              <a:ext cx="1029525" cy="2146475"/>
            </a:xfrm>
            <a:custGeom>
              <a:avLst/>
              <a:gdLst/>
              <a:ahLst/>
              <a:cxnLst/>
              <a:rect l="l" t="t" r="r" b="b"/>
              <a:pathLst>
                <a:path w="41181" h="85859" extrusionOk="0">
                  <a:moveTo>
                    <a:pt x="41176" y="84506"/>
                  </a:moveTo>
                  <a:lnTo>
                    <a:pt x="41176" y="84506"/>
                  </a:lnTo>
                  <a:cubicBezTo>
                    <a:pt x="41177" y="84507"/>
                    <a:pt x="41179" y="84508"/>
                    <a:pt x="41181" y="84509"/>
                  </a:cubicBezTo>
                  <a:cubicBezTo>
                    <a:pt x="41179" y="84508"/>
                    <a:pt x="41177" y="84507"/>
                    <a:pt x="41176" y="84506"/>
                  </a:cubicBezTo>
                  <a:close/>
                  <a:moveTo>
                    <a:pt x="8723" y="0"/>
                  </a:moveTo>
                  <a:cubicBezTo>
                    <a:pt x="7069" y="263"/>
                    <a:pt x="5457" y="758"/>
                    <a:pt x="3938" y="1469"/>
                  </a:cubicBezTo>
                  <a:cubicBezTo>
                    <a:pt x="1365" y="6200"/>
                    <a:pt x="1" y="12206"/>
                    <a:pt x="4" y="19205"/>
                  </a:cubicBezTo>
                  <a:cubicBezTo>
                    <a:pt x="22" y="43344"/>
                    <a:pt x="16552" y="72602"/>
                    <a:pt x="37303" y="85858"/>
                  </a:cubicBezTo>
                  <a:lnTo>
                    <a:pt x="39596" y="84515"/>
                  </a:lnTo>
                  <a:cubicBezTo>
                    <a:pt x="39842" y="84371"/>
                    <a:pt x="40118" y="84298"/>
                    <a:pt x="40393" y="84298"/>
                  </a:cubicBezTo>
                  <a:cubicBezTo>
                    <a:pt x="40663" y="84298"/>
                    <a:pt x="40933" y="84368"/>
                    <a:pt x="41176" y="84506"/>
                  </a:cubicBezTo>
                  <a:lnTo>
                    <a:pt x="41176" y="84506"/>
                  </a:lnTo>
                  <a:cubicBezTo>
                    <a:pt x="20239" y="72511"/>
                    <a:pt x="3189" y="43220"/>
                    <a:pt x="3171" y="19202"/>
                  </a:cubicBezTo>
                  <a:cubicBezTo>
                    <a:pt x="3165" y="11101"/>
                    <a:pt x="5120" y="4528"/>
                    <a:pt x="8723" y="0"/>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512;p37">
              <a:extLst>
                <a:ext uri="{FF2B5EF4-FFF2-40B4-BE49-F238E27FC236}">
                  <a16:creationId xmlns:a16="http://schemas.microsoft.com/office/drawing/2014/main" id="{B9498386-C39E-E1EF-F82C-5DF031E4625A}"/>
                </a:ext>
              </a:extLst>
            </p:cNvPr>
            <p:cNvSpPr/>
            <p:nvPr/>
          </p:nvSpPr>
          <p:spPr>
            <a:xfrm>
              <a:off x="4249925" y="4194325"/>
              <a:ext cx="26450" cy="8750"/>
            </a:xfrm>
            <a:custGeom>
              <a:avLst/>
              <a:gdLst/>
              <a:ahLst/>
              <a:cxnLst/>
              <a:rect l="l" t="t" r="r" b="b"/>
              <a:pathLst>
                <a:path w="1058" h="350" extrusionOk="0">
                  <a:moveTo>
                    <a:pt x="1057" y="0"/>
                  </a:moveTo>
                  <a:cubicBezTo>
                    <a:pt x="702" y="111"/>
                    <a:pt x="362" y="257"/>
                    <a:pt x="1" y="350"/>
                  </a:cubicBezTo>
                  <a:cubicBezTo>
                    <a:pt x="362" y="257"/>
                    <a:pt x="702" y="111"/>
                    <a:pt x="1057" y="0"/>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513;p37">
              <a:extLst>
                <a:ext uri="{FF2B5EF4-FFF2-40B4-BE49-F238E27FC236}">
                  <a16:creationId xmlns:a16="http://schemas.microsoft.com/office/drawing/2014/main" id="{C5CF1315-7D25-1D83-A077-BEB480E69D22}"/>
                </a:ext>
              </a:extLst>
            </p:cNvPr>
            <p:cNvSpPr/>
            <p:nvPr/>
          </p:nvSpPr>
          <p:spPr>
            <a:xfrm>
              <a:off x="3948750" y="3853450"/>
              <a:ext cx="514775" cy="205375"/>
            </a:xfrm>
            <a:custGeom>
              <a:avLst/>
              <a:gdLst/>
              <a:ahLst/>
              <a:cxnLst/>
              <a:rect l="l" t="t" r="r" b="b"/>
              <a:pathLst>
                <a:path w="20591" h="8215" extrusionOk="0">
                  <a:moveTo>
                    <a:pt x="771" y="0"/>
                  </a:moveTo>
                  <a:cubicBezTo>
                    <a:pt x="1827" y="603"/>
                    <a:pt x="1836" y="2125"/>
                    <a:pt x="785" y="2740"/>
                  </a:cubicBezTo>
                  <a:lnTo>
                    <a:pt x="0" y="3200"/>
                  </a:lnTo>
                  <a:cubicBezTo>
                    <a:pt x="5946" y="6474"/>
                    <a:pt x="11692" y="8140"/>
                    <a:pt x="16946" y="8215"/>
                  </a:cubicBezTo>
                  <a:cubicBezTo>
                    <a:pt x="18316" y="7242"/>
                    <a:pt x="19543" y="6080"/>
                    <a:pt x="20590" y="4764"/>
                  </a:cubicBezTo>
                  <a:lnTo>
                    <a:pt x="20590" y="4764"/>
                  </a:lnTo>
                  <a:cubicBezTo>
                    <a:pt x="19509" y="4938"/>
                    <a:pt x="18394" y="5026"/>
                    <a:pt x="17248" y="5026"/>
                  </a:cubicBezTo>
                  <a:cubicBezTo>
                    <a:pt x="12229" y="5026"/>
                    <a:pt x="6625" y="3354"/>
                    <a:pt x="774" y="0"/>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514;p37">
              <a:extLst>
                <a:ext uri="{FF2B5EF4-FFF2-40B4-BE49-F238E27FC236}">
                  <a16:creationId xmlns:a16="http://schemas.microsoft.com/office/drawing/2014/main" id="{604867A8-FE42-D4C8-9231-A6610B142B7C}"/>
                </a:ext>
              </a:extLst>
            </p:cNvPr>
            <p:cNvSpPr/>
            <p:nvPr/>
          </p:nvSpPr>
          <p:spPr>
            <a:xfrm>
              <a:off x="3652500" y="4083650"/>
              <a:ext cx="452975" cy="137250"/>
            </a:xfrm>
            <a:custGeom>
              <a:avLst/>
              <a:gdLst/>
              <a:ahLst/>
              <a:cxnLst/>
              <a:rect l="l" t="t" r="r" b="b"/>
              <a:pathLst>
                <a:path w="18119" h="5490" extrusionOk="0">
                  <a:moveTo>
                    <a:pt x="0" y="1"/>
                  </a:moveTo>
                  <a:cubicBezTo>
                    <a:pt x="2" y="2"/>
                    <a:pt x="3" y="4"/>
                    <a:pt x="5" y="5"/>
                  </a:cubicBezTo>
                  <a:lnTo>
                    <a:pt x="5" y="5"/>
                  </a:lnTo>
                  <a:cubicBezTo>
                    <a:pt x="3" y="2"/>
                    <a:pt x="3" y="1"/>
                    <a:pt x="0" y="1"/>
                  </a:cubicBezTo>
                  <a:close/>
                  <a:moveTo>
                    <a:pt x="5" y="5"/>
                  </a:moveTo>
                  <a:lnTo>
                    <a:pt x="5" y="5"/>
                  </a:lnTo>
                  <a:cubicBezTo>
                    <a:pt x="5" y="5"/>
                    <a:pt x="6" y="6"/>
                    <a:pt x="6" y="7"/>
                  </a:cubicBezTo>
                  <a:cubicBezTo>
                    <a:pt x="2518" y="1447"/>
                    <a:pt x="5000" y="2605"/>
                    <a:pt x="7427" y="3479"/>
                  </a:cubicBezTo>
                  <a:lnTo>
                    <a:pt x="7427" y="3479"/>
                  </a:lnTo>
                  <a:cubicBezTo>
                    <a:pt x="5000" y="2605"/>
                    <a:pt x="2520" y="1447"/>
                    <a:pt x="9" y="7"/>
                  </a:cubicBezTo>
                  <a:cubicBezTo>
                    <a:pt x="8" y="7"/>
                    <a:pt x="6" y="6"/>
                    <a:pt x="5" y="5"/>
                  </a:cubicBezTo>
                  <a:close/>
                  <a:moveTo>
                    <a:pt x="7427" y="3479"/>
                  </a:moveTo>
                  <a:lnTo>
                    <a:pt x="7427" y="3479"/>
                  </a:lnTo>
                  <a:cubicBezTo>
                    <a:pt x="9561" y="4247"/>
                    <a:pt x="11653" y="4796"/>
                    <a:pt x="13688" y="5124"/>
                  </a:cubicBezTo>
                  <a:lnTo>
                    <a:pt x="13688" y="5124"/>
                  </a:lnTo>
                  <a:cubicBezTo>
                    <a:pt x="11654" y="4796"/>
                    <a:pt x="9561" y="4247"/>
                    <a:pt x="7427" y="3479"/>
                  </a:cubicBezTo>
                  <a:close/>
                  <a:moveTo>
                    <a:pt x="13688" y="5124"/>
                  </a:moveTo>
                  <a:lnTo>
                    <a:pt x="13688" y="5124"/>
                  </a:lnTo>
                  <a:cubicBezTo>
                    <a:pt x="15198" y="5368"/>
                    <a:pt x="16676" y="5490"/>
                    <a:pt x="18116" y="5490"/>
                  </a:cubicBezTo>
                  <a:lnTo>
                    <a:pt x="18119" y="5490"/>
                  </a:lnTo>
                  <a:cubicBezTo>
                    <a:pt x="16678" y="5490"/>
                    <a:pt x="15199" y="5368"/>
                    <a:pt x="13688" y="5124"/>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515;p37">
              <a:extLst>
                <a:ext uri="{FF2B5EF4-FFF2-40B4-BE49-F238E27FC236}">
                  <a16:creationId xmlns:a16="http://schemas.microsoft.com/office/drawing/2014/main" id="{68B9B5CC-22C4-094C-ECC9-22A3B2F75662}"/>
                </a:ext>
              </a:extLst>
            </p:cNvPr>
            <p:cNvSpPr/>
            <p:nvPr/>
          </p:nvSpPr>
          <p:spPr>
            <a:xfrm>
              <a:off x="3003725" y="1793475"/>
              <a:ext cx="400" cy="250"/>
            </a:xfrm>
            <a:custGeom>
              <a:avLst/>
              <a:gdLst/>
              <a:ahLst/>
              <a:cxnLst/>
              <a:rect l="l" t="t" r="r" b="b"/>
              <a:pathLst>
                <a:path w="16" h="10" extrusionOk="0">
                  <a:moveTo>
                    <a:pt x="15" y="1"/>
                  </a:moveTo>
                  <a:lnTo>
                    <a:pt x="1" y="10"/>
                  </a:lnTo>
                  <a:lnTo>
                    <a:pt x="1" y="10"/>
                  </a:lnTo>
                  <a:lnTo>
                    <a:pt x="7" y="7"/>
                  </a:lnTo>
                  <a:cubicBezTo>
                    <a:pt x="10" y="4"/>
                    <a:pt x="12" y="4"/>
                    <a:pt x="15" y="1"/>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516;p37">
              <a:extLst>
                <a:ext uri="{FF2B5EF4-FFF2-40B4-BE49-F238E27FC236}">
                  <a16:creationId xmlns:a16="http://schemas.microsoft.com/office/drawing/2014/main" id="{86368C2B-A3E9-61BB-155A-4C3F1C5CF6A2}"/>
                </a:ext>
              </a:extLst>
            </p:cNvPr>
            <p:cNvSpPr/>
            <p:nvPr/>
          </p:nvSpPr>
          <p:spPr>
            <a:xfrm>
              <a:off x="2734550" y="1980475"/>
              <a:ext cx="5325" cy="13900"/>
            </a:xfrm>
            <a:custGeom>
              <a:avLst/>
              <a:gdLst/>
              <a:ahLst/>
              <a:cxnLst/>
              <a:rect l="l" t="t" r="r" b="b"/>
              <a:pathLst>
                <a:path w="213" h="556" extrusionOk="0">
                  <a:moveTo>
                    <a:pt x="1" y="556"/>
                  </a:moveTo>
                  <a:cubicBezTo>
                    <a:pt x="79" y="377"/>
                    <a:pt x="132" y="177"/>
                    <a:pt x="213" y="1"/>
                  </a:cubicBezTo>
                  <a:cubicBezTo>
                    <a:pt x="132" y="177"/>
                    <a:pt x="79" y="377"/>
                    <a:pt x="1" y="556"/>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517;p37">
              <a:extLst>
                <a:ext uri="{FF2B5EF4-FFF2-40B4-BE49-F238E27FC236}">
                  <a16:creationId xmlns:a16="http://schemas.microsoft.com/office/drawing/2014/main" id="{363D97F5-2E9A-6C33-D8A1-5294041B3E5A}"/>
                </a:ext>
              </a:extLst>
            </p:cNvPr>
            <p:cNvSpPr/>
            <p:nvPr/>
          </p:nvSpPr>
          <p:spPr>
            <a:xfrm>
              <a:off x="2943350" y="1813575"/>
              <a:ext cx="32100" cy="22600"/>
            </a:xfrm>
            <a:custGeom>
              <a:avLst/>
              <a:gdLst/>
              <a:ahLst/>
              <a:cxnLst/>
              <a:rect l="l" t="t" r="r" b="b"/>
              <a:pathLst>
                <a:path w="1284" h="904" extrusionOk="0">
                  <a:moveTo>
                    <a:pt x="1283" y="0"/>
                  </a:moveTo>
                  <a:cubicBezTo>
                    <a:pt x="854" y="299"/>
                    <a:pt x="403" y="567"/>
                    <a:pt x="1" y="904"/>
                  </a:cubicBezTo>
                  <a:cubicBezTo>
                    <a:pt x="403" y="570"/>
                    <a:pt x="854" y="299"/>
                    <a:pt x="1283" y="0"/>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518;p37">
              <a:extLst>
                <a:ext uri="{FF2B5EF4-FFF2-40B4-BE49-F238E27FC236}">
                  <a16:creationId xmlns:a16="http://schemas.microsoft.com/office/drawing/2014/main" id="{C2813E43-1717-9A93-896A-B5437CEE03EF}"/>
                </a:ext>
              </a:extLst>
            </p:cNvPr>
            <p:cNvSpPr/>
            <p:nvPr/>
          </p:nvSpPr>
          <p:spPr>
            <a:xfrm>
              <a:off x="2890975" y="1859550"/>
              <a:ext cx="28725" cy="28575"/>
            </a:xfrm>
            <a:custGeom>
              <a:avLst/>
              <a:gdLst/>
              <a:ahLst/>
              <a:cxnLst/>
              <a:rect l="l" t="t" r="r" b="b"/>
              <a:pathLst>
                <a:path w="1149" h="1143" extrusionOk="0">
                  <a:moveTo>
                    <a:pt x="1148" y="1"/>
                  </a:moveTo>
                  <a:cubicBezTo>
                    <a:pt x="764" y="379"/>
                    <a:pt x="355" y="728"/>
                    <a:pt x="0" y="1142"/>
                  </a:cubicBezTo>
                  <a:cubicBezTo>
                    <a:pt x="358" y="728"/>
                    <a:pt x="764" y="379"/>
                    <a:pt x="1148" y="1"/>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519;p37">
              <a:extLst>
                <a:ext uri="{FF2B5EF4-FFF2-40B4-BE49-F238E27FC236}">
                  <a16:creationId xmlns:a16="http://schemas.microsoft.com/office/drawing/2014/main" id="{F7661A0D-873B-1CD1-FB3E-17C4EDF578CB}"/>
                </a:ext>
              </a:extLst>
            </p:cNvPr>
            <p:cNvSpPr/>
            <p:nvPr/>
          </p:nvSpPr>
          <p:spPr>
            <a:xfrm>
              <a:off x="2846125" y="1914075"/>
              <a:ext cx="25925" cy="35475"/>
            </a:xfrm>
            <a:custGeom>
              <a:avLst/>
              <a:gdLst/>
              <a:ahLst/>
              <a:cxnLst/>
              <a:rect l="l" t="t" r="r" b="b"/>
              <a:pathLst>
                <a:path w="1037" h="1419" extrusionOk="0">
                  <a:moveTo>
                    <a:pt x="0" y="1418"/>
                  </a:moveTo>
                  <a:cubicBezTo>
                    <a:pt x="317" y="911"/>
                    <a:pt x="684" y="466"/>
                    <a:pt x="1036" y="0"/>
                  </a:cubicBezTo>
                  <a:cubicBezTo>
                    <a:pt x="684" y="466"/>
                    <a:pt x="317" y="911"/>
                    <a:pt x="0" y="1418"/>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520;p37">
              <a:extLst>
                <a:ext uri="{FF2B5EF4-FFF2-40B4-BE49-F238E27FC236}">
                  <a16:creationId xmlns:a16="http://schemas.microsoft.com/office/drawing/2014/main" id="{51A8F1FB-D699-B734-D1A1-FEE67F7DDCAB}"/>
                </a:ext>
              </a:extLst>
            </p:cNvPr>
            <p:cNvSpPr/>
            <p:nvPr/>
          </p:nvSpPr>
          <p:spPr>
            <a:xfrm>
              <a:off x="3771975" y="3933450"/>
              <a:ext cx="176800" cy="103600"/>
            </a:xfrm>
            <a:custGeom>
              <a:avLst/>
              <a:gdLst/>
              <a:ahLst/>
              <a:cxnLst/>
              <a:rect l="l" t="t" r="r" b="b"/>
              <a:pathLst>
                <a:path w="7072" h="4144" extrusionOk="0">
                  <a:moveTo>
                    <a:pt x="0" y="4143"/>
                  </a:moveTo>
                  <a:lnTo>
                    <a:pt x="7071" y="0"/>
                  </a:lnTo>
                  <a:lnTo>
                    <a:pt x="7071" y="0"/>
                  </a:ln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521;p37">
              <a:extLst>
                <a:ext uri="{FF2B5EF4-FFF2-40B4-BE49-F238E27FC236}">
                  <a16:creationId xmlns:a16="http://schemas.microsoft.com/office/drawing/2014/main" id="{0FF0CFD2-109D-4683-C06A-A07C2C715977}"/>
                </a:ext>
              </a:extLst>
            </p:cNvPr>
            <p:cNvSpPr/>
            <p:nvPr/>
          </p:nvSpPr>
          <p:spPr>
            <a:xfrm>
              <a:off x="4317150" y="4167675"/>
              <a:ext cx="26450" cy="13025"/>
            </a:xfrm>
            <a:custGeom>
              <a:avLst/>
              <a:gdLst/>
              <a:ahLst/>
              <a:cxnLst/>
              <a:rect l="l" t="t" r="r" b="b"/>
              <a:pathLst>
                <a:path w="1058" h="521" extrusionOk="0">
                  <a:moveTo>
                    <a:pt x="1058" y="1"/>
                  </a:moveTo>
                  <a:cubicBezTo>
                    <a:pt x="705" y="171"/>
                    <a:pt x="365" y="371"/>
                    <a:pt x="1" y="520"/>
                  </a:cubicBezTo>
                  <a:cubicBezTo>
                    <a:pt x="365" y="371"/>
                    <a:pt x="705" y="171"/>
                    <a:pt x="1058" y="1"/>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522;p37">
              <a:extLst>
                <a:ext uri="{FF2B5EF4-FFF2-40B4-BE49-F238E27FC236}">
                  <a16:creationId xmlns:a16="http://schemas.microsoft.com/office/drawing/2014/main" id="{92A0C555-B455-4BB6-CDA9-F4685AB169E8}"/>
                </a:ext>
              </a:extLst>
            </p:cNvPr>
            <p:cNvSpPr/>
            <p:nvPr/>
          </p:nvSpPr>
          <p:spPr>
            <a:xfrm>
              <a:off x="3806675" y="4071950"/>
              <a:ext cx="50375" cy="20450"/>
            </a:xfrm>
            <a:custGeom>
              <a:avLst/>
              <a:gdLst/>
              <a:ahLst/>
              <a:cxnLst/>
              <a:rect l="l" t="t" r="r" b="b"/>
              <a:pathLst>
                <a:path w="2015" h="818" extrusionOk="0">
                  <a:moveTo>
                    <a:pt x="0" y="0"/>
                  </a:moveTo>
                  <a:cubicBezTo>
                    <a:pt x="675" y="296"/>
                    <a:pt x="1346" y="573"/>
                    <a:pt x="2015" y="818"/>
                  </a:cubicBezTo>
                  <a:cubicBezTo>
                    <a:pt x="1349" y="570"/>
                    <a:pt x="675" y="293"/>
                    <a:pt x="0" y="0"/>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523;p37">
              <a:extLst>
                <a:ext uri="{FF2B5EF4-FFF2-40B4-BE49-F238E27FC236}">
                  <a16:creationId xmlns:a16="http://schemas.microsoft.com/office/drawing/2014/main" id="{19A9712C-5548-8D40-9D4F-2E4FA86F9ED1}"/>
                </a:ext>
              </a:extLst>
            </p:cNvPr>
            <p:cNvSpPr/>
            <p:nvPr/>
          </p:nvSpPr>
          <p:spPr>
            <a:xfrm>
              <a:off x="4276350" y="4180675"/>
              <a:ext cx="40825" cy="13675"/>
            </a:xfrm>
            <a:custGeom>
              <a:avLst/>
              <a:gdLst/>
              <a:ahLst/>
              <a:cxnLst/>
              <a:rect l="l" t="t" r="r" b="b"/>
              <a:pathLst>
                <a:path w="1633" h="547" extrusionOk="0">
                  <a:moveTo>
                    <a:pt x="1633" y="0"/>
                  </a:moveTo>
                  <a:cubicBezTo>
                    <a:pt x="1105" y="218"/>
                    <a:pt x="549" y="373"/>
                    <a:pt x="0" y="546"/>
                  </a:cubicBezTo>
                  <a:cubicBezTo>
                    <a:pt x="549" y="373"/>
                    <a:pt x="1105" y="218"/>
                    <a:pt x="1633" y="0"/>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524;p37">
              <a:extLst>
                <a:ext uri="{FF2B5EF4-FFF2-40B4-BE49-F238E27FC236}">
                  <a16:creationId xmlns:a16="http://schemas.microsoft.com/office/drawing/2014/main" id="{D10A7703-FDE5-70F5-6BCB-8FA647A5221F}"/>
                </a:ext>
              </a:extLst>
            </p:cNvPr>
            <p:cNvSpPr/>
            <p:nvPr/>
          </p:nvSpPr>
          <p:spPr>
            <a:xfrm>
              <a:off x="4343575" y="4149325"/>
              <a:ext cx="37050" cy="18375"/>
            </a:xfrm>
            <a:custGeom>
              <a:avLst/>
              <a:gdLst/>
              <a:ahLst/>
              <a:cxnLst/>
              <a:rect l="l" t="t" r="r" b="b"/>
              <a:pathLst>
                <a:path w="1482" h="735" extrusionOk="0">
                  <a:moveTo>
                    <a:pt x="1481" y="0"/>
                  </a:moveTo>
                  <a:lnTo>
                    <a:pt x="1481" y="0"/>
                  </a:lnTo>
                  <a:cubicBezTo>
                    <a:pt x="1004" y="281"/>
                    <a:pt x="496" y="496"/>
                    <a:pt x="1" y="735"/>
                  </a:cubicBezTo>
                  <a:cubicBezTo>
                    <a:pt x="487" y="502"/>
                    <a:pt x="983" y="296"/>
                    <a:pt x="1448" y="24"/>
                  </a:cubicBezTo>
                  <a:cubicBezTo>
                    <a:pt x="1460" y="18"/>
                    <a:pt x="1469" y="9"/>
                    <a:pt x="1481" y="0"/>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525;p37">
              <a:extLst>
                <a:ext uri="{FF2B5EF4-FFF2-40B4-BE49-F238E27FC236}">
                  <a16:creationId xmlns:a16="http://schemas.microsoft.com/office/drawing/2014/main" id="{434D757C-FCAE-7740-9AE6-9A976ED2DE18}"/>
                </a:ext>
              </a:extLst>
            </p:cNvPr>
            <p:cNvSpPr/>
            <p:nvPr/>
          </p:nvSpPr>
          <p:spPr>
            <a:xfrm>
              <a:off x="4202475" y="4203075"/>
              <a:ext cx="47400" cy="9025"/>
            </a:xfrm>
            <a:custGeom>
              <a:avLst/>
              <a:gdLst/>
              <a:ahLst/>
              <a:cxnLst/>
              <a:rect l="l" t="t" r="r" b="b"/>
              <a:pathLst>
                <a:path w="1896" h="361" extrusionOk="0">
                  <a:moveTo>
                    <a:pt x="1896" y="0"/>
                  </a:moveTo>
                  <a:lnTo>
                    <a:pt x="1896" y="0"/>
                  </a:lnTo>
                  <a:cubicBezTo>
                    <a:pt x="1279" y="158"/>
                    <a:pt x="638" y="253"/>
                    <a:pt x="0" y="361"/>
                  </a:cubicBezTo>
                  <a:cubicBezTo>
                    <a:pt x="641" y="253"/>
                    <a:pt x="1279" y="158"/>
                    <a:pt x="1896" y="0"/>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526;p37">
              <a:extLst>
                <a:ext uri="{FF2B5EF4-FFF2-40B4-BE49-F238E27FC236}">
                  <a16:creationId xmlns:a16="http://schemas.microsoft.com/office/drawing/2014/main" id="{D0E501F3-9984-FEDE-83DE-D46ADC91D175}"/>
                </a:ext>
              </a:extLst>
            </p:cNvPr>
            <p:cNvSpPr/>
            <p:nvPr/>
          </p:nvSpPr>
          <p:spPr>
            <a:xfrm>
              <a:off x="3976875" y="4127150"/>
              <a:ext cx="46900" cy="7875"/>
            </a:xfrm>
            <a:custGeom>
              <a:avLst/>
              <a:gdLst/>
              <a:ahLst/>
              <a:cxnLst/>
              <a:rect l="l" t="t" r="r" b="b"/>
              <a:pathLst>
                <a:path w="1876" h="315" extrusionOk="0">
                  <a:moveTo>
                    <a:pt x="1" y="1"/>
                  </a:moveTo>
                  <a:lnTo>
                    <a:pt x="1" y="1"/>
                  </a:lnTo>
                  <a:cubicBezTo>
                    <a:pt x="637" y="132"/>
                    <a:pt x="1257" y="231"/>
                    <a:pt x="1875" y="314"/>
                  </a:cubicBezTo>
                  <a:cubicBezTo>
                    <a:pt x="1257" y="231"/>
                    <a:pt x="634" y="129"/>
                    <a:pt x="1" y="1"/>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527;p37">
              <a:extLst>
                <a:ext uri="{FF2B5EF4-FFF2-40B4-BE49-F238E27FC236}">
                  <a16:creationId xmlns:a16="http://schemas.microsoft.com/office/drawing/2014/main" id="{A3B2342C-40C6-DCF4-8D78-AB997914EC5E}"/>
                </a:ext>
              </a:extLst>
            </p:cNvPr>
            <p:cNvSpPr/>
            <p:nvPr/>
          </p:nvSpPr>
          <p:spPr>
            <a:xfrm>
              <a:off x="3893075" y="4104775"/>
              <a:ext cx="48675" cy="14125"/>
            </a:xfrm>
            <a:custGeom>
              <a:avLst/>
              <a:gdLst/>
              <a:ahLst/>
              <a:cxnLst/>
              <a:rect l="l" t="t" r="r" b="b"/>
              <a:pathLst>
                <a:path w="1947" h="565" extrusionOk="0">
                  <a:moveTo>
                    <a:pt x="1947" y="565"/>
                  </a:moveTo>
                  <a:cubicBezTo>
                    <a:pt x="1305" y="400"/>
                    <a:pt x="654" y="212"/>
                    <a:pt x="1" y="0"/>
                  </a:cubicBezTo>
                  <a:cubicBezTo>
                    <a:pt x="654" y="212"/>
                    <a:pt x="1305" y="400"/>
                    <a:pt x="1947" y="565"/>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528;p37">
              <a:extLst>
                <a:ext uri="{FF2B5EF4-FFF2-40B4-BE49-F238E27FC236}">
                  <a16:creationId xmlns:a16="http://schemas.microsoft.com/office/drawing/2014/main" id="{F4693354-43BC-E418-D5D2-AD08AD4EB2C2}"/>
                </a:ext>
              </a:extLst>
            </p:cNvPr>
            <p:cNvSpPr/>
            <p:nvPr/>
          </p:nvSpPr>
          <p:spPr>
            <a:xfrm>
              <a:off x="2894625" y="1751100"/>
              <a:ext cx="32200" cy="22625"/>
            </a:xfrm>
            <a:custGeom>
              <a:avLst/>
              <a:gdLst/>
              <a:ahLst/>
              <a:cxnLst/>
              <a:rect l="l" t="t" r="r" b="b"/>
              <a:pathLst>
                <a:path w="1288" h="905" extrusionOk="0">
                  <a:moveTo>
                    <a:pt x="1287" y="0"/>
                  </a:moveTo>
                  <a:cubicBezTo>
                    <a:pt x="857" y="302"/>
                    <a:pt x="404" y="567"/>
                    <a:pt x="1" y="905"/>
                  </a:cubicBezTo>
                  <a:cubicBezTo>
                    <a:pt x="404" y="567"/>
                    <a:pt x="860" y="302"/>
                    <a:pt x="1287" y="0"/>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529;p37">
              <a:extLst>
                <a:ext uri="{FF2B5EF4-FFF2-40B4-BE49-F238E27FC236}">
                  <a16:creationId xmlns:a16="http://schemas.microsoft.com/office/drawing/2014/main" id="{AE76E235-A2F0-3EDB-061A-CCA7E31DB059}"/>
                </a:ext>
              </a:extLst>
            </p:cNvPr>
            <p:cNvSpPr/>
            <p:nvPr/>
          </p:nvSpPr>
          <p:spPr>
            <a:xfrm>
              <a:off x="2662475" y="1994900"/>
              <a:ext cx="71875" cy="387025"/>
            </a:xfrm>
            <a:custGeom>
              <a:avLst/>
              <a:gdLst/>
              <a:ahLst/>
              <a:cxnLst/>
              <a:rect l="l" t="t" r="r" b="b"/>
              <a:pathLst>
                <a:path w="2875" h="15481" extrusionOk="0">
                  <a:moveTo>
                    <a:pt x="2874" y="1"/>
                  </a:moveTo>
                  <a:lnTo>
                    <a:pt x="2874" y="1"/>
                  </a:lnTo>
                  <a:cubicBezTo>
                    <a:pt x="1003" y="4336"/>
                    <a:pt x="1" y="9540"/>
                    <a:pt x="1" y="15480"/>
                  </a:cubicBezTo>
                  <a:lnTo>
                    <a:pt x="1" y="15480"/>
                  </a:lnTo>
                  <a:cubicBezTo>
                    <a:pt x="1" y="9543"/>
                    <a:pt x="1003" y="4336"/>
                    <a:pt x="2874" y="1"/>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530;p37">
              <a:extLst>
                <a:ext uri="{FF2B5EF4-FFF2-40B4-BE49-F238E27FC236}">
                  <a16:creationId xmlns:a16="http://schemas.microsoft.com/office/drawing/2014/main" id="{DA7279B4-EA85-8D25-89F5-363980F9726A}"/>
                </a:ext>
              </a:extLst>
            </p:cNvPr>
            <p:cNvSpPr/>
            <p:nvPr/>
          </p:nvSpPr>
          <p:spPr>
            <a:xfrm>
              <a:off x="2834250" y="1802475"/>
              <a:ext cx="30750" cy="30050"/>
            </a:xfrm>
            <a:custGeom>
              <a:avLst/>
              <a:gdLst/>
              <a:ahLst/>
              <a:cxnLst/>
              <a:rect l="l" t="t" r="r" b="b"/>
              <a:pathLst>
                <a:path w="1230" h="1202" extrusionOk="0">
                  <a:moveTo>
                    <a:pt x="1229" y="0"/>
                  </a:moveTo>
                  <a:cubicBezTo>
                    <a:pt x="821" y="400"/>
                    <a:pt x="379" y="766"/>
                    <a:pt x="1" y="1202"/>
                  </a:cubicBezTo>
                  <a:cubicBezTo>
                    <a:pt x="382" y="766"/>
                    <a:pt x="821" y="400"/>
                    <a:pt x="1229" y="0"/>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531;p37">
              <a:extLst>
                <a:ext uri="{FF2B5EF4-FFF2-40B4-BE49-F238E27FC236}">
                  <a16:creationId xmlns:a16="http://schemas.microsoft.com/office/drawing/2014/main" id="{BC1E3719-322B-7F66-D4F0-0DBFBE6787A0}"/>
                </a:ext>
              </a:extLst>
            </p:cNvPr>
            <p:cNvSpPr/>
            <p:nvPr/>
          </p:nvSpPr>
          <p:spPr>
            <a:xfrm>
              <a:off x="2739850" y="1925325"/>
              <a:ext cx="29875" cy="55175"/>
            </a:xfrm>
            <a:custGeom>
              <a:avLst/>
              <a:gdLst/>
              <a:ahLst/>
              <a:cxnLst/>
              <a:rect l="l" t="t" r="r" b="b"/>
              <a:pathLst>
                <a:path w="1195" h="2207" extrusionOk="0">
                  <a:moveTo>
                    <a:pt x="1" y="2207"/>
                  </a:moveTo>
                  <a:cubicBezTo>
                    <a:pt x="356" y="1428"/>
                    <a:pt x="780" y="720"/>
                    <a:pt x="1195" y="1"/>
                  </a:cubicBezTo>
                  <a:cubicBezTo>
                    <a:pt x="780" y="720"/>
                    <a:pt x="356" y="1428"/>
                    <a:pt x="1" y="2207"/>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532;p37">
              <a:extLst>
                <a:ext uri="{FF2B5EF4-FFF2-40B4-BE49-F238E27FC236}">
                  <a16:creationId xmlns:a16="http://schemas.microsoft.com/office/drawing/2014/main" id="{3DF90D40-822F-4173-EF9A-416CBFF1506F}"/>
                </a:ext>
              </a:extLst>
            </p:cNvPr>
            <p:cNvSpPr/>
            <p:nvPr/>
          </p:nvSpPr>
          <p:spPr>
            <a:xfrm>
              <a:off x="2782625" y="1860575"/>
              <a:ext cx="30625" cy="41050"/>
            </a:xfrm>
            <a:custGeom>
              <a:avLst/>
              <a:gdLst/>
              <a:ahLst/>
              <a:cxnLst/>
              <a:rect l="l" t="t" r="r" b="b"/>
              <a:pathLst>
                <a:path w="1225" h="1642" extrusionOk="0">
                  <a:moveTo>
                    <a:pt x="0" y="1642"/>
                  </a:moveTo>
                  <a:cubicBezTo>
                    <a:pt x="373" y="1057"/>
                    <a:pt x="809" y="540"/>
                    <a:pt x="1224" y="0"/>
                  </a:cubicBezTo>
                  <a:cubicBezTo>
                    <a:pt x="809" y="540"/>
                    <a:pt x="373" y="1057"/>
                    <a:pt x="0" y="1642"/>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533;p37">
              <a:extLst>
                <a:ext uri="{FF2B5EF4-FFF2-40B4-BE49-F238E27FC236}">
                  <a16:creationId xmlns:a16="http://schemas.microsoft.com/office/drawing/2014/main" id="{FD1E4493-ABDF-A864-C1BC-F5EE3A47D858}"/>
                </a:ext>
              </a:extLst>
            </p:cNvPr>
            <p:cNvSpPr/>
            <p:nvPr/>
          </p:nvSpPr>
          <p:spPr>
            <a:xfrm>
              <a:off x="4207925" y="4118800"/>
              <a:ext cx="43900" cy="12200"/>
            </a:xfrm>
            <a:custGeom>
              <a:avLst/>
              <a:gdLst/>
              <a:ahLst/>
              <a:cxnLst/>
              <a:rect l="l" t="t" r="r" b="b"/>
              <a:pathLst>
                <a:path w="1756" h="488" extrusionOk="0">
                  <a:moveTo>
                    <a:pt x="1755" y="1"/>
                  </a:moveTo>
                  <a:cubicBezTo>
                    <a:pt x="1179" y="183"/>
                    <a:pt x="600" y="365"/>
                    <a:pt x="0" y="487"/>
                  </a:cubicBezTo>
                  <a:cubicBezTo>
                    <a:pt x="600" y="365"/>
                    <a:pt x="1179" y="183"/>
                    <a:pt x="1755" y="1"/>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534;p37">
              <a:extLst>
                <a:ext uri="{FF2B5EF4-FFF2-40B4-BE49-F238E27FC236}">
                  <a16:creationId xmlns:a16="http://schemas.microsoft.com/office/drawing/2014/main" id="{405134A1-47BF-AFDF-38B2-B7E4A3DCE1F5}"/>
                </a:ext>
              </a:extLst>
            </p:cNvPr>
            <p:cNvSpPr/>
            <p:nvPr/>
          </p:nvSpPr>
          <p:spPr>
            <a:xfrm>
              <a:off x="4134700" y="4135300"/>
              <a:ext cx="43975" cy="4950"/>
            </a:xfrm>
            <a:custGeom>
              <a:avLst/>
              <a:gdLst/>
              <a:ahLst/>
              <a:cxnLst/>
              <a:rect l="l" t="t" r="r" b="b"/>
              <a:pathLst>
                <a:path w="1759" h="198" extrusionOk="0">
                  <a:moveTo>
                    <a:pt x="1759" y="0"/>
                  </a:moveTo>
                  <a:cubicBezTo>
                    <a:pt x="1180" y="84"/>
                    <a:pt x="598" y="164"/>
                    <a:pt x="1" y="197"/>
                  </a:cubicBezTo>
                  <a:cubicBezTo>
                    <a:pt x="598" y="164"/>
                    <a:pt x="1180" y="84"/>
                    <a:pt x="1759" y="0"/>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535;p37">
              <a:extLst>
                <a:ext uri="{FF2B5EF4-FFF2-40B4-BE49-F238E27FC236}">
                  <a16:creationId xmlns:a16="http://schemas.microsoft.com/office/drawing/2014/main" id="{29CA5FA1-5091-F991-49A3-E64D979AE6AF}"/>
                </a:ext>
              </a:extLst>
            </p:cNvPr>
            <p:cNvSpPr/>
            <p:nvPr/>
          </p:nvSpPr>
          <p:spPr>
            <a:xfrm>
              <a:off x="4057550" y="4138950"/>
              <a:ext cx="45325" cy="1600"/>
            </a:xfrm>
            <a:custGeom>
              <a:avLst/>
              <a:gdLst/>
              <a:ahLst/>
              <a:cxnLst/>
              <a:rect l="l" t="t" r="r" b="b"/>
              <a:pathLst>
                <a:path w="1813" h="64" extrusionOk="0">
                  <a:moveTo>
                    <a:pt x="0" y="0"/>
                  </a:moveTo>
                  <a:lnTo>
                    <a:pt x="0" y="0"/>
                  </a:lnTo>
                  <a:cubicBezTo>
                    <a:pt x="612" y="51"/>
                    <a:pt x="1215" y="60"/>
                    <a:pt x="1812" y="63"/>
                  </a:cubicBezTo>
                  <a:cubicBezTo>
                    <a:pt x="1215" y="60"/>
                    <a:pt x="615" y="51"/>
                    <a:pt x="0" y="0"/>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536;p37">
              <a:extLst>
                <a:ext uri="{FF2B5EF4-FFF2-40B4-BE49-F238E27FC236}">
                  <a16:creationId xmlns:a16="http://schemas.microsoft.com/office/drawing/2014/main" id="{C43AA91F-3646-2C87-281B-8643C5922571}"/>
                </a:ext>
              </a:extLst>
            </p:cNvPr>
            <p:cNvSpPr/>
            <p:nvPr/>
          </p:nvSpPr>
          <p:spPr>
            <a:xfrm>
              <a:off x="4276800" y="4087525"/>
              <a:ext cx="50225" cy="23700"/>
            </a:xfrm>
            <a:custGeom>
              <a:avLst/>
              <a:gdLst/>
              <a:ahLst/>
              <a:cxnLst/>
              <a:rect l="l" t="t" r="r" b="b"/>
              <a:pathLst>
                <a:path w="2009" h="948" extrusionOk="0">
                  <a:moveTo>
                    <a:pt x="2009" y="1"/>
                  </a:moveTo>
                  <a:cubicBezTo>
                    <a:pt x="1355" y="353"/>
                    <a:pt x="693" y="684"/>
                    <a:pt x="0" y="947"/>
                  </a:cubicBezTo>
                  <a:cubicBezTo>
                    <a:pt x="693" y="684"/>
                    <a:pt x="1355" y="353"/>
                    <a:pt x="2009" y="1"/>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537;p37">
              <a:extLst>
                <a:ext uri="{FF2B5EF4-FFF2-40B4-BE49-F238E27FC236}">
                  <a16:creationId xmlns:a16="http://schemas.microsoft.com/office/drawing/2014/main" id="{7AA0A2AA-D34A-84B7-B631-82D7249A09C4}"/>
                </a:ext>
              </a:extLst>
            </p:cNvPr>
            <p:cNvSpPr/>
            <p:nvPr/>
          </p:nvSpPr>
          <p:spPr>
            <a:xfrm>
              <a:off x="4340900" y="4058725"/>
              <a:ext cx="37025" cy="22125"/>
            </a:xfrm>
            <a:custGeom>
              <a:avLst/>
              <a:gdLst/>
              <a:ahLst/>
              <a:cxnLst/>
              <a:rect l="l" t="t" r="r" b="b"/>
              <a:pathLst>
                <a:path w="1481" h="885" extrusionOk="0">
                  <a:moveTo>
                    <a:pt x="1260" y="1"/>
                  </a:moveTo>
                  <a:cubicBezTo>
                    <a:pt x="846" y="296"/>
                    <a:pt x="453" y="618"/>
                    <a:pt x="13" y="877"/>
                  </a:cubicBezTo>
                  <a:lnTo>
                    <a:pt x="13" y="877"/>
                  </a:lnTo>
                  <a:cubicBezTo>
                    <a:pt x="18" y="874"/>
                    <a:pt x="24" y="872"/>
                    <a:pt x="30" y="869"/>
                  </a:cubicBezTo>
                  <a:lnTo>
                    <a:pt x="1481" y="19"/>
                  </a:lnTo>
                  <a:cubicBezTo>
                    <a:pt x="1409" y="19"/>
                    <a:pt x="1331" y="4"/>
                    <a:pt x="1260" y="1"/>
                  </a:cubicBezTo>
                  <a:close/>
                  <a:moveTo>
                    <a:pt x="13" y="877"/>
                  </a:moveTo>
                  <a:lnTo>
                    <a:pt x="13" y="877"/>
                  </a:lnTo>
                  <a:cubicBezTo>
                    <a:pt x="8" y="879"/>
                    <a:pt x="3" y="881"/>
                    <a:pt x="0" y="884"/>
                  </a:cubicBezTo>
                  <a:cubicBezTo>
                    <a:pt x="4" y="882"/>
                    <a:pt x="9" y="879"/>
                    <a:pt x="13" y="877"/>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538;p37">
              <a:extLst>
                <a:ext uri="{FF2B5EF4-FFF2-40B4-BE49-F238E27FC236}">
                  <a16:creationId xmlns:a16="http://schemas.microsoft.com/office/drawing/2014/main" id="{B2A19021-088D-F0E3-5DBC-E978B64F7DFA}"/>
                </a:ext>
              </a:extLst>
            </p:cNvPr>
            <p:cNvSpPr/>
            <p:nvPr/>
          </p:nvSpPr>
          <p:spPr>
            <a:xfrm>
              <a:off x="4105375" y="4216575"/>
              <a:ext cx="72525" cy="4325"/>
            </a:xfrm>
            <a:custGeom>
              <a:avLst/>
              <a:gdLst/>
              <a:ahLst/>
              <a:cxnLst/>
              <a:rect l="l" t="t" r="r" b="b"/>
              <a:pathLst>
                <a:path w="2901" h="173" extrusionOk="0">
                  <a:moveTo>
                    <a:pt x="2901" y="0"/>
                  </a:moveTo>
                  <a:cubicBezTo>
                    <a:pt x="1963" y="115"/>
                    <a:pt x="1019" y="173"/>
                    <a:pt x="73" y="173"/>
                  </a:cubicBezTo>
                  <a:lnTo>
                    <a:pt x="73" y="173"/>
                  </a:lnTo>
                  <a:cubicBezTo>
                    <a:pt x="50" y="173"/>
                    <a:pt x="27" y="173"/>
                    <a:pt x="4" y="173"/>
                  </a:cubicBezTo>
                  <a:lnTo>
                    <a:pt x="1" y="173"/>
                  </a:lnTo>
                  <a:cubicBezTo>
                    <a:pt x="24" y="173"/>
                    <a:pt x="48" y="173"/>
                    <a:pt x="71" y="173"/>
                  </a:cubicBezTo>
                  <a:cubicBezTo>
                    <a:pt x="72" y="173"/>
                    <a:pt x="72" y="173"/>
                    <a:pt x="73" y="173"/>
                  </a:cubicBezTo>
                  <a:lnTo>
                    <a:pt x="73" y="173"/>
                  </a:lnTo>
                  <a:cubicBezTo>
                    <a:pt x="73" y="173"/>
                    <a:pt x="74" y="173"/>
                    <a:pt x="74" y="173"/>
                  </a:cubicBezTo>
                  <a:cubicBezTo>
                    <a:pt x="1018" y="173"/>
                    <a:pt x="1962" y="115"/>
                    <a:pt x="2901" y="0"/>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539;p37">
              <a:extLst>
                <a:ext uri="{FF2B5EF4-FFF2-40B4-BE49-F238E27FC236}">
                  <a16:creationId xmlns:a16="http://schemas.microsoft.com/office/drawing/2014/main" id="{62A92F2E-359F-A644-253E-7A0B2E3997B2}"/>
                </a:ext>
              </a:extLst>
            </p:cNvPr>
            <p:cNvSpPr/>
            <p:nvPr/>
          </p:nvSpPr>
          <p:spPr>
            <a:xfrm>
              <a:off x="3672275" y="4003125"/>
              <a:ext cx="850" cy="475"/>
            </a:xfrm>
            <a:custGeom>
              <a:avLst/>
              <a:gdLst/>
              <a:ahLst/>
              <a:cxnLst/>
              <a:rect l="l" t="t" r="r" b="b"/>
              <a:pathLst>
                <a:path w="34" h="19" extrusionOk="0">
                  <a:moveTo>
                    <a:pt x="30" y="1"/>
                  </a:moveTo>
                  <a:lnTo>
                    <a:pt x="0" y="19"/>
                  </a:lnTo>
                  <a:lnTo>
                    <a:pt x="3" y="19"/>
                  </a:lnTo>
                  <a:lnTo>
                    <a:pt x="33" y="1"/>
                  </a:ln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540;p37">
              <a:extLst>
                <a:ext uri="{FF2B5EF4-FFF2-40B4-BE49-F238E27FC236}">
                  <a16:creationId xmlns:a16="http://schemas.microsoft.com/office/drawing/2014/main" id="{ED020A09-1176-902D-EF4C-6044B26A4358}"/>
                </a:ext>
              </a:extLst>
            </p:cNvPr>
            <p:cNvSpPr/>
            <p:nvPr/>
          </p:nvSpPr>
          <p:spPr>
            <a:xfrm>
              <a:off x="2830900" y="1949550"/>
              <a:ext cx="15225" cy="28800"/>
            </a:xfrm>
            <a:custGeom>
              <a:avLst/>
              <a:gdLst/>
              <a:ahLst/>
              <a:cxnLst/>
              <a:rect l="l" t="t" r="r" b="b"/>
              <a:pathLst>
                <a:path w="609" h="1152" extrusionOk="0">
                  <a:moveTo>
                    <a:pt x="609" y="0"/>
                  </a:moveTo>
                  <a:cubicBezTo>
                    <a:pt x="385" y="361"/>
                    <a:pt x="206" y="773"/>
                    <a:pt x="1" y="1151"/>
                  </a:cubicBezTo>
                  <a:cubicBezTo>
                    <a:pt x="209" y="773"/>
                    <a:pt x="385" y="361"/>
                    <a:pt x="609" y="0"/>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541;p37">
              <a:extLst>
                <a:ext uri="{FF2B5EF4-FFF2-40B4-BE49-F238E27FC236}">
                  <a16:creationId xmlns:a16="http://schemas.microsoft.com/office/drawing/2014/main" id="{DFEEDFE8-D327-2601-6EC8-B21B300BAC4E}"/>
                </a:ext>
              </a:extLst>
            </p:cNvPr>
            <p:cNvSpPr/>
            <p:nvPr/>
          </p:nvSpPr>
          <p:spPr>
            <a:xfrm>
              <a:off x="2872025" y="1888100"/>
              <a:ext cx="18975" cy="26000"/>
            </a:xfrm>
            <a:custGeom>
              <a:avLst/>
              <a:gdLst/>
              <a:ahLst/>
              <a:cxnLst/>
              <a:rect l="l" t="t" r="r" b="b"/>
              <a:pathLst>
                <a:path w="759" h="1040" extrusionOk="0">
                  <a:moveTo>
                    <a:pt x="0" y="1039"/>
                  </a:moveTo>
                  <a:cubicBezTo>
                    <a:pt x="254" y="696"/>
                    <a:pt x="484" y="320"/>
                    <a:pt x="758" y="0"/>
                  </a:cubicBezTo>
                  <a:cubicBezTo>
                    <a:pt x="484" y="320"/>
                    <a:pt x="254" y="696"/>
                    <a:pt x="0" y="1039"/>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542;p37">
              <a:extLst>
                <a:ext uri="{FF2B5EF4-FFF2-40B4-BE49-F238E27FC236}">
                  <a16:creationId xmlns:a16="http://schemas.microsoft.com/office/drawing/2014/main" id="{663837F9-03AF-BBBF-B7D3-25B3518EC238}"/>
                </a:ext>
              </a:extLst>
            </p:cNvPr>
            <p:cNvSpPr/>
            <p:nvPr/>
          </p:nvSpPr>
          <p:spPr>
            <a:xfrm>
              <a:off x="2797325" y="2019875"/>
              <a:ext cx="11725" cy="31525"/>
            </a:xfrm>
            <a:custGeom>
              <a:avLst/>
              <a:gdLst/>
              <a:ahLst/>
              <a:cxnLst/>
              <a:rect l="l" t="t" r="r" b="b"/>
              <a:pathLst>
                <a:path w="469" h="1261" extrusionOk="0">
                  <a:moveTo>
                    <a:pt x="0" y="1260"/>
                  </a:moveTo>
                  <a:cubicBezTo>
                    <a:pt x="161" y="846"/>
                    <a:pt x="293" y="398"/>
                    <a:pt x="469" y="1"/>
                  </a:cubicBezTo>
                  <a:cubicBezTo>
                    <a:pt x="293" y="398"/>
                    <a:pt x="161" y="846"/>
                    <a:pt x="0" y="1260"/>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543;p37">
              <a:extLst>
                <a:ext uri="{FF2B5EF4-FFF2-40B4-BE49-F238E27FC236}">
                  <a16:creationId xmlns:a16="http://schemas.microsoft.com/office/drawing/2014/main" id="{1E147C3B-D703-15AA-54DF-547186A24E9E}"/>
                </a:ext>
              </a:extLst>
            </p:cNvPr>
            <p:cNvSpPr/>
            <p:nvPr/>
          </p:nvSpPr>
          <p:spPr>
            <a:xfrm>
              <a:off x="2750825" y="2186000"/>
              <a:ext cx="7925" cy="58150"/>
            </a:xfrm>
            <a:custGeom>
              <a:avLst/>
              <a:gdLst/>
              <a:ahLst/>
              <a:cxnLst/>
              <a:rect l="l" t="t" r="r" b="b"/>
              <a:pathLst>
                <a:path w="317" h="2326" extrusionOk="0">
                  <a:moveTo>
                    <a:pt x="316" y="0"/>
                  </a:moveTo>
                  <a:cubicBezTo>
                    <a:pt x="176" y="745"/>
                    <a:pt x="99" y="1542"/>
                    <a:pt x="1" y="2325"/>
                  </a:cubicBezTo>
                  <a:cubicBezTo>
                    <a:pt x="99" y="1545"/>
                    <a:pt x="176" y="745"/>
                    <a:pt x="316" y="0"/>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544;p37">
              <a:extLst>
                <a:ext uri="{FF2B5EF4-FFF2-40B4-BE49-F238E27FC236}">
                  <a16:creationId xmlns:a16="http://schemas.microsoft.com/office/drawing/2014/main" id="{7D43F8B2-AEC3-E6D8-6682-A93149F76C7C}"/>
                </a:ext>
              </a:extLst>
            </p:cNvPr>
            <p:cNvSpPr/>
            <p:nvPr/>
          </p:nvSpPr>
          <p:spPr>
            <a:xfrm>
              <a:off x="2741650" y="2280825"/>
              <a:ext cx="4325" cy="101675"/>
            </a:xfrm>
            <a:custGeom>
              <a:avLst/>
              <a:gdLst/>
              <a:ahLst/>
              <a:cxnLst/>
              <a:rect l="l" t="t" r="r" b="b"/>
              <a:pathLst>
                <a:path w="173" h="4067" extrusionOk="0">
                  <a:moveTo>
                    <a:pt x="172" y="1"/>
                  </a:moveTo>
                  <a:lnTo>
                    <a:pt x="172" y="1"/>
                  </a:lnTo>
                  <a:cubicBezTo>
                    <a:pt x="57" y="1310"/>
                    <a:pt x="1" y="2663"/>
                    <a:pt x="1" y="4067"/>
                  </a:cubicBezTo>
                  <a:cubicBezTo>
                    <a:pt x="1" y="2666"/>
                    <a:pt x="57" y="1310"/>
                    <a:pt x="172" y="1"/>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545;p37">
              <a:extLst>
                <a:ext uri="{FF2B5EF4-FFF2-40B4-BE49-F238E27FC236}">
                  <a16:creationId xmlns:a16="http://schemas.microsoft.com/office/drawing/2014/main" id="{71984899-3966-4C1A-9ECE-DD58A2403421}"/>
                </a:ext>
              </a:extLst>
            </p:cNvPr>
            <p:cNvSpPr/>
            <p:nvPr/>
          </p:nvSpPr>
          <p:spPr>
            <a:xfrm>
              <a:off x="2919700" y="1836150"/>
              <a:ext cx="23675" cy="23400"/>
            </a:xfrm>
            <a:custGeom>
              <a:avLst/>
              <a:gdLst/>
              <a:ahLst/>
              <a:cxnLst/>
              <a:rect l="l" t="t" r="r" b="b"/>
              <a:pathLst>
                <a:path w="947" h="936" extrusionOk="0">
                  <a:moveTo>
                    <a:pt x="1" y="935"/>
                  </a:moveTo>
                  <a:cubicBezTo>
                    <a:pt x="320" y="628"/>
                    <a:pt x="612" y="285"/>
                    <a:pt x="947" y="1"/>
                  </a:cubicBezTo>
                  <a:cubicBezTo>
                    <a:pt x="612" y="285"/>
                    <a:pt x="320" y="628"/>
                    <a:pt x="1" y="935"/>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546;p37">
              <a:extLst>
                <a:ext uri="{FF2B5EF4-FFF2-40B4-BE49-F238E27FC236}">
                  <a16:creationId xmlns:a16="http://schemas.microsoft.com/office/drawing/2014/main" id="{899457E1-B8FD-002E-8DC2-DDDA85A64869}"/>
                </a:ext>
              </a:extLst>
            </p:cNvPr>
            <p:cNvSpPr/>
            <p:nvPr/>
          </p:nvSpPr>
          <p:spPr>
            <a:xfrm>
              <a:off x="2770825" y="2098825"/>
              <a:ext cx="9050" cy="37200"/>
            </a:xfrm>
            <a:custGeom>
              <a:avLst/>
              <a:gdLst/>
              <a:ahLst/>
              <a:cxnLst/>
              <a:rect l="l" t="t" r="r" b="b"/>
              <a:pathLst>
                <a:path w="362" h="1488" extrusionOk="0">
                  <a:moveTo>
                    <a:pt x="1" y="1487"/>
                  </a:moveTo>
                  <a:cubicBezTo>
                    <a:pt x="123" y="995"/>
                    <a:pt x="216" y="475"/>
                    <a:pt x="362" y="1"/>
                  </a:cubicBezTo>
                  <a:cubicBezTo>
                    <a:pt x="216" y="475"/>
                    <a:pt x="123" y="995"/>
                    <a:pt x="1" y="1487"/>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547;p37">
              <a:extLst>
                <a:ext uri="{FF2B5EF4-FFF2-40B4-BE49-F238E27FC236}">
                  <a16:creationId xmlns:a16="http://schemas.microsoft.com/office/drawing/2014/main" id="{7A7A1862-8F3E-B062-9610-4B1CAFFCFB93}"/>
                </a:ext>
              </a:extLst>
            </p:cNvPr>
            <p:cNvSpPr/>
            <p:nvPr/>
          </p:nvSpPr>
          <p:spPr>
            <a:xfrm>
              <a:off x="2662400" y="1655675"/>
              <a:ext cx="1009975" cy="2428075"/>
            </a:xfrm>
            <a:custGeom>
              <a:avLst/>
              <a:gdLst/>
              <a:ahLst/>
              <a:cxnLst/>
              <a:rect l="l" t="t" r="r" b="b"/>
              <a:pathLst>
                <a:path w="40399" h="97123" extrusionOk="0">
                  <a:moveTo>
                    <a:pt x="23042" y="1"/>
                  </a:moveTo>
                  <a:cubicBezTo>
                    <a:pt x="19050" y="1"/>
                    <a:pt x="15334" y="882"/>
                    <a:pt x="12072" y="2775"/>
                  </a:cubicBezTo>
                  <a:cubicBezTo>
                    <a:pt x="11543" y="3083"/>
                    <a:pt x="11072" y="3468"/>
                    <a:pt x="10579" y="3817"/>
                  </a:cubicBezTo>
                  <a:cubicBezTo>
                    <a:pt x="10149" y="4119"/>
                    <a:pt x="9693" y="4387"/>
                    <a:pt x="9290" y="4722"/>
                  </a:cubicBezTo>
                  <a:cubicBezTo>
                    <a:pt x="8869" y="5071"/>
                    <a:pt x="8502" y="5486"/>
                    <a:pt x="8108" y="5871"/>
                  </a:cubicBezTo>
                  <a:cubicBezTo>
                    <a:pt x="7696" y="6271"/>
                    <a:pt x="7257" y="6638"/>
                    <a:pt x="6875" y="7074"/>
                  </a:cubicBezTo>
                  <a:cubicBezTo>
                    <a:pt x="6573" y="7420"/>
                    <a:pt x="6317" y="7826"/>
                    <a:pt x="6033" y="8196"/>
                  </a:cubicBezTo>
                  <a:cubicBezTo>
                    <a:pt x="5618" y="8736"/>
                    <a:pt x="5182" y="9253"/>
                    <a:pt x="4809" y="9838"/>
                  </a:cubicBezTo>
                  <a:cubicBezTo>
                    <a:pt x="4621" y="10136"/>
                    <a:pt x="4472" y="10479"/>
                    <a:pt x="4293" y="10790"/>
                  </a:cubicBezTo>
                  <a:cubicBezTo>
                    <a:pt x="3878" y="11506"/>
                    <a:pt x="3457" y="12217"/>
                    <a:pt x="3099" y="12993"/>
                  </a:cubicBezTo>
                  <a:cubicBezTo>
                    <a:pt x="3018" y="13169"/>
                    <a:pt x="2965" y="13369"/>
                    <a:pt x="2887" y="13548"/>
                  </a:cubicBezTo>
                  <a:cubicBezTo>
                    <a:pt x="1006" y="17897"/>
                    <a:pt x="1" y="23121"/>
                    <a:pt x="4" y="29076"/>
                  </a:cubicBezTo>
                  <a:cubicBezTo>
                    <a:pt x="21" y="54101"/>
                    <a:pt x="17785" y="84625"/>
                    <a:pt x="39604" y="97123"/>
                  </a:cubicBezTo>
                  <a:cubicBezTo>
                    <a:pt x="39118" y="96839"/>
                    <a:pt x="38816" y="96320"/>
                    <a:pt x="38813" y="95759"/>
                  </a:cubicBezTo>
                  <a:cubicBezTo>
                    <a:pt x="38813" y="95194"/>
                    <a:pt x="39112" y="94672"/>
                    <a:pt x="39598" y="94385"/>
                  </a:cubicBezTo>
                  <a:lnTo>
                    <a:pt x="40398" y="93917"/>
                  </a:lnTo>
                  <a:cubicBezTo>
                    <a:pt x="39882" y="93609"/>
                    <a:pt x="39380" y="93245"/>
                    <a:pt x="38870" y="92920"/>
                  </a:cubicBezTo>
                  <a:cubicBezTo>
                    <a:pt x="38222" y="92505"/>
                    <a:pt x="37572" y="92102"/>
                    <a:pt x="36930" y="91651"/>
                  </a:cubicBezTo>
                  <a:cubicBezTo>
                    <a:pt x="36306" y="91212"/>
                    <a:pt x="35694" y="90732"/>
                    <a:pt x="35079" y="90266"/>
                  </a:cubicBezTo>
                  <a:cubicBezTo>
                    <a:pt x="34449" y="89789"/>
                    <a:pt x="33820" y="89326"/>
                    <a:pt x="33202" y="88822"/>
                  </a:cubicBezTo>
                  <a:cubicBezTo>
                    <a:pt x="32596" y="88323"/>
                    <a:pt x="32005" y="87789"/>
                    <a:pt x="31408" y="87263"/>
                  </a:cubicBezTo>
                  <a:cubicBezTo>
                    <a:pt x="30802" y="86732"/>
                    <a:pt x="30193" y="86216"/>
                    <a:pt x="29602" y="85658"/>
                  </a:cubicBezTo>
                  <a:cubicBezTo>
                    <a:pt x="29008" y="85102"/>
                    <a:pt x="28447" y="84520"/>
                    <a:pt x="27874" y="83941"/>
                  </a:cubicBezTo>
                  <a:cubicBezTo>
                    <a:pt x="27301" y="83365"/>
                    <a:pt x="26713" y="82798"/>
                    <a:pt x="26151" y="82198"/>
                  </a:cubicBezTo>
                  <a:cubicBezTo>
                    <a:pt x="25587" y="81595"/>
                    <a:pt x="25047" y="80959"/>
                    <a:pt x="24498" y="80335"/>
                  </a:cubicBezTo>
                  <a:cubicBezTo>
                    <a:pt x="23949" y="79712"/>
                    <a:pt x="23396" y="79109"/>
                    <a:pt x="22865" y="78470"/>
                  </a:cubicBezTo>
                  <a:cubicBezTo>
                    <a:pt x="22325" y="77819"/>
                    <a:pt x="21811" y="77139"/>
                    <a:pt x="21289" y="76467"/>
                  </a:cubicBezTo>
                  <a:cubicBezTo>
                    <a:pt x="20779" y="75816"/>
                    <a:pt x="20262" y="75175"/>
                    <a:pt x="19770" y="74506"/>
                  </a:cubicBezTo>
                  <a:cubicBezTo>
                    <a:pt x="19259" y="73813"/>
                    <a:pt x="18779" y="73094"/>
                    <a:pt x="18286" y="72384"/>
                  </a:cubicBezTo>
                  <a:cubicBezTo>
                    <a:pt x="17812" y="71703"/>
                    <a:pt x="17328" y="71034"/>
                    <a:pt x="16874" y="70339"/>
                  </a:cubicBezTo>
                  <a:cubicBezTo>
                    <a:pt x="16397" y="69611"/>
                    <a:pt x="15955" y="68861"/>
                    <a:pt x="15498" y="68118"/>
                  </a:cubicBezTo>
                  <a:cubicBezTo>
                    <a:pt x="15065" y="67414"/>
                    <a:pt x="14618" y="66718"/>
                    <a:pt x="14206" y="66002"/>
                  </a:cubicBezTo>
                  <a:cubicBezTo>
                    <a:pt x="13767" y="65244"/>
                    <a:pt x="13364" y="64465"/>
                    <a:pt x="12946" y="63695"/>
                  </a:cubicBezTo>
                  <a:cubicBezTo>
                    <a:pt x="12555" y="62972"/>
                    <a:pt x="12149" y="62259"/>
                    <a:pt x="11776" y="61528"/>
                  </a:cubicBezTo>
                  <a:cubicBezTo>
                    <a:pt x="11379" y="60742"/>
                    <a:pt x="11021" y="59946"/>
                    <a:pt x="10648" y="59152"/>
                  </a:cubicBezTo>
                  <a:cubicBezTo>
                    <a:pt x="10301" y="58417"/>
                    <a:pt x="9937" y="57689"/>
                    <a:pt x="9612" y="56946"/>
                  </a:cubicBezTo>
                  <a:cubicBezTo>
                    <a:pt x="9254" y="56128"/>
                    <a:pt x="8940" y="55304"/>
                    <a:pt x="8606" y="54480"/>
                  </a:cubicBezTo>
                  <a:cubicBezTo>
                    <a:pt x="8314" y="53752"/>
                    <a:pt x="8000" y="53029"/>
                    <a:pt x="7729" y="52298"/>
                  </a:cubicBezTo>
                  <a:cubicBezTo>
                    <a:pt x="7412" y="51447"/>
                    <a:pt x="7146" y="50594"/>
                    <a:pt x="6860" y="49743"/>
                  </a:cubicBezTo>
                  <a:cubicBezTo>
                    <a:pt x="6621" y="49030"/>
                    <a:pt x="6358" y="48316"/>
                    <a:pt x="6141" y="47603"/>
                  </a:cubicBezTo>
                  <a:cubicBezTo>
                    <a:pt x="5875" y="46728"/>
                    <a:pt x="5663" y="45854"/>
                    <a:pt x="5430" y="44979"/>
                  </a:cubicBezTo>
                  <a:cubicBezTo>
                    <a:pt x="5245" y="44287"/>
                    <a:pt x="5036" y="43594"/>
                    <a:pt x="4875" y="42902"/>
                  </a:cubicBezTo>
                  <a:cubicBezTo>
                    <a:pt x="4660" y="41991"/>
                    <a:pt x="4505" y="41087"/>
                    <a:pt x="4332" y="40182"/>
                  </a:cubicBezTo>
                  <a:cubicBezTo>
                    <a:pt x="4203" y="39529"/>
                    <a:pt x="4048" y="38872"/>
                    <a:pt x="3944" y="38221"/>
                  </a:cubicBezTo>
                  <a:cubicBezTo>
                    <a:pt x="3782" y="37218"/>
                    <a:pt x="3681" y="36230"/>
                    <a:pt x="3571" y="35236"/>
                  </a:cubicBezTo>
                  <a:cubicBezTo>
                    <a:pt x="3508" y="34693"/>
                    <a:pt x="3415" y="34144"/>
                    <a:pt x="3368" y="33604"/>
                  </a:cubicBezTo>
                  <a:cubicBezTo>
                    <a:pt x="3239" y="32075"/>
                    <a:pt x="3174" y="30565"/>
                    <a:pt x="3171" y="29073"/>
                  </a:cubicBezTo>
                  <a:cubicBezTo>
                    <a:pt x="3171" y="27667"/>
                    <a:pt x="3227" y="26306"/>
                    <a:pt x="3341" y="24992"/>
                  </a:cubicBezTo>
                  <a:cubicBezTo>
                    <a:pt x="3385" y="24491"/>
                    <a:pt x="3478" y="24028"/>
                    <a:pt x="3538" y="23538"/>
                  </a:cubicBezTo>
                  <a:cubicBezTo>
                    <a:pt x="3633" y="22753"/>
                    <a:pt x="3714" y="21954"/>
                    <a:pt x="3851" y="21204"/>
                  </a:cubicBezTo>
                  <a:cubicBezTo>
                    <a:pt x="3982" y="20512"/>
                    <a:pt x="4170" y="19873"/>
                    <a:pt x="4335" y="19213"/>
                  </a:cubicBezTo>
                  <a:cubicBezTo>
                    <a:pt x="4457" y="18721"/>
                    <a:pt x="4553" y="18198"/>
                    <a:pt x="4696" y="17727"/>
                  </a:cubicBezTo>
                  <a:cubicBezTo>
                    <a:pt x="4896" y="17061"/>
                    <a:pt x="5156" y="16455"/>
                    <a:pt x="5397" y="15828"/>
                  </a:cubicBezTo>
                  <a:cubicBezTo>
                    <a:pt x="5555" y="15411"/>
                    <a:pt x="5687" y="14966"/>
                    <a:pt x="5863" y="14569"/>
                  </a:cubicBezTo>
                  <a:cubicBezTo>
                    <a:pt x="6126" y="13981"/>
                    <a:pt x="6442" y="13452"/>
                    <a:pt x="6741" y="12906"/>
                  </a:cubicBezTo>
                  <a:cubicBezTo>
                    <a:pt x="6946" y="12524"/>
                    <a:pt x="7126" y="12112"/>
                    <a:pt x="7349" y="11751"/>
                  </a:cubicBezTo>
                  <a:cubicBezTo>
                    <a:pt x="7663" y="11244"/>
                    <a:pt x="8033" y="10802"/>
                    <a:pt x="8382" y="10333"/>
                  </a:cubicBezTo>
                  <a:cubicBezTo>
                    <a:pt x="8639" y="9993"/>
                    <a:pt x="8869" y="9617"/>
                    <a:pt x="9143" y="9297"/>
                  </a:cubicBezTo>
                  <a:cubicBezTo>
                    <a:pt x="9499" y="8880"/>
                    <a:pt x="9905" y="8530"/>
                    <a:pt x="10293" y="8154"/>
                  </a:cubicBezTo>
                  <a:cubicBezTo>
                    <a:pt x="10609" y="7844"/>
                    <a:pt x="10901" y="7501"/>
                    <a:pt x="11239" y="7220"/>
                  </a:cubicBezTo>
                  <a:cubicBezTo>
                    <a:pt x="11639" y="6883"/>
                    <a:pt x="12089" y="6611"/>
                    <a:pt x="12519" y="6313"/>
                  </a:cubicBezTo>
                  <a:cubicBezTo>
                    <a:pt x="12880" y="6062"/>
                    <a:pt x="13218" y="5775"/>
                    <a:pt x="13597" y="5551"/>
                  </a:cubicBezTo>
                  <a:lnTo>
                    <a:pt x="13651" y="5522"/>
                  </a:lnTo>
                  <a:lnTo>
                    <a:pt x="13660" y="5516"/>
                  </a:lnTo>
                  <a:cubicBezTo>
                    <a:pt x="13663" y="5516"/>
                    <a:pt x="13665" y="5513"/>
                    <a:pt x="13668" y="5513"/>
                  </a:cubicBezTo>
                  <a:lnTo>
                    <a:pt x="15056" y="4695"/>
                  </a:lnTo>
                  <a:lnTo>
                    <a:pt x="15056" y="4695"/>
                  </a:lnTo>
                  <a:cubicBezTo>
                    <a:pt x="15027" y="4748"/>
                    <a:pt x="15009" y="4814"/>
                    <a:pt x="14979" y="4868"/>
                  </a:cubicBezTo>
                  <a:cubicBezTo>
                    <a:pt x="16495" y="4157"/>
                    <a:pt x="18107" y="3662"/>
                    <a:pt x="19764" y="3399"/>
                  </a:cubicBezTo>
                  <a:cubicBezTo>
                    <a:pt x="20793" y="2107"/>
                    <a:pt x="21996" y="964"/>
                    <a:pt x="23340" y="2"/>
                  </a:cubicBezTo>
                  <a:cubicBezTo>
                    <a:pt x="23240" y="1"/>
                    <a:pt x="23141" y="1"/>
                    <a:pt x="23042" y="1"/>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548;p37">
              <a:extLst>
                <a:ext uri="{FF2B5EF4-FFF2-40B4-BE49-F238E27FC236}">
                  <a16:creationId xmlns:a16="http://schemas.microsoft.com/office/drawing/2014/main" id="{420AF274-15FA-D797-2704-8D8E5B721773}"/>
                </a:ext>
              </a:extLst>
            </p:cNvPr>
            <p:cNvSpPr/>
            <p:nvPr/>
          </p:nvSpPr>
          <p:spPr>
            <a:xfrm>
              <a:off x="3652725" y="3935975"/>
              <a:ext cx="928925" cy="285000"/>
            </a:xfrm>
            <a:custGeom>
              <a:avLst/>
              <a:gdLst/>
              <a:ahLst/>
              <a:cxnLst/>
              <a:rect l="l" t="t" r="r" b="b"/>
              <a:pathLst>
                <a:path w="37157" h="11400" extrusionOk="0">
                  <a:moveTo>
                    <a:pt x="4063" y="4457"/>
                  </a:moveTo>
                  <a:lnTo>
                    <a:pt x="4021" y="4481"/>
                  </a:lnTo>
                  <a:cubicBezTo>
                    <a:pt x="4021" y="4481"/>
                    <a:pt x="4021" y="4481"/>
                    <a:pt x="4022" y="4481"/>
                  </a:cubicBezTo>
                  <a:lnTo>
                    <a:pt x="4022" y="4481"/>
                  </a:lnTo>
                  <a:lnTo>
                    <a:pt x="4063" y="4457"/>
                  </a:lnTo>
                  <a:close/>
                  <a:moveTo>
                    <a:pt x="0" y="5914"/>
                  </a:moveTo>
                  <a:cubicBezTo>
                    <a:pt x="2" y="5915"/>
                    <a:pt x="3" y="5915"/>
                    <a:pt x="5" y="5916"/>
                  </a:cubicBezTo>
                  <a:lnTo>
                    <a:pt x="5" y="5916"/>
                  </a:lnTo>
                  <a:cubicBezTo>
                    <a:pt x="3" y="5915"/>
                    <a:pt x="2" y="5915"/>
                    <a:pt x="0" y="5914"/>
                  </a:cubicBezTo>
                  <a:close/>
                  <a:moveTo>
                    <a:pt x="37156" y="0"/>
                  </a:moveTo>
                  <a:cubicBezTo>
                    <a:pt x="35658" y="705"/>
                    <a:pt x="34067" y="1197"/>
                    <a:pt x="32431" y="1463"/>
                  </a:cubicBezTo>
                  <a:cubicBezTo>
                    <a:pt x="31387" y="2779"/>
                    <a:pt x="30157" y="3941"/>
                    <a:pt x="28787" y="4914"/>
                  </a:cubicBezTo>
                  <a:cubicBezTo>
                    <a:pt x="28858" y="4914"/>
                    <a:pt x="28936" y="4932"/>
                    <a:pt x="29008" y="4932"/>
                  </a:cubicBezTo>
                  <a:lnTo>
                    <a:pt x="27557" y="5779"/>
                  </a:lnTo>
                  <a:cubicBezTo>
                    <a:pt x="27545" y="5785"/>
                    <a:pt x="27536" y="5788"/>
                    <a:pt x="27527" y="5794"/>
                  </a:cubicBezTo>
                  <a:cubicBezTo>
                    <a:pt x="27518" y="5800"/>
                    <a:pt x="27506" y="5812"/>
                    <a:pt x="27494" y="5818"/>
                  </a:cubicBezTo>
                  <a:cubicBezTo>
                    <a:pt x="27327" y="5914"/>
                    <a:pt x="27142" y="5973"/>
                    <a:pt x="26972" y="6063"/>
                  </a:cubicBezTo>
                  <a:cubicBezTo>
                    <a:pt x="26318" y="6415"/>
                    <a:pt x="25656" y="6746"/>
                    <a:pt x="24963" y="7009"/>
                  </a:cubicBezTo>
                  <a:cubicBezTo>
                    <a:pt x="24638" y="7131"/>
                    <a:pt x="24297" y="7209"/>
                    <a:pt x="23966" y="7314"/>
                  </a:cubicBezTo>
                  <a:cubicBezTo>
                    <a:pt x="23387" y="7496"/>
                    <a:pt x="22811" y="7678"/>
                    <a:pt x="22208" y="7800"/>
                  </a:cubicBezTo>
                  <a:cubicBezTo>
                    <a:pt x="21826" y="7881"/>
                    <a:pt x="21429" y="7916"/>
                    <a:pt x="21038" y="7973"/>
                  </a:cubicBezTo>
                  <a:cubicBezTo>
                    <a:pt x="20459" y="8057"/>
                    <a:pt x="19877" y="8137"/>
                    <a:pt x="19280" y="8170"/>
                  </a:cubicBezTo>
                  <a:cubicBezTo>
                    <a:pt x="19071" y="8182"/>
                    <a:pt x="18859" y="8185"/>
                    <a:pt x="18646" y="8185"/>
                  </a:cubicBezTo>
                  <a:cubicBezTo>
                    <a:pt x="18432" y="8185"/>
                    <a:pt x="18217" y="8182"/>
                    <a:pt x="18002" y="8182"/>
                  </a:cubicBezTo>
                  <a:cubicBezTo>
                    <a:pt x="17405" y="8179"/>
                    <a:pt x="16805" y="8170"/>
                    <a:pt x="16193" y="8119"/>
                  </a:cubicBezTo>
                  <a:cubicBezTo>
                    <a:pt x="15749" y="8081"/>
                    <a:pt x="15295" y="8021"/>
                    <a:pt x="14841" y="7961"/>
                  </a:cubicBezTo>
                  <a:cubicBezTo>
                    <a:pt x="14223" y="7878"/>
                    <a:pt x="13600" y="7776"/>
                    <a:pt x="12967" y="7648"/>
                  </a:cubicBezTo>
                  <a:cubicBezTo>
                    <a:pt x="12501" y="7552"/>
                    <a:pt x="12035" y="7439"/>
                    <a:pt x="11561" y="7317"/>
                  </a:cubicBezTo>
                  <a:cubicBezTo>
                    <a:pt x="10919" y="7152"/>
                    <a:pt x="10268" y="6964"/>
                    <a:pt x="9615" y="6752"/>
                  </a:cubicBezTo>
                  <a:cubicBezTo>
                    <a:pt x="9137" y="6600"/>
                    <a:pt x="8657" y="6436"/>
                    <a:pt x="8173" y="6257"/>
                  </a:cubicBezTo>
                  <a:cubicBezTo>
                    <a:pt x="7507" y="6012"/>
                    <a:pt x="6836" y="5732"/>
                    <a:pt x="6158" y="5439"/>
                  </a:cubicBezTo>
                  <a:cubicBezTo>
                    <a:pt x="5669" y="5227"/>
                    <a:pt x="5182" y="5018"/>
                    <a:pt x="4690" y="4779"/>
                  </a:cubicBezTo>
                  <a:cubicBezTo>
                    <a:pt x="4466" y="4675"/>
                    <a:pt x="4245" y="4594"/>
                    <a:pt x="4022" y="4481"/>
                  </a:cubicBezTo>
                  <a:lnTo>
                    <a:pt x="4022" y="4481"/>
                  </a:lnTo>
                  <a:lnTo>
                    <a:pt x="1588" y="5908"/>
                  </a:lnTo>
                  <a:cubicBezTo>
                    <a:pt x="1342" y="6052"/>
                    <a:pt x="1065" y="6124"/>
                    <a:pt x="789" y="6124"/>
                  </a:cubicBezTo>
                  <a:cubicBezTo>
                    <a:pt x="519" y="6124"/>
                    <a:pt x="248" y="6055"/>
                    <a:pt x="5" y="5916"/>
                  </a:cubicBezTo>
                  <a:lnTo>
                    <a:pt x="5" y="5916"/>
                  </a:lnTo>
                  <a:cubicBezTo>
                    <a:pt x="6361" y="9562"/>
                    <a:pt x="12520" y="11400"/>
                    <a:pt x="18110" y="11400"/>
                  </a:cubicBezTo>
                  <a:cubicBezTo>
                    <a:pt x="19095" y="11400"/>
                    <a:pt x="20080" y="11340"/>
                    <a:pt x="21062" y="11221"/>
                  </a:cubicBezTo>
                  <a:cubicBezTo>
                    <a:pt x="21378" y="11182"/>
                    <a:pt x="21680" y="11095"/>
                    <a:pt x="21993" y="11045"/>
                  </a:cubicBezTo>
                  <a:cubicBezTo>
                    <a:pt x="22632" y="10937"/>
                    <a:pt x="23271" y="10845"/>
                    <a:pt x="23889" y="10684"/>
                  </a:cubicBezTo>
                  <a:cubicBezTo>
                    <a:pt x="24253" y="10591"/>
                    <a:pt x="24593" y="10445"/>
                    <a:pt x="24948" y="10334"/>
                  </a:cubicBezTo>
                  <a:cubicBezTo>
                    <a:pt x="25494" y="10161"/>
                    <a:pt x="26050" y="10006"/>
                    <a:pt x="26581" y="9788"/>
                  </a:cubicBezTo>
                  <a:cubicBezTo>
                    <a:pt x="26942" y="9639"/>
                    <a:pt x="27282" y="9439"/>
                    <a:pt x="27638" y="9269"/>
                  </a:cubicBezTo>
                  <a:cubicBezTo>
                    <a:pt x="28133" y="9033"/>
                    <a:pt x="28638" y="8815"/>
                    <a:pt x="29115" y="8537"/>
                  </a:cubicBezTo>
                  <a:cubicBezTo>
                    <a:pt x="32494" y="6567"/>
                    <a:pt x="35169" y="3645"/>
                    <a:pt x="37156" y="0"/>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549;p37">
              <a:extLst>
                <a:ext uri="{FF2B5EF4-FFF2-40B4-BE49-F238E27FC236}">
                  <a16:creationId xmlns:a16="http://schemas.microsoft.com/office/drawing/2014/main" id="{F9C369B4-F177-84EE-F15E-999E954F7962}"/>
                </a:ext>
              </a:extLst>
            </p:cNvPr>
            <p:cNvSpPr/>
            <p:nvPr/>
          </p:nvSpPr>
          <p:spPr>
            <a:xfrm>
              <a:off x="3156475" y="1655725"/>
              <a:ext cx="1524800" cy="2316775"/>
            </a:xfrm>
            <a:custGeom>
              <a:avLst/>
              <a:gdLst/>
              <a:ahLst/>
              <a:cxnLst/>
              <a:rect l="l" t="t" r="r" b="b"/>
              <a:pathLst>
                <a:path w="60992" h="92671" extrusionOk="0">
                  <a:moveTo>
                    <a:pt x="3577" y="0"/>
                  </a:moveTo>
                  <a:cubicBezTo>
                    <a:pt x="2233" y="962"/>
                    <a:pt x="1030" y="2105"/>
                    <a:pt x="1" y="3397"/>
                  </a:cubicBezTo>
                  <a:cubicBezTo>
                    <a:pt x="1066" y="3224"/>
                    <a:pt x="2156" y="3108"/>
                    <a:pt x="3284" y="3108"/>
                  </a:cubicBezTo>
                  <a:cubicBezTo>
                    <a:pt x="8308" y="3108"/>
                    <a:pt x="13928" y="4803"/>
                    <a:pt x="19791" y="8158"/>
                  </a:cubicBezTo>
                  <a:cubicBezTo>
                    <a:pt x="40745" y="20161"/>
                    <a:pt x="57803" y="49472"/>
                    <a:pt x="57818" y="73498"/>
                  </a:cubicBezTo>
                  <a:cubicBezTo>
                    <a:pt x="57824" y="81590"/>
                    <a:pt x="55875" y="88148"/>
                    <a:pt x="52278" y="92670"/>
                  </a:cubicBezTo>
                  <a:cubicBezTo>
                    <a:pt x="53914" y="92404"/>
                    <a:pt x="55505" y="91912"/>
                    <a:pt x="57003" y="91208"/>
                  </a:cubicBezTo>
                  <a:cubicBezTo>
                    <a:pt x="59585" y="86476"/>
                    <a:pt x="60991" y="80504"/>
                    <a:pt x="60985" y="73498"/>
                  </a:cubicBezTo>
                  <a:cubicBezTo>
                    <a:pt x="60970" y="48461"/>
                    <a:pt x="43198" y="17919"/>
                    <a:pt x="21364" y="5412"/>
                  </a:cubicBezTo>
                  <a:cubicBezTo>
                    <a:pt x="15116" y="1836"/>
                    <a:pt x="9081" y="63"/>
                    <a:pt x="3577" y="0"/>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550;p37">
              <a:extLst>
                <a:ext uri="{FF2B5EF4-FFF2-40B4-BE49-F238E27FC236}">
                  <a16:creationId xmlns:a16="http://schemas.microsoft.com/office/drawing/2014/main" id="{88AC1E3C-6341-15F2-6D1F-925FB3C93F25}"/>
                </a:ext>
              </a:extLst>
            </p:cNvPr>
            <p:cNvSpPr/>
            <p:nvPr/>
          </p:nvSpPr>
          <p:spPr>
            <a:xfrm>
              <a:off x="3626150" y="4003200"/>
              <a:ext cx="128150" cy="85850"/>
            </a:xfrm>
            <a:custGeom>
              <a:avLst/>
              <a:gdLst/>
              <a:ahLst/>
              <a:cxnLst/>
              <a:rect l="l" t="t" r="r" b="b"/>
              <a:pathLst>
                <a:path w="5126" h="3434" extrusionOk="0">
                  <a:moveTo>
                    <a:pt x="1875" y="1"/>
                  </a:moveTo>
                  <a:lnTo>
                    <a:pt x="1848" y="16"/>
                  </a:lnTo>
                  <a:lnTo>
                    <a:pt x="1845" y="16"/>
                  </a:lnTo>
                  <a:lnTo>
                    <a:pt x="1048" y="484"/>
                  </a:lnTo>
                  <a:cubicBezTo>
                    <a:pt x="1" y="1099"/>
                    <a:pt x="4" y="2613"/>
                    <a:pt x="1054" y="3219"/>
                  </a:cubicBezTo>
                  <a:cubicBezTo>
                    <a:pt x="1057" y="3219"/>
                    <a:pt x="1060" y="3225"/>
                    <a:pt x="1063" y="3225"/>
                  </a:cubicBezTo>
                  <a:cubicBezTo>
                    <a:pt x="1298" y="3359"/>
                    <a:pt x="1563" y="3434"/>
                    <a:pt x="1832" y="3434"/>
                  </a:cubicBezTo>
                  <a:cubicBezTo>
                    <a:pt x="1838" y="3434"/>
                    <a:pt x="1843" y="3434"/>
                    <a:pt x="1848" y="3434"/>
                  </a:cubicBezTo>
                  <a:cubicBezTo>
                    <a:pt x="1854" y="3434"/>
                    <a:pt x="1859" y="3434"/>
                    <a:pt x="1865" y="3434"/>
                  </a:cubicBezTo>
                  <a:cubicBezTo>
                    <a:pt x="2140" y="3434"/>
                    <a:pt x="2411" y="3359"/>
                    <a:pt x="2648" y="3219"/>
                  </a:cubicBezTo>
                  <a:lnTo>
                    <a:pt x="5126" y="1768"/>
                  </a:lnTo>
                  <a:cubicBezTo>
                    <a:pt x="4299" y="1356"/>
                    <a:pt x="3472" y="959"/>
                    <a:pt x="2633" y="478"/>
                  </a:cubicBezTo>
                  <a:cubicBezTo>
                    <a:pt x="2380" y="332"/>
                    <a:pt x="2132" y="150"/>
                    <a:pt x="1875" y="1"/>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551;p37">
              <a:extLst>
                <a:ext uri="{FF2B5EF4-FFF2-40B4-BE49-F238E27FC236}">
                  <a16:creationId xmlns:a16="http://schemas.microsoft.com/office/drawing/2014/main" id="{20EB85E6-ADD5-18A0-35A5-4EDD55DF20B5}"/>
                </a:ext>
              </a:extLst>
            </p:cNvPr>
            <p:cNvSpPr/>
            <p:nvPr/>
          </p:nvSpPr>
          <p:spPr>
            <a:xfrm>
              <a:off x="2975450" y="1793700"/>
              <a:ext cx="28300" cy="19875"/>
            </a:xfrm>
            <a:custGeom>
              <a:avLst/>
              <a:gdLst/>
              <a:ahLst/>
              <a:cxnLst/>
              <a:rect l="l" t="t" r="r" b="b"/>
              <a:pathLst>
                <a:path w="1132" h="795" extrusionOk="0">
                  <a:moveTo>
                    <a:pt x="1132" y="1"/>
                  </a:moveTo>
                  <a:lnTo>
                    <a:pt x="1132" y="1"/>
                  </a:lnTo>
                  <a:cubicBezTo>
                    <a:pt x="1091" y="24"/>
                    <a:pt x="1052" y="48"/>
                    <a:pt x="1012" y="73"/>
                  </a:cubicBezTo>
                  <a:lnTo>
                    <a:pt x="1012" y="73"/>
                  </a:lnTo>
                  <a:cubicBezTo>
                    <a:pt x="1034" y="59"/>
                    <a:pt x="1056" y="46"/>
                    <a:pt x="1078" y="33"/>
                  </a:cubicBezTo>
                  <a:lnTo>
                    <a:pt x="1132" y="1"/>
                  </a:lnTo>
                  <a:close/>
                  <a:moveTo>
                    <a:pt x="1012" y="73"/>
                  </a:moveTo>
                  <a:cubicBezTo>
                    <a:pt x="657" y="290"/>
                    <a:pt x="341" y="558"/>
                    <a:pt x="0" y="795"/>
                  </a:cubicBezTo>
                  <a:cubicBezTo>
                    <a:pt x="341" y="558"/>
                    <a:pt x="661" y="293"/>
                    <a:pt x="1012" y="73"/>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552;p37">
              <a:extLst>
                <a:ext uri="{FF2B5EF4-FFF2-40B4-BE49-F238E27FC236}">
                  <a16:creationId xmlns:a16="http://schemas.microsoft.com/office/drawing/2014/main" id="{C98D9908-49F6-7867-A120-60719CC981B2}"/>
                </a:ext>
              </a:extLst>
            </p:cNvPr>
            <p:cNvSpPr/>
            <p:nvPr/>
          </p:nvSpPr>
          <p:spPr>
            <a:xfrm>
              <a:off x="2741650" y="2382775"/>
              <a:ext cx="5025" cy="113000"/>
            </a:xfrm>
            <a:custGeom>
              <a:avLst/>
              <a:gdLst/>
              <a:ahLst/>
              <a:cxnLst/>
              <a:rect l="l" t="t" r="r" b="b"/>
              <a:pathLst>
                <a:path w="201" h="4520" extrusionOk="0">
                  <a:moveTo>
                    <a:pt x="1" y="1"/>
                  </a:moveTo>
                  <a:cubicBezTo>
                    <a:pt x="4" y="1486"/>
                    <a:pt x="70" y="2992"/>
                    <a:pt x="201" y="4520"/>
                  </a:cubicBezTo>
                  <a:cubicBezTo>
                    <a:pt x="73" y="2995"/>
                    <a:pt x="4" y="1489"/>
                    <a:pt x="1" y="1"/>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553;p37">
              <a:extLst>
                <a:ext uri="{FF2B5EF4-FFF2-40B4-BE49-F238E27FC236}">
                  <a16:creationId xmlns:a16="http://schemas.microsoft.com/office/drawing/2014/main" id="{946E22B3-054B-CB21-8511-55C06EDE9C66}"/>
                </a:ext>
              </a:extLst>
            </p:cNvPr>
            <p:cNvSpPr/>
            <p:nvPr/>
          </p:nvSpPr>
          <p:spPr>
            <a:xfrm>
              <a:off x="3004100" y="1773100"/>
              <a:ext cx="34800" cy="20400"/>
            </a:xfrm>
            <a:custGeom>
              <a:avLst/>
              <a:gdLst/>
              <a:ahLst/>
              <a:cxnLst/>
              <a:rect l="l" t="t" r="r" b="b"/>
              <a:pathLst>
                <a:path w="1392" h="816" extrusionOk="0">
                  <a:moveTo>
                    <a:pt x="1391" y="1"/>
                  </a:moveTo>
                  <a:lnTo>
                    <a:pt x="0" y="816"/>
                  </a:lnTo>
                  <a:cubicBezTo>
                    <a:pt x="424" y="571"/>
                    <a:pt x="872" y="380"/>
                    <a:pt x="1311" y="174"/>
                  </a:cubicBezTo>
                  <a:cubicBezTo>
                    <a:pt x="1341" y="120"/>
                    <a:pt x="1362" y="54"/>
                    <a:pt x="1391" y="1"/>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554;p37">
              <a:extLst>
                <a:ext uri="{FF2B5EF4-FFF2-40B4-BE49-F238E27FC236}">
                  <a16:creationId xmlns:a16="http://schemas.microsoft.com/office/drawing/2014/main" id="{03B8C7C0-D596-2254-5112-7F5314C4F5B2}"/>
                </a:ext>
              </a:extLst>
            </p:cNvPr>
            <p:cNvSpPr/>
            <p:nvPr/>
          </p:nvSpPr>
          <p:spPr>
            <a:xfrm>
              <a:off x="3634150" y="3978650"/>
              <a:ext cx="38900" cy="24950"/>
            </a:xfrm>
            <a:custGeom>
              <a:avLst/>
              <a:gdLst/>
              <a:ahLst/>
              <a:cxnLst/>
              <a:rect l="l" t="t" r="r" b="b"/>
              <a:pathLst>
                <a:path w="1556" h="998" extrusionOk="0">
                  <a:moveTo>
                    <a:pt x="0" y="1"/>
                  </a:moveTo>
                  <a:lnTo>
                    <a:pt x="0" y="1"/>
                  </a:lnTo>
                  <a:cubicBezTo>
                    <a:pt x="29" y="20"/>
                    <a:pt x="58" y="38"/>
                    <a:pt x="87" y="57"/>
                  </a:cubicBezTo>
                  <a:lnTo>
                    <a:pt x="87" y="57"/>
                  </a:lnTo>
                  <a:cubicBezTo>
                    <a:pt x="58" y="38"/>
                    <a:pt x="29" y="19"/>
                    <a:pt x="0" y="1"/>
                  </a:cubicBezTo>
                  <a:close/>
                  <a:moveTo>
                    <a:pt x="87" y="57"/>
                  </a:moveTo>
                  <a:lnTo>
                    <a:pt x="87" y="57"/>
                  </a:lnTo>
                  <a:cubicBezTo>
                    <a:pt x="567" y="370"/>
                    <a:pt x="1041" y="708"/>
                    <a:pt x="1525" y="998"/>
                  </a:cubicBezTo>
                  <a:lnTo>
                    <a:pt x="1555" y="980"/>
                  </a:lnTo>
                  <a:cubicBezTo>
                    <a:pt x="1062" y="687"/>
                    <a:pt x="574" y="372"/>
                    <a:pt x="87" y="57"/>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555;p37">
              <a:extLst>
                <a:ext uri="{FF2B5EF4-FFF2-40B4-BE49-F238E27FC236}">
                  <a16:creationId xmlns:a16="http://schemas.microsoft.com/office/drawing/2014/main" id="{E8C4DB75-DFD5-B399-0AED-165110D1C342}"/>
                </a:ext>
              </a:extLst>
            </p:cNvPr>
            <p:cNvSpPr/>
            <p:nvPr/>
          </p:nvSpPr>
          <p:spPr>
            <a:xfrm>
              <a:off x="3274825" y="3664050"/>
              <a:ext cx="41375" cy="46600"/>
            </a:xfrm>
            <a:custGeom>
              <a:avLst/>
              <a:gdLst/>
              <a:ahLst/>
              <a:cxnLst/>
              <a:rect l="l" t="t" r="r" b="b"/>
              <a:pathLst>
                <a:path w="1655" h="1864" extrusionOk="0">
                  <a:moveTo>
                    <a:pt x="1" y="0"/>
                  </a:moveTo>
                  <a:cubicBezTo>
                    <a:pt x="550" y="627"/>
                    <a:pt x="1090" y="1260"/>
                    <a:pt x="1654" y="1863"/>
                  </a:cubicBezTo>
                  <a:cubicBezTo>
                    <a:pt x="1090" y="1260"/>
                    <a:pt x="550" y="624"/>
                    <a:pt x="1" y="0"/>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556;p37">
              <a:extLst>
                <a:ext uri="{FF2B5EF4-FFF2-40B4-BE49-F238E27FC236}">
                  <a16:creationId xmlns:a16="http://schemas.microsoft.com/office/drawing/2014/main" id="{349DEEF8-B7B3-7614-ABEF-12A75BD64903}"/>
                </a:ext>
              </a:extLst>
            </p:cNvPr>
            <p:cNvSpPr/>
            <p:nvPr/>
          </p:nvSpPr>
          <p:spPr>
            <a:xfrm>
              <a:off x="3194600" y="3567350"/>
              <a:ext cx="39500" cy="50075"/>
            </a:xfrm>
            <a:custGeom>
              <a:avLst/>
              <a:gdLst/>
              <a:ahLst/>
              <a:cxnLst/>
              <a:rect l="l" t="t" r="r" b="b"/>
              <a:pathLst>
                <a:path w="1580" h="2003" extrusionOk="0">
                  <a:moveTo>
                    <a:pt x="1580" y="2003"/>
                  </a:moveTo>
                  <a:cubicBezTo>
                    <a:pt x="1040" y="1352"/>
                    <a:pt x="523" y="672"/>
                    <a:pt x="1" y="0"/>
                  </a:cubicBezTo>
                  <a:cubicBezTo>
                    <a:pt x="523" y="672"/>
                    <a:pt x="1040" y="1352"/>
                    <a:pt x="1580" y="2003"/>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557;p37">
              <a:extLst>
                <a:ext uri="{FF2B5EF4-FFF2-40B4-BE49-F238E27FC236}">
                  <a16:creationId xmlns:a16="http://schemas.microsoft.com/office/drawing/2014/main" id="{2A369959-D798-22A8-3260-6231F264B470}"/>
                </a:ext>
              </a:extLst>
            </p:cNvPr>
            <p:cNvSpPr/>
            <p:nvPr/>
          </p:nvSpPr>
          <p:spPr>
            <a:xfrm>
              <a:off x="3753225" y="4047375"/>
              <a:ext cx="16750" cy="8100"/>
            </a:xfrm>
            <a:custGeom>
              <a:avLst/>
              <a:gdLst/>
              <a:ahLst/>
              <a:cxnLst/>
              <a:rect l="l" t="t" r="r" b="b"/>
              <a:pathLst>
                <a:path w="670" h="324" extrusionOk="0">
                  <a:moveTo>
                    <a:pt x="43" y="1"/>
                  </a:moveTo>
                  <a:lnTo>
                    <a:pt x="1" y="25"/>
                  </a:lnTo>
                  <a:cubicBezTo>
                    <a:pt x="225" y="138"/>
                    <a:pt x="446" y="219"/>
                    <a:pt x="670" y="323"/>
                  </a:cubicBezTo>
                  <a:cubicBezTo>
                    <a:pt x="461" y="225"/>
                    <a:pt x="252" y="102"/>
                    <a:pt x="43" y="1"/>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558;p37">
              <a:extLst>
                <a:ext uri="{FF2B5EF4-FFF2-40B4-BE49-F238E27FC236}">
                  <a16:creationId xmlns:a16="http://schemas.microsoft.com/office/drawing/2014/main" id="{FDB9BBEA-88A2-FC1C-DBA7-DAA99CAC9840}"/>
                </a:ext>
              </a:extLst>
            </p:cNvPr>
            <p:cNvSpPr/>
            <p:nvPr/>
          </p:nvSpPr>
          <p:spPr>
            <a:xfrm>
              <a:off x="3119550" y="3465250"/>
              <a:ext cx="37100" cy="53075"/>
            </a:xfrm>
            <a:custGeom>
              <a:avLst/>
              <a:gdLst/>
              <a:ahLst/>
              <a:cxnLst/>
              <a:rect l="l" t="t" r="r" b="b"/>
              <a:pathLst>
                <a:path w="1484" h="2123" extrusionOk="0">
                  <a:moveTo>
                    <a:pt x="1484" y="2123"/>
                  </a:moveTo>
                  <a:cubicBezTo>
                    <a:pt x="973" y="1430"/>
                    <a:pt x="493" y="711"/>
                    <a:pt x="0" y="1"/>
                  </a:cubicBezTo>
                  <a:cubicBezTo>
                    <a:pt x="493" y="711"/>
                    <a:pt x="973" y="1430"/>
                    <a:pt x="1484" y="2123"/>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559;p37">
              <a:extLst>
                <a:ext uri="{FF2B5EF4-FFF2-40B4-BE49-F238E27FC236}">
                  <a16:creationId xmlns:a16="http://schemas.microsoft.com/office/drawing/2014/main" id="{38CFB2BB-24F8-7BD4-7C40-D5787C25A18F}"/>
                </a:ext>
              </a:extLst>
            </p:cNvPr>
            <p:cNvSpPr/>
            <p:nvPr/>
          </p:nvSpPr>
          <p:spPr>
            <a:xfrm>
              <a:off x="3447575" y="3837250"/>
              <a:ext cx="44875" cy="38975"/>
            </a:xfrm>
            <a:custGeom>
              <a:avLst/>
              <a:gdLst/>
              <a:ahLst/>
              <a:cxnLst/>
              <a:rect l="l" t="t" r="r" b="b"/>
              <a:pathLst>
                <a:path w="1795" h="1559" extrusionOk="0">
                  <a:moveTo>
                    <a:pt x="1795" y="1559"/>
                  </a:moveTo>
                  <a:cubicBezTo>
                    <a:pt x="1189" y="1063"/>
                    <a:pt x="598" y="526"/>
                    <a:pt x="1" y="0"/>
                  </a:cubicBezTo>
                  <a:cubicBezTo>
                    <a:pt x="598" y="526"/>
                    <a:pt x="1189" y="1063"/>
                    <a:pt x="1795" y="1559"/>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560;p37">
              <a:extLst>
                <a:ext uri="{FF2B5EF4-FFF2-40B4-BE49-F238E27FC236}">
                  <a16:creationId xmlns:a16="http://schemas.microsoft.com/office/drawing/2014/main" id="{4369A402-B0F6-0705-3E51-D3D82794CB49}"/>
                </a:ext>
              </a:extLst>
            </p:cNvPr>
            <p:cNvSpPr/>
            <p:nvPr/>
          </p:nvSpPr>
          <p:spPr>
            <a:xfrm>
              <a:off x="2751650" y="2536575"/>
              <a:ext cx="9350" cy="74650"/>
            </a:xfrm>
            <a:custGeom>
              <a:avLst/>
              <a:gdLst/>
              <a:ahLst/>
              <a:cxnLst/>
              <a:rect l="l" t="t" r="r" b="b"/>
              <a:pathLst>
                <a:path w="374" h="2986" extrusionOk="0">
                  <a:moveTo>
                    <a:pt x="374" y="2985"/>
                  </a:moveTo>
                  <a:cubicBezTo>
                    <a:pt x="212" y="1982"/>
                    <a:pt x="114" y="994"/>
                    <a:pt x="1" y="0"/>
                  </a:cubicBezTo>
                  <a:cubicBezTo>
                    <a:pt x="114" y="994"/>
                    <a:pt x="212" y="1982"/>
                    <a:pt x="374" y="2985"/>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561;p37">
              <a:extLst>
                <a:ext uri="{FF2B5EF4-FFF2-40B4-BE49-F238E27FC236}">
                  <a16:creationId xmlns:a16="http://schemas.microsoft.com/office/drawing/2014/main" id="{E1826020-A69F-5F39-5E07-E3391C74CF4D}"/>
                </a:ext>
              </a:extLst>
            </p:cNvPr>
            <p:cNvSpPr/>
            <p:nvPr/>
          </p:nvSpPr>
          <p:spPr>
            <a:xfrm>
              <a:off x="3539375" y="3912325"/>
              <a:ext cx="46350" cy="34725"/>
            </a:xfrm>
            <a:custGeom>
              <a:avLst/>
              <a:gdLst/>
              <a:ahLst/>
              <a:cxnLst/>
              <a:rect l="l" t="t" r="r" b="b"/>
              <a:pathLst>
                <a:path w="1854" h="1389" extrusionOk="0">
                  <a:moveTo>
                    <a:pt x="1854" y="1388"/>
                  </a:moveTo>
                  <a:cubicBezTo>
                    <a:pt x="1227" y="949"/>
                    <a:pt x="615" y="469"/>
                    <a:pt x="0" y="0"/>
                  </a:cubicBezTo>
                  <a:cubicBezTo>
                    <a:pt x="615" y="469"/>
                    <a:pt x="1227" y="949"/>
                    <a:pt x="1854" y="1388"/>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562;p37">
              <a:extLst>
                <a:ext uri="{FF2B5EF4-FFF2-40B4-BE49-F238E27FC236}">
                  <a16:creationId xmlns:a16="http://schemas.microsoft.com/office/drawing/2014/main" id="{D7E90FD6-8AC8-96E6-EC85-235AA95A2E4F}"/>
                </a:ext>
              </a:extLst>
            </p:cNvPr>
            <p:cNvSpPr/>
            <p:nvPr/>
          </p:nvSpPr>
          <p:spPr>
            <a:xfrm>
              <a:off x="3049850" y="3358625"/>
              <a:ext cx="34425" cy="55525"/>
            </a:xfrm>
            <a:custGeom>
              <a:avLst/>
              <a:gdLst/>
              <a:ahLst/>
              <a:cxnLst/>
              <a:rect l="l" t="t" r="r" b="b"/>
              <a:pathLst>
                <a:path w="1377" h="2221" extrusionOk="0">
                  <a:moveTo>
                    <a:pt x="1376" y="2221"/>
                  </a:moveTo>
                  <a:cubicBezTo>
                    <a:pt x="902" y="1493"/>
                    <a:pt x="457" y="743"/>
                    <a:pt x="0" y="0"/>
                  </a:cubicBezTo>
                  <a:cubicBezTo>
                    <a:pt x="457" y="743"/>
                    <a:pt x="902" y="1493"/>
                    <a:pt x="1376" y="2221"/>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563;p37">
              <a:extLst>
                <a:ext uri="{FF2B5EF4-FFF2-40B4-BE49-F238E27FC236}">
                  <a16:creationId xmlns:a16="http://schemas.microsoft.com/office/drawing/2014/main" id="{B6CE4D2A-6F31-31C2-8EA7-F152D8EFDDAD}"/>
                </a:ext>
              </a:extLst>
            </p:cNvPr>
            <p:cNvSpPr/>
            <p:nvPr/>
          </p:nvSpPr>
          <p:spPr>
            <a:xfrm>
              <a:off x="3359225" y="3754275"/>
              <a:ext cx="43225" cy="42925"/>
            </a:xfrm>
            <a:custGeom>
              <a:avLst/>
              <a:gdLst/>
              <a:ahLst/>
              <a:cxnLst/>
              <a:rect l="l" t="t" r="r" b="b"/>
              <a:pathLst>
                <a:path w="1729" h="1717" extrusionOk="0">
                  <a:moveTo>
                    <a:pt x="1" y="0"/>
                  </a:moveTo>
                  <a:lnTo>
                    <a:pt x="1" y="0"/>
                  </a:lnTo>
                  <a:cubicBezTo>
                    <a:pt x="574" y="579"/>
                    <a:pt x="1141" y="1164"/>
                    <a:pt x="1729" y="1717"/>
                  </a:cubicBezTo>
                  <a:cubicBezTo>
                    <a:pt x="1141" y="1164"/>
                    <a:pt x="574" y="576"/>
                    <a:pt x="1" y="0"/>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564;p37">
              <a:extLst>
                <a:ext uri="{FF2B5EF4-FFF2-40B4-BE49-F238E27FC236}">
                  <a16:creationId xmlns:a16="http://schemas.microsoft.com/office/drawing/2014/main" id="{A2524D75-8E00-1B00-A610-CEC367AD9BC2}"/>
                </a:ext>
              </a:extLst>
            </p:cNvPr>
            <p:cNvSpPr/>
            <p:nvPr/>
          </p:nvSpPr>
          <p:spPr>
            <a:xfrm>
              <a:off x="2798150" y="2780150"/>
              <a:ext cx="17775" cy="65600"/>
            </a:xfrm>
            <a:custGeom>
              <a:avLst/>
              <a:gdLst/>
              <a:ahLst/>
              <a:cxnLst/>
              <a:rect l="l" t="t" r="r" b="b"/>
              <a:pathLst>
                <a:path w="711" h="2624" extrusionOk="0">
                  <a:moveTo>
                    <a:pt x="711" y="2624"/>
                  </a:moveTo>
                  <a:cubicBezTo>
                    <a:pt x="445" y="1749"/>
                    <a:pt x="233" y="875"/>
                    <a:pt x="0" y="0"/>
                  </a:cubicBezTo>
                  <a:cubicBezTo>
                    <a:pt x="233" y="875"/>
                    <a:pt x="445" y="1749"/>
                    <a:pt x="711" y="2624"/>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565;p37">
              <a:extLst>
                <a:ext uri="{FF2B5EF4-FFF2-40B4-BE49-F238E27FC236}">
                  <a16:creationId xmlns:a16="http://schemas.microsoft.com/office/drawing/2014/main" id="{DC292DB5-F4D0-6BCF-B478-0D3F0960D266}"/>
                </a:ext>
              </a:extLst>
            </p:cNvPr>
            <p:cNvSpPr/>
            <p:nvPr/>
          </p:nvSpPr>
          <p:spPr>
            <a:xfrm>
              <a:off x="2986050" y="3248025"/>
              <a:ext cx="31500" cy="57700"/>
            </a:xfrm>
            <a:custGeom>
              <a:avLst/>
              <a:gdLst/>
              <a:ahLst/>
              <a:cxnLst/>
              <a:rect l="l" t="t" r="r" b="b"/>
              <a:pathLst>
                <a:path w="1260" h="2308" extrusionOk="0">
                  <a:moveTo>
                    <a:pt x="1260" y="2308"/>
                  </a:moveTo>
                  <a:cubicBezTo>
                    <a:pt x="821" y="1550"/>
                    <a:pt x="418" y="774"/>
                    <a:pt x="0" y="1"/>
                  </a:cubicBezTo>
                  <a:cubicBezTo>
                    <a:pt x="418" y="774"/>
                    <a:pt x="821" y="1550"/>
                    <a:pt x="1260" y="2308"/>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566;p37">
              <a:extLst>
                <a:ext uri="{FF2B5EF4-FFF2-40B4-BE49-F238E27FC236}">
                  <a16:creationId xmlns:a16="http://schemas.microsoft.com/office/drawing/2014/main" id="{F7ADC315-8180-1EDE-9E0A-4610C88C392B}"/>
                </a:ext>
              </a:extLst>
            </p:cNvPr>
            <p:cNvSpPr/>
            <p:nvPr/>
          </p:nvSpPr>
          <p:spPr>
            <a:xfrm>
              <a:off x="2770675" y="2660225"/>
              <a:ext cx="13600" cy="68000"/>
            </a:xfrm>
            <a:custGeom>
              <a:avLst/>
              <a:gdLst/>
              <a:ahLst/>
              <a:cxnLst/>
              <a:rect l="l" t="t" r="r" b="b"/>
              <a:pathLst>
                <a:path w="544" h="2720" extrusionOk="0">
                  <a:moveTo>
                    <a:pt x="544" y="2720"/>
                  </a:moveTo>
                  <a:cubicBezTo>
                    <a:pt x="329" y="1809"/>
                    <a:pt x="174" y="905"/>
                    <a:pt x="1" y="0"/>
                  </a:cubicBezTo>
                  <a:cubicBezTo>
                    <a:pt x="174" y="905"/>
                    <a:pt x="329" y="1809"/>
                    <a:pt x="544" y="2720"/>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567;p37">
              <a:extLst>
                <a:ext uri="{FF2B5EF4-FFF2-40B4-BE49-F238E27FC236}">
                  <a16:creationId xmlns:a16="http://schemas.microsoft.com/office/drawing/2014/main" id="{851D639A-CC90-027C-F8F9-5CA2D2C78645}"/>
                </a:ext>
              </a:extLst>
            </p:cNvPr>
            <p:cNvSpPr/>
            <p:nvPr/>
          </p:nvSpPr>
          <p:spPr>
            <a:xfrm>
              <a:off x="2833875" y="2899250"/>
              <a:ext cx="21750" cy="63900"/>
            </a:xfrm>
            <a:custGeom>
              <a:avLst/>
              <a:gdLst/>
              <a:ahLst/>
              <a:cxnLst/>
              <a:rect l="l" t="t" r="r" b="b"/>
              <a:pathLst>
                <a:path w="870" h="2556" extrusionOk="0">
                  <a:moveTo>
                    <a:pt x="870" y="2555"/>
                  </a:moveTo>
                  <a:cubicBezTo>
                    <a:pt x="553" y="1704"/>
                    <a:pt x="287" y="851"/>
                    <a:pt x="1" y="0"/>
                  </a:cubicBezTo>
                  <a:cubicBezTo>
                    <a:pt x="287" y="851"/>
                    <a:pt x="553" y="1704"/>
                    <a:pt x="870" y="2555"/>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568;p37">
              <a:extLst>
                <a:ext uri="{FF2B5EF4-FFF2-40B4-BE49-F238E27FC236}">
                  <a16:creationId xmlns:a16="http://schemas.microsoft.com/office/drawing/2014/main" id="{7CB1F710-C6A3-A3DC-4894-79F7E939EC78}"/>
                </a:ext>
              </a:extLst>
            </p:cNvPr>
            <p:cNvSpPr/>
            <p:nvPr/>
          </p:nvSpPr>
          <p:spPr>
            <a:xfrm>
              <a:off x="2877550" y="3017675"/>
              <a:ext cx="25150" cy="61725"/>
            </a:xfrm>
            <a:custGeom>
              <a:avLst/>
              <a:gdLst/>
              <a:ahLst/>
              <a:cxnLst/>
              <a:rect l="l" t="t" r="r" b="b"/>
              <a:pathLst>
                <a:path w="1006" h="2469" extrusionOk="0">
                  <a:moveTo>
                    <a:pt x="0" y="0"/>
                  </a:moveTo>
                  <a:cubicBezTo>
                    <a:pt x="235" y="584"/>
                    <a:pt x="462" y="1168"/>
                    <a:pt x="702" y="1751"/>
                  </a:cubicBezTo>
                  <a:lnTo>
                    <a:pt x="702" y="1751"/>
                  </a:lnTo>
                  <a:cubicBezTo>
                    <a:pt x="463" y="1169"/>
                    <a:pt x="237" y="584"/>
                    <a:pt x="0" y="0"/>
                  </a:cubicBezTo>
                  <a:close/>
                  <a:moveTo>
                    <a:pt x="702" y="1751"/>
                  </a:moveTo>
                  <a:lnTo>
                    <a:pt x="702" y="1751"/>
                  </a:lnTo>
                  <a:cubicBezTo>
                    <a:pt x="801" y="1991"/>
                    <a:pt x="902" y="2230"/>
                    <a:pt x="1006" y="2469"/>
                  </a:cubicBezTo>
                  <a:cubicBezTo>
                    <a:pt x="902" y="2230"/>
                    <a:pt x="801" y="1990"/>
                    <a:pt x="702" y="1751"/>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569;p37">
              <a:extLst>
                <a:ext uri="{FF2B5EF4-FFF2-40B4-BE49-F238E27FC236}">
                  <a16:creationId xmlns:a16="http://schemas.microsoft.com/office/drawing/2014/main" id="{03574587-CADE-D983-83A2-8001573D5CFC}"/>
                </a:ext>
              </a:extLst>
            </p:cNvPr>
            <p:cNvSpPr/>
            <p:nvPr/>
          </p:nvSpPr>
          <p:spPr>
            <a:xfrm>
              <a:off x="2928575" y="3134450"/>
              <a:ext cx="28250" cy="59425"/>
            </a:xfrm>
            <a:custGeom>
              <a:avLst/>
              <a:gdLst/>
              <a:ahLst/>
              <a:cxnLst/>
              <a:rect l="l" t="t" r="r" b="b"/>
              <a:pathLst>
                <a:path w="1130" h="2377" extrusionOk="0">
                  <a:moveTo>
                    <a:pt x="1129" y="2377"/>
                  </a:moveTo>
                  <a:cubicBezTo>
                    <a:pt x="732" y="1591"/>
                    <a:pt x="374" y="795"/>
                    <a:pt x="1" y="1"/>
                  </a:cubicBezTo>
                  <a:cubicBezTo>
                    <a:pt x="374" y="795"/>
                    <a:pt x="732" y="1591"/>
                    <a:pt x="1129" y="2377"/>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570;p37">
              <a:extLst>
                <a:ext uri="{FF2B5EF4-FFF2-40B4-BE49-F238E27FC236}">
                  <a16:creationId xmlns:a16="http://schemas.microsoft.com/office/drawing/2014/main" id="{8AD77469-F837-A7FD-AA61-A25CEFBB6077}"/>
                </a:ext>
              </a:extLst>
            </p:cNvPr>
            <p:cNvSpPr/>
            <p:nvPr/>
          </p:nvSpPr>
          <p:spPr>
            <a:xfrm>
              <a:off x="1715750" y="399825"/>
              <a:ext cx="3912175" cy="5075600"/>
            </a:xfrm>
            <a:custGeom>
              <a:avLst/>
              <a:gdLst/>
              <a:ahLst/>
              <a:cxnLst/>
              <a:rect l="l" t="t" r="r" b="b"/>
              <a:pathLst>
                <a:path w="156487" h="203024" extrusionOk="0">
                  <a:moveTo>
                    <a:pt x="35135" y="3740"/>
                  </a:moveTo>
                  <a:lnTo>
                    <a:pt x="49093" y="27727"/>
                  </a:lnTo>
                  <a:cubicBezTo>
                    <a:pt x="49379" y="28217"/>
                    <a:pt x="49904" y="28514"/>
                    <a:pt x="50468" y="28514"/>
                  </a:cubicBezTo>
                  <a:cubicBezTo>
                    <a:pt x="50492" y="28514"/>
                    <a:pt x="50516" y="28513"/>
                    <a:pt x="50541" y="28512"/>
                  </a:cubicBezTo>
                  <a:cubicBezTo>
                    <a:pt x="51061" y="28487"/>
                    <a:pt x="51588" y="28475"/>
                    <a:pt x="52120" y="28475"/>
                  </a:cubicBezTo>
                  <a:cubicBezTo>
                    <a:pt x="55023" y="28475"/>
                    <a:pt x="58089" y="28847"/>
                    <a:pt x="61259" y="29596"/>
                  </a:cubicBezTo>
                  <a:cubicBezTo>
                    <a:pt x="61377" y="29623"/>
                    <a:pt x="61497" y="29636"/>
                    <a:pt x="61616" y="29636"/>
                  </a:cubicBezTo>
                  <a:cubicBezTo>
                    <a:pt x="61970" y="29636"/>
                    <a:pt x="62319" y="29518"/>
                    <a:pt x="62606" y="29297"/>
                  </a:cubicBezTo>
                  <a:cubicBezTo>
                    <a:pt x="62988" y="28996"/>
                    <a:pt x="63208" y="28536"/>
                    <a:pt x="63208" y="28050"/>
                  </a:cubicBezTo>
                  <a:lnTo>
                    <a:pt x="63197" y="6857"/>
                  </a:lnTo>
                  <a:lnTo>
                    <a:pt x="93183" y="24032"/>
                  </a:lnTo>
                  <a:lnTo>
                    <a:pt x="93198" y="47043"/>
                  </a:lnTo>
                  <a:cubicBezTo>
                    <a:pt x="93198" y="47487"/>
                    <a:pt x="93386" y="47911"/>
                    <a:pt x="93714" y="48213"/>
                  </a:cubicBezTo>
                  <a:cubicBezTo>
                    <a:pt x="97535" y="51684"/>
                    <a:pt x="101236" y="55556"/>
                    <a:pt x="104717" y="59714"/>
                  </a:cubicBezTo>
                  <a:cubicBezTo>
                    <a:pt x="105026" y="60085"/>
                    <a:pt x="105475" y="60282"/>
                    <a:pt x="105931" y="60282"/>
                  </a:cubicBezTo>
                  <a:cubicBezTo>
                    <a:pt x="106201" y="60282"/>
                    <a:pt x="106472" y="60214"/>
                    <a:pt x="106719" y="60072"/>
                  </a:cubicBezTo>
                  <a:lnTo>
                    <a:pt x="120101" y="52403"/>
                  </a:lnTo>
                  <a:lnTo>
                    <a:pt x="141965" y="89966"/>
                  </a:lnTo>
                  <a:lnTo>
                    <a:pt x="128614" y="97658"/>
                  </a:lnTo>
                  <a:cubicBezTo>
                    <a:pt x="127942" y="98046"/>
                    <a:pt x="127650" y="98858"/>
                    <a:pt x="127921" y="99583"/>
                  </a:cubicBezTo>
                  <a:cubicBezTo>
                    <a:pt x="129817" y="104657"/>
                    <a:pt x="131345" y="109777"/>
                    <a:pt x="132467" y="114791"/>
                  </a:cubicBezTo>
                  <a:cubicBezTo>
                    <a:pt x="132566" y="115224"/>
                    <a:pt x="132840" y="115597"/>
                    <a:pt x="133228" y="115821"/>
                  </a:cubicBezTo>
                  <a:lnTo>
                    <a:pt x="153293" y="127316"/>
                  </a:lnTo>
                  <a:lnTo>
                    <a:pt x="153317" y="161684"/>
                  </a:lnTo>
                  <a:lnTo>
                    <a:pt x="134819" y="151094"/>
                  </a:lnTo>
                  <a:cubicBezTo>
                    <a:pt x="134570" y="150951"/>
                    <a:pt x="134301" y="150885"/>
                    <a:pt x="134036" y="150885"/>
                  </a:cubicBezTo>
                  <a:cubicBezTo>
                    <a:pt x="133366" y="150885"/>
                    <a:pt x="132728" y="151313"/>
                    <a:pt x="132518" y="152013"/>
                  </a:cubicBezTo>
                  <a:cubicBezTo>
                    <a:pt x="131420" y="155682"/>
                    <a:pt x="129939" y="158965"/>
                    <a:pt x="128115" y="161774"/>
                  </a:cubicBezTo>
                  <a:cubicBezTo>
                    <a:pt x="127790" y="162278"/>
                    <a:pt x="127775" y="162920"/>
                    <a:pt x="128074" y="163436"/>
                  </a:cubicBezTo>
                  <a:lnTo>
                    <a:pt x="142028" y="187405"/>
                  </a:lnTo>
                  <a:lnTo>
                    <a:pt x="121354" y="199279"/>
                  </a:lnTo>
                  <a:lnTo>
                    <a:pt x="107376" y="175283"/>
                  </a:lnTo>
                  <a:cubicBezTo>
                    <a:pt x="107094" y="174799"/>
                    <a:pt x="106575" y="174498"/>
                    <a:pt x="106017" y="174498"/>
                  </a:cubicBezTo>
                  <a:cubicBezTo>
                    <a:pt x="106015" y="174498"/>
                    <a:pt x="106012" y="174498"/>
                    <a:pt x="106009" y="174498"/>
                  </a:cubicBezTo>
                  <a:cubicBezTo>
                    <a:pt x="106001" y="174498"/>
                    <a:pt x="105993" y="174497"/>
                    <a:pt x="105986" y="174497"/>
                  </a:cubicBezTo>
                  <a:cubicBezTo>
                    <a:pt x="105967" y="174497"/>
                    <a:pt x="105948" y="174499"/>
                    <a:pt x="105931" y="174501"/>
                  </a:cubicBezTo>
                  <a:cubicBezTo>
                    <a:pt x="105415" y="174524"/>
                    <a:pt x="104895" y="174536"/>
                    <a:pt x="104371" y="174536"/>
                  </a:cubicBezTo>
                  <a:cubicBezTo>
                    <a:pt x="101432" y="174536"/>
                    <a:pt x="98379" y="174172"/>
                    <a:pt x="95225" y="173430"/>
                  </a:cubicBezTo>
                  <a:cubicBezTo>
                    <a:pt x="95103" y="173397"/>
                    <a:pt x="94979" y="173381"/>
                    <a:pt x="94854" y="173381"/>
                  </a:cubicBezTo>
                  <a:cubicBezTo>
                    <a:pt x="94505" y="173381"/>
                    <a:pt x="94157" y="173506"/>
                    <a:pt x="93881" y="173728"/>
                  </a:cubicBezTo>
                  <a:cubicBezTo>
                    <a:pt x="93499" y="174030"/>
                    <a:pt x="93278" y="174487"/>
                    <a:pt x="93281" y="174970"/>
                  </a:cubicBezTo>
                  <a:lnTo>
                    <a:pt x="93293" y="196163"/>
                  </a:lnTo>
                  <a:lnTo>
                    <a:pt x="63310" y="178991"/>
                  </a:lnTo>
                  <a:lnTo>
                    <a:pt x="63295" y="155980"/>
                  </a:lnTo>
                  <a:cubicBezTo>
                    <a:pt x="63295" y="155532"/>
                    <a:pt x="63107" y="155108"/>
                    <a:pt x="62776" y="154807"/>
                  </a:cubicBezTo>
                  <a:cubicBezTo>
                    <a:pt x="58931" y="151312"/>
                    <a:pt x="55221" y="147440"/>
                    <a:pt x="51755" y="143294"/>
                  </a:cubicBezTo>
                  <a:cubicBezTo>
                    <a:pt x="51446" y="142925"/>
                    <a:pt x="50997" y="142728"/>
                    <a:pt x="50541" y="142728"/>
                  </a:cubicBezTo>
                  <a:cubicBezTo>
                    <a:pt x="50272" y="142728"/>
                    <a:pt x="50000" y="142797"/>
                    <a:pt x="49752" y="142939"/>
                  </a:cubicBezTo>
                  <a:lnTo>
                    <a:pt x="36386" y="150616"/>
                  </a:lnTo>
                  <a:lnTo>
                    <a:pt x="14525" y="113057"/>
                  </a:lnTo>
                  <a:lnTo>
                    <a:pt x="27876" y="105389"/>
                  </a:lnTo>
                  <a:cubicBezTo>
                    <a:pt x="28545" y="105004"/>
                    <a:pt x="28840" y="104189"/>
                    <a:pt x="28572" y="103463"/>
                  </a:cubicBezTo>
                  <a:cubicBezTo>
                    <a:pt x="26685" y="98401"/>
                    <a:pt x="25157" y="93279"/>
                    <a:pt x="24026" y="88231"/>
                  </a:cubicBezTo>
                  <a:cubicBezTo>
                    <a:pt x="23927" y="87799"/>
                    <a:pt x="23652" y="87425"/>
                    <a:pt x="23267" y="87202"/>
                  </a:cubicBezTo>
                  <a:lnTo>
                    <a:pt x="3197" y="75710"/>
                  </a:lnTo>
                  <a:lnTo>
                    <a:pt x="3176" y="41338"/>
                  </a:lnTo>
                  <a:lnTo>
                    <a:pt x="21667" y="51929"/>
                  </a:lnTo>
                  <a:cubicBezTo>
                    <a:pt x="21918" y="52072"/>
                    <a:pt x="22188" y="52139"/>
                    <a:pt x="22453" y="52139"/>
                  </a:cubicBezTo>
                  <a:cubicBezTo>
                    <a:pt x="23124" y="52139"/>
                    <a:pt x="23761" y="51709"/>
                    <a:pt x="23969" y="51010"/>
                  </a:cubicBezTo>
                  <a:cubicBezTo>
                    <a:pt x="25061" y="47368"/>
                    <a:pt x="26545" y="44090"/>
                    <a:pt x="28372" y="41270"/>
                  </a:cubicBezTo>
                  <a:cubicBezTo>
                    <a:pt x="28697" y="40768"/>
                    <a:pt x="28712" y="40127"/>
                    <a:pt x="28413" y="39610"/>
                  </a:cubicBezTo>
                  <a:lnTo>
                    <a:pt x="14459" y="15620"/>
                  </a:lnTo>
                  <a:lnTo>
                    <a:pt x="35135" y="3740"/>
                  </a:lnTo>
                  <a:close/>
                  <a:moveTo>
                    <a:pt x="35713" y="0"/>
                  </a:moveTo>
                  <a:cubicBezTo>
                    <a:pt x="35444" y="0"/>
                    <a:pt x="35173" y="68"/>
                    <a:pt x="34923" y="212"/>
                  </a:cubicBezTo>
                  <a:lnTo>
                    <a:pt x="11504" y="13665"/>
                  </a:lnTo>
                  <a:cubicBezTo>
                    <a:pt x="10740" y="14101"/>
                    <a:pt x="10480" y="15074"/>
                    <a:pt x="10922" y="15835"/>
                  </a:cubicBezTo>
                  <a:lnTo>
                    <a:pt x="25196" y="40374"/>
                  </a:lnTo>
                  <a:cubicBezTo>
                    <a:pt x="23754" y="42738"/>
                    <a:pt x="22530" y="45365"/>
                    <a:pt x="21548" y="48210"/>
                  </a:cubicBezTo>
                  <a:lnTo>
                    <a:pt x="2373" y="37231"/>
                  </a:lnTo>
                  <a:cubicBezTo>
                    <a:pt x="2119" y="37085"/>
                    <a:pt x="1850" y="37019"/>
                    <a:pt x="1588" y="37019"/>
                  </a:cubicBezTo>
                  <a:cubicBezTo>
                    <a:pt x="760" y="37019"/>
                    <a:pt x="1" y="37682"/>
                    <a:pt x="3" y="38607"/>
                  </a:cubicBezTo>
                  <a:lnTo>
                    <a:pt x="27" y="76626"/>
                  </a:lnTo>
                  <a:cubicBezTo>
                    <a:pt x="27" y="77196"/>
                    <a:pt x="331" y="77719"/>
                    <a:pt x="827" y="77999"/>
                  </a:cubicBezTo>
                  <a:lnTo>
                    <a:pt x="21088" y="89604"/>
                  </a:lnTo>
                  <a:cubicBezTo>
                    <a:pt x="22133" y="94151"/>
                    <a:pt x="23497" y="98750"/>
                    <a:pt x="25139" y="103305"/>
                  </a:cubicBezTo>
                  <a:lnTo>
                    <a:pt x="11570" y="111105"/>
                  </a:lnTo>
                  <a:cubicBezTo>
                    <a:pt x="10808" y="111541"/>
                    <a:pt x="10546" y="112514"/>
                    <a:pt x="10987" y="113275"/>
                  </a:cubicBezTo>
                  <a:lnTo>
                    <a:pt x="34443" y="153574"/>
                  </a:lnTo>
                  <a:cubicBezTo>
                    <a:pt x="34738" y="154077"/>
                    <a:pt x="35269" y="154359"/>
                    <a:pt x="35816" y="154359"/>
                  </a:cubicBezTo>
                  <a:cubicBezTo>
                    <a:pt x="36083" y="154359"/>
                    <a:pt x="36353" y="154291"/>
                    <a:pt x="36601" y="154150"/>
                  </a:cubicBezTo>
                  <a:lnTo>
                    <a:pt x="50185" y="146345"/>
                  </a:lnTo>
                  <a:cubicBezTo>
                    <a:pt x="53293" y="149983"/>
                    <a:pt x="56612" y="153437"/>
                    <a:pt x="60128" y="156682"/>
                  </a:cubicBezTo>
                  <a:lnTo>
                    <a:pt x="60143" y="179910"/>
                  </a:lnTo>
                  <a:cubicBezTo>
                    <a:pt x="60143" y="180477"/>
                    <a:pt x="60447" y="181003"/>
                    <a:pt x="60940" y="181283"/>
                  </a:cubicBezTo>
                  <a:lnTo>
                    <a:pt x="94093" y="200273"/>
                  </a:lnTo>
                  <a:cubicBezTo>
                    <a:pt x="94348" y="200419"/>
                    <a:pt x="94617" y="200486"/>
                    <a:pt x="94880" y="200486"/>
                  </a:cubicBezTo>
                  <a:cubicBezTo>
                    <a:pt x="95707" y="200486"/>
                    <a:pt x="96463" y="199825"/>
                    <a:pt x="96463" y="198900"/>
                  </a:cubicBezTo>
                  <a:lnTo>
                    <a:pt x="96448" y="176928"/>
                  </a:lnTo>
                  <a:lnTo>
                    <a:pt x="96448" y="176928"/>
                  </a:lnTo>
                  <a:cubicBezTo>
                    <a:pt x="99119" y="177442"/>
                    <a:pt x="101832" y="177702"/>
                    <a:pt x="104552" y="177702"/>
                  </a:cubicBezTo>
                  <a:cubicBezTo>
                    <a:pt x="104741" y="177702"/>
                    <a:pt x="104930" y="177701"/>
                    <a:pt x="105120" y="177698"/>
                  </a:cubicBezTo>
                  <a:lnTo>
                    <a:pt x="119411" y="202237"/>
                  </a:lnTo>
                  <a:cubicBezTo>
                    <a:pt x="119706" y="202742"/>
                    <a:pt x="120237" y="203024"/>
                    <a:pt x="120782" y="203024"/>
                  </a:cubicBezTo>
                  <a:cubicBezTo>
                    <a:pt x="121050" y="203024"/>
                    <a:pt x="121321" y="202956"/>
                    <a:pt x="121569" y="202813"/>
                  </a:cubicBezTo>
                  <a:lnTo>
                    <a:pt x="144986" y="189357"/>
                  </a:lnTo>
                  <a:cubicBezTo>
                    <a:pt x="145750" y="188919"/>
                    <a:pt x="146010" y="187946"/>
                    <a:pt x="145568" y="187187"/>
                  </a:cubicBezTo>
                  <a:lnTo>
                    <a:pt x="131294" y="162669"/>
                  </a:lnTo>
                  <a:cubicBezTo>
                    <a:pt x="132733" y="160308"/>
                    <a:pt x="133954" y="157675"/>
                    <a:pt x="134945" y="154810"/>
                  </a:cubicBezTo>
                  <a:lnTo>
                    <a:pt x="154117" y="165788"/>
                  </a:lnTo>
                  <a:cubicBezTo>
                    <a:pt x="154371" y="165934"/>
                    <a:pt x="154640" y="166001"/>
                    <a:pt x="154902" y="166001"/>
                  </a:cubicBezTo>
                  <a:cubicBezTo>
                    <a:pt x="155728" y="166001"/>
                    <a:pt x="156487" y="165340"/>
                    <a:pt x="156487" y="164415"/>
                  </a:cubicBezTo>
                  <a:lnTo>
                    <a:pt x="156457" y="126394"/>
                  </a:lnTo>
                  <a:cubicBezTo>
                    <a:pt x="156457" y="125826"/>
                    <a:pt x="156153" y="125301"/>
                    <a:pt x="155660" y="125021"/>
                  </a:cubicBezTo>
                  <a:lnTo>
                    <a:pt x="135398" y="113418"/>
                  </a:lnTo>
                  <a:cubicBezTo>
                    <a:pt x="134357" y="108896"/>
                    <a:pt x="132996" y="104305"/>
                    <a:pt x="131348" y="99738"/>
                  </a:cubicBezTo>
                  <a:lnTo>
                    <a:pt x="144923" y="91918"/>
                  </a:lnTo>
                  <a:cubicBezTo>
                    <a:pt x="145684" y="91479"/>
                    <a:pt x="145941" y="90506"/>
                    <a:pt x="145502" y="89748"/>
                  </a:cubicBezTo>
                  <a:lnTo>
                    <a:pt x="122050" y="49448"/>
                  </a:lnTo>
                  <a:cubicBezTo>
                    <a:pt x="121756" y="48942"/>
                    <a:pt x="121225" y="48660"/>
                    <a:pt x="120679" y="48660"/>
                  </a:cubicBezTo>
                  <a:cubicBezTo>
                    <a:pt x="120410" y="48660"/>
                    <a:pt x="120138" y="48729"/>
                    <a:pt x="119889" y="48872"/>
                  </a:cubicBezTo>
                  <a:lnTo>
                    <a:pt x="106287" y="56666"/>
                  </a:lnTo>
                  <a:cubicBezTo>
                    <a:pt x="103185" y="53030"/>
                    <a:pt x="99872" y="49583"/>
                    <a:pt x="96362" y="46341"/>
                  </a:cubicBezTo>
                  <a:lnTo>
                    <a:pt x="96347" y="23110"/>
                  </a:lnTo>
                  <a:cubicBezTo>
                    <a:pt x="96347" y="22542"/>
                    <a:pt x="96039" y="22017"/>
                    <a:pt x="95547" y="21736"/>
                  </a:cubicBezTo>
                  <a:lnTo>
                    <a:pt x="62394" y="2749"/>
                  </a:lnTo>
                  <a:cubicBezTo>
                    <a:pt x="62139" y="2604"/>
                    <a:pt x="61870" y="2537"/>
                    <a:pt x="61608" y="2537"/>
                  </a:cubicBezTo>
                  <a:cubicBezTo>
                    <a:pt x="60780" y="2537"/>
                    <a:pt x="60021" y="3200"/>
                    <a:pt x="60024" y="4125"/>
                  </a:cubicBezTo>
                  <a:lnTo>
                    <a:pt x="60038" y="26091"/>
                  </a:lnTo>
                  <a:cubicBezTo>
                    <a:pt x="57359" y="25574"/>
                    <a:pt x="54762" y="25304"/>
                    <a:pt x="52243" y="25304"/>
                  </a:cubicBezTo>
                  <a:cubicBezTo>
                    <a:pt x="51945" y="25304"/>
                    <a:pt x="51648" y="25308"/>
                    <a:pt x="51352" y="25315"/>
                  </a:cubicBezTo>
                  <a:lnTo>
                    <a:pt x="37082" y="788"/>
                  </a:lnTo>
                  <a:cubicBezTo>
                    <a:pt x="36788" y="282"/>
                    <a:pt x="36258" y="0"/>
                    <a:pt x="35713" y="0"/>
                  </a:cubicBezTo>
                  <a:close/>
                </a:path>
              </a:pathLst>
            </a:custGeom>
            <a:solidFill>
              <a:schemeClr val="accent1"/>
            </a:solidFill>
            <a:ln>
              <a:noFill/>
            </a:ln>
            <a:effectLst>
              <a:outerShdw blurRad="85725"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571;p37">
            <a:extLst>
              <a:ext uri="{FF2B5EF4-FFF2-40B4-BE49-F238E27FC236}">
                <a16:creationId xmlns:a16="http://schemas.microsoft.com/office/drawing/2014/main" id="{BDBAA65C-05C0-C7F1-39A7-9F7ABA9EA332}"/>
              </a:ext>
            </a:extLst>
          </p:cNvPr>
          <p:cNvGrpSpPr/>
          <p:nvPr/>
        </p:nvGrpSpPr>
        <p:grpSpPr>
          <a:xfrm>
            <a:off x="6011924" y="2037834"/>
            <a:ext cx="1631962" cy="2034691"/>
            <a:chOff x="1709175" y="238125"/>
            <a:chExt cx="4200675" cy="5237300"/>
          </a:xfrm>
        </p:grpSpPr>
        <p:sp>
          <p:nvSpPr>
            <p:cNvPr id="476" name="Google Shape;572;p37">
              <a:extLst>
                <a:ext uri="{FF2B5EF4-FFF2-40B4-BE49-F238E27FC236}">
                  <a16:creationId xmlns:a16="http://schemas.microsoft.com/office/drawing/2014/main" id="{3AD24E46-41E5-20F9-7D83-0A2BC55D65A6}"/>
                </a:ext>
              </a:extLst>
            </p:cNvPr>
            <p:cNvSpPr/>
            <p:nvPr/>
          </p:nvSpPr>
          <p:spPr>
            <a:xfrm>
              <a:off x="4047775" y="4782875"/>
              <a:ext cx="355600" cy="629075"/>
            </a:xfrm>
            <a:custGeom>
              <a:avLst/>
              <a:gdLst/>
              <a:ahLst/>
              <a:cxnLst/>
              <a:rect l="l" t="t" r="r" b="b"/>
              <a:pathLst>
                <a:path w="14224" h="25163" extrusionOk="0">
                  <a:moveTo>
                    <a:pt x="0" y="0"/>
                  </a:moveTo>
                  <a:lnTo>
                    <a:pt x="15" y="23578"/>
                  </a:lnTo>
                  <a:cubicBezTo>
                    <a:pt x="15" y="24502"/>
                    <a:pt x="776" y="25163"/>
                    <a:pt x="1604" y="25163"/>
                  </a:cubicBezTo>
                  <a:cubicBezTo>
                    <a:pt x="1870" y="25163"/>
                    <a:pt x="2143" y="25095"/>
                    <a:pt x="2400" y="24945"/>
                  </a:cubicBezTo>
                  <a:lnTo>
                    <a:pt x="13441" y="18477"/>
                  </a:lnTo>
                  <a:cubicBezTo>
                    <a:pt x="13925" y="18193"/>
                    <a:pt x="14224" y="17671"/>
                    <a:pt x="14224" y="17110"/>
                  </a:cubicBezTo>
                  <a:lnTo>
                    <a:pt x="14215" y="0"/>
                  </a:lnTo>
                  <a:lnTo>
                    <a:pt x="11045" y="0"/>
                  </a:lnTo>
                  <a:lnTo>
                    <a:pt x="11054" y="16202"/>
                  </a:lnTo>
                  <a:lnTo>
                    <a:pt x="3179" y="20814"/>
                  </a:lnTo>
                  <a:lnTo>
                    <a:pt x="3167" y="555"/>
                  </a:lnTo>
                  <a:lnTo>
                    <a:pt x="4114" y="0"/>
                  </a:ln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573;p37">
              <a:extLst>
                <a:ext uri="{FF2B5EF4-FFF2-40B4-BE49-F238E27FC236}">
                  <a16:creationId xmlns:a16="http://schemas.microsoft.com/office/drawing/2014/main" id="{70D5385A-4A52-3B7A-6D3E-0D3F3EFE5058}"/>
                </a:ext>
              </a:extLst>
            </p:cNvPr>
            <p:cNvSpPr/>
            <p:nvPr/>
          </p:nvSpPr>
          <p:spPr>
            <a:xfrm>
              <a:off x="1709175" y="1163675"/>
              <a:ext cx="673350" cy="526100"/>
            </a:xfrm>
            <a:custGeom>
              <a:avLst/>
              <a:gdLst/>
              <a:ahLst/>
              <a:cxnLst/>
              <a:rect l="l" t="t" r="r" b="b"/>
              <a:pathLst>
                <a:path w="26934" h="21044" extrusionOk="0">
                  <a:moveTo>
                    <a:pt x="12891" y="1"/>
                  </a:moveTo>
                  <a:cubicBezTo>
                    <a:pt x="12614" y="1"/>
                    <a:pt x="12337" y="73"/>
                    <a:pt x="12089" y="218"/>
                  </a:cubicBezTo>
                  <a:lnTo>
                    <a:pt x="1051" y="6683"/>
                  </a:lnTo>
                  <a:cubicBezTo>
                    <a:pt x="0" y="7301"/>
                    <a:pt x="6" y="8820"/>
                    <a:pt x="1066" y="9426"/>
                  </a:cubicBezTo>
                  <a:lnTo>
                    <a:pt x="21351" y="21044"/>
                  </a:lnTo>
                  <a:lnTo>
                    <a:pt x="22590" y="18103"/>
                  </a:lnTo>
                  <a:lnTo>
                    <a:pt x="5009" y="8035"/>
                  </a:lnTo>
                  <a:lnTo>
                    <a:pt x="12901" y="3412"/>
                  </a:lnTo>
                  <a:lnTo>
                    <a:pt x="25694" y="10740"/>
                  </a:lnTo>
                  <a:lnTo>
                    <a:pt x="26933" y="7799"/>
                  </a:lnTo>
                  <a:lnTo>
                    <a:pt x="13677" y="209"/>
                  </a:lnTo>
                  <a:cubicBezTo>
                    <a:pt x="13434" y="70"/>
                    <a:pt x="13162" y="1"/>
                    <a:pt x="12891" y="1"/>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574;p37">
              <a:extLst>
                <a:ext uri="{FF2B5EF4-FFF2-40B4-BE49-F238E27FC236}">
                  <a16:creationId xmlns:a16="http://schemas.microsoft.com/office/drawing/2014/main" id="{76241981-15FA-E6C4-F3CD-48CE8ED74D15}"/>
                </a:ext>
              </a:extLst>
            </p:cNvPr>
            <p:cNvSpPr/>
            <p:nvPr/>
          </p:nvSpPr>
          <p:spPr>
            <a:xfrm>
              <a:off x="4906750" y="4264525"/>
              <a:ext cx="735075" cy="874475"/>
            </a:xfrm>
            <a:custGeom>
              <a:avLst/>
              <a:gdLst/>
              <a:ahLst/>
              <a:cxnLst/>
              <a:rect l="l" t="t" r="r" b="b"/>
              <a:pathLst>
                <a:path w="29403" h="34979" extrusionOk="0">
                  <a:moveTo>
                    <a:pt x="12278" y="3750"/>
                  </a:moveTo>
                  <a:lnTo>
                    <a:pt x="25435" y="26361"/>
                  </a:lnTo>
                  <a:lnTo>
                    <a:pt x="17128" y="31226"/>
                  </a:lnTo>
                  <a:lnTo>
                    <a:pt x="3968" y="8619"/>
                  </a:lnTo>
                  <a:lnTo>
                    <a:pt x="12278" y="3750"/>
                  </a:lnTo>
                  <a:close/>
                  <a:moveTo>
                    <a:pt x="12843" y="1"/>
                  </a:moveTo>
                  <a:cubicBezTo>
                    <a:pt x="12572" y="1"/>
                    <a:pt x="12297" y="70"/>
                    <a:pt x="12045" y="216"/>
                  </a:cubicBezTo>
                  <a:lnTo>
                    <a:pt x="1004" y="6684"/>
                  </a:lnTo>
                  <a:cubicBezTo>
                    <a:pt x="254" y="7129"/>
                    <a:pt x="1" y="8093"/>
                    <a:pt x="437" y="8848"/>
                  </a:cubicBezTo>
                  <a:lnTo>
                    <a:pt x="15188" y="34196"/>
                  </a:lnTo>
                  <a:cubicBezTo>
                    <a:pt x="15474" y="34680"/>
                    <a:pt x="15994" y="34978"/>
                    <a:pt x="16558" y="34978"/>
                  </a:cubicBezTo>
                  <a:cubicBezTo>
                    <a:pt x="16839" y="34978"/>
                    <a:pt x="17116" y="34904"/>
                    <a:pt x="17358" y="34763"/>
                  </a:cubicBezTo>
                  <a:lnTo>
                    <a:pt x="28399" y="28295"/>
                  </a:lnTo>
                  <a:cubicBezTo>
                    <a:pt x="29148" y="27853"/>
                    <a:pt x="29402" y="26886"/>
                    <a:pt x="28966" y="26131"/>
                  </a:cubicBezTo>
                  <a:lnTo>
                    <a:pt x="14215" y="786"/>
                  </a:lnTo>
                  <a:cubicBezTo>
                    <a:pt x="13920" y="282"/>
                    <a:pt x="13389" y="1"/>
                    <a:pt x="12843" y="1"/>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575;p37">
              <a:extLst>
                <a:ext uri="{FF2B5EF4-FFF2-40B4-BE49-F238E27FC236}">
                  <a16:creationId xmlns:a16="http://schemas.microsoft.com/office/drawing/2014/main" id="{46B2E133-E751-97A0-3A9A-79E2AB373F30}"/>
                </a:ext>
              </a:extLst>
            </p:cNvPr>
            <p:cNvSpPr/>
            <p:nvPr/>
          </p:nvSpPr>
          <p:spPr>
            <a:xfrm>
              <a:off x="1980200" y="238250"/>
              <a:ext cx="949300" cy="577175"/>
            </a:xfrm>
            <a:custGeom>
              <a:avLst/>
              <a:gdLst/>
              <a:ahLst/>
              <a:cxnLst/>
              <a:rect l="l" t="t" r="r" b="b"/>
              <a:pathLst>
                <a:path w="37972" h="23087" extrusionOk="0">
                  <a:moveTo>
                    <a:pt x="36165" y="0"/>
                  </a:moveTo>
                  <a:cubicBezTo>
                    <a:pt x="35901" y="0"/>
                    <a:pt x="35633" y="67"/>
                    <a:pt x="35387" y="207"/>
                  </a:cubicBezTo>
                  <a:lnTo>
                    <a:pt x="11955" y="13666"/>
                  </a:lnTo>
                  <a:lnTo>
                    <a:pt x="914" y="20134"/>
                  </a:lnTo>
                  <a:cubicBezTo>
                    <a:pt x="299" y="20495"/>
                    <a:pt x="1" y="21227"/>
                    <a:pt x="186" y="21916"/>
                  </a:cubicBezTo>
                  <a:cubicBezTo>
                    <a:pt x="374" y="22606"/>
                    <a:pt x="1000" y="23083"/>
                    <a:pt x="1717" y="23086"/>
                  </a:cubicBezTo>
                  <a:cubicBezTo>
                    <a:pt x="1991" y="23086"/>
                    <a:pt x="2263" y="23012"/>
                    <a:pt x="2505" y="22874"/>
                  </a:cubicBezTo>
                  <a:lnTo>
                    <a:pt x="25936" y="9415"/>
                  </a:lnTo>
                  <a:lnTo>
                    <a:pt x="36975" y="2947"/>
                  </a:lnTo>
                  <a:cubicBezTo>
                    <a:pt x="37721" y="2502"/>
                    <a:pt x="37972" y="1541"/>
                    <a:pt x="37536" y="789"/>
                  </a:cubicBezTo>
                  <a:cubicBezTo>
                    <a:pt x="37242" y="284"/>
                    <a:pt x="36711" y="0"/>
                    <a:pt x="36165" y="0"/>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576;p37">
              <a:extLst>
                <a:ext uri="{FF2B5EF4-FFF2-40B4-BE49-F238E27FC236}">
                  <a16:creationId xmlns:a16="http://schemas.microsoft.com/office/drawing/2014/main" id="{932A3A6C-20DC-BF28-9D89-BFA604B7DFD3}"/>
                </a:ext>
              </a:extLst>
            </p:cNvPr>
            <p:cNvSpPr/>
            <p:nvPr/>
          </p:nvSpPr>
          <p:spPr>
            <a:xfrm>
              <a:off x="2563375" y="238125"/>
              <a:ext cx="735125" cy="874600"/>
            </a:xfrm>
            <a:custGeom>
              <a:avLst/>
              <a:gdLst/>
              <a:ahLst/>
              <a:cxnLst/>
              <a:rect l="l" t="t" r="r" b="b"/>
              <a:pathLst>
                <a:path w="29405" h="34984" extrusionOk="0">
                  <a:moveTo>
                    <a:pt x="12278" y="3755"/>
                  </a:moveTo>
                  <a:lnTo>
                    <a:pt x="25438" y="26363"/>
                  </a:lnTo>
                  <a:lnTo>
                    <a:pt x="17128" y="31231"/>
                  </a:lnTo>
                  <a:lnTo>
                    <a:pt x="3971" y="8620"/>
                  </a:lnTo>
                  <a:lnTo>
                    <a:pt x="12278" y="3755"/>
                  </a:lnTo>
                  <a:close/>
                  <a:moveTo>
                    <a:pt x="12846" y="1"/>
                  </a:moveTo>
                  <a:cubicBezTo>
                    <a:pt x="12574" y="1"/>
                    <a:pt x="12299" y="71"/>
                    <a:pt x="12048" y="218"/>
                  </a:cubicBezTo>
                  <a:lnTo>
                    <a:pt x="1007" y="6686"/>
                  </a:lnTo>
                  <a:cubicBezTo>
                    <a:pt x="254" y="7128"/>
                    <a:pt x="1" y="8092"/>
                    <a:pt x="436" y="8850"/>
                  </a:cubicBezTo>
                  <a:lnTo>
                    <a:pt x="15188" y="34195"/>
                  </a:lnTo>
                  <a:cubicBezTo>
                    <a:pt x="15403" y="34559"/>
                    <a:pt x="15749" y="34822"/>
                    <a:pt x="16158" y="34929"/>
                  </a:cubicBezTo>
                  <a:cubicBezTo>
                    <a:pt x="16289" y="34965"/>
                    <a:pt x="16424" y="34983"/>
                    <a:pt x="16558" y="34983"/>
                  </a:cubicBezTo>
                  <a:cubicBezTo>
                    <a:pt x="16841" y="34980"/>
                    <a:pt x="17116" y="34906"/>
                    <a:pt x="17361" y="34765"/>
                  </a:cubicBezTo>
                  <a:lnTo>
                    <a:pt x="28399" y="28297"/>
                  </a:lnTo>
                  <a:cubicBezTo>
                    <a:pt x="29151" y="27855"/>
                    <a:pt x="29405" y="26888"/>
                    <a:pt x="28969" y="26133"/>
                  </a:cubicBezTo>
                  <a:lnTo>
                    <a:pt x="14218" y="788"/>
                  </a:lnTo>
                  <a:cubicBezTo>
                    <a:pt x="13923" y="282"/>
                    <a:pt x="13392" y="1"/>
                    <a:pt x="12846" y="1"/>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577;p37">
              <a:extLst>
                <a:ext uri="{FF2B5EF4-FFF2-40B4-BE49-F238E27FC236}">
                  <a16:creationId xmlns:a16="http://schemas.microsoft.com/office/drawing/2014/main" id="{40C4E0EB-734B-9759-7ACD-5FD28EA274C7}"/>
                </a:ext>
              </a:extLst>
            </p:cNvPr>
            <p:cNvSpPr/>
            <p:nvPr/>
          </p:nvSpPr>
          <p:spPr>
            <a:xfrm>
              <a:off x="4906975" y="2674200"/>
              <a:ext cx="477475" cy="626300"/>
            </a:xfrm>
            <a:custGeom>
              <a:avLst/>
              <a:gdLst/>
              <a:ahLst/>
              <a:cxnLst/>
              <a:rect l="l" t="t" r="r" b="b"/>
              <a:pathLst>
                <a:path w="19099" h="25052" extrusionOk="0">
                  <a:moveTo>
                    <a:pt x="11955" y="3913"/>
                  </a:moveTo>
                  <a:cubicBezTo>
                    <a:pt x="13394" y="7945"/>
                    <a:pt x="14612" y="12053"/>
                    <a:pt x="15600" y="16220"/>
                  </a:cubicBezTo>
                  <a:lnTo>
                    <a:pt x="7415" y="21016"/>
                  </a:lnTo>
                  <a:cubicBezTo>
                    <a:pt x="6394" y="16864"/>
                    <a:pt x="5153" y="12769"/>
                    <a:pt x="3696" y="8748"/>
                  </a:cubicBezTo>
                  <a:lnTo>
                    <a:pt x="11955" y="3913"/>
                  </a:lnTo>
                  <a:close/>
                  <a:moveTo>
                    <a:pt x="12790" y="1"/>
                  </a:moveTo>
                  <a:cubicBezTo>
                    <a:pt x="12519" y="1"/>
                    <a:pt x="12245" y="70"/>
                    <a:pt x="11991" y="217"/>
                  </a:cubicBezTo>
                  <a:lnTo>
                    <a:pt x="953" y="6686"/>
                  </a:lnTo>
                  <a:cubicBezTo>
                    <a:pt x="290" y="7074"/>
                    <a:pt x="1" y="7883"/>
                    <a:pt x="269" y="8605"/>
                  </a:cubicBezTo>
                  <a:cubicBezTo>
                    <a:pt x="2168" y="13682"/>
                    <a:pt x="3693" y="18799"/>
                    <a:pt x="4815" y="23813"/>
                  </a:cubicBezTo>
                  <a:cubicBezTo>
                    <a:pt x="4979" y="24536"/>
                    <a:pt x="5621" y="25049"/>
                    <a:pt x="6362" y="25052"/>
                  </a:cubicBezTo>
                  <a:cubicBezTo>
                    <a:pt x="6645" y="25052"/>
                    <a:pt x="6920" y="24977"/>
                    <a:pt x="7164" y="24834"/>
                  </a:cubicBezTo>
                  <a:lnTo>
                    <a:pt x="18206" y="18369"/>
                  </a:lnTo>
                  <a:cubicBezTo>
                    <a:pt x="18797" y="18019"/>
                    <a:pt x="19098" y="17327"/>
                    <a:pt x="18952" y="16655"/>
                  </a:cubicBezTo>
                  <a:cubicBezTo>
                    <a:pt x="17794" y="11500"/>
                    <a:pt x="16221" y="6247"/>
                    <a:pt x="14277" y="1032"/>
                  </a:cubicBezTo>
                  <a:cubicBezTo>
                    <a:pt x="14036" y="385"/>
                    <a:pt x="13426" y="1"/>
                    <a:pt x="12790" y="1"/>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578;p37">
              <a:extLst>
                <a:ext uri="{FF2B5EF4-FFF2-40B4-BE49-F238E27FC236}">
                  <a16:creationId xmlns:a16="http://schemas.microsoft.com/office/drawing/2014/main" id="{F08F8742-0181-A8DB-A848-A0850241AE54}"/>
                </a:ext>
              </a:extLst>
            </p:cNvPr>
            <p:cNvSpPr/>
            <p:nvPr/>
          </p:nvSpPr>
          <p:spPr>
            <a:xfrm>
              <a:off x="4038825" y="1374525"/>
              <a:ext cx="647150" cy="532325"/>
            </a:xfrm>
            <a:custGeom>
              <a:avLst/>
              <a:gdLst/>
              <a:ahLst/>
              <a:cxnLst/>
              <a:rect l="l" t="t" r="r" b="b"/>
              <a:pathLst>
                <a:path w="25886" h="21293" extrusionOk="0">
                  <a:moveTo>
                    <a:pt x="12689" y="3541"/>
                  </a:moveTo>
                  <a:cubicBezTo>
                    <a:pt x="15832" y="6473"/>
                    <a:pt x="18814" y="9571"/>
                    <a:pt x="21620" y="12827"/>
                  </a:cubicBezTo>
                  <a:lnTo>
                    <a:pt x="13361" y="17669"/>
                  </a:lnTo>
                  <a:cubicBezTo>
                    <a:pt x="10573" y="14406"/>
                    <a:pt x="7615" y="11290"/>
                    <a:pt x="4501" y="8341"/>
                  </a:cubicBezTo>
                  <a:lnTo>
                    <a:pt x="12689" y="3541"/>
                  </a:lnTo>
                  <a:close/>
                  <a:moveTo>
                    <a:pt x="12890" y="0"/>
                  </a:moveTo>
                  <a:cubicBezTo>
                    <a:pt x="12617" y="0"/>
                    <a:pt x="12341" y="71"/>
                    <a:pt x="12092" y="216"/>
                  </a:cubicBezTo>
                  <a:lnTo>
                    <a:pt x="1054" y="6685"/>
                  </a:lnTo>
                  <a:cubicBezTo>
                    <a:pt x="132" y="7225"/>
                    <a:pt x="0" y="8505"/>
                    <a:pt x="791" y="9225"/>
                  </a:cubicBezTo>
                  <a:cubicBezTo>
                    <a:pt x="4609" y="12696"/>
                    <a:pt x="8310" y="16565"/>
                    <a:pt x="11791" y="20723"/>
                  </a:cubicBezTo>
                  <a:cubicBezTo>
                    <a:pt x="12092" y="21084"/>
                    <a:pt x="12537" y="21293"/>
                    <a:pt x="13008" y="21293"/>
                  </a:cubicBezTo>
                  <a:cubicBezTo>
                    <a:pt x="13289" y="21293"/>
                    <a:pt x="13564" y="21215"/>
                    <a:pt x="13805" y="21075"/>
                  </a:cubicBezTo>
                  <a:lnTo>
                    <a:pt x="24847" y="14609"/>
                  </a:lnTo>
                  <a:cubicBezTo>
                    <a:pt x="25688" y="14111"/>
                    <a:pt x="25885" y="12977"/>
                    <a:pt x="25262" y="12225"/>
                  </a:cubicBezTo>
                  <a:cubicBezTo>
                    <a:pt x="21680" y="7950"/>
                    <a:pt x="17877" y="3977"/>
                    <a:pt x="13958" y="413"/>
                  </a:cubicBezTo>
                  <a:cubicBezTo>
                    <a:pt x="13657" y="141"/>
                    <a:pt x="13276" y="0"/>
                    <a:pt x="12890" y="0"/>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579;p37">
              <a:extLst>
                <a:ext uri="{FF2B5EF4-FFF2-40B4-BE49-F238E27FC236}">
                  <a16:creationId xmlns:a16="http://schemas.microsoft.com/office/drawing/2014/main" id="{B3CF4438-195B-91C6-D031-AA83D4F51242}"/>
                </a:ext>
              </a:extLst>
            </p:cNvPr>
            <p:cNvSpPr/>
            <p:nvPr/>
          </p:nvSpPr>
          <p:spPr>
            <a:xfrm>
              <a:off x="4038825" y="1374525"/>
              <a:ext cx="647150" cy="532325"/>
            </a:xfrm>
            <a:custGeom>
              <a:avLst/>
              <a:gdLst/>
              <a:ahLst/>
              <a:cxnLst/>
              <a:rect l="l" t="t" r="r" b="b"/>
              <a:pathLst>
                <a:path w="25886" h="21293" extrusionOk="0">
                  <a:moveTo>
                    <a:pt x="12689" y="3541"/>
                  </a:moveTo>
                  <a:cubicBezTo>
                    <a:pt x="15832" y="6473"/>
                    <a:pt x="18814" y="9571"/>
                    <a:pt x="21620" y="12827"/>
                  </a:cubicBezTo>
                  <a:lnTo>
                    <a:pt x="13361" y="17669"/>
                  </a:lnTo>
                  <a:cubicBezTo>
                    <a:pt x="10573" y="14406"/>
                    <a:pt x="7615" y="11290"/>
                    <a:pt x="4501" y="8341"/>
                  </a:cubicBezTo>
                  <a:lnTo>
                    <a:pt x="12689" y="3541"/>
                  </a:lnTo>
                  <a:close/>
                  <a:moveTo>
                    <a:pt x="12890" y="0"/>
                  </a:moveTo>
                  <a:cubicBezTo>
                    <a:pt x="12617" y="0"/>
                    <a:pt x="12341" y="71"/>
                    <a:pt x="12092" y="216"/>
                  </a:cubicBezTo>
                  <a:lnTo>
                    <a:pt x="1054" y="6685"/>
                  </a:lnTo>
                  <a:cubicBezTo>
                    <a:pt x="132" y="7225"/>
                    <a:pt x="0" y="8505"/>
                    <a:pt x="791" y="9225"/>
                  </a:cubicBezTo>
                  <a:cubicBezTo>
                    <a:pt x="4609" y="12696"/>
                    <a:pt x="8310" y="16565"/>
                    <a:pt x="11791" y="20723"/>
                  </a:cubicBezTo>
                  <a:cubicBezTo>
                    <a:pt x="12092" y="21084"/>
                    <a:pt x="12537" y="21293"/>
                    <a:pt x="13008" y="21293"/>
                  </a:cubicBezTo>
                  <a:cubicBezTo>
                    <a:pt x="13289" y="21293"/>
                    <a:pt x="13564" y="21215"/>
                    <a:pt x="13805" y="21075"/>
                  </a:cubicBezTo>
                  <a:lnTo>
                    <a:pt x="24847" y="14609"/>
                  </a:lnTo>
                  <a:cubicBezTo>
                    <a:pt x="25688" y="14111"/>
                    <a:pt x="25885" y="12977"/>
                    <a:pt x="25262" y="12225"/>
                  </a:cubicBezTo>
                  <a:cubicBezTo>
                    <a:pt x="21680" y="7950"/>
                    <a:pt x="17877" y="3977"/>
                    <a:pt x="13958" y="413"/>
                  </a:cubicBezTo>
                  <a:cubicBezTo>
                    <a:pt x="13657" y="141"/>
                    <a:pt x="13276" y="0"/>
                    <a:pt x="12890" y="0"/>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580;p37">
              <a:extLst>
                <a:ext uri="{FF2B5EF4-FFF2-40B4-BE49-F238E27FC236}">
                  <a16:creationId xmlns:a16="http://schemas.microsoft.com/office/drawing/2014/main" id="{66BE67BE-219E-D3D3-A7FB-744BA7194A9E}"/>
                </a:ext>
              </a:extLst>
            </p:cNvPr>
            <p:cNvSpPr/>
            <p:nvPr/>
          </p:nvSpPr>
          <p:spPr>
            <a:xfrm>
              <a:off x="5019725" y="3059625"/>
              <a:ext cx="890125" cy="539675"/>
            </a:xfrm>
            <a:custGeom>
              <a:avLst/>
              <a:gdLst/>
              <a:ahLst/>
              <a:cxnLst/>
              <a:rect l="l" t="t" r="r" b="b"/>
              <a:pathLst>
                <a:path w="35605" h="21587" extrusionOk="0">
                  <a:moveTo>
                    <a:pt x="12902" y="3417"/>
                  </a:moveTo>
                  <a:lnTo>
                    <a:pt x="30596" y="13551"/>
                  </a:lnTo>
                  <a:lnTo>
                    <a:pt x="22707" y="18172"/>
                  </a:lnTo>
                  <a:lnTo>
                    <a:pt x="5010" y="8035"/>
                  </a:lnTo>
                  <a:lnTo>
                    <a:pt x="12902" y="3417"/>
                  </a:lnTo>
                  <a:close/>
                  <a:moveTo>
                    <a:pt x="12891" y="0"/>
                  </a:moveTo>
                  <a:cubicBezTo>
                    <a:pt x="12614" y="0"/>
                    <a:pt x="12337" y="73"/>
                    <a:pt x="12090" y="218"/>
                  </a:cubicBezTo>
                  <a:lnTo>
                    <a:pt x="1052" y="6683"/>
                  </a:lnTo>
                  <a:cubicBezTo>
                    <a:pt x="1" y="7301"/>
                    <a:pt x="10" y="8823"/>
                    <a:pt x="1066" y="9426"/>
                  </a:cubicBezTo>
                  <a:lnTo>
                    <a:pt x="21931" y="21375"/>
                  </a:lnTo>
                  <a:cubicBezTo>
                    <a:pt x="22170" y="21512"/>
                    <a:pt x="22441" y="21587"/>
                    <a:pt x="22716" y="21587"/>
                  </a:cubicBezTo>
                  <a:cubicBezTo>
                    <a:pt x="22997" y="21587"/>
                    <a:pt x="23274" y="21512"/>
                    <a:pt x="23516" y="21369"/>
                  </a:cubicBezTo>
                  <a:lnTo>
                    <a:pt x="34557" y="14900"/>
                  </a:lnTo>
                  <a:cubicBezTo>
                    <a:pt x="35605" y="14285"/>
                    <a:pt x="35599" y="12763"/>
                    <a:pt x="34539" y="12160"/>
                  </a:cubicBezTo>
                  <a:lnTo>
                    <a:pt x="13678" y="209"/>
                  </a:lnTo>
                  <a:cubicBezTo>
                    <a:pt x="13434" y="70"/>
                    <a:pt x="13163" y="0"/>
                    <a:pt x="12891" y="0"/>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581;p37">
              <a:extLst>
                <a:ext uri="{FF2B5EF4-FFF2-40B4-BE49-F238E27FC236}">
                  <a16:creationId xmlns:a16="http://schemas.microsoft.com/office/drawing/2014/main" id="{11A22BA3-C792-D77F-7D6F-AB02CD393740}"/>
                </a:ext>
              </a:extLst>
            </p:cNvPr>
            <p:cNvSpPr/>
            <p:nvPr/>
          </p:nvSpPr>
          <p:spPr>
            <a:xfrm>
              <a:off x="5548000" y="3358350"/>
              <a:ext cx="355975" cy="1191500"/>
            </a:xfrm>
            <a:custGeom>
              <a:avLst/>
              <a:gdLst/>
              <a:ahLst/>
              <a:cxnLst/>
              <a:rect l="l" t="t" r="r" b="b"/>
              <a:pathLst>
                <a:path w="14239" h="47660" extrusionOk="0">
                  <a:moveTo>
                    <a:pt x="11044" y="4348"/>
                  </a:moveTo>
                  <a:lnTo>
                    <a:pt x="11071" y="38702"/>
                  </a:lnTo>
                  <a:lnTo>
                    <a:pt x="3194" y="43313"/>
                  </a:lnTo>
                  <a:lnTo>
                    <a:pt x="3170" y="8960"/>
                  </a:lnTo>
                  <a:lnTo>
                    <a:pt x="11044" y="4348"/>
                  </a:lnTo>
                  <a:close/>
                  <a:moveTo>
                    <a:pt x="12621" y="1"/>
                  </a:moveTo>
                  <a:cubicBezTo>
                    <a:pt x="12355" y="1"/>
                    <a:pt x="12081" y="70"/>
                    <a:pt x="11823" y="220"/>
                  </a:cubicBezTo>
                  <a:lnTo>
                    <a:pt x="785" y="6685"/>
                  </a:lnTo>
                  <a:cubicBezTo>
                    <a:pt x="299" y="6972"/>
                    <a:pt x="0" y="7491"/>
                    <a:pt x="3" y="8056"/>
                  </a:cubicBezTo>
                  <a:lnTo>
                    <a:pt x="30" y="46074"/>
                  </a:lnTo>
                  <a:cubicBezTo>
                    <a:pt x="33" y="46949"/>
                    <a:pt x="740" y="47656"/>
                    <a:pt x="1612" y="47659"/>
                  </a:cubicBezTo>
                  <a:cubicBezTo>
                    <a:pt x="1895" y="47659"/>
                    <a:pt x="2170" y="47585"/>
                    <a:pt x="2415" y="47442"/>
                  </a:cubicBezTo>
                  <a:lnTo>
                    <a:pt x="13453" y="40973"/>
                  </a:lnTo>
                  <a:cubicBezTo>
                    <a:pt x="13940" y="40690"/>
                    <a:pt x="14238" y="40170"/>
                    <a:pt x="14238" y="39606"/>
                  </a:cubicBezTo>
                  <a:lnTo>
                    <a:pt x="14208" y="1587"/>
                  </a:lnTo>
                  <a:cubicBezTo>
                    <a:pt x="14208" y="662"/>
                    <a:pt x="13449" y="1"/>
                    <a:pt x="12621" y="1"/>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582;p37">
              <a:extLst>
                <a:ext uri="{FF2B5EF4-FFF2-40B4-BE49-F238E27FC236}">
                  <a16:creationId xmlns:a16="http://schemas.microsoft.com/office/drawing/2014/main" id="{7298DB5C-37B9-84A9-4A50-5527CE595E1F}"/>
                </a:ext>
              </a:extLst>
            </p:cNvPr>
            <p:cNvSpPr/>
            <p:nvPr/>
          </p:nvSpPr>
          <p:spPr>
            <a:xfrm>
              <a:off x="4045225" y="776250"/>
              <a:ext cx="355675" cy="839125"/>
            </a:xfrm>
            <a:custGeom>
              <a:avLst/>
              <a:gdLst/>
              <a:ahLst/>
              <a:cxnLst/>
              <a:rect l="l" t="t" r="r" b="b"/>
              <a:pathLst>
                <a:path w="14227" h="33565" extrusionOk="0">
                  <a:moveTo>
                    <a:pt x="11045" y="4348"/>
                  </a:moveTo>
                  <a:lnTo>
                    <a:pt x="11057" y="24607"/>
                  </a:lnTo>
                  <a:lnTo>
                    <a:pt x="3180" y="29219"/>
                  </a:lnTo>
                  <a:lnTo>
                    <a:pt x="3168" y="8963"/>
                  </a:lnTo>
                  <a:lnTo>
                    <a:pt x="11045" y="4348"/>
                  </a:lnTo>
                  <a:close/>
                  <a:moveTo>
                    <a:pt x="12624" y="1"/>
                  </a:moveTo>
                  <a:cubicBezTo>
                    <a:pt x="12357" y="1"/>
                    <a:pt x="12084" y="69"/>
                    <a:pt x="11827" y="220"/>
                  </a:cubicBezTo>
                  <a:lnTo>
                    <a:pt x="786" y="6688"/>
                  </a:lnTo>
                  <a:cubicBezTo>
                    <a:pt x="299" y="6972"/>
                    <a:pt x="1" y="7494"/>
                    <a:pt x="4" y="8056"/>
                  </a:cubicBezTo>
                  <a:lnTo>
                    <a:pt x="19" y="31983"/>
                  </a:lnTo>
                  <a:cubicBezTo>
                    <a:pt x="19" y="32857"/>
                    <a:pt x="726" y="33565"/>
                    <a:pt x="1601" y="33565"/>
                  </a:cubicBezTo>
                  <a:cubicBezTo>
                    <a:pt x="1884" y="33565"/>
                    <a:pt x="2159" y="33490"/>
                    <a:pt x="2404" y="33350"/>
                  </a:cubicBezTo>
                  <a:lnTo>
                    <a:pt x="13442" y="26884"/>
                  </a:lnTo>
                  <a:cubicBezTo>
                    <a:pt x="13929" y="26598"/>
                    <a:pt x="14227" y="26078"/>
                    <a:pt x="14227" y="25514"/>
                  </a:cubicBezTo>
                  <a:lnTo>
                    <a:pt x="14212" y="1584"/>
                  </a:lnTo>
                  <a:cubicBezTo>
                    <a:pt x="14210" y="661"/>
                    <a:pt x="13450" y="1"/>
                    <a:pt x="12624" y="1"/>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583;p37">
              <a:extLst>
                <a:ext uri="{FF2B5EF4-FFF2-40B4-BE49-F238E27FC236}">
                  <a16:creationId xmlns:a16="http://schemas.microsoft.com/office/drawing/2014/main" id="{6D20684D-AEE9-B91C-924B-37998F3FB13D}"/>
                </a:ext>
              </a:extLst>
            </p:cNvPr>
            <p:cNvSpPr/>
            <p:nvPr/>
          </p:nvSpPr>
          <p:spPr>
            <a:xfrm>
              <a:off x="3209675" y="301625"/>
              <a:ext cx="1197500" cy="715575"/>
            </a:xfrm>
            <a:custGeom>
              <a:avLst/>
              <a:gdLst/>
              <a:ahLst/>
              <a:cxnLst/>
              <a:rect l="l" t="t" r="r" b="b"/>
              <a:pathLst>
                <a:path w="47900" h="28623" extrusionOk="0">
                  <a:moveTo>
                    <a:pt x="12902" y="3415"/>
                  </a:moveTo>
                  <a:lnTo>
                    <a:pt x="42891" y="20587"/>
                  </a:lnTo>
                  <a:lnTo>
                    <a:pt x="34999" y="25211"/>
                  </a:lnTo>
                  <a:lnTo>
                    <a:pt x="5013" y="8036"/>
                  </a:lnTo>
                  <a:lnTo>
                    <a:pt x="12902" y="3415"/>
                  </a:lnTo>
                  <a:close/>
                  <a:moveTo>
                    <a:pt x="12891" y="1"/>
                  </a:moveTo>
                  <a:cubicBezTo>
                    <a:pt x="12614" y="1"/>
                    <a:pt x="12337" y="73"/>
                    <a:pt x="12090" y="218"/>
                  </a:cubicBezTo>
                  <a:lnTo>
                    <a:pt x="1052" y="6683"/>
                  </a:lnTo>
                  <a:cubicBezTo>
                    <a:pt x="1" y="7298"/>
                    <a:pt x="10" y="8821"/>
                    <a:pt x="1067" y="9427"/>
                  </a:cubicBezTo>
                  <a:lnTo>
                    <a:pt x="34223" y="28414"/>
                  </a:lnTo>
                  <a:cubicBezTo>
                    <a:pt x="34462" y="28551"/>
                    <a:pt x="34733" y="28623"/>
                    <a:pt x="35008" y="28623"/>
                  </a:cubicBezTo>
                  <a:cubicBezTo>
                    <a:pt x="35289" y="28623"/>
                    <a:pt x="35566" y="28548"/>
                    <a:pt x="35808" y="28408"/>
                  </a:cubicBezTo>
                  <a:lnTo>
                    <a:pt x="46849" y="21939"/>
                  </a:lnTo>
                  <a:cubicBezTo>
                    <a:pt x="47900" y="21321"/>
                    <a:pt x="47891" y="19802"/>
                    <a:pt x="46834" y="19196"/>
                  </a:cubicBezTo>
                  <a:lnTo>
                    <a:pt x="13678" y="209"/>
                  </a:lnTo>
                  <a:cubicBezTo>
                    <a:pt x="13434" y="70"/>
                    <a:pt x="13163" y="1"/>
                    <a:pt x="12891" y="1"/>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584;p37">
              <a:extLst>
                <a:ext uri="{FF2B5EF4-FFF2-40B4-BE49-F238E27FC236}">
                  <a16:creationId xmlns:a16="http://schemas.microsoft.com/office/drawing/2014/main" id="{DE04C125-02A6-3C37-9153-770B38671BD2}"/>
                </a:ext>
              </a:extLst>
            </p:cNvPr>
            <p:cNvSpPr/>
            <p:nvPr/>
          </p:nvSpPr>
          <p:spPr>
            <a:xfrm>
              <a:off x="4687525" y="1454650"/>
              <a:ext cx="952725" cy="1248350"/>
            </a:xfrm>
            <a:custGeom>
              <a:avLst/>
              <a:gdLst/>
              <a:ahLst/>
              <a:cxnLst/>
              <a:rect l="l" t="t" r="r" b="b"/>
              <a:pathLst>
                <a:path w="38109" h="49934" extrusionOk="0">
                  <a:moveTo>
                    <a:pt x="12280" y="3757"/>
                  </a:moveTo>
                  <a:lnTo>
                    <a:pt x="34138" y="41316"/>
                  </a:lnTo>
                  <a:lnTo>
                    <a:pt x="25831" y="46182"/>
                  </a:lnTo>
                  <a:lnTo>
                    <a:pt x="3970" y="8620"/>
                  </a:lnTo>
                  <a:lnTo>
                    <a:pt x="12280" y="3757"/>
                  </a:lnTo>
                  <a:close/>
                  <a:moveTo>
                    <a:pt x="12845" y="1"/>
                  </a:moveTo>
                  <a:cubicBezTo>
                    <a:pt x="12574" y="1"/>
                    <a:pt x="12299" y="70"/>
                    <a:pt x="12047" y="217"/>
                  </a:cubicBezTo>
                  <a:lnTo>
                    <a:pt x="1006" y="6685"/>
                  </a:lnTo>
                  <a:cubicBezTo>
                    <a:pt x="254" y="7130"/>
                    <a:pt x="0" y="8094"/>
                    <a:pt x="436" y="8849"/>
                  </a:cubicBezTo>
                  <a:lnTo>
                    <a:pt x="23888" y="49146"/>
                  </a:lnTo>
                  <a:cubicBezTo>
                    <a:pt x="24103" y="49510"/>
                    <a:pt x="24452" y="49776"/>
                    <a:pt x="24858" y="49883"/>
                  </a:cubicBezTo>
                  <a:cubicBezTo>
                    <a:pt x="24990" y="49916"/>
                    <a:pt x="25127" y="49934"/>
                    <a:pt x="25261" y="49934"/>
                  </a:cubicBezTo>
                  <a:cubicBezTo>
                    <a:pt x="25542" y="49934"/>
                    <a:pt x="25820" y="49859"/>
                    <a:pt x="26061" y="49716"/>
                  </a:cubicBezTo>
                  <a:lnTo>
                    <a:pt x="37102" y="43248"/>
                  </a:lnTo>
                  <a:cubicBezTo>
                    <a:pt x="37855" y="42806"/>
                    <a:pt x="38108" y="41839"/>
                    <a:pt x="37673" y="41083"/>
                  </a:cubicBezTo>
                  <a:lnTo>
                    <a:pt x="14220" y="787"/>
                  </a:lnTo>
                  <a:cubicBezTo>
                    <a:pt x="13923" y="283"/>
                    <a:pt x="13392" y="1"/>
                    <a:pt x="12845" y="1"/>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585;p37">
              <a:extLst>
                <a:ext uri="{FF2B5EF4-FFF2-40B4-BE49-F238E27FC236}">
                  <a16:creationId xmlns:a16="http://schemas.microsoft.com/office/drawing/2014/main" id="{73674FFD-6556-2603-D561-474E22F02EDD}"/>
                </a:ext>
              </a:extLst>
            </p:cNvPr>
            <p:cNvSpPr/>
            <p:nvPr/>
          </p:nvSpPr>
          <p:spPr>
            <a:xfrm>
              <a:off x="4321125" y="1454800"/>
              <a:ext cx="732500" cy="452050"/>
            </a:xfrm>
            <a:custGeom>
              <a:avLst/>
              <a:gdLst/>
              <a:ahLst/>
              <a:cxnLst/>
              <a:rect l="l" t="t" r="r" b="b"/>
              <a:pathLst>
                <a:path w="29300" h="18082" extrusionOk="0">
                  <a:moveTo>
                    <a:pt x="27491" y="0"/>
                  </a:moveTo>
                  <a:cubicBezTo>
                    <a:pt x="27228" y="0"/>
                    <a:pt x="26961" y="66"/>
                    <a:pt x="26715" y="205"/>
                  </a:cubicBezTo>
                  <a:lnTo>
                    <a:pt x="11955" y="8664"/>
                  </a:lnTo>
                  <a:lnTo>
                    <a:pt x="914" y="15130"/>
                  </a:lnTo>
                  <a:cubicBezTo>
                    <a:pt x="296" y="15491"/>
                    <a:pt x="0" y="16222"/>
                    <a:pt x="185" y="16912"/>
                  </a:cubicBezTo>
                  <a:cubicBezTo>
                    <a:pt x="373" y="17601"/>
                    <a:pt x="1000" y="18082"/>
                    <a:pt x="1716" y="18082"/>
                  </a:cubicBezTo>
                  <a:cubicBezTo>
                    <a:pt x="1991" y="18082"/>
                    <a:pt x="2263" y="18007"/>
                    <a:pt x="2504" y="17870"/>
                  </a:cubicBezTo>
                  <a:lnTo>
                    <a:pt x="17265" y="9413"/>
                  </a:lnTo>
                  <a:lnTo>
                    <a:pt x="28303" y="2948"/>
                  </a:lnTo>
                  <a:cubicBezTo>
                    <a:pt x="29049" y="2503"/>
                    <a:pt x="29300" y="1542"/>
                    <a:pt x="28864" y="790"/>
                  </a:cubicBezTo>
                  <a:cubicBezTo>
                    <a:pt x="28570" y="284"/>
                    <a:pt x="28038" y="0"/>
                    <a:pt x="27491" y="0"/>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586;p37">
              <a:extLst>
                <a:ext uri="{FF2B5EF4-FFF2-40B4-BE49-F238E27FC236}">
                  <a16:creationId xmlns:a16="http://schemas.microsoft.com/office/drawing/2014/main" id="{A806D1C0-A249-3401-4BA3-E10DD75F24E4}"/>
                </a:ext>
              </a:extLst>
            </p:cNvPr>
            <p:cNvSpPr/>
            <p:nvPr/>
          </p:nvSpPr>
          <p:spPr>
            <a:xfrm>
              <a:off x="4327000" y="4080825"/>
              <a:ext cx="13850" cy="6725"/>
            </a:xfrm>
            <a:custGeom>
              <a:avLst/>
              <a:gdLst/>
              <a:ahLst/>
              <a:cxnLst/>
              <a:rect l="l" t="t" r="r" b="b"/>
              <a:pathLst>
                <a:path w="554" h="269" extrusionOk="0">
                  <a:moveTo>
                    <a:pt x="553" y="0"/>
                  </a:moveTo>
                  <a:cubicBezTo>
                    <a:pt x="551" y="1"/>
                    <a:pt x="550" y="2"/>
                    <a:pt x="548" y="3"/>
                  </a:cubicBezTo>
                  <a:lnTo>
                    <a:pt x="548" y="3"/>
                  </a:lnTo>
                  <a:cubicBezTo>
                    <a:pt x="550" y="2"/>
                    <a:pt x="551" y="1"/>
                    <a:pt x="553" y="0"/>
                  </a:cubicBezTo>
                  <a:close/>
                  <a:moveTo>
                    <a:pt x="548" y="3"/>
                  </a:moveTo>
                  <a:cubicBezTo>
                    <a:pt x="382" y="101"/>
                    <a:pt x="198" y="167"/>
                    <a:pt x="28" y="255"/>
                  </a:cubicBezTo>
                  <a:lnTo>
                    <a:pt x="28" y="255"/>
                  </a:lnTo>
                  <a:cubicBezTo>
                    <a:pt x="188" y="173"/>
                    <a:pt x="362" y="114"/>
                    <a:pt x="520" y="24"/>
                  </a:cubicBezTo>
                  <a:cubicBezTo>
                    <a:pt x="530" y="19"/>
                    <a:pt x="538" y="10"/>
                    <a:pt x="548" y="3"/>
                  </a:cubicBezTo>
                  <a:close/>
                  <a:moveTo>
                    <a:pt x="28" y="255"/>
                  </a:moveTo>
                  <a:cubicBezTo>
                    <a:pt x="19" y="259"/>
                    <a:pt x="10" y="264"/>
                    <a:pt x="1" y="269"/>
                  </a:cubicBezTo>
                  <a:cubicBezTo>
                    <a:pt x="10" y="264"/>
                    <a:pt x="19" y="259"/>
                    <a:pt x="28" y="255"/>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587;p37">
              <a:extLst>
                <a:ext uri="{FF2B5EF4-FFF2-40B4-BE49-F238E27FC236}">
                  <a16:creationId xmlns:a16="http://schemas.microsoft.com/office/drawing/2014/main" id="{A19DB54E-EC25-4061-E7A0-24355E7432CD}"/>
                </a:ext>
              </a:extLst>
            </p:cNvPr>
            <p:cNvSpPr/>
            <p:nvPr/>
          </p:nvSpPr>
          <p:spPr>
            <a:xfrm>
              <a:off x="2760975" y="2611250"/>
              <a:ext cx="9725" cy="49000"/>
            </a:xfrm>
            <a:custGeom>
              <a:avLst/>
              <a:gdLst/>
              <a:ahLst/>
              <a:cxnLst/>
              <a:rect l="l" t="t" r="r" b="b"/>
              <a:pathLst>
                <a:path w="389" h="1960" extrusionOk="0">
                  <a:moveTo>
                    <a:pt x="1" y="0"/>
                  </a:moveTo>
                  <a:lnTo>
                    <a:pt x="1" y="0"/>
                  </a:lnTo>
                  <a:cubicBezTo>
                    <a:pt x="105" y="650"/>
                    <a:pt x="260" y="1306"/>
                    <a:pt x="389" y="1959"/>
                  </a:cubicBezTo>
                  <a:cubicBezTo>
                    <a:pt x="263" y="1306"/>
                    <a:pt x="105" y="650"/>
                    <a:pt x="1" y="0"/>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588;p37">
              <a:extLst>
                <a:ext uri="{FF2B5EF4-FFF2-40B4-BE49-F238E27FC236}">
                  <a16:creationId xmlns:a16="http://schemas.microsoft.com/office/drawing/2014/main" id="{FEF49690-F8DE-9D12-7414-8584A1340480}"/>
                </a:ext>
              </a:extLst>
            </p:cNvPr>
            <p:cNvSpPr/>
            <p:nvPr/>
          </p:nvSpPr>
          <p:spPr>
            <a:xfrm>
              <a:off x="2784275" y="2728250"/>
              <a:ext cx="13900" cy="51925"/>
            </a:xfrm>
            <a:custGeom>
              <a:avLst/>
              <a:gdLst/>
              <a:ahLst/>
              <a:cxnLst/>
              <a:rect l="l" t="t" r="r" b="b"/>
              <a:pathLst>
                <a:path w="556" h="2077" extrusionOk="0">
                  <a:moveTo>
                    <a:pt x="0" y="1"/>
                  </a:moveTo>
                  <a:lnTo>
                    <a:pt x="0" y="1"/>
                  </a:lnTo>
                  <a:cubicBezTo>
                    <a:pt x="162" y="690"/>
                    <a:pt x="370" y="1384"/>
                    <a:pt x="555" y="2076"/>
                  </a:cubicBezTo>
                  <a:cubicBezTo>
                    <a:pt x="373" y="1384"/>
                    <a:pt x="162" y="690"/>
                    <a:pt x="0" y="1"/>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589;p37">
              <a:extLst>
                <a:ext uri="{FF2B5EF4-FFF2-40B4-BE49-F238E27FC236}">
                  <a16:creationId xmlns:a16="http://schemas.microsoft.com/office/drawing/2014/main" id="{6B90AB6D-B301-690F-B877-3F2C0F2D43AB}"/>
                </a:ext>
              </a:extLst>
            </p:cNvPr>
            <p:cNvSpPr/>
            <p:nvPr/>
          </p:nvSpPr>
          <p:spPr>
            <a:xfrm>
              <a:off x="2815900" y="2845725"/>
              <a:ext cx="18000" cy="53550"/>
            </a:xfrm>
            <a:custGeom>
              <a:avLst/>
              <a:gdLst/>
              <a:ahLst/>
              <a:cxnLst/>
              <a:rect l="l" t="t" r="r" b="b"/>
              <a:pathLst>
                <a:path w="720" h="2142" extrusionOk="0">
                  <a:moveTo>
                    <a:pt x="720" y="2141"/>
                  </a:moveTo>
                  <a:cubicBezTo>
                    <a:pt x="481" y="1428"/>
                    <a:pt x="218" y="714"/>
                    <a:pt x="1" y="1"/>
                  </a:cubicBezTo>
                  <a:cubicBezTo>
                    <a:pt x="218" y="714"/>
                    <a:pt x="481" y="1428"/>
                    <a:pt x="720" y="2141"/>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590;p37">
              <a:extLst>
                <a:ext uri="{FF2B5EF4-FFF2-40B4-BE49-F238E27FC236}">
                  <a16:creationId xmlns:a16="http://schemas.microsoft.com/office/drawing/2014/main" id="{77574890-A843-7D45-8450-917F38E00453}"/>
                </a:ext>
              </a:extLst>
            </p:cNvPr>
            <p:cNvSpPr/>
            <p:nvPr/>
          </p:nvSpPr>
          <p:spPr>
            <a:xfrm>
              <a:off x="2855600" y="2963125"/>
              <a:ext cx="21975" cy="54575"/>
            </a:xfrm>
            <a:custGeom>
              <a:avLst/>
              <a:gdLst/>
              <a:ahLst/>
              <a:cxnLst/>
              <a:rect l="l" t="t" r="r" b="b"/>
              <a:pathLst>
                <a:path w="879" h="2183" extrusionOk="0">
                  <a:moveTo>
                    <a:pt x="878" y="2182"/>
                  </a:moveTo>
                  <a:cubicBezTo>
                    <a:pt x="586" y="1454"/>
                    <a:pt x="272" y="731"/>
                    <a:pt x="1" y="0"/>
                  </a:cubicBezTo>
                  <a:cubicBezTo>
                    <a:pt x="272" y="731"/>
                    <a:pt x="586" y="1454"/>
                    <a:pt x="878" y="2182"/>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591;p37">
              <a:extLst>
                <a:ext uri="{FF2B5EF4-FFF2-40B4-BE49-F238E27FC236}">
                  <a16:creationId xmlns:a16="http://schemas.microsoft.com/office/drawing/2014/main" id="{0885EB4A-F670-1E1E-AAA8-BEE64B653B82}"/>
                </a:ext>
              </a:extLst>
            </p:cNvPr>
            <p:cNvSpPr/>
            <p:nvPr/>
          </p:nvSpPr>
          <p:spPr>
            <a:xfrm>
              <a:off x="2902675" y="3079300"/>
              <a:ext cx="25925" cy="55175"/>
            </a:xfrm>
            <a:custGeom>
              <a:avLst/>
              <a:gdLst/>
              <a:ahLst/>
              <a:cxnLst/>
              <a:rect l="l" t="t" r="r" b="b"/>
              <a:pathLst>
                <a:path w="1037" h="2207" extrusionOk="0">
                  <a:moveTo>
                    <a:pt x="1" y="1"/>
                  </a:moveTo>
                  <a:cubicBezTo>
                    <a:pt x="326" y="744"/>
                    <a:pt x="691" y="1472"/>
                    <a:pt x="1037" y="2207"/>
                  </a:cubicBezTo>
                  <a:cubicBezTo>
                    <a:pt x="691" y="1469"/>
                    <a:pt x="326" y="741"/>
                    <a:pt x="1" y="1"/>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592;p37">
              <a:extLst>
                <a:ext uri="{FF2B5EF4-FFF2-40B4-BE49-F238E27FC236}">
                  <a16:creationId xmlns:a16="http://schemas.microsoft.com/office/drawing/2014/main" id="{8D6F9F01-AFDF-C5DC-1DCB-25C8001F1083}"/>
                </a:ext>
              </a:extLst>
            </p:cNvPr>
            <p:cNvSpPr/>
            <p:nvPr/>
          </p:nvSpPr>
          <p:spPr>
            <a:xfrm>
              <a:off x="4251800" y="4111200"/>
              <a:ext cx="25025" cy="7625"/>
            </a:xfrm>
            <a:custGeom>
              <a:avLst/>
              <a:gdLst/>
              <a:ahLst/>
              <a:cxnLst/>
              <a:rect l="l" t="t" r="r" b="b"/>
              <a:pathLst>
                <a:path w="1001" h="305" extrusionOk="0">
                  <a:moveTo>
                    <a:pt x="1000" y="0"/>
                  </a:moveTo>
                  <a:cubicBezTo>
                    <a:pt x="675" y="122"/>
                    <a:pt x="331" y="200"/>
                    <a:pt x="0" y="305"/>
                  </a:cubicBezTo>
                  <a:cubicBezTo>
                    <a:pt x="331" y="200"/>
                    <a:pt x="675" y="122"/>
                    <a:pt x="1000" y="0"/>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593;p37">
              <a:extLst>
                <a:ext uri="{FF2B5EF4-FFF2-40B4-BE49-F238E27FC236}">
                  <a16:creationId xmlns:a16="http://schemas.microsoft.com/office/drawing/2014/main" id="{D87B3D5C-6C86-D3B9-42A9-B187290AF959}"/>
                </a:ext>
              </a:extLst>
            </p:cNvPr>
            <p:cNvSpPr/>
            <p:nvPr/>
          </p:nvSpPr>
          <p:spPr>
            <a:xfrm>
              <a:off x="2813225" y="1832500"/>
              <a:ext cx="21050" cy="28100"/>
            </a:xfrm>
            <a:custGeom>
              <a:avLst/>
              <a:gdLst/>
              <a:ahLst/>
              <a:cxnLst/>
              <a:rect l="l" t="t" r="r" b="b"/>
              <a:pathLst>
                <a:path w="842" h="1124" extrusionOk="0">
                  <a:moveTo>
                    <a:pt x="0" y="1123"/>
                  </a:moveTo>
                  <a:cubicBezTo>
                    <a:pt x="284" y="753"/>
                    <a:pt x="537" y="347"/>
                    <a:pt x="842" y="1"/>
                  </a:cubicBezTo>
                  <a:cubicBezTo>
                    <a:pt x="537" y="347"/>
                    <a:pt x="284" y="753"/>
                    <a:pt x="0" y="1123"/>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594;p37">
              <a:extLst>
                <a:ext uri="{FF2B5EF4-FFF2-40B4-BE49-F238E27FC236}">
                  <a16:creationId xmlns:a16="http://schemas.microsoft.com/office/drawing/2014/main" id="{D1BBDDA1-FDB7-6917-AF42-B2E9699A6035}"/>
                </a:ext>
              </a:extLst>
            </p:cNvPr>
            <p:cNvSpPr/>
            <p:nvPr/>
          </p:nvSpPr>
          <p:spPr>
            <a:xfrm>
              <a:off x="2769700" y="1901600"/>
              <a:ext cx="12950" cy="23750"/>
            </a:xfrm>
            <a:custGeom>
              <a:avLst/>
              <a:gdLst/>
              <a:ahLst/>
              <a:cxnLst/>
              <a:rect l="l" t="t" r="r" b="b"/>
              <a:pathLst>
                <a:path w="518" h="950" extrusionOk="0">
                  <a:moveTo>
                    <a:pt x="1" y="950"/>
                  </a:moveTo>
                  <a:cubicBezTo>
                    <a:pt x="180" y="642"/>
                    <a:pt x="326" y="299"/>
                    <a:pt x="517" y="1"/>
                  </a:cubicBezTo>
                  <a:cubicBezTo>
                    <a:pt x="326" y="299"/>
                    <a:pt x="180" y="642"/>
                    <a:pt x="1" y="950"/>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595;p37">
              <a:extLst>
                <a:ext uri="{FF2B5EF4-FFF2-40B4-BE49-F238E27FC236}">
                  <a16:creationId xmlns:a16="http://schemas.microsoft.com/office/drawing/2014/main" id="{5DD7605D-D0C4-8191-C73E-08F3A86AA187}"/>
                </a:ext>
              </a:extLst>
            </p:cNvPr>
            <p:cNvSpPr/>
            <p:nvPr/>
          </p:nvSpPr>
          <p:spPr>
            <a:xfrm>
              <a:off x="2746650" y="2495750"/>
              <a:ext cx="5025" cy="40850"/>
            </a:xfrm>
            <a:custGeom>
              <a:avLst/>
              <a:gdLst/>
              <a:ahLst/>
              <a:cxnLst/>
              <a:rect l="l" t="t" r="r" b="b"/>
              <a:pathLst>
                <a:path w="201" h="1634" extrusionOk="0">
                  <a:moveTo>
                    <a:pt x="201" y="1633"/>
                  </a:moveTo>
                  <a:cubicBezTo>
                    <a:pt x="141" y="1090"/>
                    <a:pt x="45" y="541"/>
                    <a:pt x="1" y="1"/>
                  </a:cubicBezTo>
                  <a:cubicBezTo>
                    <a:pt x="45" y="541"/>
                    <a:pt x="141" y="1090"/>
                    <a:pt x="201" y="1633"/>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96;p37">
              <a:extLst>
                <a:ext uri="{FF2B5EF4-FFF2-40B4-BE49-F238E27FC236}">
                  <a16:creationId xmlns:a16="http://schemas.microsoft.com/office/drawing/2014/main" id="{CD6C9CDF-6A93-4EDD-6B4D-0A9CA9D8B6EC}"/>
                </a:ext>
              </a:extLst>
            </p:cNvPr>
            <p:cNvSpPr/>
            <p:nvPr/>
          </p:nvSpPr>
          <p:spPr>
            <a:xfrm>
              <a:off x="2809025" y="1978325"/>
              <a:ext cx="21900" cy="41575"/>
            </a:xfrm>
            <a:custGeom>
              <a:avLst/>
              <a:gdLst/>
              <a:ahLst/>
              <a:cxnLst/>
              <a:rect l="l" t="t" r="r" b="b"/>
              <a:pathLst>
                <a:path w="876" h="1663" extrusionOk="0">
                  <a:moveTo>
                    <a:pt x="876" y="0"/>
                  </a:moveTo>
                  <a:cubicBezTo>
                    <a:pt x="577" y="549"/>
                    <a:pt x="264" y="1075"/>
                    <a:pt x="1" y="1663"/>
                  </a:cubicBezTo>
                  <a:cubicBezTo>
                    <a:pt x="264" y="1075"/>
                    <a:pt x="580" y="549"/>
                    <a:pt x="876" y="0"/>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97;p37">
              <a:extLst>
                <a:ext uri="{FF2B5EF4-FFF2-40B4-BE49-F238E27FC236}">
                  <a16:creationId xmlns:a16="http://schemas.microsoft.com/office/drawing/2014/main" id="{223DC112-7E00-2B2C-8A44-32AB5F16D408}"/>
                </a:ext>
              </a:extLst>
            </p:cNvPr>
            <p:cNvSpPr/>
            <p:nvPr/>
          </p:nvSpPr>
          <p:spPr>
            <a:xfrm>
              <a:off x="2865000" y="1773700"/>
              <a:ext cx="29575" cy="28750"/>
            </a:xfrm>
            <a:custGeom>
              <a:avLst/>
              <a:gdLst/>
              <a:ahLst/>
              <a:cxnLst/>
              <a:rect l="l" t="t" r="r" b="b"/>
              <a:pathLst>
                <a:path w="1183" h="1150" extrusionOk="0">
                  <a:moveTo>
                    <a:pt x="1" y="1150"/>
                  </a:moveTo>
                  <a:cubicBezTo>
                    <a:pt x="395" y="765"/>
                    <a:pt x="762" y="350"/>
                    <a:pt x="1183" y="1"/>
                  </a:cubicBezTo>
                  <a:cubicBezTo>
                    <a:pt x="762" y="350"/>
                    <a:pt x="395" y="765"/>
                    <a:pt x="1" y="1150"/>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98;p37">
              <a:extLst>
                <a:ext uri="{FF2B5EF4-FFF2-40B4-BE49-F238E27FC236}">
                  <a16:creationId xmlns:a16="http://schemas.microsoft.com/office/drawing/2014/main" id="{8DDC2FA7-C1AD-4A3D-2DB1-9EC2D79727C2}"/>
                </a:ext>
              </a:extLst>
            </p:cNvPr>
            <p:cNvSpPr/>
            <p:nvPr/>
          </p:nvSpPr>
          <p:spPr>
            <a:xfrm>
              <a:off x="2745975" y="2244125"/>
              <a:ext cx="4875" cy="36375"/>
            </a:xfrm>
            <a:custGeom>
              <a:avLst/>
              <a:gdLst/>
              <a:ahLst/>
              <a:cxnLst/>
              <a:rect l="l" t="t" r="r" b="b"/>
              <a:pathLst>
                <a:path w="195" h="1455" extrusionOk="0">
                  <a:moveTo>
                    <a:pt x="1" y="1454"/>
                  </a:moveTo>
                  <a:cubicBezTo>
                    <a:pt x="42" y="953"/>
                    <a:pt x="135" y="490"/>
                    <a:pt x="195" y="0"/>
                  </a:cubicBezTo>
                  <a:cubicBezTo>
                    <a:pt x="135" y="490"/>
                    <a:pt x="42" y="953"/>
                    <a:pt x="1" y="1454"/>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99;p37">
              <a:extLst>
                <a:ext uri="{FF2B5EF4-FFF2-40B4-BE49-F238E27FC236}">
                  <a16:creationId xmlns:a16="http://schemas.microsoft.com/office/drawing/2014/main" id="{51BB7FE0-740F-3172-3552-FD7EA6203C5A}"/>
                </a:ext>
              </a:extLst>
            </p:cNvPr>
            <p:cNvSpPr/>
            <p:nvPr/>
          </p:nvSpPr>
          <p:spPr>
            <a:xfrm>
              <a:off x="2758750" y="2136000"/>
              <a:ext cx="12025" cy="49875"/>
            </a:xfrm>
            <a:custGeom>
              <a:avLst/>
              <a:gdLst/>
              <a:ahLst/>
              <a:cxnLst/>
              <a:rect l="l" t="t" r="r" b="b"/>
              <a:pathLst>
                <a:path w="481" h="1995" extrusionOk="0">
                  <a:moveTo>
                    <a:pt x="0" y="1994"/>
                  </a:moveTo>
                  <a:cubicBezTo>
                    <a:pt x="128" y="1302"/>
                    <a:pt x="316" y="663"/>
                    <a:pt x="481" y="0"/>
                  </a:cubicBezTo>
                  <a:cubicBezTo>
                    <a:pt x="316" y="663"/>
                    <a:pt x="128" y="1302"/>
                    <a:pt x="0" y="1994"/>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600;p37">
              <a:extLst>
                <a:ext uri="{FF2B5EF4-FFF2-40B4-BE49-F238E27FC236}">
                  <a16:creationId xmlns:a16="http://schemas.microsoft.com/office/drawing/2014/main" id="{4DA70D1E-D71B-B2FC-15D7-8177733C65FC}"/>
                </a:ext>
              </a:extLst>
            </p:cNvPr>
            <p:cNvSpPr/>
            <p:nvPr/>
          </p:nvSpPr>
          <p:spPr>
            <a:xfrm>
              <a:off x="2779775" y="2051450"/>
              <a:ext cx="17525" cy="47400"/>
            </a:xfrm>
            <a:custGeom>
              <a:avLst/>
              <a:gdLst/>
              <a:ahLst/>
              <a:cxnLst/>
              <a:rect l="l" t="t" r="r" b="b"/>
              <a:pathLst>
                <a:path w="701" h="1896" extrusionOk="0">
                  <a:moveTo>
                    <a:pt x="701" y="1"/>
                  </a:moveTo>
                  <a:lnTo>
                    <a:pt x="701" y="1"/>
                  </a:lnTo>
                  <a:cubicBezTo>
                    <a:pt x="463" y="626"/>
                    <a:pt x="203" y="1231"/>
                    <a:pt x="1" y="1896"/>
                  </a:cubicBezTo>
                  <a:cubicBezTo>
                    <a:pt x="203" y="1234"/>
                    <a:pt x="463" y="626"/>
                    <a:pt x="701" y="1"/>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601;p37">
              <a:extLst>
                <a:ext uri="{FF2B5EF4-FFF2-40B4-BE49-F238E27FC236}">
                  <a16:creationId xmlns:a16="http://schemas.microsoft.com/office/drawing/2014/main" id="{0AAB3780-193E-ADF5-7882-50D05BD2EEE4}"/>
                </a:ext>
              </a:extLst>
            </p:cNvPr>
            <p:cNvSpPr/>
            <p:nvPr/>
          </p:nvSpPr>
          <p:spPr>
            <a:xfrm>
              <a:off x="3941725" y="4118950"/>
              <a:ext cx="35175" cy="8225"/>
            </a:xfrm>
            <a:custGeom>
              <a:avLst/>
              <a:gdLst/>
              <a:ahLst/>
              <a:cxnLst/>
              <a:rect l="l" t="t" r="r" b="b"/>
              <a:pathLst>
                <a:path w="1407" h="329" extrusionOk="0">
                  <a:moveTo>
                    <a:pt x="1407" y="329"/>
                  </a:moveTo>
                  <a:cubicBezTo>
                    <a:pt x="941" y="233"/>
                    <a:pt x="475" y="120"/>
                    <a:pt x="1" y="1"/>
                  </a:cubicBezTo>
                  <a:cubicBezTo>
                    <a:pt x="475" y="120"/>
                    <a:pt x="941" y="233"/>
                    <a:pt x="1407" y="329"/>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602;p37">
              <a:extLst>
                <a:ext uri="{FF2B5EF4-FFF2-40B4-BE49-F238E27FC236}">
                  <a16:creationId xmlns:a16="http://schemas.microsoft.com/office/drawing/2014/main" id="{5356B36B-5E02-75F7-A5D1-3F813473F5FE}"/>
                </a:ext>
              </a:extLst>
            </p:cNvPr>
            <p:cNvSpPr/>
            <p:nvPr/>
          </p:nvSpPr>
          <p:spPr>
            <a:xfrm>
              <a:off x="3316175" y="3710625"/>
              <a:ext cx="43075" cy="43675"/>
            </a:xfrm>
            <a:custGeom>
              <a:avLst/>
              <a:gdLst/>
              <a:ahLst/>
              <a:cxnLst/>
              <a:rect l="l" t="t" r="r" b="b"/>
              <a:pathLst>
                <a:path w="1723" h="1747" extrusionOk="0">
                  <a:moveTo>
                    <a:pt x="0" y="0"/>
                  </a:moveTo>
                  <a:lnTo>
                    <a:pt x="0" y="0"/>
                  </a:lnTo>
                  <a:cubicBezTo>
                    <a:pt x="562" y="603"/>
                    <a:pt x="1147" y="1167"/>
                    <a:pt x="1723" y="1746"/>
                  </a:cubicBezTo>
                  <a:cubicBezTo>
                    <a:pt x="1147" y="1167"/>
                    <a:pt x="565" y="603"/>
                    <a:pt x="0" y="0"/>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603;p37">
              <a:extLst>
                <a:ext uri="{FF2B5EF4-FFF2-40B4-BE49-F238E27FC236}">
                  <a16:creationId xmlns:a16="http://schemas.microsoft.com/office/drawing/2014/main" id="{8DAD1232-AB64-8592-5EBB-ED2BC38B291D}"/>
                </a:ext>
              </a:extLst>
            </p:cNvPr>
            <p:cNvSpPr/>
            <p:nvPr/>
          </p:nvSpPr>
          <p:spPr>
            <a:xfrm>
              <a:off x="3402650" y="3797375"/>
              <a:ext cx="44950" cy="39900"/>
            </a:xfrm>
            <a:custGeom>
              <a:avLst/>
              <a:gdLst/>
              <a:ahLst/>
              <a:cxnLst/>
              <a:rect l="l" t="t" r="r" b="b"/>
              <a:pathLst>
                <a:path w="1798" h="1596" extrusionOk="0">
                  <a:moveTo>
                    <a:pt x="0" y="1"/>
                  </a:moveTo>
                  <a:cubicBezTo>
                    <a:pt x="589" y="553"/>
                    <a:pt x="1198" y="1070"/>
                    <a:pt x="1798" y="1595"/>
                  </a:cubicBezTo>
                  <a:cubicBezTo>
                    <a:pt x="1195" y="1067"/>
                    <a:pt x="589" y="553"/>
                    <a:pt x="0" y="1"/>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604;p37">
              <a:extLst>
                <a:ext uri="{FF2B5EF4-FFF2-40B4-BE49-F238E27FC236}">
                  <a16:creationId xmlns:a16="http://schemas.microsoft.com/office/drawing/2014/main" id="{BE741B92-E375-C712-863A-AE3350774F0F}"/>
                </a:ext>
              </a:extLst>
            </p:cNvPr>
            <p:cNvSpPr/>
            <p:nvPr/>
          </p:nvSpPr>
          <p:spPr>
            <a:xfrm>
              <a:off x="3585625" y="3946950"/>
              <a:ext cx="48550" cy="31725"/>
            </a:xfrm>
            <a:custGeom>
              <a:avLst/>
              <a:gdLst/>
              <a:ahLst/>
              <a:cxnLst/>
              <a:rect l="l" t="t" r="r" b="b"/>
              <a:pathLst>
                <a:path w="1942" h="1269" extrusionOk="0">
                  <a:moveTo>
                    <a:pt x="1941" y="1269"/>
                  </a:moveTo>
                  <a:cubicBezTo>
                    <a:pt x="1293" y="854"/>
                    <a:pt x="643" y="451"/>
                    <a:pt x="1" y="0"/>
                  </a:cubicBezTo>
                  <a:cubicBezTo>
                    <a:pt x="643" y="451"/>
                    <a:pt x="1293" y="854"/>
                    <a:pt x="1941" y="1269"/>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605;p37">
              <a:extLst>
                <a:ext uri="{FF2B5EF4-FFF2-40B4-BE49-F238E27FC236}">
                  <a16:creationId xmlns:a16="http://schemas.microsoft.com/office/drawing/2014/main" id="{C1B8F6DD-5D90-DFA0-F71F-D8B8CBBB6C96}"/>
                </a:ext>
              </a:extLst>
            </p:cNvPr>
            <p:cNvSpPr/>
            <p:nvPr/>
          </p:nvSpPr>
          <p:spPr>
            <a:xfrm>
              <a:off x="4178650" y="4130975"/>
              <a:ext cx="29300" cy="4350"/>
            </a:xfrm>
            <a:custGeom>
              <a:avLst/>
              <a:gdLst/>
              <a:ahLst/>
              <a:cxnLst/>
              <a:rect l="l" t="t" r="r" b="b"/>
              <a:pathLst>
                <a:path w="1172" h="174" extrusionOk="0">
                  <a:moveTo>
                    <a:pt x="1171" y="0"/>
                  </a:moveTo>
                  <a:cubicBezTo>
                    <a:pt x="789" y="81"/>
                    <a:pt x="392" y="116"/>
                    <a:pt x="1" y="173"/>
                  </a:cubicBezTo>
                  <a:cubicBezTo>
                    <a:pt x="392" y="116"/>
                    <a:pt x="789" y="81"/>
                    <a:pt x="1171" y="0"/>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606;p37">
              <a:extLst>
                <a:ext uri="{FF2B5EF4-FFF2-40B4-BE49-F238E27FC236}">
                  <a16:creationId xmlns:a16="http://schemas.microsoft.com/office/drawing/2014/main" id="{ABB13A6A-3EEF-2423-EDDC-ED884DEF1603}"/>
                </a:ext>
              </a:extLst>
            </p:cNvPr>
            <p:cNvSpPr/>
            <p:nvPr/>
          </p:nvSpPr>
          <p:spPr>
            <a:xfrm>
              <a:off x="3857025" y="4092375"/>
              <a:ext cx="36075" cy="12425"/>
            </a:xfrm>
            <a:custGeom>
              <a:avLst/>
              <a:gdLst/>
              <a:ahLst/>
              <a:cxnLst/>
              <a:rect l="l" t="t" r="r" b="b"/>
              <a:pathLst>
                <a:path w="1443" h="497" extrusionOk="0">
                  <a:moveTo>
                    <a:pt x="1443" y="496"/>
                  </a:moveTo>
                  <a:cubicBezTo>
                    <a:pt x="965" y="344"/>
                    <a:pt x="485" y="180"/>
                    <a:pt x="1" y="1"/>
                  </a:cubicBezTo>
                  <a:cubicBezTo>
                    <a:pt x="485" y="180"/>
                    <a:pt x="965" y="344"/>
                    <a:pt x="1443" y="496"/>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607;p37">
              <a:extLst>
                <a:ext uri="{FF2B5EF4-FFF2-40B4-BE49-F238E27FC236}">
                  <a16:creationId xmlns:a16="http://schemas.microsoft.com/office/drawing/2014/main" id="{623548EE-3DE9-C2A5-2256-9E18353C3DBC}"/>
                </a:ext>
              </a:extLst>
            </p:cNvPr>
            <p:cNvSpPr/>
            <p:nvPr/>
          </p:nvSpPr>
          <p:spPr>
            <a:xfrm>
              <a:off x="3492425" y="3876275"/>
              <a:ext cx="46975" cy="36150"/>
            </a:xfrm>
            <a:custGeom>
              <a:avLst/>
              <a:gdLst/>
              <a:ahLst/>
              <a:cxnLst/>
              <a:rect l="l" t="t" r="r" b="b"/>
              <a:pathLst>
                <a:path w="1879" h="1446" extrusionOk="0">
                  <a:moveTo>
                    <a:pt x="1878" y="1445"/>
                  </a:moveTo>
                  <a:cubicBezTo>
                    <a:pt x="1251" y="968"/>
                    <a:pt x="619" y="505"/>
                    <a:pt x="1" y="1"/>
                  </a:cubicBezTo>
                  <a:cubicBezTo>
                    <a:pt x="619" y="505"/>
                    <a:pt x="1251" y="968"/>
                    <a:pt x="1878" y="1445"/>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608;p37">
              <a:extLst>
                <a:ext uri="{FF2B5EF4-FFF2-40B4-BE49-F238E27FC236}">
                  <a16:creationId xmlns:a16="http://schemas.microsoft.com/office/drawing/2014/main" id="{FEF83B5C-C4EF-54CC-1537-27F2D0AB6D42}"/>
                </a:ext>
              </a:extLst>
            </p:cNvPr>
            <p:cNvSpPr/>
            <p:nvPr/>
          </p:nvSpPr>
          <p:spPr>
            <a:xfrm>
              <a:off x="3234075" y="3617400"/>
              <a:ext cx="40775" cy="46675"/>
            </a:xfrm>
            <a:custGeom>
              <a:avLst/>
              <a:gdLst/>
              <a:ahLst/>
              <a:cxnLst/>
              <a:rect l="l" t="t" r="r" b="b"/>
              <a:pathLst>
                <a:path w="1631" h="1867" extrusionOk="0">
                  <a:moveTo>
                    <a:pt x="1" y="1"/>
                  </a:moveTo>
                  <a:cubicBezTo>
                    <a:pt x="529" y="643"/>
                    <a:pt x="1084" y="1249"/>
                    <a:pt x="1631" y="1866"/>
                  </a:cubicBezTo>
                  <a:cubicBezTo>
                    <a:pt x="1084" y="1249"/>
                    <a:pt x="529" y="640"/>
                    <a:pt x="1" y="1"/>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609;p37">
              <a:extLst>
                <a:ext uri="{FF2B5EF4-FFF2-40B4-BE49-F238E27FC236}">
                  <a16:creationId xmlns:a16="http://schemas.microsoft.com/office/drawing/2014/main" id="{3A904FE4-1621-3739-8BA4-E33A6453ED9F}"/>
                </a:ext>
              </a:extLst>
            </p:cNvPr>
            <p:cNvSpPr/>
            <p:nvPr/>
          </p:nvSpPr>
          <p:spPr>
            <a:xfrm>
              <a:off x="3017525" y="3305700"/>
              <a:ext cx="32350" cy="52950"/>
            </a:xfrm>
            <a:custGeom>
              <a:avLst/>
              <a:gdLst/>
              <a:ahLst/>
              <a:cxnLst/>
              <a:rect l="l" t="t" r="r" b="b"/>
              <a:pathLst>
                <a:path w="1294" h="2118" extrusionOk="0">
                  <a:moveTo>
                    <a:pt x="1" y="1"/>
                  </a:moveTo>
                  <a:cubicBezTo>
                    <a:pt x="413" y="717"/>
                    <a:pt x="860" y="1413"/>
                    <a:pt x="1293" y="2117"/>
                  </a:cubicBezTo>
                  <a:cubicBezTo>
                    <a:pt x="860" y="1413"/>
                    <a:pt x="416" y="717"/>
                    <a:pt x="1" y="1"/>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610;p37">
              <a:extLst>
                <a:ext uri="{FF2B5EF4-FFF2-40B4-BE49-F238E27FC236}">
                  <a16:creationId xmlns:a16="http://schemas.microsoft.com/office/drawing/2014/main" id="{69ECACA5-2DA7-64E5-C611-68F1499A67B5}"/>
                </a:ext>
              </a:extLst>
            </p:cNvPr>
            <p:cNvSpPr/>
            <p:nvPr/>
          </p:nvSpPr>
          <p:spPr>
            <a:xfrm>
              <a:off x="4102775" y="4140225"/>
              <a:ext cx="31925" cy="400"/>
            </a:xfrm>
            <a:custGeom>
              <a:avLst/>
              <a:gdLst/>
              <a:ahLst/>
              <a:cxnLst/>
              <a:rect l="l" t="t" r="r" b="b"/>
              <a:pathLst>
                <a:path w="1277" h="16" extrusionOk="0">
                  <a:moveTo>
                    <a:pt x="1276" y="0"/>
                  </a:moveTo>
                  <a:cubicBezTo>
                    <a:pt x="1068" y="12"/>
                    <a:pt x="856" y="15"/>
                    <a:pt x="643" y="15"/>
                  </a:cubicBezTo>
                  <a:lnTo>
                    <a:pt x="643" y="15"/>
                  </a:lnTo>
                  <a:cubicBezTo>
                    <a:pt x="430" y="15"/>
                    <a:pt x="215" y="12"/>
                    <a:pt x="0" y="12"/>
                  </a:cubicBezTo>
                  <a:lnTo>
                    <a:pt x="0" y="12"/>
                  </a:lnTo>
                  <a:cubicBezTo>
                    <a:pt x="214" y="12"/>
                    <a:pt x="429" y="15"/>
                    <a:pt x="642" y="15"/>
                  </a:cubicBezTo>
                  <a:cubicBezTo>
                    <a:pt x="643" y="15"/>
                    <a:pt x="643" y="15"/>
                    <a:pt x="643" y="15"/>
                  </a:cubicBezTo>
                  <a:lnTo>
                    <a:pt x="643" y="15"/>
                  </a:lnTo>
                  <a:cubicBezTo>
                    <a:pt x="643" y="15"/>
                    <a:pt x="643" y="15"/>
                    <a:pt x="644" y="15"/>
                  </a:cubicBezTo>
                  <a:cubicBezTo>
                    <a:pt x="856" y="15"/>
                    <a:pt x="1068" y="12"/>
                    <a:pt x="1276" y="0"/>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611;p37">
              <a:extLst>
                <a:ext uri="{FF2B5EF4-FFF2-40B4-BE49-F238E27FC236}">
                  <a16:creationId xmlns:a16="http://schemas.microsoft.com/office/drawing/2014/main" id="{AA6D1185-508C-7DAF-FDA4-8DE312F230FA}"/>
                </a:ext>
              </a:extLst>
            </p:cNvPr>
            <p:cNvSpPr/>
            <p:nvPr/>
          </p:nvSpPr>
          <p:spPr>
            <a:xfrm>
              <a:off x="4023750" y="4135000"/>
              <a:ext cx="33825" cy="3975"/>
            </a:xfrm>
            <a:custGeom>
              <a:avLst/>
              <a:gdLst/>
              <a:ahLst/>
              <a:cxnLst/>
              <a:rect l="l" t="t" r="r" b="b"/>
              <a:pathLst>
                <a:path w="1353" h="159" extrusionOk="0">
                  <a:moveTo>
                    <a:pt x="1" y="0"/>
                  </a:moveTo>
                  <a:lnTo>
                    <a:pt x="1" y="0"/>
                  </a:lnTo>
                  <a:cubicBezTo>
                    <a:pt x="454" y="60"/>
                    <a:pt x="908" y="126"/>
                    <a:pt x="1352" y="158"/>
                  </a:cubicBezTo>
                  <a:cubicBezTo>
                    <a:pt x="908" y="123"/>
                    <a:pt x="454" y="60"/>
                    <a:pt x="1" y="0"/>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612;p37">
              <a:extLst>
                <a:ext uri="{FF2B5EF4-FFF2-40B4-BE49-F238E27FC236}">
                  <a16:creationId xmlns:a16="http://schemas.microsoft.com/office/drawing/2014/main" id="{35081BC4-0753-5F69-2527-4246C2D815F9}"/>
                </a:ext>
              </a:extLst>
            </p:cNvPr>
            <p:cNvSpPr/>
            <p:nvPr/>
          </p:nvSpPr>
          <p:spPr>
            <a:xfrm>
              <a:off x="2956800" y="3193850"/>
              <a:ext cx="29275" cy="54200"/>
            </a:xfrm>
            <a:custGeom>
              <a:avLst/>
              <a:gdLst/>
              <a:ahLst/>
              <a:cxnLst/>
              <a:rect l="l" t="t" r="r" b="b"/>
              <a:pathLst>
                <a:path w="1171" h="2168" extrusionOk="0">
                  <a:moveTo>
                    <a:pt x="1170" y="2168"/>
                  </a:moveTo>
                  <a:cubicBezTo>
                    <a:pt x="779" y="1445"/>
                    <a:pt x="373" y="732"/>
                    <a:pt x="0" y="1"/>
                  </a:cubicBezTo>
                  <a:cubicBezTo>
                    <a:pt x="373" y="732"/>
                    <a:pt x="779" y="1445"/>
                    <a:pt x="1170" y="2168"/>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613;p37">
              <a:extLst>
                <a:ext uri="{FF2B5EF4-FFF2-40B4-BE49-F238E27FC236}">
                  <a16:creationId xmlns:a16="http://schemas.microsoft.com/office/drawing/2014/main" id="{CC0FA16E-717F-FFA0-BB6A-6EE22D09994C}"/>
                </a:ext>
              </a:extLst>
            </p:cNvPr>
            <p:cNvSpPr/>
            <p:nvPr/>
          </p:nvSpPr>
          <p:spPr>
            <a:xfrm>
              <a:off x="3156625" y="3518300"/>
              <a:ext cx="38000" cy="49050"/>
            </a:xfrm>
            <a:custGeom>
              <a:avLst/>
              <a:gdLst/>
              <a:ahLst/>
              <a:cxnLst/>
              <a:rect l="l" t="t" r="r" b="b"/>
              <a:pathLst>
                <a:path w="1520" h="1962" extrusionOk="0">
                  <a:moveTo>
                    <a:pt x="1520" y="1962"/>
                  </a:moveTo>
                  <a:cubicBezTo>
                    <a:pt x="1013" y="1311"/>
                    <a:pt x="493" y="670"/>
                    <a:pt x="1" y="1"/>
                  </a:cubicBezTo>
                  <a:cubicBezTo>
                    <a:pt x="493" y="670"/>
                    <a:pt x="1013" y="1311"/>
                    <a:pt x="1520" y="1962"/>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614;p37">
              <a:extLst>
                <a:ext uri="{FF2B5EF4-FFF2-40B4-BE49-F238E27FC236}">
                  <a16:creationId xmlns:a16="http://schemas.microsoft.com/office/drawing/2014/main" id="{87C67353-A226-EBB7-E8FA-3BD17963C76F}"/>
                </a:ext>
              </a:extLst>
            </p:cNvPr>
            <p:cNvSpPr/>
            <p:nvPr/>
          </p:nvSpPr>
          <p:spPr>
            <a:xfrm>
              <a:off x="3084250" y="3414125"/>
              <a:ext cx="35325" cy="51150"/>
            </a:xfrm>
            <a:custGeom>
              <a:avLst/>
              <a:gdLst/>
              <a:ahLst/>
              <a:cxnLst/>
              <a:rect l="l" t="t" r="r" b="b"/>
              <a:pathLst>
                <a:path w="1413" h="2046" extrusionOk="0">
                  <a:moveTo>
                    <a:pt x="0" y="1"/>
                  </a:moveTo>
                  <a:lnTo>
                    <a:pt x="0" y="1"/>
                  </a:lnTo>
                  <a:cubicBezTo>
                    <a:pt x="454" y="696"/>
                    <a:pt x="938" y="1365"/>
                    <a:pt x="1412" y="2046"/>
                  </a:cubicBezTo>
                  <a:cubicBezTo>
                    <a:pt x="941" y="1365"/>
                    <a:pt x="457" y="696"/>
                    <a:pt x="0" y="1"/>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615;p37">
              <a:extLst>
                <a:ext uri="{FF2B5EF4-FFF2-40B4-BE49-F238E27FC236}">
                  <a16:creationId xmlns:a16="http://schemas.microsoft.com/office/drawing/2014/main" id="{566563A6-DB46-BCB1-440D-63B33A3CAD08}"/>
                </a:ext>
              </a:extLst>
            </p:cNvPr>
            <p:cNvSpPr/>
            <p:nvPr/>
          </p:nvSpPr>
          <p:spPr>
            <a:xfrm>
              <a:off x="3673025" y="3848175"/>
              <a:ext cx="321650" cy="199150"/>
            </a:xfrm>
            <a:custGeom>
              <a:avLst/>
              <a:gdLst/>
              <a:ahLst/>
              <a:cxnLst/>
              <a:rect l="l" t="t" r="r" b="b"/>
              <a:pathLst>
                <a:path w="12866" h="7966" extrusionOk="0">
                  <a:moveTo>
                    <a:pt x="11009" y="0"/>
                  </a:moveTo>
                  <a:cubicBezTo>
                    <a:pt x="10734" y="0"/>
                    <a:pt x="10458" y="73"/>
                    <a:pt x="10212" y="217"/>
                  </a:cubicBezTo>
                  <a:lnTo>
                    <a:pt x="7919" y="1560"/>
                  </a:lnTo>
                  <a:lnTo>
                    <a:pt x="0" y="6199"/>
                  </a:lnTo>
                  <a:cubicBezTo>
                    <a:pt x="254" y="6351"/>
                    <a:pt x="502" y="6530"/>
                    <a:pt x="758" y="6677"/>
                  </a:cubicBezTo>
                  <a:cubicBezTo>
                    <a:pt x="1597" y="7157"/>
                    <a:pt x="2421" y="7554"/>
                    <a:pt x="3248" y="7966"/>
                  </a:cubicBezTo>
                  <a:lnTo>
                    <a:pt x="3958" y="7551"/>
                  </a:lnTo>
                  <a:lnTo>
                    <a:pt x="11029" y="3408"/>
                  </a:lnTo>
                  <a:lnTo>
                    <a:pt x="11814" y="2951"/>
                  </a:lnTo>
                  <a:cubicBezTo>
                    <a:pt x="12865" y="2333"/>
                    <a:pt x="12856" y="814"/>
                    <a:pt x="11800" y="211"/>
                  </a:cubicBezTo>
                  <a:lnTo>
                    <a:pt x="11797" y="211"/>
                  </a:lnTo>
                  <a:cubicBezTo>
                    <a:pt x="11552" y="71"/>
                    <a:pt x="11281" y="0"/>
                    <a:pt x="11009" y="0"/>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616;p37">
              <a:extLst>
                <a:ext uri="{FF2B5EF4-FFF2-40B4-BE49-F238E27FC236}">
                  <a16:creationId xmlns:a16="http://schemas.microsoft.com/office/drawing/2014/main" id="{5BA82642-D1B7-8AC7-C077-E42910AF219D}"/>
                </a:ext>
              </a:extLst>
            </p:cNvPr>
            <p:cNvSpPr/>
            <p:nvPr/>
          </p:nvSpPr>
          <p:spPr>
            <a:xfrm>
              <a:off x="3754275" y="4037025"/>
              <a:ext cx="17725" cy="10375"/>
            </a:xfrm>
            <a:custGeom>
              <a:avLst/>
              <a:gdLst/>
              <a:ahLst/>
              <a:cxnLst/>
              <a:rect l="l" t="t" r="r" b="b"/>
              <a:pathLst>
                <a:path w="709" h="415" extrusionOk="0">
                  <a:moveTo>
                    <a:pt x="1" y="415"/>
                  </a:moveTo>
                  <a:lnTo>
                    <a:pt x="1" y="415"/>
                  </a:lnTo>
                  <a:lnTo>
                    <a:pt x="708" y="0"/>
                  </a:ln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617;p37">
              <a:extLst>
                <a:ext uri="{FF2B5EF4-FFF2-40B4-BE49-F238E27FC236}">
                  <a16:creationId xmlns:a16="http://schemas.microsoft.com/office/drawing/2014/main" id="{30C2DC2A-AF8C-7FE2-B46A-B0DDD21B79E5}"/>
                </a:ext>
              </a:extLst>
            </p:cNvPr>
            <p:cNvSpPr/>
            <p:nvPr/>
          </p:nvSpPr>
          <p:spPr>
            <a:xfrm>
              <a:off x="3673025" y="3887175"/>
              <a:ext cx="198000" cy="115975"/>
            </a:xfrm>
            <a:custGeom>
              <a:avLst/>
              <a:gdLst/>
              <a:ahLst/>
              <a:cxnLst/>
              <a:rect l="l" t="t" r="r" b="b"/>
              <a:pathLst>
                <a:path w="7920" h="4639" extrusionOk="0">
                  <a:moveTo>
                    <a:pt x="7919" y="0"/>
                  </a:moveTo>
                  <a:lnTo>
                    <a:pt x="0" y="4639"/>
                  </a:lnTo>
                  <a:lnTo>
                    <a:pt x="3" y="4639"/>
                  </a:lnTo>
                  <a:lnTo>
                    <a:pt x="7919" y="0"/>
                  </a:ln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618;p37">
              <a:extLst>
                <a:ext uri="{FF2B5EF4-FFF2-40B4-BE49-F238E27FC236}">
                  <a16:creationId xmlns:a16="http://schemas.microsoft.com/office/drawing/2014/main" id="{36C3858B-3649-C750-3B7F-78108ED0D65B}"/>
                </a:ext>
              </a:extLst>
            </p:cNvPr>
            <p:cNvSpPr/>
            <p:nvPr/>
          </p:nvSpPr>
          <p:spPr>
            <a:xfrm>
              <a:off x="4179175" y="4212075"/>
              <a:ext cx="23325" cy="4350"/>
            </a:xfrm>
            <a:custGeom>
              <a:avLst/>
              <a:gdLst/>
              <a:ahLst/>
              <a:cxnLst/>
              <a:rect l="l" t="t" r="r" b="b"/>
              <a:pathLst>
                <a:path w="933" h="174" extrusionOk="0">
                  <a:moveTo>
                    <a:pt x="932" y="1"/>
                  </a:moveTo>
                  <a:cubicBezTo>
                    <a:pt x="622" y="51"/>
                    <a:pt x="320" y="135"/>
                    <a:pt x="1" y="174"/>
                  </a:cubicBezTo>
                  <a:cubicBezTo>
                    <a:pt x="320" y="135"/>
                    <a:pt x="622" y="51"/>
                    <a:pt x="932" y="1"/>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619;p37">
              <a:extLst>
                <a:ext uri="{FF2B5EF4-FFF2-40B4-BE49-F238E27FC236}">
                  <a16:creationId xmlns:a16="http://schemas.microsoft.com/office/drawing/2014/main" id="{503CA2E9-A1C2-9E5F-50BD-6CF7DA12AD40}"/>
                </a:ext>
              </a:extLst>
            </p:cNvPr>
            <p:cNvSpPr/>
            <p:nvPr/>
          </p:nvSpPr>
          <p:spPr>
            <a:xfrm>
              <a:off x="3769950" y="4055525"/>
              <a:ext cx="36750" cy="16425"/>
            </a:xfrm>
            <a:custGeom>
              <a:avLst/>
              <a:gdLst/>
              <a:ahLst/>
              <a:cxnLst/>
              <a:rect l="l" t="t" r="r" b="b"/>
              <a:pathLst>
                <a:path w="1470" h="657" extrusionOk="0">
                  <a:moveTo>
                    <a:pt x="1469" y="657"/>
                  </a:moveTo>
                  <a:cubicBezTo>
                    <a:pt x="980" y="445"/>
                    <a:pt x="493" y="236"/>
                    <a:pt x="1" y="0"/>
                  </a:cubicBezTo>
                  <a:cubicBezTo>
                    <a:pt x="493" y="236"/>
                    <a:pt x="980" y="445"/>
                    <a:pt x="1469" y="657"/>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620;p37">
              <a:extLst>
                <a:ext uri="{FF2B5EF4-FFF2-40B4-BE49-F238E27FC236}">
                  <a16:creationId xmlns:a16="http://schemas.microsoft.com/office/drawing/2014/main" id="{090123C0-2CD4-969B-2DA2-54AB76BEADC9}"/>
                </a:ext>
              </a:extLst>
            </p:cNvPr>
            <p:cNvSpPr/>
            <p:nvPr/>
          </p:nvSpPr>
          <p:spPr>
            <a:xfrm>
              <a:off x="2938425" y="1740725"/>
              <a:ext cx="1029525" cy="2146475"/>
            </a:xfrm>
            <a:custGeom>
              <a:avLst/>
              <a:gdLst/>
              <a:ahLst/>
              <a:cxnLst/>
              <a:rect l="l" t="t" r="r" b="b"/>
              <a:pathLst>
                <a:path w="41181" h="85859" extrusionOk="0">
                  <a:moveTo>
                    <a:pt x="41176" y="84506"/>
                  </a:moveTo>
                  <a:lnTo>
                    <a:pt x="41176" y="84506"/>
                  </a:lnTo>
                  <a:cubicBezTo>
                    <a:pt x="41177" y="84507"/>
                    <a:pt x="41179" y="84508"/>
                    <a:pt x="41181" y="84509"/>
                  </a:cubicBezTo>
                  <a:cubicBezTo>
                    <a:pt x="41179" y="84508"/>
                    <a:pt x="41177" y="84507"/>
                    <a:pt x="41176" y="84506"/>
                  </a:cubicBezTo>
                  <a:close/>
                  <a:moveTo>
                    <a:pt x="8723" y="0"/>
                  </a:moveTo>
                  <a:cubicBezTo>
                    <a:pt x="7069" y="263"/>
                    <a:pt x="5457" y="758"/>
                    <a:pt x="3938" y="1469"/>
                  </a:cubicBezTo>
                  <a:cubicBezTo>
                    <a:pt x="1365" y="6200"/>
                    <a:pt x="1" y="12206"/>
                    <a:pt x="4" y="19205"/>
                  </a:cubicBezTo>
                  <a:cubicBezTo>
                    <a:pt x="22" y="43344"/>
                    <a:pt x="16552" y="72602"/>
                    <a:pt x="37303" y="85858"/>
                  </a:cubicBezTo>
                  <a:lnTo>
                    <a:pt x="39596" y="84515"/>
                  </a:lnTo>
                  <a:cubicBezTo>
                    <a:pt x="39842" y="84371"/>
                    <a:pt x="40118" y="84298"/>
                    <a:pt x="40393" y="84298"/>
                  </a:cubicBezTo>
                  <a:cubicBezTo>
                    <a:pt x="40663" y="84298"/>
                    <a:pt x="40933" y="84368"/>
                    <a:pt x="41176" y="84506"/>
                  </a:cubicBezTo>
                  <a:lnTo>
                    <a:pt x="41176" y="84506"/>
                  </a:lnTo>
                  <a:cubicBezTo>
                    <a:pt x="20239" y="72511"/>
                    <a:pt x="3189" y="43220"/>
                    <a:pt x="3171" y="19202"/>
                  </a:cubicBezTo>
                  <a:cubicBezTo>
                    <a:pt x="3165" y="11101"/>
                    <a:pt x="5120" y="4528"/>
                    <a:pt x="8723" y="0"/>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621;p37">
              <a:extLst>
                <a:ext uri="{FF2B5EF4-FFF2-40B4-BE49-F238E27FC236}">
                  <a16:creationId xmlns:a16="http://schemas.microsoft.com/office/drawing/2014/main" id="{13F9F1E4-9849-C225-7437-3135C548451A}"/>
                </a:ext>
              </a:extLst>
            </p:cNvPr>
            <p:cNvSpPr/>
            <p:nvPr/>
          </p:nvSpPr>
          <p:spPr>
            <a:xfrm>
              <a:off x="4249925" y="4194325"/>
              <a:ext cx="26450" cy="8750"/>
            </a:xfrm>
            <a:custGeom>
              <a:avLst/>
              <a:gdLst/>
              <a:ahLst/>
              <a:cxnLst/>
              <a:rect l="l" t="t" r="r" b="b"/>
              <a:pathLst>
                <a:path w="1058" h="350" extrusionOk="0">
                  <a:moveTo>
                    <a:pt x="1057" y="0"/>
                  </a:moveTo>
                  <a:cubicBezTo>
                    <a:pt x="702" y="111"/>
                    <a:pt x="362" y="257"/>
                    <a:pt x="1" y="350"/>
                  </a:cubicBezTo>
                  <a:cubicBezTo>
                    <a:pt x="362" y="257"/>
                    <a:pt x="702" y="111"/>
                    <a:pt x="1057" y="0"/>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622;p37">
              <a:extLst>
                <a:ext uri="{FF2B5EF4-FFF2-40B4-BE49-F238E27FC236}">
                  <a16:creationId xmlns:a16="http://schemas.microsoft.com/office/drawing/2014/main" id="{0D6F09F5-2592-39BD-DA40-12224B92605D}"/>
                </a:ext>
              </a:extLst>
            </p:cNvPr>
            <p:cNvSpPr/>
            <p:nvPr/>
          </p:nvSpPr>
          <p:spPr>
            <a:xfrm>
              <a:off x="3948750" y="3853450"/>
              <a:ext cx="514775" cy="205375"/>
            </a:xfrm>
            <a:custGeom>
              <a:avLst/>
              <a:gdLst/>
              <a:ahLst/>
              <a:cxnLst/>
              <a:rect l="l" t="t" r="r" b="b"/>
              <a:pathLst>
                <a:path w="20591" h="8215" extrusionOk="0">
                  <a:moveTo>
                    <a:pt x="771" y="0"/>
                  </a:moveTo>
                  <a:cubicBezTo>
                    <a:pt x="1827" y="603"/>
                    <a:pt x="1836" y="2125"/>
                    <a:pt x="785" y="2740"/>
                  </a:cubicBezTo>
                  <a:lnTo>
                    <a:pt x="0" y="3200"/>
                  </a:lnTo>
                  <a:cubicBezTo>
                    <a:pt x="5946" y="6474"/>
                    <a:pt x="11692" y="8140"/>
                    <a:pt x="16946" y="8215"/>
                  </a:cubicBezTo>
                  <a:cubicBezTo>
                    <a:pt x="18316" y="7242"/>
                    <a:pt x="19543" y="6080"/>
                    <a:pt x="20590" y="4764"/>
                  </a:cubicBezTo>
                  <a:lnTo>
                    <a:pt x="20590" y="4764"/>
                  </a:lnTo>
                  <a:cubicBezTo>
                    <a:pt x="19509" y="4938"/>
                    <a:pt x="18394" y="5026"/>
                    <a:pt x="17248" y="5026"/>
                  </a:cubicBezTo>
                  <a:cubicBezTo>
                    <a:pt x="12229" y="5026"/>
                    <a:pt x="6625" y="3354"/>
                    <a:pt x="774" y="0"/>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623;p37">
              <a:extLst>
                <a:ext uri="{FF2B5EF4-FFF2-40B4-BE49-F238E27FC236}">
                  <a16:creationId xmlns:a16="http://schemas.microsoft.com/office/drawing/2014/main" id="{747EDED4-BC24-F812-47B5-8D7704B9E832}"/>
                </a:ext>
              </a:extLst>
            </p:cNvPr>
            <p:cNvSpPr/>
            <p:nvPr/>
          </p:nvSpPr>
          <p:spPr>
            <a:xfrm>
              <a:off x="3652500" y="4083650"/>
              <a:ext cx="452975" cy="137250"/>
            </a:xfrm>
            <a:custGeom>
              <a:avLst/>
              <a:gdLst/>
              <a:ahLst/>
              <a:cxnLst/>
              <a:rect l="l" t="t" r="r" b="b"/>
              <a:pathLst>
                <a:path w="18119" h="5490" extrusionOk="0">
                  <a:moveTo>
                    <a:pt x="0" y="1"/>
                  </a:moveTo>
                  <a:cubicBezTo>
                    <a:pt x="2" y="2"/>
                    <a:pt x="3" y="4"/>
                    <a:pt x="5" y="5"/>
                  </a:cubicBezTo>
                  <a:lnTo>
                    <a:pt x="5" y="5"/>
                  </a:lnTo>
                  <a:cubicBezTo>
                    <a:pt x="3" y="2"/>
                    <a:pt x="3" y="1"/>
                    <a:pt x="0" y="1"/>
                  </a:cubicBezTo>
                  <a:close/>
                  <a:moveTo>
                    <a:pt x="5" y="5"/>
                  </a:moveTo>
                  <a:lnTo>
                    <a:pt x="5" y="5"/>
                  </a:lnTo>
                  <a:cubicBezTo>
                    <a:pt x="5" y="5"/>
                    <a:pt x="6" y="6"/>
                    <a:pt x="6" y="7"/>
                  </a:cubicBezTo>
                  <a:cubicBezTo>
                    <a:pt x="2518" y="1447"/>
                    <a:pt x="5000" y="2605"/>
                    <a:pt x="7427" y="3479"/>
                  </a:cubicBezTo>
                  <a:lnTo>
                    <a:pt x="7427" y="3479"/>
                  </a:lnTo>
                  <a:cubicBezTo>
                    <a:pt x="5000" y="2605"/>
                    <a:pt x="2520" y="1447"/>
                    <a:pt x="9" y="7"/>
                  </a:cubicBezTo>
                  <a:cubicBezTo>
                    <a:pt x="8" y="7"/>
                    <a:pt x="6" y="6"/>
                    <a:pt x="5" y="5"/>
                  </a:cubicBezTo>
                  <a:close/>
                  <a:moveTo>
                    <a:pt x="7427" y="3479"/>
                  </a:moveTo>
                  <a:lnTo>
                    <a:pt x="7427" y="3479"/>
                  </a:lnTo>
                  <a:cubicBezTo>
                    <a:pt x="9561" y="4247"/>
                    <a:pt x="11653" y="4796"/>
                    <a:pt x="13688" y="5124"/>
                  </a:cubicBezTo>
                  <a:lnTo>
                    <a:pt x="13688" y="5124"/>
                  </a:lnTo>
                  <a:cubicBezTo>
                    <a:pt x="11654" y="4796"/>
                    <a:pt x="9561" y="4247"/>
                    <a:pt x="7427" y="3479"/>
                  </a:cubicBezTo>
                  <a:close/>
                  <a:moveTo>
                    <a:pt x="13688" y="5124"/>
                  </a:moveTo>
                  <a:lnTo>
                    <a:pt x="13688" y="5124"/>
                  </a:lnTo>
                  <a:cubicBezTo>
                    <a:pt x="15198" y="5368"/>
                    <a:pt x="16676" y="5490"/>
                    <a:pt x="18116" y="5490"/>
                  </a:cubicBezTo>
                  <a:lnTo>
                    <a:pt x="18119" y="5490"/>
                  </a:lnTo>
                  <a:cubicBezTo>
                    <a:pt x="16678" y="5490"/>
                    <a:pt x="15199" y="5368"/>
                    <a:pt x="13688" y="5124"/>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624;p37">
              <a:extLst>
                <a:ext uri="{FF2B5EF4-FFF2-40B4-BE49-F238E27FC236}">
                  <a16:creationId xmlns:a16="http://schemas.microsoft.com/office/drawing/2014/main" id="{D52F9486-C51E-1FF4-1537-527563676565}"/>
                </a:ext>
              </a:extLst>
            </p:cNvPr>
            <p:cNvSpPr/>
            <p:nvPr/>
          </p:nvSpPr>
          <p:spPr>
            <a:xfrm>
              <a:off x="3003725" y="1793475"/>
              <a:ext cx="400" cy="250"/>
            </a:xfrm>
            <a:custGeom>
              <a:avLst/>
              <a:gdLst/>
              <a:ahLst/>
              <a:cxnLst/>
              <a:rect l="l" t="t" r="r" b="b"/>
              <a:pathLst>
                <a:path w="16" h="10" extrusionOk="0">
                  <a:moveTo>
                    <a:pt x="15" y="1"/>
                  </a:moveTo>
                  <a:lnTo>
                    <a:pt x="1" y="10"/>
                  </a:lnTo>
                  <a:lnTo>
                    <a:pt x="1" y="10"/>
                  </a:lnTo>
                  <a:lnTo>
                    <a:pt x="7" y="7"/>
                  </a:lnTo>
                  <a:cubicBezTo>
                    <a:pt x="10" y="4"/>
                    <a:pt x="12" y="4"/>
                    <a:pt x="15" y="1"/>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625;p37">
              <a:extLst>
                <a:ext uri="{FF2B5EF4-FFF2-40B4-BE49-F238E27FC236}">
                  <a16:creationId xmlns:a16="http://schemas.microsoft.com/office/drawing/2014/main" id="{61DCE6A3-7EC3-9DB1-88DE-CCF4E0961143}"/>
                </a:ext>
              </a:extLst>
            </p:cNvPr>
            <p:cNvSpPr/>
            <p:nvPr/>
          </p:nvSpPr>
          <p:spPr>
            <a:xfrm>
              <a:off x="2734550" y="1980475"/>
              <a:ext cx="5325" cy="13900"/>
            </a:xfrm>
            <a:custGeom>
              <a:avLst/>
              <a:gdLst/>
              <a:ahLst/>
              <a:cxnLst/>
              <a:rect l="l" t="t" r="r" b="b"/>
              <a:pathLst>
                <a:path w="213" h="556" extrusionOk="0">
                  <a:moveTo>
                    <a:pt x="1" y="556"/>
                  </a:moveTo>
                  <a:cubicBezTo>
                    <a:pt x="79" y="377"/>
                    <a:pt x="132" y="177"/>
                    <a:pt x="213" y="1"/>
                  </a:cubicBezTo>
                  <a:cubicBezTo>
                    <a:pt x="132" y="177"/>
                    <a:pt x="79" y="377"/>
                    <a:pt x="1" y="556"/>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626;p37">
              <a:extLst>
                <a:ext uri="{FF2B5EF4-FFF2-40B4-BE49-F238E27FC236}">
                  <a16:creationId xmlns:a16="http://schemas.microsoft.com/office/drawing/2014/main" id="{115ADC0C-7168-5FEB-9517-8DBBF2CC1217}"/>
                </a:ext>
              </a:extLst>
            </p:cNvPr>
            <p:cNvSpPr/>
            <p:nvPr/>
          </p:nvSpPr>
          <p:spPr>
            <a:xfrm>
              <a:off x="2943350" y="1813575"/>
              <a:ext cx="32100" cy="22600"/>
            </a:xfrm>
            <a:custGeom>
              <a:avLst/>
              <a:gdLst/>
              <a:ahLst/>
              <a:cxnLst/>
              <a:rect l="l" t="t" r="r" b="b"/>
              <a:pathLst>
                <a:path w="1284" h="904" extrusionOk="0">
                  <a:moveTo>
                    <a:pt x="1283" y="0"/>
                  </a:moveTo>
                  <a:cubicBezTo>
                    <a:pt x="854" y="299"/>
                    <a:pt x="403" y="567"/>
                    <a:pt x="1" y="904"/>
                  </a:cubicBezTo>
                  <a:cubicBezTo>
                    <a:pt x="403" y="570"/>
                    <a:pt x="854" y="299"/>
                    <a:pt x="1283" y="0"/>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627;p37">
              <a:extLst>
                <a:ext uri="{FF2B5EF4-FFF2-40B4-BE49-F238E27FC236}">
                  <a16:creationId xmlns:a16="http://schemas.microsoft.com/office/drawing/2014/main" id="{A707CB12-7F83-60DB-FA13-AB72CC8B5810}"/>
                </a:ext>
              </a:extLst>
            </p:cNvPr>
            <p:cNvSpPr/>
            <p:nvPr/>
          </p:nvSpPr>
          <p:spPr>
            <a:xfrm>
              <a:off x="2890975" y="1859550"/>
              <a:ext cx="28725" cy="28575"/>
            </a:xfrm>
            <a:custGeom>
              <a:avLst/>
              <a:gdLst/>
              <a:ahLst/>
              <a:cxnLst/>
              <a:rect l="l" t="t" r="r" b="b"/>
              <a:pathLst>
                <a:path w="1149" h="1143" extrusionOk="0">
                  <a:moveTo>
                    <a:pt x="1148" y="1"/>
                  </a:moveTo>
                  <a:cubicBezTo>
                    <a:pt x="764" y="379"/>
                    <a:pt x="355" y="728"/>
                    <a:pt x="0" y="1142"/>
                  </a:cubicBezTo>
                  <a:cubicBezTo>
                    <a:pt x="358" y="728"/>
                    <a:pt x="764" y="379"/>
                    <a:pt x="1148" y="1"/>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628;p37">
              <a:extLst>
                <a:ext uri="{FF2B5EF4-FFF2-40B4-BE49-F238E27FC236}">
                  <a16:creationId xmlns:a16="http://schemas.microsoft.com/office/drawing/2014/main" id="{104807C4-E1DB-B569-61B4-8EC99A53C899}"/>
                </a:ext>
              </a:extLst>
            </p:cNvPr>
            <p:cNvSpPr/>
            <p:nvPr/>
          </p:nvSpPr>
          <p:spPr>
            <a:xfrm>
              <a:off x="2846125" y="1914075"/>
              <a:ext cx="25925" cy="35475"/>
            </a:xfrm>
            <a:custGeom>
              <a:avLst/>
              <a:gdLst/>
              <a:ahLst/>
              <a:cxnLst/>
              <a:rect l="l" t="t" r="r" b="b"/>
              <a:pathLst>
                <a:path w="1037" h="1419" extrusionOk="0">
                  <a:moveTo>
                    <a:pt x="0" y="1418"/>
                  </a:moveTo>
                  <a:cubicBezTo>
                    <a:pt x="317" y="911"/>
                    <a:pt x="684" y="466"/>
                    <a:pt x="1036" y="0"/>
                  </a:cubicBezTo>
                  <a:cubicBezTo>
                    <a:pt x="684" y="466"/>
                    <a:pt x="317" y="911"/>
                    <a:pt x="0" y="1418"/>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629;p37">
              <a:extLst>
                <a:ext uri="{FF2B5EF4-FFF2-40B4-BE49-F238E27FC236}">
                  <a16:creationId xmlns:a16="http://schemas.microsoft.com/office/drawing/2014/main" id="{40B63909-3141-BF89-560F-6827F28CEE70}"/>
                </a:ext>
              </a:extLst>
            </p:cNvPr>
            <p:cNvSpPr/>
            <p:nvPr/>
          </p:nvSpPr>
          <p:spPr>
            <a:xfrm>
              <a:off x="3771975" y="3933450"/>
              <a:ext cx="176800" cy="103600"/>
            </a:xfrm>
            <a:custGeom>
              <a:avLst/>
              <a:gdLst/>
              <a:ahLst/>
              <a:cxnLst/>
              <a:rect l="l" t="t" r="r" b="b"/>
              <a:pathLst>
                <a:path w="7072" h="4144" extrusionOk="0">
                  <a:moveTo>
                    <a:pt x="0" y="4143"/>
                  </a:moveTo>
                  <a:lnTo>
                    <a:pt x="7071" y="0"/>
                  </a:lnTo>
                  <a:lnTo>
                    <a:pt x="7071" y="0"/>
                  </a:ln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630;p37">
              <a:extLst>
                <a:ext uri="{FF2B5EF4-FFF2-40B4-BE49-F238E27FC236}">
                  <a16:creationId xmlns:a16="http://schemas.microsoft.com/office/drawing/2014/main" id="{ECD8E3DF-3C6C-7CB0-1675-8D452A520A9C}"/>
                </a:ext>
              </a:extLst>
            </p:cNvPr>
            <p:cNvSpPr/>
            <p:nvPr/>
          </p:nvSpPr>
          <p:spPr>
            <a:xfrm>
              <a:off x="4317150" y="4167675"/>
              <a:ext cx="26450" cy="13025"/>
            </a:xfrm>
            <a:custGeom>
              <a:avLst/>
              <a:gdLst/>
              <a:ahLst/>
              <a:cxnLst/>
              <a:rect l="l" t="t" r="r" b="b"/>
              <a:pathLst>
                <a:path w="1058" h="521" extrusionOk="0">
                  <a:moveTo>
                    <a:pt x="1058" y="1"/>
                  </a:moveTo>
                  <a:cubicBezTo>
                    <a:pt x="705" y="171"/>
                    <a:pt x="365" y="371"/>
                    <a:pt x="1" y="520"/>
                  </a:cubicBezTo>
                  <a:cubicBezTo>
                    <a:pt x="365" y="371"/>
                    <a:pt x="705" y="171"/>
                    <a:pt x="1058" y="1"/>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631;p37">
              <a:extLst>
                <a:ext uri="{FF2B5EF4-FFF2-40B4-BE49-F238E27FC236}">
                  <a16:creationId xmlns:a16="http://schemas.microsoft.com/office/drawing/2014/main" id="{6762E3D3-B603-4A71-1753-39C392B5F52C}"/>
                </a:ext>
              </a:extLst>
            </p:cNvPr>
            <p:cNvSpPr/>
            <p:nvPr/>
          </p:nvSpPr>
          <p:spPr>
            <a:xfrm>
              <a:off x="3806675" y="4071950"/>
              <a:ext cx="50375" cy="20450"/>
            </a:xfrm>
            <a:custGeom>
              <a:avLst/>
              <a:gdLst/>
              <a:ahLst/>
              <a:cxnLst/>
              <a:rect l="l" t="t" r="r" b="b"/>
              <a:pathLst>
                <a:path w="2015" h="818" extrusionOk="0">
                  <a:moveTo>
                    <a:pt x="0" y="0"/>
                  </a:moveTo>
                  <a:cubicBezTo>
                    <a:pt x="675" y="296"/>
                    <a:pt x="1346" y="573"/>
                    <a:pt x="2015" y="818"/>
                  </a:cubicBezTo>
                  <a:cubicBezTo>
                    <a:pt x="1349" y="570"/>
                    <a:pt x="675" y="293"/>
                    <a:pt x="0" y="0"/>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632;p37">
              <a:extLst>
                <a:ext uri="{FF2B5EF4-FFF2-40B4-BE49-F238E27FC236}">
                  <a16:creationId xmlns:a16="http://schemas.microsoft.com/office/drawing/2014/main" id="{77422A63-4FD4-E676-F7FE-0E67223208E8}"/>
                </a:ext>
              </a:extLst>
            </p:cNvPr>
            <p:cNvSpPr/>
            <p:nvPr/>
          </p:nvSpPr>
          <p:spPr>
            <a:xfrm>
              <a:off x="4276350" y="4180675"/>
              <a:ext cx="40825" cy="13675"/>
            </a:xfrm>
            <a:custGeom>
              <a:avLst/>
              <a:gdLst/>
              <a:ahLst/>
              <a:cxnLst/>
              <a:rect l="l" t="t" r="r" b="b"/>
              <a:pathLst>
                <a:path w="1633" h="547" extrusionOk="0">
                  <a:moveTo>
                    <a:pt x="1633" y="0"/>
                  </a:moveTo>
                  <a:cubicBezTo>
                    <a:pt x="1105" y="218"/>
                    <a:pt x="549" y="373"/>
                    <a:pt x="0" y="546"/>
                  </a:cubicBezTo>
                  <a:cubicBezTo>
                    <a:pt x="549" y="373"/>
                    <a:pt x="1105" y="218"/>
                    <a:pt x="1633" y="0"/>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633;p37">
              <a:extLst>
                <a:ext uri="{FF2B5EF4-FFF2-40B4-BE49-F238E27FC236}">
                  <a16:creationId xmlns:a16="http://schemas.microsoft.com/office/drawing/2014/main" id="{90BB661F-2621-70E6-B96F-6E22363AD9D6}"/>
                </a:ext>
              </a:extLst>
            </p:cNvPr>
            <p:cNvSpPr/>
            <p:nvPr/>
          </p:nvSpPr>
          <p:spPr>
            <a:xfrm>
              <a:off x="4343575" y="4149325"/>
              <a:ext cx="37050" cy="18375"/>
            </a:xfrm>
            <a:custGeom>
              <a:avLst/>
              <a:gdLst/>
              <a:ahLst/>
              <a:cxnLst/>
              <a:rect l="l" t="t" r="r" b="b"/>
              <a:pathLst>
                <a:path w="1482" h="735" extrusionOk="0">
                  <a:moveTo>
                    <a:pt x="1481" y="0"/>
                  </a:moveTo>
                  <a:lnTo>
                    <a:pt x="1481" y="0"/>
                  </a:lnTo>
                  <a:cubicBezTo>
                    <a:pt x="1004" y="281"/>
                    <a:pt x="496" y="496"/>
                    <a:pt x="1" y="735"/>
                  </a:cubicBezTo>
                  <a:cubicBezTo>
                    <a:pt x="487" y="502"/>
                    <a:pt x="983" y="296"/>
                    <a:pt x="1448" y="24"/>
                  </a:cubicBezTo>
                  <a:cubicBezTo>
                    <a:pt x="1460" y="18"/>
                    <a:pt x="1469" y="9"/>
                    <a:pt x="1481" y="0"/>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634;p37">
              <a:extLst>
                <a:ext uri="{FF2B5EF4-FFF2-40B4-BE49-F238E27FC236}">
                  <a16:creationId xmlns:a16="http://schemas.microsoft.com/office/drawing/2014/main" id="{98AB41E4-0690-0A90-8E38-0EB7F0E265D6}"/>
                </a:ext>
              </a:extLst>
            </p:cNvPr>
            <p:cNvSpPr/>
            <p:nvPr/>
          </p:nvSpPr>
          <p:spPr>
            <a:xfrm>
              <a:off x="4202475" y="4203075"/>
              <a:ext cx="47400" cy="9025"/>
            </a:xfrm>
            <a:custGeom>
              <a:avLst/>
              <a:gdLst/>
              <a:ahLst/>
              <a:cxnLst/>
              <a:rect l="l" t="t" r="r" b="b"/>
              <a:pathLst>
                <a:path w="1896" h="361" extrusionOk="0">
                  <a:moveTo>
                    <a:pt x="1896" y="0"/>
                  </a:moveTo>
                  <a:lnTo>
                    <a:pt x="1896" y="0"/>
                  </a:lnTo>
                  <a:cubicBezTo>
                    <a:pt x="1279" y="158"/>
                    <a:pt x="638" y="253"/>
                    <a:pt x="0" y="361"/>
                  </a:cubicBezTo>
                  <a:cubicBezTo>
                    <a:pt x="641" y="253"/>
                    <a:pt x="1279" y="158"/>
                    <a:pt x="1896" y="0"/>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635;p37">
              <a:extLst>
                <a:ext uri="{FF2B5EF4-FFF2-40B4-BE49-F238E27FC236}">
                  <a16:creationId xmlns:a16="http://schemas.microsoft.com/office/drawing/2014/main" id="{6BFE9E7E-796B-2902-B153-27E128E86702}"/>
                </a:ext>
              </a:extLst>
            </p:cNvPr>
            <p:cNvSpPr/>
            <p:nvPr/>
          </p:nvSpPr>
          <p:spPr>
            <a:xfrm>
              <a:off x="3976875" y="4127150"/>
              <a:ext cx="46900" cy="7875"/>
            </a:xfrm>
            <a:custGeom>
              <a:avLst/>
              <a:gdLst/>
              <a:ahLst/>
              <a:cxnLst/>
              <a:rect l="l" t="t" r="r" b="b"/>
              <a:pathLst>
                <a:path w="1876" h="315" extrusionOk="0">
                  <a:moveTo>
                    <a:pt x="1" y="1"/>
                  </a:moveTo>
                  <a:lnTo>
                    <a:pt x="1" y="1"/>
                  </a:lnTo>
                  <a:cubicBezTo>
                    <a:pt x="637" y="132"/>
                    <a:pt x="1257" y="231"/>
                    <a:pt x="1875" y="314"/>
                  </a:cubicBezTo>
                  <a:cubicBezTo>
                    <a:pt x="1257" y="231"/>
                    <a:pt x="634" y="129"/>
                    <a:pt x="1" y="1"/>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636;p37">
              <a:extLst>
                <a:ext uri="{FF2B5EF4-FFF2-40B4-BE49-F238E27FC236}">
                  <a16:creationId xmlns:a16="http://schemas.microsoft.com/office/drawing/2014/main" id="{D2307612-0AB9-594E-63FC-5784E07D08CB}"/>
                </a:ext>
              </a:extLst>
            </p:cNvPr>
            <p:cNvSpPr/>
            <p:nvPr/>
          </p:nvSpPr>
          <p:spPr>
            <a:xfrm>
              <a:off x="3893075" y="4104775"/>
              <a:ext cx="48675" cy="14125"/>
            </a:xfrm>
            <a:custGeom>
              <a:avLst/>
              <a:gdLst/>
              <a:ahLst/>
              <a:cxnLst/>
              <a:rect l="l" t="t" r="r" b="b"/>
              <a:pathLst>
                <a:path w="1947" h="565" extrusionOk="0">
                  <a:moveTo>
                    <a:pt x="1947" y="565"/>
                  </a:moveTo>
                  <a:cubicBezTo>
                    <a:pt x="1305" y="400"/>
                    <a:pt x="654" y="212"/>
                    <a:pt x="1" y="0"/>
                  </a:cubicBezTo>
                  <a:cubicBezTo>
                    <a:pt x="654" y="212"/>
                    <a:pt x="1305" y="400"/>
                    <a:pt x="1947" y="565"/>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637;p37">
              <a:extLst>
                <a:ext uri="{FF2B5EF4-FFF2-40B4-BE49-F238E27FC236}">
                  <a16:creationId xmlns:a16="http://schemas.microsoft.com/office/drawing/2014/main" id="{0E3A3195-98DC-A5EB-5E38-7D4F4434F3F3}"/>
                </a:ext>
              </a:extLst>
            </p:cNvPr>
            <p:cNvSpPr/>
            <p:nvPr/>
          </p:nvSpPr>
          <p:spPr>
            <a:xfrm>
              <a:off x="2894625" y="1751100"/>
              <a:ext cx="32200" cy="22625"/>
            </a:xfrm>
            <a:custGeom>
              <a:avLst/>
              <a:gdLst/>
              <a:ahLst/>
              <a:cxnLst/>
              <a:rect l="l" t="t" r="r" b="b"/>
              <a:pathLst>
                <a:path w="1288" h="905" extrusionOk="0">
                  <a:moveTo>
                    <a:pt x="1287" y="0"/>
                  </a:moveTo>
                  <a:cubicBezTo>
                    <a:pt x="857" y="302"/>
                    <a:pt x="404" y="567"/>
                    <a:pt x="1" y="905"/>
                  </a:cubicBezTo>
                  <a:cubicBezTo>
                    <a:pt x="404" y="567"/>
                    <a:pt x="860" y="302"/>
                    <a:pt x="1287" y="0"/>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638;p37">
              <a:extLst>
                <a:ext uri="{FF2B5EF4-FFF2-40B4-BE49-F238E27FC236}">
                  <a16:creationId xmlns:a16="http://schemas.microsoft.com/office/drawing/2014/main" id="{7E41821B-B8BE-8885-56E3-99F67D98AB79}"/>
                </a:ext>
              </a:extLst>
            </p:cNvPr>
            <p:cNvSpPr/>
            <p:nvPr/>
          </p:nvSpPr>
          <p:spPr>
            <a:xfrm>
              <a:off x="2662475" y="1994900"/>
              <a:ext cx="71875" cy="387025"/>
            </a:xfrm>
            <a:custGeom>
              <a:avLst/>
              <a:gdLst/>
              <a:ahLst/>
              <a:cxnLst/>
              <a:rect l="l" t="t" r="r" b="b"/>
              <a:pathLst>
                <a:path w="2875" h="15481" extrusionOk="0">
                  <a:moveTo>
                    <a:pt x="2874" y="1"/>
                  </a:moveTo>
                  <a:lnTo>
                    <a:pt x="2874" y="1"/>
                  </a:lnTo>
                  <a:cubicBezTo>
                    <a:pt x="1003" y="4336"/>
                    <a:pt x="1" y="9540"/>
                    <a:pt x="1" y="15480"/>
                  </a:cubicBezTo>
                  <a:lnTo>
                    <a:pt x="1" y="15480"/>
                  </a:lnTo>
                  <a:cubicBezTo>
                    <a:pt x="1" y="9543"/>
                    <a:pt x="1003" y="4336"/>
                    <a:pt x="2874" y="1"/>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639;p37">
              <a:extLst>
                <a:ext uri="{FF2B5EF4-FFF2-40B4-BE49-F238E27FC236}">
                  <a16:creationId xmlns:a16="http://schemas.microsoft.com/office/drawing/2014/main" id="{01AF2884-23BE-E88B-8C5E-F8C44274DBB8}"/>
                </a:ext>
              </a:extLst>
            </p:cNvPr>
            <p:cNvSpPr/>
            <p:nvPr/>
          </p:nvSpPr>
          <p:spPr>
            <a:xfrm>
              <a:off x="2834250" y="1802475"/>
              <a:ext cx="30750" cy="30050"/>
            </a:xfrm>
            <a:custGeom>
              <a:avLst/>
              <a:gdLst/>
              <a:ahLst/>
              <a:cxnLst/>
              <a:rect l="l" t="t" r="r" b="b"/>
              <a:pathLst>
                <a:path w="1230" h="1202" extrusionOk="0">
                  <a:moveTo>
                    <a:pt x="1229" y="0"/>
                  </a:moveTo>
                  <a:cubicBezTo>
                    <a:pt x="821" y="400"/>
                    <a:pt x="379" y="766"/>
                    <a:pt x="1" y="1202"/>
                  </a:cubicBezTo>
                  <a:cubicBezTo>
                    <a:pt x="382" y="766"/>
                    <a:pt x="821" y="400"/>
                    <a:pt x="1229" y="0"/>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640;p37">
              <a:extLst>
                <a:ext uri="{FF2B5EF4-FFF2-40B4-BE49-F238E27FC236}">
                  <a16:creationId xmlns:a16="http://schemas.microsoft.com/office/drawing/2014/main" id="{DB1A0B20-464E-DA7D-76FD-16037415C247}"/>
                </a:ext>
              </a:extLst>
            </p:cNvPr>
            <p:cNvSpPr/>
            <p:nvPr/>
          </p:nvSpPr>
          <p:spPr>
            <a:xfrm>
              <a:off x="2739850" y="1925325"/>
              <a:ext cx="29875" cy="55175"/>
            </a:xfrm>
            <a:custGeom>
              <a:avLst/>
              <a:gdLst/>
              <a:ahLst/>
              <a:cxnLst/>
              <a:rect l="l" t="t" r="r" b="b"/>
              <a:pathLst>
                <a:path w="1195" h="2207" extrusionOk="0">
                  <a:moveTo>
                    <a:pt x="1" y="2207"/>
                  </a:moveTo>
                  <a:cubicBezTo>
                    <a:pt x="356" y="1428"/>
                    <a:pt x="780" y="720"/>
                    <a:pt x="1195" y="1"/>
                  </a:cubicBezTo>
                  <a:cubicBezTo>
                    <a:pt x="780" y="720"/>
                    <a:pt x="356" y="1428"/>
                    <a:pt x="1" y="2207"/>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641;p37">
              <a:extLst>
                <a:ext uri="{FF2B5EF4-FFF2-40B4-BE49-F238E27FC236}">
                  <a16:creationId xmlns:a16="http://schemas.microsoft.com/office/drawing/2014/main" id="{6161836E-C54E-117C-0C8F-E3C2A990C278}"/>
                </a:ext>
              </a:extLst>
            </p:cNvPr>
            <p:cNvSpPr/>
            <p:nvPr/>
          </p:nvSpPr>
          <p:spPr>
            <a:xfrm>
              <a:off x="2782625" y="1860575"/>
              <a:ext cx="30625" cy="41050"/>
            </a:xfrm>
            <a:custGeom>
              <a:avLst/>
              <a:gdLst/>
              <a:ahLst/>
              <a:cxnLst/>
              <a:rect l="l" t="t" r="r" b="b"/>
              <a:pathLst>
                <a:path w="1225" h="1642" extrusionOk="0">
                  <a:moveTo>
                    <a:pt x="0" y="1642"/>
                  </a:moveTo>
                  <a:cubicBezTo>
                    <a:pt x="373" y="1057"/>
                    <a:pt x="809" y="540"/>
                    <a:pt x="1224" y="0"/>
                  </a:cubicBezTo>
                  <a:cubicBezTo>
                    <a:pt x="809" y="540"/>
                    <a:pt x="373" y="1057"/>
                    <a:pt x="0" y="1642"/>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642;p37">
              <a:extLst>
                <a:ext uri="{FF2B5EF4-FFF2-40B4-BE49-F238E27FC236}">
                  <a16:creationId xmlns:a16="http://schemas.microsoft.com/office/drawing/2014/main" id="{C91042E9-0E23-9B0F-684E-36F7A4AE8F0D}"/>
                </a:ext>
              </a:extLst>
            </p:cNvPr>
            <p:cNvSpPr/>
            <p:nvPr/>
          </p:nvSpPr>
          <p:spPr>
            <a:xfrm>
              <a:off x="4207925" y="4118800"/>
              <a:ext cx="43900" cy="12200"/>
            </a:xfrm>
            <a:custGeom>
              <a:avLst/>
              <a:gdLst/>
              <a:ahLst/>
              <a:cxnLst/>
              <a:rect l="l" t="t" r="r" b="b"/>
              <a:pathLst>
                <a:path w="1756" h="488" extrusionOk="0">
                  <a:moveTo>
                    <a:pt x="1755" y="1"/>
                  </a:moveTo>
                  <a:cubicBezTo>
                    <a:pt x="1179" y="183"/>
                    <a:pt x="600" y="365"/>
                    <a:pt x="0" y="487"/>
                  </a:cubicBezTo>
                  <a:cubicBezTo>
                    <a:pt x="600" y="365"/>
                    <a:pt x="1179" y="183"/>
                    <a:pt x="1755" y="1"/>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643;p37">
              <a:extLst>
                <a:ext uri="{FF2B5EF4-FFF2-40B4-BE49-F238E27FC236}">
                  <a16:creationId xmlns:a16="http://schemas.microsoft.com/office/drawing/2014/main" id="{938E0CF1-BCFD-020C-00C0-A84E8D8C47B2}"/>
                </a:ext>
              </a:extLst>
            </p:cNvPr>
            <p:cNvSpPr/>
            <p:nvPr/>
          </p:nvSpPr>
          <p:spPr>
            <a:xfrm>
              <a:off x="4134700" y="4135300"/>
              <a:ext cx="43975" cy="4950"/>
            </a:xfrm>
            <a:custGeom>
              <a:avLst/>
              <a:gdLst/>
              <a:ahLst/>
              <a:cxnLst/>
              <a:rect l="l" t="t" r="r" b="b"/>
              <a:pathLst>
                <a:path w="1759" h="198" extrusionOk="0">
                  <a:moveTo>
                    <a:pt x="1759" y="0"/>
                  </a:moveTo>
                  <a:cubicBezTo>
                    <a:pt x="1180" y="84"/>
                    <a:pt x="598" y="164"/>
                    <a:pt x="1" y="197"/>
                  </a:cubicBezTo>
                  <a:cubicBezTo>
                    <a:pt x="598" y="164"/>
                    <a:pt x="1180" y="84"/>
                    <a:pt x="1759" y="0"/>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644;p37">
              <a:extLst>
                <a:ext uri="{FF2B5EF4-FFF2-40B4-BE49-F238E27FC236}">
                  <a16:creationId xmlns:a16="http://schemas.microsoft.com/office/drawing/2014/main" id="{96D67A40-2F82-2BC0-14E6-E33C5823F100}"/>
                </a:ext>
              </a:extLst>
            </p:cNvPr>
            <p:cNvSpPr/>
            <p:nvPr/>
          </p:nvSpPr>
          <p:spPr>
            <a:xfrm>
              <a:off x="4057550" y="4138950"/>
              <a:ext cx="45325" cy="1600"/>
            </a:xfrm>
            <a:custGeom>
              <a:avLst/>
              <a:gdLst/>
              <a:ahLst/>
              <a:cxnLst/>
              <a:rect l="l" t="t" r="r" b="b"/>
              <a:pathLst>
                <a:path w="1813" h="64" extrusionOk="0">
                  <a:moveTo>
                    <a:pt x="0" y="0"/>
                  </a:moveTo>
                  <a:lnTo>
                    <a:pt x="0" y="0"/>
                  </a:lnTo>
                  <a:cubicBezTo>
                    <a:pt x="612" y="51"/>
                    <a:pt x="1215" y="60"/>
                    <a:pt x="1812" y="63"/>
                  </a:cubicBezTo>
                  <a:cubicBezTo>
                    <a:pt x="1215" y="60"/>
                    <a:pt x="615" y="51"/>
                    <a:pt x="0" y="0"/>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645;p37">
              <a:extLst>
                <a:ext uri="{FF2B5EF4-FFF2-40B4-BE49-F238E27FC236}">
                  <a16:creationId xmlns:a16="http://schemas.microsoft.com/office/drawing/2014/main" id="{159C63F8-A9B5-2B2F-C4FC-192DA004AA98}"/>
                </a:ext>
              </a:extLst>
            </p:cNvPr>
            <p:cNvSpPr/>
            <p:nvPr/>
          </p:nvSpPr>
          <p:spPr>
            <a:xfrm>
              <a:off x="4276800" y="4087525"/>
              <a:ext cx="50225" cy="23700"/>
            </a:xfrm>
            <a:custGeom>
              <a:avLst/>
              <a:gdLst/>
              <a:ahLst/>
              <a:cxnLst/>
              <a:rect l="l" t="t" r="r" b="b"/>
              <a:pathLst>
                <a:path w="2009" h="948" extrusionOk="0">
                  <a:moveTo>
                    <a:pt x="2009" y="1"/>
                  </a:moveTo>
                  <a:cubicBezTo>
                    <a:pt x="1355" y="353"/>
                    <a:pt x="693" y="684"/>
                    <a:pt x="0" y="947"/>
                  </a:cubicBezTo>
                  <a:cubicBezTo>
                    <a:pt x="693" y="684"/>
                    <a:pt x="1355" y="353"/>
                    <a:pt x="2009" y="1"/>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646;p37">
              <a:extLst>
                <a:ext uri="{FF2B5EF4-FFF2-40B4-BE49-F238E27FC236}">
                  <a16:creationId xmlns:a16="http://schemas.microsoft.com/office/drawing/2014/main" id="{88DC172D-B827-3ADE-C6CA-64F24BFADE80}"/>
                </a:ext>
              </a:extLst>
            </p:cNvPr>
            <p:cNvSpPr/>
            <p:nvPr/>
          </p:nvSpPr>
          <p:spPr>
            <a:xfrm>
              <a:off x="4340900" y="4058725"/>
              <a:ext cx="37025" cy="22125"/>
            </a:xfrm>
            <a:custGeom>
              <a:avLst/>
              <a:gdLst/>
              <a:ahLst/>
              <a:cxnLst/>
              <a:rect l="l" t="t" r="r" b="b"/>
              <a:pathLst>
                <a:path w="1481" h="885" extrusionOk="0">
                  <a:moveTo>
                    <a:pt x="1260" y="1"/>
                  </a:moveTo>
                  <a:cubicBezTo>
                    <a:pt x="846" y="296"/>
                    <a:pt x="453" y="618"/>
                    <a:pt x="13" y="877"/>
                  </a:cubicBezTo>
                  <a:lnTo>
                    <a:pt x="13" y="877"/>
                  </a:lnTo>
                  <a:cubicBezTo>
                    <a:pt x="18" y="874"/>
                    <a:pt x="24" y="872"/>
                    <a:pt x="30" y="869"/>
                  </a:cubicBezTo>
                  <a:lnTo>
                    <a:pt x="1481" y="19"/>
                  </a:lnTo>
                  <a:cubicBezTo>
                    <a:pt x="1409" y="19"/>
                    <a:pt x="1331" y="4"/>
                    <a:pt x="1260" y="1"/>
                  </a:cubicBezTo>
                  <a:close/>
                  <a:moveTo>
                    <a:pt x="13" y="877"/>
                  </a:moveTo>
                  <a:lnTo>
                    <a:pt x="13" y="877"/>
                  </a:lnTo>
                  <a:cubicBezTo>
                    <a:pt x="8" y="879"/>
                    <a:pt x="3" y="881"/>
                    <a:pt x="0" y="884"/>
                  </a:cubicBezTo>
                  <a:cubicBezTo>
                    <a:pt x="4" y="882"/>
                    <a:pt x="9" y="879"/>
                    <a:pt x="13" y="877"/>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647;p37">
              <a:extLst>
                <a:ext uri="{FF2B5EF4-FFF2-40B4-BE49-F238E27FC236}">
                  <a16:creationId xmlns:a16="http://schemas.microsoft.com/office/drawing/2014/main" id="{45C803BF-84CE-BDF6-9E69-6101EB500A79}"/>
                </a:ext>
              </a:extLst>
            </p:cNvPr>
            <p:cNvSpPr/>
            <p:nvPr/>
          </p:nvSpPr>
          <p:spPr>
            <a:xfrm>
              <a:off x="4105375" y="4216575"/>
              <a:ext cx="72525" cy="4325"/>
            </a:xfrm>
            <a:custGeom>
              <a:avLst/>
              <a:gdLst/>
              <a:ahLst/>
              <a:cxnLst/>
              <a:rect l="l" t="t" r="r" b="b"/>
              <a:pathLst>
                <a:path w="2901" h="173" extrusionOk="0">
                  <a:moveTo>
                    <a:pt x="2901" y="0"/>
                  </a:moveTo>
                  <a:cubicBezTo>
                    <a:pt x="1963" y="115"/>
                    <a:pt x="1019" y="173"/>
                    <a:pt x="73" y="173"/>
                  </a:cubicBezTo>
                  <a:lnTo>
                    <a:pt x="73" y="173"/>
                  </a:lnTo>
                  <a:cubicBezTo>
                    <a:pt x="50" y="173"/>
                    <a:pt x="27" y="173"/>
                    <a:pt x="4" y="173"/>
                  </a:cubicBezTo>
                  <a:lnTo>
                    <a:pt x="1" y="173"/>
                  </a:lnTo>
                  <a:cubicBezTo>
                    <a:pt x="24" y="173"/>
                    <a:pt x="48" y="173"/>
                    <a:pt x="71" y="173"/>
                  </a:cubicBezTo>
                  <a:cubicBezTo>
                    <a:pt x="72" y="173"/>
                    <a:pt x="72" y="173"/>
                    <a:pt x="73" y="173"/>
                  </a:cubicBezTo>
                  <a:lnTo>
                    <a:pt x="73" y="173"/>
                  </a:lnTo>
                  <a:cubicBezTo>
                    <a:pt x="73" y="173"/>
                    <a:pt x="74" y="173"/>
                    <a:pt x="74" y="173"/>
                  </a:cubicBezTo>
                  <a:cubicBezTo>
                    <a:pt x="1018" y="173"/>
                    <a:pt x="1962" y="115"/>
                    <a:pt x="2901" y="0"/>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648;p37">
              <a:extLst>
                <a:ext uri="{FF2B5EF4-FFF2-40B4-BE49-F238E27FC236}">
                  <a16:creationId xmlns:a16="http://schemas.microsoft.com/office/drawing/2014/main" id="{C3D26704-3EDA-8039-EE6A-FC347E89BD0B}"/>
                </a:ext>
              </a:extLst>
            </p:cNvPr>
            <p:cNvSpPr/>
            <p:nvPr/>
          </p:nvSpPr>
          <p:spPr>
            <a:xfrm>
              <a:off x="3672275" y="4003125"/>
              <a:ext cx="850" cy="475"/>
            </a:xfrm>
            <a:custGeom>
              <a:avLst/>
              <a:gdLst/>
              <a:ahLst/>
              <a:cxnLst/>
              <a:rect l="l" t="t" r="r" b="b"/>
              <a:pathLst>
                <a:path w="34" h="19" extrusionOk="0">
                  <a:moveTo>
                    <a:pt x="30" y="1"/>
                  </a:moveTo>
                  <a:lnTo>
                    <a:pt x="0" y="19"/>
                  </a:lnTo>
                  <a:lnTo>
                    <a:pt x="3" y="19"/>
                  </a:lnTo>
                  <a:lnTo>
                    <a:pt x="33" y="1"/>
                  </a:ln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649;p37">
              <a:extLst>
                <a:ext uri="{FF2B5EF4-FFF2-40B4-BE49-F238E27FC236}">
                  <a16:creationId xmlns:a16="http://schemas.microsoft.com/office/drawing/2014/main" id="{BCD57FD0-551C-01E2-E616-5BAE95326D1D}"/>
                </a:ext>
              </a:extLst>
            </p:cNvPr>
            <p:cNvSpPr/>
            <p:nvPr/>
          </p:nvSpPr>
          <p:spPr>
            <a:xfrm>
              <a:off x="2830900" y="1949550"/>
              <a:ext cx="15225" cy="28800"/>
            </a:xfrm>
            <a:custGeom>
              <a:avLst/>
              <a:gdLst/>
              <a:ahLst/>
              <a:cxnLst/>
              <a:rect l="l" t="t" r="r" b="b"/>
              <a:pathLst>
                <a:path w="609" h="1152" extrusionOk="0">
                  <a:moveTo>
                    <a:pt x="609" y="0"/>
                  </a:moveTo>
                  <a:cubicBezTo>
                    <a:pt x="385" y="361"/>
                    <a:pt x="206" y="773"/>
                    <a:pt x="1" y="1151"/>
                  </a:cubicBezTo>
                  <a:cubicBezTo>
                    <a:pt x="209" y="773"/>
                    <a:pt x="385" y="361"/>
                    <a:pt x="609" y="0"/>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650;p37">
              <a:extLst>
                <a:ext uri="{FF2B5EF4-FFF2-40B4-BE49-F238E27FC236}">
                  <a16:creationId xmlns:a16="http://schemas.microsoft.com/office/drawing/2014/main" id="{EA1CFCD4-A5C5-BA5A-1841-1DD7C2D5849C}"/>
                </a:ext>
              </a:extLst>
            </p:cNvPr>
            <p:cNvSpPr/>
            <p:nvPr/>
          </p:nvSpPr>
          <p:spPr>
            <a:xfrm>
              <a:off x="2872025" y="1888100"/>
              <a:ext cx="18975" cy="26000"/>
            </a:xfrm>
            <a:custGeom>
              <a:avLst/>
              <a:gdLst/>
              <a:ahLst/>
              <a:cxnLst/>
              <a:rect l="l" t="t" r="r" b="b"/>
              <a:pathLst>
                <a:path w="759" h="1040" extrusionOk="0">
                  <a:moveTo>
                    <a:pt x="0" y="1039"/>
                  </a:moveTo>
                  <a:cubicBezTo>
                    <a:pt x="254" y="696"/>
                    <a:pt x="484" y="320"/>
                    <a:pt x="758" y="0"/>
                  </a:cubicBezTo>
                  <a:cubicBezTo>
                    <a:pt x="484" y="320"/>
                    <a:pt x="254" y="696"/>
                    <a:pt x="0" y="1039"/>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651;p37">
              <a:extLst>
                <a:ext uri="{FF2B5EF4-FFF2-40B4-BE49-F238E27FC236}">
                  <a16:creationId xmlns:a16="http://schemas.microsoft.com/office/drawing/2014/main" id="{5EB2AF07-FB77-FAE3-7D4E-439C1E71109F}"/>
                </a:ext>
              </a:extLst>
            </p:cNvPr>
            <p:cNvSpPr/>
            <p:nvPr/>
          </p:nvSpPr>
          <p:spPr>
            <a:xfrm>
              <a:off x="2797325" y="2019875"/>
              <a:ext cx="11725" cy="31525"/>
            </a:xfrm>
            <a:custGeom>
              <a:avLst/>
              <a:gdLst/>
              <a:ahLst/>
              <a:cxnLst/>
              <a:rect l="l" t="t" r="r" b="b"/>
              <a:pathLst>
                <a:path w="469" h="1261" extrusionOk="0">
                  <a:moveTo>
                    <a:pt x="0" y="1260"/>
                  </a:moveTo>
                  <a:cubicBezTo>
                    <a:pt x="161" y="846"/>
                    <a:pt x="293" y="398"/>
                    <a:pt x="469" y="1"/>
                  </a:cubicBezTo>
                  <a:cubicBezTo>
                    <a:pt x="293" y="398"/>
                    <a:pt x="161" y="846"/>
                    <a:pt x="0" y="1260"/>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652;p37">
              <a:extLst>
                <a:ext uri="{FF2B5EF4-FFF2-40B4-BE49-F238E27FC236}">
                  <a16:creationId xmlns:a16="http://schemas.microsoft.com/office/drawing/2014/main" id="{1B95605F-AC97-17E9-0020-9A864A24D24E}"/>
                </a:ext>
              </a:extLst>
            </p:cNvPr>
            <p:cNvSpPr/>
            <p:nvPr/>
          </p:nvSpPr>
          <p:spPr>
            <a:xfrm>
              <a:off x="2750825" y="2186000"/>
              <a:ext cx="7925" cy="58150"/>
            </a:xfrm>
            <a:custGeom>
              <a:avLst/>
              <a:gdLst/>
              <a:ahLst/>
              <a:cxnLst/>
              <a:rect l="l" t="t" r="r" b="b"/>
              <a:pathLst>
                <a:path w="317" h="2326" extrusionOk="0">
                  <a:moveTo>
                    <a:pt x="316" y="0"/>
                  </a:moveTo>
                  <a:cubicBezTo>
                    <a:pt x="176" y="745"/>
                    <a:pt x="99" y="1542"/>
                    <a:pt x="1" y="2325"/>
                  </a:cubicBezTo>
                  <a:cubicBezTo>
                    <a:pt x="99" y="1545"/>
                    <a:pt x="176" y="745"/>
                    <a:pt x="316" y="0"/>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653;p37">
              <a:extLst>
                <a:ext uri="{FF2B5EF4-FFF2-40B4-BE49-F238E27FC236}">
                  <a16:creationId xmlns:a16="http://schemas.microsoft.com/office/drawing/2014/main" id="{BA8631B1-2EB4-3DFF-8343-3493BF39E2E5}"/>
                </a:ext>
              </a:extLst>
            </p:cNvPr>
            <p:cNvSpPr/>
            <p:nvPr/>
          </p:nvSpPr>
          <p:spPr>
            <a:xfrm>
              <a:off x="2741650" y="2280825"/>
              <a:ext cx="4325" cy="101675"/>
            </a:xfrm>
            <a:custGeom>
              <a:avLst/>
              <a:gdLst/>
              <a:ahLst/>
              <a:cxnLst/>
              <a:rect l="l" t="t" r="r" b="b"/>
              <a:pathLst>
                <a:path w="173" h="4067" extrusionOk="0">
                  <a:moveTo>
                    <a:pt x="172" y="1"/>
                  </a:moveTo>
                  <a:lnTo>
                    <a:pt x="172" y="1"/>
                  </a:lnTo>
                  <a:cubicBezTo>
                    <a:pt x="57" y="1310"/>
                    <a:pt x="1" y="2663"/>
                    <a:pt x="1" y="4067"/>
                  </a:cubicBezTo>
                  <a:cubicBezTo>
                    <a:pt x="1" y="2666"/>
                    <a:pt x="57" y="1310"/>
                    <a:pt x="172" y="1"/>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654;p37">
              <a:extLst>
                <a:ext uri="{FF2B5EF4-FFF2-40B4-BE49-F238E27FC236}">
                  <a16:creationId xmlns:a16="http://schemas.microsoft.com/office/drawing/2014/main" id="{48649E22-7A25-F179-5F8B-5F719DC1A1D8}"/>
                </a:ext>
              </a:extLst>
            </p:cNvPr>
            <p:cNvSpPr/>
            <p:nvPr/>
          </p:nvSpPr>
          <p:spPr>
            <a:xfrm>
              <a:off x="2919700" y="1836150"/>
              <a:ext cx="23675" cy="23400"/>
            </a:xfrm>
            <a:custGeom>
              <a:avLst/>
              <a:gdLst/>
              <a:ahLst/>
              <a:cxnLst/>
              <a:rect l="l" t="t" r="r" b="b"/>
              <a:pathLst>
                <a:path w="947" h="936" extrusionOk="0">
                  <a:moveTo>
                    <a:pt x="1" y="935"/>
                  </a:moveTo>
                  <a:cubicBezTo>
                    <a:pt x="320" y="628"/>
                    <a:pt x="612" y="285"/>
                    <a:pt x="947" y="1"/>
                  </a:cubicBezTo>
                  <a:cubicBezTo>
                    <a:pt x="612" y="285"/>
                    <a:pt x="320" y="628"/>
                    <a:pt x="1" y="935"/>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655;p37">
              <a:extLst>
                <a:ext uri="{FF2B5EF4-FFF2-40B4-BE49-F238E27FC236}">
                  <a16:creationId xmlns:a16="http://schemas.microsoft.com/office/drawing/2014/main" id="{A897B26F-E334-542B-EE0B-B39204F44D7F}"/>
                </a:ext>
              </a:extLst>
            </p:cNvPr>
            <p:cNvSpPr/>
            <p:nvPr/>
          </p:nvSpPr>
          <p:spPr>
            <a:xfrm>
              <a:off x="2770825" y="2098825"/>
              <a:ext cx="9050" cy="37200"/>
            </a:xfrm>
            <a:custGeom>
              <a:avLst/>
              <a:gdLst/>
              <a:ahLst/>
              <a:cxnLst/>
              <a:rect l="l" t="t" r="r" b="b"/>
              <a:pathLst>
                <a:path w="362" h="1488" extrusionOk="0">
                  <a:moveTo>
                    <a:pt x="1" y="1487"/>
                  </a:moveTo>
                  <a:cubicBezTo>
                    <a:pt x="123" y="995"/>
                    <a:pt x="216" y="475"/>
                    <a:pt x="362" y="1"/>
                  </a:cubicBezTo>
                  <a:cubicBezTo>
                    <a:pt x="216" y="475"/>
                    <a:pt x="123" y="995"/>
                    <a:pt x="1" y="1487"/>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656;p37">
              <a:extLst>
                <a:ext uri="{FF2B5EF4-FFF2-40B4-BE49-F238E27FC236}">
                  <a16:creationId xmlns:a16="http://schemas.microsoft.com/office/drawing/2014/main" id="{E21B6F38-3D15-DEA4-82EA-DE47397D2208}"/>
                </a:ext>
              </a:extLst>
            </p:cNvPr>
            <p:cNvSpPr/>
            <p:nvPr/>
          </p:nvSpPr>
          <p:spPr>
            <a:xfrm>
              <a:off x="2662400" y="1655675"/>
              <a:ext cx="1009975" cy="2428075"/>
            </a:xfrm>
            <a:custGeom>
              <a:avLst/>
              <a:gdLst/>
              <a:ahLst/>
              <a:cxnLst/>
              <a:rect l="l" t="t" r="r" b="b"/>
              <a:pathLst>
                <a:path w="40399" h="97123" extrusionOk="0">
                  <a:moveTo>
                    <a:pt x="23042" y="1"/>
                  </a:moveTo>
                  <a:cubicBezTo>
                    <a:pt x="19050" y="1"/>
                    <a:pt x="15334" y="882"/>
                    <a:pt x="12072" y="2775"/>
                  </a:cubicBezTo>
                  <a:cubicBezTo>
                    <a:pt x="11543" y="3083"/>
                    <a:pt x="11072" y="3468"/>
                    <a:pt x="10579" y="3817"/>
                  </a:cubicBezTo>
                  <a:cubicBezTo>
                    <a:pt x="10149" y="4119"/>
                    <a:pt x="9693" y="4387"/>
                    <a:pt x="9290" y="4722"/>
                  </a:cubicBezTo>
                  <a:cubicBezTo>
                    <a:pt x="8869" y="5071"/>
                    <a:pt x="8502" y="5486"/>
                    <a:pt x="8108" y="5871"/>
                  </a:cubicBezTo>
                  <a:cubicBezTo>
                    <a:pt x="7696" y="6271"/>
                    <a:pt x="7257" y="6638"/>
                    <a:pt x="6875" y="7074"/>
                  </a:cubicBezTo>
                  <a:cubicBezTo>
                    <a:pt x="6573" y="7420"/>
                    <a:pt x="6317" y="7826"/>
                    <a:pt x="6033" y="8196"/>
                  </a:cubicBezTo>
                  <a:cubicBezTo>
                    <a:pt x="5618" y="8736"/>
                    <a:pt x="5182" y="9253"/>
                    <a:pt x="4809" y="9838"/>
                  </a:cubicBezTo>
                  <a:cubicBezTo>
                    <a:pt x="4621" y="10136"/>
                    <a:pt x="4472" y="10479"/>
                    <a:pt x="4293" y="10790"/>
                  </a:cubicBezTo>
                  <a:cubicBezTo>
                    <a:pt x="3878" y="11506"/>
                    <a:pt x="3457" y="12217"/>
                    <a:pt x="3099" y="12993"/>
                  </a:cubicBezTo>
                  <a:cubicBezTo>
                    <a:pt x="3018" y="13169"/>
                    <a:pt x="2965" y="13369"/>
                    <a:pt x="2887" y="13548"/>
                  </a:cubicBezTo>
                  <a:cubicBezTo>
                    <a:pt x="1006" y="17897"/>
                    <a:pt x="1" y="23121"/>
                    <a:pt x="4" y="29076"/>
                  </a:cubicBezTo>
                  <a:cubicBezTo>
                    <a:pt x="21" y="54101"/>
                    <a:pt x="17785" y="84625"/>
                    <a:pt x="39604" y="97123"/>
                  </a:cubicBezTo>
                  <a:cubicBezTo>
                    <a:pt x="39118" y="96839"/>
                    <a:pt x="38816" y="96320"/>
                    <a:pt x="38813" y="95759"/>
                  </a:cubicBezTo>
                  <a:cubicBezTo>
                    <a:pt x="38813" y="95194"/>
                    <a:pt x="39112" y="94672"/>
                    <a:pt x="39598" y="94385"/>
                  </a:cubicBezTo>
                  <a:lnTo>
                    <a:pt x="40398" y="93917"/>
                  </a:lnTo>
                  <a:cubicBezTo>
                    <a:pt x="39882" y="93609"/>
                    <a:pt x="39380" y="93245"/>
                    <a:pt x="38870" y="92920"/>
                  </a:cubicBezTo>
                  <a:cubicBezTo>
                    <a:pt x="38222" y="92505"/>
                    <a:pt x="37572" y="92102"/>
                    <a:pt x="36930" y="91651"/>
                  </a:cubicBezTo>
                  <a:cubicBezTo>
                    <a:pt x="36306" y="91212"/>
                    <a:pt x="35694" y="90732"/>
                    <a:pt x="35079" y="90266"/>
                  </a:cubicBezTo>
                  <a:cubicBezTo>
                    <a:pt x="34449" y="89789"/>
                    <a:pt x="33820" y="89326"/>
                    <a:pt x="33202" y="88822"/>
                  </a:cubicBezTo>
                  <a:cubicBezTo>
                    <a:pt x="32596" y="88323"/>
                    <a:pt x="32005" y="87789"/>
                    <a:pt x="31408" y="87263"/>
                  </a:cubicBezTo>
                  <a:cubicBezTo>
                    <a:pt x="30802" y="86732"/>
                    <a:pt x="30193" y="86216"/>
                    <a:pt x="29602" y="85658"/>
                  </a:cubicBezTo>
                  <a:cubicBezTo>
                    <a:pt x="29008" y="85102"/>
                    <a:pt x="28447" y="84520"/>
                    <a:pt x="27874" y="83941"/>
                  </a:cubicBezTo>
                  <a:cubicBezTo>
                    <a:pt x="27301" y="83365"/>
                    <a:pt x="26713" y="82798"/>
                    <a:pt x="26151" y="82198"/>
                  </a:cubicBezTo>
                  <a:cubicBezTo>
                    <a:pt x="25587" y="81595"/>
                    <a:pt x="25047" y="80959"/>
                    <a:pt x="24498" y="80335"/>
                  </a:cubicBezTo>
                  <a:cubicBezTo>
                    <a:pt x="23949" y="79712"/>
                    <a:pt x="23396" y="79109"/>
                    <a:pt x="22865" y="78470"/>
                  </a:cubicBezTo>
                  <a:cubicBezTo>
                    <a:pt x="22325" y="77819"/>
                    <a:pt x="21811" y="77139"/>
                    <a:pt x="21289" y="76467"/>
                  </a:cubicBezTo>
                  <a:cubicBezTo>
                    <a:pt x="20779" y="75816"/>
                    <a:pt x="20262" y="75175"/>
                    <a:pt x="19770" y="74506"/>
                  </a:cubicBezTo>
                  <a:cubicBezTo>
                    <a:pt x="19259" y="73813"/>
                    <a:pt x="18779" y="73094"/>
                    <a:pt x="18286" y="72384"/>
                  </a:cubicBezTo>
                  <a:cubicBezTo>
                    <a:pt x="17812" y="71703"/>
                    <a:pt x="17328" y="71034"/>
                    <a:pt x="16874" y="70339"/>
                  </a:cubicBezTo>
                  <a:cubicBezTo>
                    <a:pt x="16397" y="69611"/>
                    <a:pt x="15955" y="68861"/>
                    <a:pt x="15498" y="68118"/>
                  </a:cubicBezTo>
                  <a:cubicBezTo>
                    <a:pt x="15065" y="67414"/>
                    <a:pt x="14618" y="66718"/>
                    <a:pt x="14206" y="66002"/>
                  </a:cubicBezTo>
                  <a:cubicBezTo>
                    <a:pt x="13767" y="65244"/>
                    <a:pt x="13364" y="64465"/>
                    <a:pt x="12946" y="63695"/>
                  </a:cubicBezTo>
                  <a:cubicBezTo>
                    <a:pt x="12555" y="62972"/>
                    <a:pt x="12149" y="62259"/>
                    <a:pt x="11776" y="61528"/>
                  </a:cubicBezTo>
                  <a:cubicBezTo>
                    <a:pt x="11379" y="60742"/>
                    <a:pt x="11021" y="59946"/>
                    <a:pt x="10648" y="59152"/>
                  </a:cubicBezTo>
                  <a:cubicBezTo>
                    <a:pt x="10301" y="58417"/>
                    <a:pt x="9937" y="57689"/>
                    <a:pt x="9612" y="56946"/>
                  </a:cubicBezTo>
                  <a:cubicBezTo>
                    <a:pt x="9254" y="56128"/>
                    <a:pt x="8940" y="55304"/>
                    <a:pt x="8606" y="54480"/>
                  </a:cubicBezTo>
                  <a:cubicBezTo>
                    <a:pt x="8314" y="53752"/>
                    <a:pt x="8000" y="53029"/>
                    <a:pt x="7729" y="52298"/>
                  </a:cubicBezTo>
                  <a:cubicBezTo>
                    <a:pt x="7412" y="51447"/>
                    <a:pt x="7146" y="50594"/>
                    <a:pt x="6860" y="49743"/>
                  </a:cubicBezTo>
                  <a:cubicBezTo>
                    <a:pt x="6621" y="49030"/>
                    <a:pt x="6358" y="48316"/>
                    <a:pt x="6141" y="47603"/>
                  </a:cubicBezTo>
                  <a:cubicBezTo>
                    <a:pt x="5875" y="46728"/>
                    <a:pt x="5663" y="45854"/>
                    <a:pt x="5430" y="44979"/>
                  </a:cubicBezTo>
                  <a:cubicBezTo>
                    <a:pt x="5245" y="44287"/>
                    <a:pt x="5036" y="43594"/>
                    <a:pt x="4875" y="42902"/>
                  </a:cubicBezTo>
                  <a:cubicBezTo>
                    <a:pt x="4660" y="41991"/>
                    <a:pt x="4505" y="41087"/>
                    <a:pt x="4332" y="40182"/>
                  </a:cubicBezTo>
                  <a:cubicBezTo>
                    <a:pt x="4203" y="39529"/>
                    <a:pt x="4048" y="38872"/>
                    <a:pt x="3944" y="38221"/>
                  </a:cubicBezTo>
                  <a:cubicBezTo>
                    <a:pt x="3782" y="37218"/>
                    <a:pt x="3681" y="36230"/>
                    <a:pt x="3571" y="35236"/>
                  </a:cubicBezTo>
                  <a:cubicBezTo>
                    <a:pt x="3508" y="34693"/>
                    <a:pt x="3415" y="34144"/>
                    <a:pt x="3368" y="33604"/>
                  </a:cubicBezTo>
                  <a:cubicBezTo>
                    <a:pt x="3239" y="32075"/>
                    <a:pt x="3174" y="30565"/>
                    <a:pt x="3171" y="29073"/>
                  </a:cubicBezTo>
                  <a:cubicBezTo>
                    <a:pt x="3171" y="27667"/>
                    <a:pt x="3227" y="26306"/>
                    <a:pt x="3341" y="24992"/>
                  </a:cubicBezTo>
                  <a:cubicBezTo>
                    <a:pt x="3385" y="24491"/>
                    <a:pt x="3478" y="24028"/>
                    <a:pt x="3538" y="23538"/>
                  </a:cubicBezTo>
                  <a:cubicBezTo>
                    <a:pt x="3633" y="22753"/>
                    <a:pt x="3714" y="21954"/>
                    <a:pt x="3851" y="21204"/>
                  </a:cubicBezTo>
                  <a:cubicBezTo>
                    <a:pt x="3982" y="20512"/>
                    <a:pt x="4170" y="19873"/>
                    <a:pt x="4335" y="19213"/>
                  </a:cubicBezTo>
                  <a:cubicBezTo>
                    <a:pt x="4457" y="18721"/>
                    <a:pt x="4553" y="18198"/>
                    <a:pt x="4696" y="17727"/>
                  </a:cubicBezTo>
                  <a:cubicBezTo>
                    <a:pt x="4896" y="17061"/>
                    <a:pt x="5156" y="16455"/>
                    <a:pt x="5397" y="15828"/>
                  </a:cubicBezTo>
                  <a:cubicBezTo>
                    <a:pt x="5555" y="15411"/>
                    <a:pt x="5687" y="14966"/>
                    <a:pt x="5863" y="14569"/>
                  </a:cubicBezTo>
                  <a:cubicBezTo>
                    <a:pt x="6126" y="13981"/>
                    <a:pt x="6442" y="13452"/>
                    <a:pt x="6741" y="12906"/>
                  </a:cubicBezTo>
                  <a:cubicBezTo>
                    <a:pt x="6946" y="12524"/>
                    <a:pt x="7126" y="12112"/>
                    <a:pt x="7349" y="11751"/>
                  </a:cubicBezTo>
                  <a:cubicBezTo>
                    <a:pt x="7663" y="11244"/>
                    <a:pt x="8033" y="10802"/>
                    <a:pt x="8382" y="10333"/>
                  </a:cubicBezTo>
                  <a:cubicBezTo>
                    <a:pt x="8639" y="9993"/>
                    <a:pt x="8869" y="9617"/>
                    <a:pt x="9143" y="9297"/>
                  </a:cubicBezTo>
                  <a:cubicBezTo>
                    <a:pt x="9499" y="8880"/>
                    <a:pt x="9905" y="8530"/>
                    <a:pt x="10293" y="8154"/>
                  </a:cubicBezTo>
                  <a:cubicBezTo>
                    <a:pt x="10609" y="7844"/>
                    <a:pt x="10901" y="7501"/>
                    <a:pt x="11239" y="7220"/>
                  </a:cubicBezTo>
                  <a:cubicBezTo>
                    <a:pt x="11639" y="6883"/>
                    <a:pt x="12089" y="6611"/>
                    <a:pt x="12519" y="6313"/>
                  </a:cubicBezTo>
                  <a:cubicBezTo>
                    <a:pt x="12880" y="6062"/>
                    <a:pt x="13218" y="5775"/>
                    <a:pt x="13597" y="5551"/>
                  </a:cubicBezTo>
                  <a:lnTo>
                    <a:pt x="13651" y="5522"/>
                  </a:lnTo>
                  <a:lnTo>
                    <a:pt x="13660" y="5516"/>
                  </a:lnTo>
                  <a:cubicBezTo>
                    <a:pt x="13663" y="5516"/>
                    <a:pt x="13665" y="5513"/>
                    <a:pt x="13668" y="5513"/>
                  </a:cubicBezTo>
                  <a:lnTo>
                    <a:pt x="15056" y="4695"/>
                  </a:lnTo>
                  <a:lnTo>
                    <a:pt x="15056" y="4695"/>
                  </a:lnTo>
                  <a:cubicBezTo>
                    <a:pt x="15027" y="4748"/>
                    <a:pt x="15009" y="4814"/>
                    <a:pt x="14979" y="4868"/>
                  </a:cubicBezTo>
                  <a:cubicBezTo>
                    <a:pt x="16495" y="4157"/>
                    <a:pt x="18107" y="3662"/>
                    <a:pt x="19764" y="3399"/>
                  </a:cubicBezTo>
                  <a:cubicBezTo>
                    <a:pt x="20793" y="2107"/>
                    <a:pt x="21996" y="964"/>
                    <a:pt x="23340" y="2"/>
                  </a:cubicBezTo>
                  <a:cubicBezTo>
                    <a:pt x="23240" y="1"/>
                    <a:pt x="23141" y="1"/>
                    <a:pt x="23042" y="1"/>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657;p37">
              <a:extLst>
                <a:ext uri="{FF2B5EF4-FFF2-40B4-BE49-F238E27FC236}">
                  <a16:creationId xmlns:a16="http://schemas.microsoft.com/office/drawing/2014/main" id="{8D12F9B7-BB70-3AA9-E94C-E2E7EC99A965}"/>
                </a:ext>
              </a:extLst>
            </p:cNvPr>
            <p:cNvSpPr/>
            <p:nvPr/>
          </p:nvSpPr>
          <p:spPr>
            <a:xfrm>
              <a:off x="3652725" y="3935975"/>
              <a:ext cx="928925" cy="285000"/>
            </a:xfrm>
            <a:custGeom>
              <a:avLst/>
              <a:gdLst/>
              <a:ahLst/>
              <a:cxnLst/>
              <a:rect l="l" t="t" r="r" b="b"/>
              <a:pathLst>
                <a:path w="37157" h="11400" extrusionOk="0">
                  <a:moveTo>
                    <a:pt x="4063" y="4457"/>
                  </a:moveTo>
                  <a:lnTo>
                    <a:pt x="4021" y="4481"/>
                  </a:lnTo>
                  <a:cubicBezTo>
                    <a:pt x="4021" y="4481"/>
                    <a:pt x="4021" y="4481"/>
                    <a:pt x="4022" y="4481"/>
                  </a:cubicBezTo>
                  <a:lnTo>
                    <a:pt x="4022" y="4481"/>
                  </a:lnTo>
                  <a:lnTo>
                    <a:pt x="4063" y="4457"/>
                  </a:lnTo>
                  <a:close/>
                  <a:moveTo>
                    <a:pt x="0" y="5914"/>
                  </a:moveTo>
                  <a:cubicBezTo>
                    <a:pt x="2" y="5915"/>
                    <a:pt x="3" y="5915"/>
                    <a:pt x="5" y="5916"/>
                  </a:cubicBezTo>
                  <a:lnTo>
                    <a:pt x="5" y="5916"/>
                  </a:lnTo>
                  <a:cubicBezTo>
                    <a:pt x="3" y="5915"/>
                    <a:pt x="2" y="5915"/>
                    <a:pt x="0" y="5914"/>
                  </a:cubicBezTo>
                  <a:close/>
                  <a:moveTo>
                    <a:pt x="37156" y="0"/>
                  </a:moveTo>
                  <a:cubicBezTo>
                    <a:pt x="35658" y="705"/>
                    <a:pt x="34067" y="1197"/>
                    <a:pt x="32431" y="1463"/>
                  </a:cubicBezTo>
                  <a:cubicBezTo>
                    <a:pt x="31387" y="2779"/>
                    <a:pt x="30157" y="3941"/>
                    <a:pt x="28787" y="4914"/>
                  </a:cubicBezTo>
                  <a:cubicBezTo>
                    <a:pt x="28858" y="4914"/>
                    <a:pt x="28936" y="4932"/>
                    <a:pt x="29008" y="4932"/>
                  </a:cubicBezTo>
                  <a:lnTo>
                    <a:pt x="27557" y="5779"/>
                  </a:lnTo>
                  <a:cubicBezTo>
                    <a:pt x="27545" y="5785"/>
                    <a:pt x="27536" y="5788"/>
                    <a:pt x="27527" y="5794"/>
                  </a:cubicBezTo>
                  <a:cubicBezTo>
                    <a:pt x="27518" y="5800"/>
                    <a:pt x="27506" y="5812"/>
                    <a:pt x="27494" y="5818"/>
                  </a:cubicBezTo>
                  <a:cubicBezTo>
                    <a:pt x="27327" y="5914"/>
                    <a:pt x="27142" y="5973"/>
                    <a:pt x="26972" y="6063"/>
                  </a:cubicBezTo>
                  <a:cubicBezTo>
                    <a:pt x="26318" y="6415"/>
                    <a:pt x="25656" y="6746"/>
                    <a:pt x="24963" y="7009"/>
                  </a:cubicBezTo>
                  <a:cubicBezTo>
                    <a:pt x="24638" y="7131"/>
                    <a:pt x="24297" y="7209"/>
                    <a:pt x="23966" y="7314"/>
                  </a:cubicBezTo>
                  <a:cubicBezTo>
                    <a:pt x="23387" y="7496"/>
                    <a:pt x="22811" y="7678"/>
                    <a:pt x="22208" y="7800"/>
                  </a:cubicBezTo>
                  <a:cubicBezTo>
                    <a:pt x="21826" y="7881"/>
                    <a:pt x="21429" y="7916"/>
                    <a:pt x="21038" y="7973"/>
                  </a:cubicBezTo>
                  <a:cubicBezTo>
                    <a:pt x="20459" y="8057"/>
                    <a:pt x="19877" y="8137"/>
                    <a:pt x="19280" y="8170"/>
                  </a:cubicBezTo>
                  <a:cubicBezTo>
                    <a:pt x="19071" y="8182"/>
                    <a:pt x="18859" y="8185"/>
                    <a:pt x="18646" y="8185"/>
                  </a:cubicBezTo>
                  <a:cubicBezTo>
                    <a:pt x="18432" y="8185"/>
                    <a:pt x="18217" y="8182"/>
                    <a:pt x="18002" y="8182"/>
                  </a:cubicBezTo>
                  <a:cubicBezTo>
                    <a:pt x="17405" y="8179"/>
                    <a:pt x="16805" y="8170"/>
                    <a:pt x="16193" y="8119"/>
                  </a:cubicBezTo>
                  <a:cubicBezTo>
                    <a:pt x="15749" y="8081"/>
                    <a:pt x="15295" y="8021"/>
                    <a:pt x="14841" y="7961"/>
                  </a:cubicBezTo>
                  <a:cubicBezTo>
                    <a:pt x="14223" y="7878"/>
                    <a:pt x="13600" y="7776"/>
                    <a:pt x="12967" y="7648"/>
                  </a:cubicBezTo>
                  <a:cubicBezTo>
                    <a:pt x="12501" y="7552"/>
                    <a:pt x="12035" y="7439"/>
                    <a:pt x="11561" y="7317"/>
                  </a:cubicBezTo>
                  <a:cubicBezTo>
                    <a:pt x="10919" y="7152"/>
                    <a:pt x="10268" y="6964"/>
                    <a:pt x="9615" y="6752"/>
                  </a:cubicBezTo>
                  <a:cubicBezTo>
                    <a:pt x="9137" y="6600"/>
                    <a:pt x="8657" y="6436"/>
                    <a:pt x="8173" y="6257"/>
                  </a:cubicBezTo>
                  <a:cubicBezTo>
                    <a:pt x="7507" y="6012"/>
                    <a:pt x="6836" y="5732"/>
                    <a:pt x="6158" y="5439"/>
                  </a:cubicBezTo>
                  <a:cubicBezTo>
                    <a:pt x="5669" y="5227"/>
                    <a:pt x="5182" y="5018"/>
                    <a:pt x="4690" y="4779"/>
                  </a:cubicBezTo>
                  <a:cubicBezTo>
                    <a:pt x="4466" y="4675"/>
                    <a:pt x="4245" y="4594"/>
                    <a:pt x="4022" y="4481"/>
                  </a:cubicBezTo>
                  <a:lnTo>
                    <a:pt x="4022" y="4481"/>
                  </a:lnTo>
                  <a:lnTo>
                    <a:pt x="1588" y="5908"/>
                  </a:lnTo>
                  <a:cubicBezTo>
                    <a:pt x="1342" y="6052"/>
                    <a:pt x="1065" y="6124"/>
                    <a:pt x="789" y="6124"/>
                  </a:cubicBezTo>
                  <a:cubicBezTo>
                    <a:pt x="519" y="6124"/>
                    <a:pt x="248" y="6055"/>
                    <a:pt x="5" y="5916"/>
                  </a:cubicBezTo>
                  <a:lnTo>
                    <a:pt x="5" y="5916"/>
                  </a:lnTo>
                  <a:cubicBezTo>
                    <a:pt x="6361" y="9562"/>
                    <a:pt x="12520" y="11400"/>
                    <a:pt x="18110" y="11400"/>
                  </a:cubicBezTo>
                  <a:cubicBezTo>
                    <a:pt x="19095" y="11400"/>
                    <a:pt x="20080" y="11340"/>
                    <a:pt x="21062" y="11221"/>
                  </a:cubicBezTo>
                  <a:cubicBezTo>
                    <a:pt x="21378" y="11182"/>
                    <a:pt x="21680" y="11095"/>
                    <a:pt x="21993" y="11045"/>
                  </a:cubicBezTo>
                  <a:cubicBezTo>
                    <a:pt x="22632" y="10937"/>
                    <a:pt x="23271" y="10845"/>
                    <a:pt x="23889" y="10684"/>
                  </a:cubicBezTo>
                  <a:cubicBezTo>
                    <a:pt x="24253" y="10591"/>
                    <a:pt x="24593" y="10445"/>
                    <a:pt x="24948" y="10334"/>
                  </a:cubicBezTo>
                  <a:cubicBezTo>
                    <a:pt x="25494" y="10161"/>
                    <a:pt x="26050" y="10006"/>
                    <a:pt x="26581" y="9788"/>
                  </a:cubicBezTo>
                  <a:cubicBezTo>
                    <a:pt x="26942" y="9639"/>
                    <a:pt x="27282" y="9439"/>
                    <a:pt x="27638" y="9269"/>
                  </a:cubicBezTo>
                  <a:cubicBezTo>
                    <a:pt x="28133" y="9033"/>
                    <a:pt x="28638" y="8815"/>
                    <a:pt x="29115" y="8537"/>
                  </a:cubicBezTo>
                  <a:cubicBezTo>
                    <a:pt x="32494" y="6567"/>
                    <a:pt x="35169" y="3645"/>
                    <a:pt x="37156" y="0"/>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658;p37">
              <a:extLst>
                <a:ext uri="{FF2B5EF4-FFF2-40B4-BE49-F238E27FC236}">
                  <a16:creationId xmlns:a16="http://schemas.microsoft.com/office/drawing/2014/main" id="{D214FCF9-3A79-833A-6DC9-FC7C7F6AD758}"/>
                </a:ext>
              </a:extLst>
            </p:cNvPr>
            <p:cNvSpPr/>
            <p:nvPr/>
          </p:nvSpPr>
          <p:spPr>
            <a:xfrm>
              <a:off x="3156475" y="1655725"/>
              <a:ext cx="1524800" cy="2316775"/>
            </a:xfrm>
            <a:custGeom>
              <a:avLst/>
              <a:gdLst/>
              <a:ahLst/>
              <a:cxnLst/>
              <a:rect l="l" t="t" r="r" b="b"/>
              <a:pathLst>
                <a:path w="60992" h="92671" extrusionOk="0">
                  <a:moveTo>
                    <a:pt x="3577" y="0"/>
                  </a:moveTo>
                  <a:cubicBezTo>
                    <a:pt x="2233" y="962"/>
                    <a:pt x="1030" y="2105"/>
                    <a:pt x="1" y="3397"/>
                  </a:cubicBezTo>
                  <a:cubicBezTo>
                    <a:pt x="1066" y="3224"/>
                    <a:pt x="2156" y="3108"/>
                    <a:pt x="3284" y="3108"/>
                  </a:cubicBezTo>
                  <a:cubicBezTo>
                    <a:pt x="8308" y="3108"/>
                    <a:pt x="13928" y="4803"/>
                    <a:pt x="19791" y="8158"/>
                  </a:cubicBezTo>
                  <a:cubicBezTo>
                    <a:pt x="40745" y="20161"/>
                    <a:pt x="57803" y="49472"/>
                    <a:pt x="57818" y="73498"/>
                  </a:cubicBezTo>
                  <a:cubicBezTo>
                    <a:pt x="57824" y="81590"/>
                    <a:pt x="55875" y="88148"/>
                    <a:pt x="52278" y="92670"/>
                  </a:cubicBezTo>
                  <a:cubicBezTo>
                    <a:pt x="53914" y="92404"/>
                    <a:pt x="55505" y="91912"/>
                    <a:pt x="57003" y="91208"/>
                  </a:cubicBezTo>
                  <a:cubicBezTo>
                    <a:pt x="59585" y="86476"/>
                    <a:pt x="60991" y="80504"/>
                    <a:pt x="60985" y="73498"/>
                  </a:cubicBezTo>
                  <a:cubicBezTo>
                    <a:pt x="60970" y="48461"/>
                    <a:pt x="43198" y="17919"/>
                    <a:pt x="21364" y="5412"/>
                  </a:cubicBezTo>
                  <a:cubicBezTo>
                    <a:pt x="15116" y="1836"/>
                    <a:pt x="9081" y="63"/>
                    <a:pt x="3577" y="0"/>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659;p37">
              <a:extLst>
                <a:ext uri="{FF2B5EF4-FFF2-40B4-BE49-F238E27FC236}">
                  <a16:creationId xmlns:a16="http://schemas.microsoft.com/office/drawing/2014/main" id="{A05AE5F2-19ED-2ED9-3932-1B04BD21C6DA}"/>
                </a:ext>
              </a:extLst>
            </p:cNvPr>
            <p:cNvSpPr/>
            <p:nvPr/>
          </p:nvSpPr>
          <p:spPr>
            <a:xfrm>
              <a:off x="3626150" y="4003200"/>
              <a:ext cx="128150" cy="85850"/>
            </a:xfrm>
            <a:custGeom>
              <a:avLst/>
              <a:gdLst/>
              <a:ahLst/>
              <a:cxnLst/>
              <a:rect l="l" t="t" r="r" b="b"/>
              <a:pathLst>
                <a:path w="5126" h="3434" extrusionOk="0">
                  <a:moveTo>
                    <a:pt x="1875" y="1"/>
                  </a:moveTo>
                  <a:lnTo>
                    <a:pt x="1848" y="16"/>
                  </a:lnTo>
                  <a:lnTo>
                    <a:pt x="1845" y="16"/>
                  </a:lnTo>
                  <a:lnTo>
                    <a:pt x="1048" y="484"/>
                  </a:lnTo>
                  <a:cubicBezTo>
                    <a:pt x="1" y="1099"/>
                    <a:pt x="4" y="2613"/>
                    <a:pt x="1054" y="3219"/>
                  </a:cubicBezTo>
                  <a:cubicBezTo>
                    <a:pt x="1057" y="3219"/>
                    <a:pt x="1060" y="3225"/>
                    <a:pt x="1063" y="3225"/>
                  </a:cubicBezTo>
                  <a:cubicBezTo>
                    <a:pt x="1298" y="3359"/>
                    <a:pt x="1563" y="3434"/>
                    <a:pt x="1832" y="3434"/>
                  </a:cubicBezTo>
                  <a:cubicBezTo>
                    <a:pt x="1838" y="3434"/>
                    <a:pt x="1843" y="3434"/>
                    <a:pt x="1848" y="3434"/>
                  </a:cubicBezTo>
                  <a:cubicBezTo>
                    <a:pt x="1854" y="3434"/>
                    <a:pt x="1859" y="3434"/>
                    <a:pt x="1865" y="3434"/>
                  </a:cubicBezTo>
                  <a:cubicBezTo>
                    <a:pt x="2140" y="3434"/>
                    <a:pt x="2411" y="3359"/>
                    <a:pt x="2648" y="3219"/>
                  </a:cubicBezTo>
                  <a:lnTo>
                    <a:pt x="5126" y="1768"/>
                  </a:lnTo>
                  <a:cubicBezTo>
                    <a:pt x="4299" y="1356"/>
                    <a:pt x="3472" y="959"/>
                    <a:pt x="2633" y="478"/>
                  </a:cubicBezTo>
                  <a:cubicBezTo>
                    <a:pt x="2380" y="332"/>
                    <a:pt x="2132" y="150"/>
                    <a:pt x="1875" y="1"/>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660;p37">
              <a:extLst>
                <a:ext uri="{FF2B5EF4-FFF2-40B4-BE49-F238E27FC236}">
                  <a16:creationId xmlns:a16="http://schemas.microsoft.com/office/drawing/2014/main" id="{5CF3607F-A029-512E-CC41-72ECA1C4BE52}"/>
                </a:ext>
              </a:extLst>
            </p:cNvPr>
            <p:cNvSpPr/>
            <p:nvPr/>
          </p:nvSpPr>
          <p:spPr>
            <a:xfrm>
              <a:off x="2975450" y="1793700"/>
              <a:ext cx="28300" cy="19875"/>
            </a:xfrm>
            <a:custGeom>
              <a:avLst/>
              <a:gdLst/>
              <a:ahLst/>
              <a:cxnLst/>
              <a:rect l="l" t="t" r="r" b="b"/>
              <a:pathLst>
                <a:path w="1132" h="795" extrusionOk="0">
                  <a:moveTo>
                    <a:pt x="1132" y="1"/>
                  </a:moveTo>
                  <a:lnTo>
                    <a:pt x="1132" y="1"/>
                  </a:lnTo>
                  <a:cubicBezTo>
                    <a:pt x="1091" y="24"/>
                    <a:pt x="1052" y="48"/>
                    <a:pt x="1012" y="73"/>
                  </a:cubicBezTo>
                  <a:lnTo>
                    <a:pt x="1012" y="73"/>
                  </a:lnTo>
                  <a:cubicBezTo>
                    <a:pt x="1034" y="59"/>
                    <a:pt x="1056" y="46"/>
                    <a:pt x="1078" y="33"/>
                  </a:cubicBezTo>
                  <a:lnTo>
                    <a:pt x="1132" y="1"/>
                  </a:lnTo>
                  <a:close/>
                  <a:moveTo>
                    <a:pt x="1012" y="73"/>
                  </a:moveTo>
                  <a:cubicBezTo>
                    <a:pt x="657" y="290"/>
                    <a:pt x="341" y="558"/>
                    <a:pt x="0" y="795"/>
                  </a:cubicBezTo>
                  <a:cubicBezTo>
                    <a:pt x="341" y="558"/>
                    <a:pt x="661" y="293"/>
                    <a:pt x="1012" y="73"/>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661;p37">
              <a:extLst>
                <a:ext uri="{FF2B5EF4-FFF2-40B4-BE49-F238E27FC236}">
                  <a16:creationId xmlns:a16="http://schemas.microsoft.com/office/drawing/2014/main" id="{9B7A7C68-1048-5F31-5974-E0D6220617E1}"/>
                </a:ext>
              </a:extLst>
            </p:cNvPr>
            <p:cNvSpPr/>
            <p:nvPr/>
          </p:nvSpPr>
          <p:spPr>
            <a:xfrm>
              <a:off x="2741650" y="2382775"/>
              <a:ext cx="5025" cy="113000"/>
            </a:xfrm>
            <a:custGeom>
              <a:avLst/>
              <a:gdLst/>
              <a:ahLst/>
              <a:cxnLst/>
              <a:rect l="l" t="t" r="r" b="b"/>
              <a:pathLst>
                <a:path w="201" h="4520" extrusionOk="0">
                  <a:moveTo>
                    <a:pt x="1" y="1"/>
                  </a:moveTo>
                  <a:cubicBezTo>
                    <a:pt x="4" y="1486"/>
                    <a:pt x="70" y="2992"/>
                    <a:pt x="201" y="4520"/>
                  </a:cubicBezTo>
                  <a:cubicBezTo>
                    <a:pt x="73" y="2995"/>
                    <a:pt x="4" y="1489"/>
                    <a:pt x="1" y="1"/>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662;p37">
              <a:extLst>
                <a:ext uri="{FF2B5EF4-FFF2-40B4-BE49-F238E27FC236}">
                  <a16:creationId xmlns:a16="http://schemas.microsoft.com/office/drawing/2014/main" id="{FDDFBC6C-89C2-666D-F6D9-D104DD66C259}"/>
                </a:ext>
              </a:extLst>
            </p:cNvPr>
            <p:cNvSpPr/>
            <p:nvPr/>
          </p:nvSpPr>
          <p:spPr>
            <a:xfrm>
              <a:off x="3004100" y="1773100"/>
              <a:ext cx="34800" cy="20400"/>
            </a:xfrm>
            <a:custGeom>
              <a:avLst/>
              <a:gdLst/>
              <a:ahLst/>
              <a:cxnLst/>
              <a:rect l="l" t="t" r="r" b="b"/>
              <a:pathLst>
                <a:path w="1392" h="816" extrusionOk="0">
                  <a:moveTo>
                    <a:pt x="1391" y="1"/>
                  </a:moveTo>
                  <a:lnTo>
                    <a:pt x="0" y="816"/>
                  </a:lnTo>
                  <a:cubicBezTo>
                    <a:pt x="424" y="571"/>
                    <a:pt x="872" y="380"/>
                    <a:pt x="1311" y="174"/>
                  </a:cubicBezTo>
                  <a:cubicBezTo>
                    <a:pt x="1341" y="120"/>
                    <a:pt x="1362" y="54"/>
                    <a:pt x="1391" y="1"/>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663;p37">
              <a:extLst>
                <a:ext uri="{FF2B5EF4-FFF2-40B4-BE49-F238E27FC236}">
                  <a16:creationId xmlns:a16="http://schemas.microsoft.com/office/drawing/2014/main" id="{123FF0B4-0AA3-7DD0-C93D-4F144D2D0039}"/>
                </a:ext>
              </a:extLst>
            </p:cNvPr>
            <p:cNvSpPr/>
            <p:nvPr/>
          </p:nvSpPr>
          <p:spPr>
            <a:xfrm>
              <a:off x="3634150" y="3978650"/>
              <a:ext cx="38900" cy="24950"/>
            </a:xfrm>
            <a:custGeom>
              <a:avLst/>
              <a:gdLst/>
              <a:ahLst/>
              <a:cxnLst/>
              <a:rect l="l" t="t" r="r" b="b"/>
              <a:pathLst>
                <a:path w="1556" h="998" extrusionOk="0">
                  <a:moveTo>
                    <a:pt x="0" y="1"/>
                  </a:moveTo>
                  <a:lnTo>
                    <a:pt x="0" y="1"/>
                  </a:lnTo>
                  <a:cubicBezTo>
                    <a:pt x="29" y="20"/>
                    <a:pt x="58" y="38"/>
                    <a:pt x="87" y="57"/>
                  </a:cubicBezTo>
                  <a:lnTo>
                    <a:pt x="87" y="57"/>
                  </a:lnTo>
                  <a:cubicBezTo>
                    <a:pt x="58" y="38"/>
                    <a:pt x="29" y="19"/>
                    <a:pt x="0" y="1"/>
                  </a:cubicBezTo>
                  <a:close/>
                  <a:moveTo>
                    <a:pt x="87" y="57"/>
                  </a:moveTo>
                  <a:lnTo>
                    <a:pt x="87" y="57"/>
                  </a:lnTo>
                  <a:cubicBezTo>
                    <a:pt x="567" y="370"/>
                    <a:pt x="1041" y="708"/>
                    <a:pt x="1525" y="998"/>
                  </a:cubicBezTo>
                  <a:lnTo>
                    <a:pt x="1555" y="980"/>
                  </a:lnTo>
                  <a:cubicBezTo>
                    <a:pt x="1062" y="687"/>
                    <a:pt x="574" y="372"/>
                    <a:pt x="87" y="57"/>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664;p37">
              <a:extLst>
                <a:ext uri="{FF2B5EF4-FFF2-40B4-BE49-F238E27FC236}">
                  <a16:creationId xmlns:a16="http://schemas.microsoft.com/office/drawing/2014/main" id="{A55E717D-21BA-0545-3486-3552D1239E02}"/>
                </a:ext>
              </a:extLst>
            </p:cNvPr>
            <p:cNvSpPr/>
            <p:nvPr/>
          </p:nvSpPr>
          <p:spPr>
            <a:xfrm>
              <a:off x="3274825" y="3664050"/>
              <a:ext cx="41375" cy="46600"/>
            </a:xfrm>
            <a:custGeom>
              <a:avLst/>
              <a:gdLst/>
              <a:ahLst/>
              <a:cxnLst/>
              <a:rect l="l" t="t" r="r" b="b"/>
              <a:pathLst>
                <a:path w="1655" h="1864" extrusionOk="0">
                  <a:moveTo>
                    <a:pt x="1" y="0"/>
                  </a:moveTo>
                  <a:cubicBezTo>
                    <a:pt x="550" y="627"/>
                    <a:pt x="1090" y="1260"/>
                    <a:pt x="1654" y="1863"/>
                  </a:cubicBezTo>
                  <a:cubicBezTo>
                    <a:pt x="1090" y="1260"/>
                    <a:pt x="550" y="624"/>
                    <a:pt x="1" y="0"/>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665;p37">
              <a:extLst>
                <a:ext uri="{FF2B5EF4-FFF2-40B4-BE49-F238E27FC236}">
                  <a16:creationId xmlns:a16="http://schemas.microsoft.com/office/drawing/2014/main" id="{6FF2C69A-6608-E6DE-3979-5899065D6D13}"/>
                </a:ext>
              </a:extLst>
            </p:cNvPr>
            <p:cNvSpPr/>
            <p:nvPr/>
          </p:nvSpPr>
          <p:spPr>
            <a:xfrm>
              <a:off x="3194600" y="3567350"/>
              <a:ext cx="39500" cy="50075"/>
            </a:xfrm>
            <a:custGeom>
              <a:avLst/>
              <a:gdLst/>
              <a:ahLst/>
              <a:cxnLst/>
              <a:rect l="l" t="t" r="r" b="b"/>
              <a:pathLst>
                <a:path w="1580" h="2003" extrusionOk="0">
                  <a:moveTo>
                    <a:pt x="1580" y="2003"/>
                  </a:moveTo>
                  <a:cubicBezTo>
                    <a:pt x="1040" y="1352"/>
                    <a:pt x="523" y="672"/>
                    <a:pt x="1" y="0"/>
                  </a:cubicBezTo>
                  <a:cubicBezTo>
                    <a:pt x="523" y="672"/>
                    <a:pt x="1040" y="1352"/>
                    <a:pt x="1580" y="2003"/>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666;p37">
              <a:extLst>
                <a:ext uri="{FF2B5EF4-FFF2-40B4-BE49-F238E27FC236}">
                  <a16:creationId xmlns:a16="http://schemas.microsoft.com/office/drawing/2014/main" id="{EFDA0437-188A-701A-7284-7CECEBAC7CBD}"/>
                </a:ext>
              </a:extLst>
            </p:cNvPr>
            <p:cNvSpPr/>
            <p:nvPr/>
          </p:nvSpPr>
          <p:spPr>
            <a:xfrm>
              <a:off x="3753225" y="4047375"/>
              <a:ext cx="16750" cy="8100"/>
            </a:xfrm>
            <a:custGeom>
              <a:avLst/>
              <a:gdLst/>
              <a:ahLst/>
              <a:cxnLst/>
              <a:rect l="l" t="t" r="r" b="b"/>
              <a:pathLst>
                <a:path w="670" h="324" extrusionOk="0">
                  <a:moveTo>
                    <a:pt x="43" y="1"/>
                  </a:moveTo>
                  <a:lnTo>
                    <a:pt x="1" y="25"/>
                  </a:lnTo>
                  <a:cubicBezTo>
                    <a:pt x="225" y="138"/>
                    <a:pt x="446" y="219"/>
                    <a:pt x="670" y="323"/>
                  </a:cubicBezTo>
                  <a:cubicBezTo>
                    <a:pt x="461" y="225"/>
                    <a:pt x="252" y="102"/>
                    <a:pt x="43" y="1"/>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667;p37">
              <a:extLst>
                <a:ext uri="{FF2B5EF4-FFF2-40B4-BE49-F238E27FC236}">
                  <a16:creationId xmlns:a16="http://schemas.microsoft.com/office/drawing/2014/main" id="{77A88204-8156-BF4B-67CB-F0F8BF068B05}"/>
                </a:ext>
              </a:extLst>
            </p:cNvPr>
            <p:cNvSpPr/>
            <p:nvPr/>
          </p:nvSpPr>
          <p:spPr>
            <a:xfrm>
              <a:off x="3119550" y="3465250"/>
              <a:ext cx="37100" cy="53075"/>
            </a:xfrm>
            <a:custGeom>
              <a:avLst/>
              <a:gdLst/>
              <a:ahLst/>
              <a:cxnLst/>
              <a:rect l="l" t="t" r="r" b="b"/>
              <a:pathLst>
                <a:path w="1484" h="2123" extrusionOk="0">
                  <a:moveTo>
                    <a:pt x="1484" y="2123"/>
                  </a:moveTo>
                  <a:cubicBezTo>
                    <a:pt x="973" y="1430"/>
                    <a:pt x="493" y="711"/>
                    <a:pt x="0" y="1"/>
                  </a:cubicBezTo>
                  <a:cubicBezTo>
                    <a:pt x="493" y="711"/>
                    <a:pt x="973" y="1430"/>
                    <a:pt x="1484" y="2123"/>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668;p37">
              <a:extLst>
                <a:ext uri="{FF2B5EF4-FFF2-40B4-BE49-F238E27FC236}">
                  <a16:creationId xmlns:a16="http://schemas.microsoft.com/office/drawing/2014/main" id="{F6FEF547-BFDC-7920-64E7-EA5EE88022A7}"/>
                </a:ext>
              </a:extLst>
            </p:cNvPr>
            <p:cNvSpPr/>
            <p:nvPr/>
          </p:nvSpPr>
          <p:spPr>
            <a:xfrm>
              <a:off x="3447575" y="3837250"/>
              <a:ext cx="44875" cy="38975"/>
            </a:xfrm>
            <a:custGeom>
              <a:avLst/>
              <a:gdLst/>
              <a:ahLst/>
              <a:cxnLst/>
              <a:rect l="l" t="t" r="r" b="b"/>
              <a:pathLst>
                <a:path w="1795" h="1559" extrusionOk="0">
                  <a:moveTo>
                    <a:pt x="1795" y="1559"/>
                  </a:moveTo>
                  <a:cubicBezTo>
                    <a:pt x="1189" y="1063"/>
                    <a:pt x="598" y="526"/>
                    <a:pt x="1" y="0"/>
                  </a:cubicBezTo>
                  <a:cubicBezTo>
                    <a:pt x="598" y="526"/>
                    <a:pt x="1189" y="1063"/>
                    <a:pt x="1795" y="1559"/>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669;p37">
              <a:extLst>
                <a:ext uri="{FF2B5EF4-FFF2-40B4-BE49-F238E27FC236}">
                  <a16:creationId xmlns:a16="http://schemas.microsoft.com/office/drawing/2014/main" id="{53BEADE4-2C9E-809C-FDD3-7C1F6E952D1B}"/>
                </a:ext>
              </a:extLst>
            </p:cNvPr>
            <p:cNvSpPr/>
            <p:nvPr/>
          </p:nvSpPr>
          <p:spPr>
            <a:xfrm>
              <a:off x="2751650" y="2536575"/>
              <a:ext cx="9350" cy="74650"/>
            </a:xfrm>
            <a:custGeom>
              <a:avLst/>
              <a:gdLst/>
              <a:ahLst/>
              <a:cxnLst/>
              <a:rect l="l" t="t" r="r" b="b"/>
              <a:pathLst>
                <a:path w="374" h="2986" extrusionOk="0">
                  <a:moveTo>
                    <a:pt x="374" y="2985"/>
                  </a:moveTo>
                  <a:cubicBezTo>
                    <a:pt x="212" y="1982"/>
                    <a:pt x="114" y="994"/>
                    <a:pt x="1" y="0"/>
                  </a:cubicBezTo>
                  <a:cubicBezTo>
                    <a:pt x="114" y="994"/>
                    <a:pt x="212" y="1982"/>
                    <a:pt x="374" y="2985"/>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670;p37">
              <a:extLst>
                <a:ext uri="{FF2B5EF4-FFF2-40B4-BE49-F238E27FC236}">
                  <a16:creationId xmlns:a16="http://schemas.microsoft.com/office/drawing/2014/main" id="{65EDA00C-E2C5-8D04-EA68-E98C2FBCC273}"/>
                </a:ext>
              </a:extLst>
            </p:cNvPr>
            <p:cNvSpPr/>
            <p:nvPr/>
          </p:nvSpPr>
          <p:spPr>
            <a:xfrm>
              <a:off x="3539375" y="3912325"/>
              <a:ext cx="46350" cy="34725"/>
            </a:xfrm>
            <a:custGeom>
              <a:avLst/>
              <a:gdLst/>
              <a:ahLst/>
              <a:cxnLst/>
              <a:rect l="l" t="t" r="r" b="b"/>
              <a:pathLst>
                <a:path w="1854" h="1389" extrusionOk="0">
                  <a:moveTo>
                    <a:pt x="1854" y="1388"/>
                  </a:moveTo>
                  <a:cubicBezTo>
                    <a:pt x="1227" y="949"/>
                    <a:pt x="615" y="469"/>
                    <a:pt x="0" y="0"/>
                  </a:cubicBezTo>
                  <a:cubicBezTo>
                    <a:pt x="615" y="469"/>
                    <a:pt x="1227" y="949"/>
                    <a:pt x="1854" y="1388"/>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671;p37">
              <a:extLst>
                <a:ext uri="{FF2B5EF4-FFF2-40B4-BE49-F238E27FC236}">
                  <a16:creationId xmlns:a16="http://schemas.microsoft.com/office/drawing/2014/main" id="{0DADFDC6-4C5E-06E2-F22B-471B04359A83}"/>
                </a:ext>
              </a:extLst>
            </p:cNvPr>
            <p:cNvSpPr/>
            <p:nvPr/>
          </p:nvSpPr>
          <p:spPr>
            <a:xfrm>
              <a:off x="3049850" y="3358625"/>
              <a:ext cx="34425" cy="55525"/>
            </a:xfrm>
            <a:custGeom>
              <a:avLst/>
              <a:gdLst/>
              <a:ahLst/>
              <a:cxnLst/>
              <a:rect l="l" t="t" r="r" b="b"/>
              <a:pathLst>
                <a:path w="1377" h="2221" extrusionOk="0">
                  <a:moveTo>
                    <a:pt x="1376" y="2221"/>
                  </a:moveTo>
                  <a:cubicBezTo>
                    <a:pt x="902" y="1493"/>
                    <a:pt x="457" y="743"/>
                    <a:pt x="0" y="0"/>
                  </a:cubicBezTo>
                  <a:cubicBezTo>
                    <a:pt x="457" y="743"/>
                    <a:pt x="902" y="1493"/>
                    <a:pt x="1376" y="2221"/>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672;p37">
              <a:extLst>
                <a:ext uri="{FF2B5EF4-FFF2-40B4-BE49-F238E27FC236}">
                  <a16:creationId xmlns:a16="http://schemas.microsoft.com/office/drawing/2014/main" id="{6C8E4632-BB2B-4AA3-FD7E-DE5D727FD94D}"/>
                </a:ext>
              </a:extLst>
            </p:cNvPr>
            <p:cNvSpPr/>
            <p:nvPr/>
          </p:nvSpPr>
          <p:spPr>
            <a:xfrm>
              <a:off x="3359225" y="3754275"/>
              <a:ext cx="43225" cy="42925"/>
            </a:xfrm>
            <a:custGeom>
              <a:avLst/>
              <a:gdLst/>
              <a:ahLst/>
              <a:cxnLst/>
              <a:rect l="l" t="t" r="r" b="b"/>
              <a:pathLst>
                <a:path w="1729" h="1717" extrusionOk="0">
                  <a:moveTo>
                    <a:pt x="1" y="0"/>
                  </a:moveTo>
                  <a:lnTo>
                    <a:pt x="1" y="0"/>
                  </a:lnTo>
                  <a:cubicBezTo>
                    <a:pt x="574" y="579"/>
                    <a:pt x="1141" y="1164"/>
                    <a:pt x="1729" y="1717"/>
                  </a:cubicBezTo>
                  <a:cubicBezTo>
                    <a:pt x="1141" y="1164"/>
                    <a:pt x="574" y="576"/>
                    <a:pt x="1" y="0"/>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673;p37">
              <a:extLst>
                <a:ext uri="{FF2B5EF4-FFF2-40B4-BE49-F238E27FC236}">
                  <a16:creationId xmlns:a16="http://schemas.microsoft.com/office/drawing/2014/main" id="{3BA8531F-3EE5-9500-98E6-47F546F65849}"/>
                </a:ext>
              </a:extLst>
            </p:cNvPr>
            <p:cNvSpPr/>
            <p:nvPr/>
          </p:nvSpPr>
          <p:spPr>
            <a:xfrm>
              <a:off x="2798150" y="2780150"/>
              <a:ext cx="17775" cy="65600"/>
            </a:xfrm>
            <a:custGeom>
              <a:avLst/>
              <a:gdLst/>
              <a:ahLst/>
              <a:cxnLst/>
              <a:rect l="l" t="t" r="r" b="b"/>
              <a:pathLst>
                <a:path w="711" h="2624" extrusionOk="0">
                  <a:moveTo>
                    <a:pt x="711" y="2624"/>
                  </a:moveTo>
                  <a:cubicBezTo>
                    <a:pt x="445" y="1749"/>
                    <a:pt x="233" y="875"/>
                    <a:pt x="0" y="0"/>
                  </a:cubicBezTo>
                  <a:cubicBezTo>
                    <a:pt x="233" y="875"/>
                    <a:pt x="445" y="1749"/>
                    <a:pt x="711" y="2624"/>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674;p37">
              <a:extLst>
                <a:ext uri="{FF2B5EF4-FFF2-40B4-BE49-F238E27FC236}">
                  <a16:creationId xmlns:a16="http://schemas.microsoft.com/office/drawing/2014/main" id="{CA8BF218-09C5-9C9D-3A30-8FE4E74BFE6A}"/>
                </a:ext>
              </a:extLst>
            </p:cNvPr>
            <p:cNvSpPr/>
            <p:nvPr/>
          </p:nvSpPr>
          <p:spPr>
            <a:xfrm>
              <a:off x="2986050" y="3248025"/>
              <a:ext cx="31500" cy="57700"/>
            </a:xfrm>
            <a:custGeom>
              <a:avLst/>
              <a:gdLst/>
              <a:ahLst/>
              <a:cxnLst/>
              <a:rect l="l" t="t" r="r" b="b"/>
              <a:pathLst>
                <a:path w="1260" h="2308" extrusionOk="0">
                  <a:moveTo>
                    <a:pt x="1260" y="2308"/>
                  </a:moveTo>
                  <a:cubicBezTo>
                    <a:pt x="821" y="1550"/>
                    <a:pt x="418" y="774"/>
                    <a:pt x="0" y="1"/>
                  </a:cubicBezTo>
                  <a:cubicBezTo>
                    <a:pt x="418" y="774"/>
                    <a:pt x="821" y="1550"/>
                    <a:pt x="1260" y="2308"/>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675;p37">
              <a:extLst>
                <a:ext uri="{FF2B5EF4-FFF2-40B4-BE49-F238E27FC236}">
                  <a16:creationId xmlns:a16="http://schemas.microsoft.com/office/drawing/2014/main" id="{725391BD-EEF4-FE1A-7C29-52303933A70A}"/>
                </a:ext>
              </a:extLst>
            </p:cNvPr>
            <p:cNvSpPr/>
            <p:nvPr/>
          </p:nvSpPr>
          <p:spPr>
            <a:xfrm>
              <a:off x="2770675" y="2660225"/>
              <a:ext cx="13600" cy="68000"/>
            </a:xfrm>
            <a:custGeom>
              <a:avLst/>
              <a:gdLst/>
              <a:ahLst/>
              <a:cxnLst/>
              <a:rect l="l" t="t" r="r" b="b"/>
              <a:pathLst>
                <a:path w="544" h="2720" extrusionOk="0">
                  <a:moveTo>
                    <a:pt x="544" y="2720"/>
                  </a:moveTo>
                  <a:cubicBezTo>
                    <a:pt x="329" y="1809"/>
                    <a:pt x="174" y="905"/>
                    <a:pt x="1" y="0"/>
                  </a:cubicBezTo>
                  <a:cubicBezTo>
                    <a:pt x="174" y="905"/>
                    <a:pt x="329" y="1809"/>
                    <a:pt x="544" y="2720"/>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676;p37">
              <a:extLst>
                <a:ext uri="{FF2B5EF4-FFF2-40B4-BE49-F238E27FC236}">
                  <a16:creationId xmlns:a16="http://schemas.microsoft.com/office/drawing/2014/main" id="{D405FBBD-04E3-2E25-DEE5-094090DFCF04}"/>
                </a:ext>
              </a:extLst>
            </p:cNvPr>
            <p:cNvSpPr/>
            <p:nvPr/>
          </p:nvSpPr>
          <p:spPr>
            <a:xfrm>
              <a:off x="2833875" y="2899250"/>
              <a:ext cx="21750" cy="63900"/>
            </a:xfrm>
            <a:custGeom>
              <a:avLst/>
              <a:gdLst/>
              <a:ahLst/>
              <a:cxnLst/>
              <a:rect l="l" t="t" r="r" b="b"/>
              <a:pathLst>
                <a:path w="870" h="2556" extrusionOk="0">
                  <a:moveTo>
                    <a:pt x="870" y="2555"/>
                  </a:moveTo>
                  <a:cubicBezTo>
                    <a:pt x="553" y="1704"/>
                    <a:pt x="287" y="851"/>
                    <a:pt x="1" y="0"/>
                  </a:cubicBezTo>
                  <a:cubicBezTo>
                    <a:pt x="287" y="851"/>
                    <a:pt x="553" y="1704"/>
                    <a:pt x="870" y="2555"/>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677;p37">
              <a:extLst>
                <a:ext uri="{FF2B5EF4-FFF2-40B4-BE49-F238E27FC236}">
                  <a16:creationId xmlns:a16="http://schemas.microsoft.com/office/drawing/2014/main" id="{DD75A373-4B39-079B-8DDE-C0581799365C}"/>
                </a:ext>
              </a:extLst>
            </p:cNvPr>
            <p:cNvSpPr/>
            <p:nvPr/>
          </p:nvSpPr>
          <p:spPr>
            <a:xfrm>
              <a:off x="2877550" y="3017675"/>
              <a:ext cx="25150" cy="61725"/>
            </a:xfrm>
            <a:custGeom>
              <a:avLst/>
              <a:gdLst/>
              <a:ahLst/>
              <a:cxnLst/>
              <a:rect l="l" t="t" r="r" b="b"/>
              <a:pathLst>
                <a:path w="1006" h="2469" extrusionOk="0">
                  <a:moveTo>
                    <a:pt x="0" y="0"/>
                  </a:moveTo>
                  <a:cubicBezTo>
                    <a:pt x="235" y="584"/>
                    <a:pt x="462" y="1168"/>
                    <a:pt x="702" y="1751"/>
                  </a:cubicBezTo>
                  <a:lnTo>
                    <a:pt x="702" y="1751"/>
                  </a:lnTo>
                  <a:cubicBezTo>
                    <a:pt x="463" y="1169"/>
                    <a:pt x="237" y="584"/>
                    <a:pt x="0" y="0"/>
                  </a:cubicBezTo>
                  <a:close/>
                  <a:moveTo>
                    <a:pt x="702" y="1751"/>
                  </a:moveTo>
                  <a:lnTo>
                    <a:pt x="702" y="1751"/>
                  </a:lnTo>
                  <a:cubicBezTo>
                    <a:pt x="801" y="1991"/>
                    <a:pt x="902" y="2230"/>
                    <a:pt x="1006" y="2469"/>
                  </a:cubicBezTo>
                  <a:cubicBezTo>
                    <a:pt x="902" y="2230"/>
                    <a:pt x="801" y="1990"/>
                    <a:pt x="702" y="1751"/>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678;p37">
              <a:extLst>
                <a:ext uri="{FF2B5EF4-FFF2-40B4-BE49-F238E27FC236}">
                  <a16:creationId xmlns:a16="http://schemas.microsoft.com/office/drawing/2014/main" id="{E348EC2C-1827-3602-FEAA-9C85F30C8BB1}"/>
                </a:ext>
              </a:extLst>
            </p:cNvPr>
            <p:cNvSpPr/>
            <p:nvPr/>
          </p:nvSpPr>
          <p:spPr>
            <a:xfrm>
              <a:off x="2928575" y="3134450"/>
              <a:ext cx="28250" cy="59425"/>
            </a:xfrm>
            <a:custGeom>
              <a:avLst/>
              <a:gdLst/>
              <a:ahLst/>
              <a:cxnLst/>
              <a:rect l="l" t="t" r="r" b="b"/>
              <a:pathLst>
                <a:path w="1130" h="2377" extrusionOk="0">
                  <a:moveTo>
                    <a:pt x="1129" y="2377"/>
                  </a:moveTo>
                  <a:cubicBezTo>
                    <a:pt x="732" y="1591"/>
                    <a:pt x="374" y="795"/>
                    <a:pt x="1" y="1"/>
                  </a:cubicBezTo>
                  <a:cubicBezTo>
                    <a:pt x="374" y="795"/>
                    <a:pt x="732" y="1591"/>
                    <a:pt x="1129" y="2377"/>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679;p37">
              <a:extLst>
                <a:ext uri="{FF2B5EF4-FFF2-40B4-BE49-F238E27FC236}">
                  <a16:creationId xmlns:a16="http://schemas.microsoft.com/office/drawing/2014/main" id="{BCDE1156-1BD4-19A8-1015-9DE8ABB78B15}"/>
                </a:ext>
              </a:extLst>
            </p:cNvPr>
            <p:cNvSpPr/>
            <p:nvPr/>
          </p:nvSpPr>
          <p:spPr>
            <a:xfrm>
              <a:off x="1715750" y="399825"/>
              <a:ext cx="3912175" cy="5075600"/>
            </a:xfrm>
            <a:custGeom>
              <a:avLst/>
              <a:gdLst/>
              <a:ahLst/>
              <a:cxnLst/>
              <a:rect l="l" t="t" r="r" b="b"/>
              <a:pathLst>
                <a:path w="156487" h="203024" extrusionOk="0">
                  <a:moveTo>
                    <a:pt x="35135" y="3740"/>
                  </a:moveTo>
                  <a:lnTo>
                    <a:pt x="49093" y="27727"/>
                  </a:lnTo>
                  <a:cubicBezTo>
                    <a:pt x="49379" y="28217"/>
                    <a:pt x="49904" y="28514"/>
                    <a:pt x="50468" y="28514"/>
                  </a:cubicBezTo>
                  <a:cubicBezTo>
                    <a:pt x="50492" y="28514"/>
                    <a:pt x="50516" y="28513"/>
                    <a:pt x="50541" y="28512"/>
                  </a:cubicBezTo>
                  <a:cubicBezTo>
                    <a:pt x="51061" y="28487"/>
                    <a:pt x="51588" y="28475"/>
                    <a:pt x="52120" y="28475"/>
                  </a:cubicBezTo>
                  <a:cubicBezTo>
                    <a:pt x="55023" y="28475"/>
                    <a:pt x="58089" y="28847"/>
                    <a:pt x="61259" y="29596"/>
                  </a:cubicBezTo>
                  <a:cubicBezTo>
                    <a:pt x="61377" y="29623"/>
                    <a:pt x="61497" y="29636"/>
                    <a:pt x="61616" y="29636"/>
                  </a:cubicBezTo>
                  <a:cubicBezTo>
                    <a:pt x="61970" y="29636"/>
                    <a:pt x="62319" y="29518"/>
                    <a:pt x="62606" y="29297"/>
                  </a:cubicBezTo>
                  <a:cubicBezTo>
                    <a:pt x="62988" y="28996"/>
                    <a:pt x="63208" y="28536"/>
                    <a:pt x="63208" y="28050"/>
                  </a:cubicBezTo>
                  <a:lnTo>
                    <a:pt x="63197" y="6857"/>
                  </a:lnTo>
                  <a:lnTo>
                    <a:pt x="93183" y="24032"/>
                  </a:lnTo>
                  <a:lnTo>
                    <a:pt x="93198" y="47043"/>
                  </a:lnTo>
                  <a:cubicBezTo>
                    <a:pt x="93198" y="47487"/>
                    <a:pt x="93386" y="47911"/>
                    <a:pt x="93714" y="48213"/>
                  </a:cubicBezTo>
                  <a:cubicBezTo>
                    <a:pt x="97535" y="51684"/>
                    <a:pt x="101236" y="55556"/>
                    <a:pt x="104717" y="59714"/>
                  </a:cubicBezTo>
                  <a:cubicBezTo>
                    <a:pt x="105026" y="60085"/>
                    <a:pt x="105475" y="60282"/>
                    <a:pt x="105931" y="60282"/>
                  </a:cubicBezTo>
                  <a:cubicBezTo>
                    <a:pt x="106201" y="60282"/>
                    <a:pt x="106472" y="60214"/>
                    <a:pt x="106719" y="60072"/>
                  </a:cubicBezTo>
                  <a:lnTo>
                    <a:pt x="120101" y="52403"/>
                  </a:lnTo>
                  <a:lnTo>
                    <a:pt x="141965" y="89966"/>
                  </a:lnTo>
                  <a:lnTo>
                    <a:pt x="128614" y="97658"/>
                  </a:lnTo>
                  <a:cubicBezTo>
                    <a:pt x="127942" y="98046"/>
                    <a:pt x="127650" y="98858"/>
                    <a:pt x="127921" y="99583"/>
                  </a:cubicBezTo>
                  <a:cubicBezTo>
                    <a:pt x="129817" y="104657"/>
                    <a:pt x="131345" y="109777"/>
                    <a:pt x="132467" y="114791"/>
                  </a:cubicBezTo>
                  <a:cubicBezTo>
                    <a:pt x="132566" y="115224"/>
                    <a:pt x="132840" y="115597"/>
                    <a:pt x="133228" y="115821"/>
                  </a:cubicBezTo>
                  <a:lnTo>
                    <a:pt x="153293" y="127316"/>
                  </a:lnTo>
                  <a:lnTo>
                    <a:pt x="153317" y="161684"/>
                  </a:lnTo>
                  <a:lnTo>
                    <a:pt x="134819" y="151094"/>
                  </a:lnTo>
                  <a:cubicBezTo>
                    <a:pt x="134570" y="150951"/>
                    <a:pt x="134301" y="150885"/>
                    <a:pt x="134036" y="150885"/>
                  </a:cubicBezTo>
                  <a:cubicBezTo>
                    <a:pt x="133366" y="150885"/>
                    <a:pt x="132728" y="151313"/>
                    <a:pt x="132518" y="152013"/>
                  </a:cubicBezTo>
                  <a:cubicBezTo>
                    <a:pt x="131420" y="155682"/>
                    <a:pt x="129939" y="158965"/>
                    <a:pt x="128115" y="161774"/>
                  </a:cubicBezTo>
                  <a:cubicBezTo>
                    <a:pt x="127790" y="162278"/>
                    <a:pt x="127775" y="162920"/>
                    <a:pt x="128074" y="163436"/>
                  </a:cubicBezTo>
                  <a:lnTo>
                    <a:pt x="142028" y="187405"/>
                  </a:lnTo>
                  <a:lnTo>
                    <a:pt x="121354" y="199279"/>
                  </a:lnTo>
                  <a:lnTo>
                    <a:pt x="107376" y="175283"/>
                  </a:lnTo>
                  <a:cubicBezTo>
                    <a:pt x="107094" y="174799"/>
                    <a:pt x="106575" y="174498"/>
                    <a:pt x="106017" y="174498"/>
                  </a:cubicBezTo>
                  <a:cubicBezTo>
                    <a:pt x="106015" y="174498"/>
                    <a:pt x="106012" y="174498"/>
                    <a:pt x="106009" y="174498"/>
                  </a:cubicBezTo>
                  <a:cubicBezTo>
                    <a:pt x="106001" y="174498"/>
                    <a:pt x="105993" y="174497"/>
                    <a:pt x="105986" y="174497"/>
                  </a:cubicBezTo>
                  <a:cubicBezTo>
                    <a:pt x="105967" y="174497"/>
                    <a:pt x="105948" y="174499"/>
                    <a:pt x="105931" y="174501"/>
                  </a:cubicBezTo>
                  <a:cubicBezTo>
                    <a:pt x="105415" y="174524"/>
                    <a:pt x="104895" y="174536"/>
                    <a:pt x="104371" y="174536"/>
                  </a:cubicBezTo>
                  <a:cubicBezTo>
                    <a:pt x="101432" y="174536"/>
                    <a:pt x="98379" y="174172"/>
                    <a:pt x="95225" y="173430"/>
                  </a:cubicBezTo>
                  <a:cubicBezTo>
                    <a:pt x="95103" y="173397"/>
                    <a:pt x="94979" y="173381"/>
                    <a:pt x="94854" y="173381"/>
                  </a:cubicBezTo>
                  <a:cubicBezTo>
                    <a:pt x="94505" y="173381"/>
                    <a:pt x="94157" y="173506"/>
                    <a:pt x="93881" y="173728"/>
                  </a:cubicBezTo>
                  <a:cubicBezTo>
                    <a:pt x="93499" y="174030"/>
                    <a:pt x="93278" y="174487"/>
                    <a:pt x="93281" y="174970"/>
                  </a:cubicBezTo>
                  <a:lnTo>
                    <a:pt x="93293" y="196163"/>
                  </a:lnTo>
                  <a:lnTo>
                    <a:pt x="63310" y="178991"/>
                  </a:lnTo>
                  <a:lnTo>
                    <a:pt x="63295" y="155980"/>
                  </a:lnTo>
                  <a:cubicBezTo>
                    <a:pt x="63295" y="155532"/>
                    <a:pt x="63107" y="155108"/>
                    <a:pt x="62776" y="154807"/>
                  </a:cubicBezTo>
                  <a:cubicBezTo>
                    <a:pt x="58931" y="151312"/>
                    <a:pt x="55221" y="147440"/>
                    <a:pt x="51755" y="143294"/>
                  </a:cubicBezTo>
                  <a:cubicBezTo>
                    <a:pt x="51446" y="142925"/>
                    <a:pt x="50997" y="142728"/>
                    <a:pt x="50541" y="142728"/>
                  </a:cubicBezTo>
                  <a:cubicBezTo>
                    <a:pt x="50272" y="142728"/>
                    <a:pt x="50000" y="142797"/>
                    <a:pt x="49752" y="142939"/>
                  </a:cubicBezTo>
                  <a:lnTo>
                    <a:pt x="36386" y="150616"/>
                  </a:lnTo>
                  <a:lnTo>
                    <a:pt x="14525" y="113057"/>
                  </a:lnTo>
                  <a:lnTo>
                    <a:pt x="27876" y="105389"/>
                  </a:lnTo>
                  <a:cubicBezTo>
                    <a:pt x="28545" y="105004"/>
                    <a:pt x="28840" y="104189"/>
                    <a:pt x="28572" y="103463"/>
                  </a:cubicBezTo>
                  <a:cubicBezTo>
                    <a:pt x="26685" y="98401"/>
                    <a:pt x="25157" y="93279"/>
                    <a:pt x="24026" y="88231"/>
                  </a:cubicBezTo>
                  <a:cubicBezTo>
                    <a:pt x="23927" y="87799"/>
                    <a:pt x="23652" y="87425"/>
                    <a:pt x="23267" y="87202"/>
                  </a:cubicBezTo>
                  <a:lnTo>
                    <a:pt x="3197" y="75710"/>
                  </a:lnTo>
                  <a:lnTo>
                    <a:pt x="3176" y="41338"/>
                  </a:lnTo>
                  <a:lnTo>
                    <a:pt x="21667" y="51929"/>
                  </a:lnTo>
                  <a:cubicBezTo>
                    <a:pt x="21918" y="52072"/>
                    <a:pt x="22188" y="52139"/>
                    <a:pt x="22453" y="52139"/>
                  </a:cubicBezTo>
                  <a:cubicBezTo>
                    <a:pt x="23124" y="52139"/>
                    <a:pt x="23761" y="51709"/>
                    <a:pt x="23969" y="51010"/>
                  </a:cubicBezTo>
                  <a:cubicBezTo>
                    <a:pt x="25061" y="47368"/>
                    <a:pt x="26545" y="44090"/>
                    <a:pt x="28372" y="41270"/>
                  </a:cubicBezTo>
                  <a:cubicBezTo>
                    <a:pt x="28697" y="40768"/>
                    <a:pt x="28712" y="40127"/>
                    <a:pt x="28413" y="39610"/>
                  </a:cubicBezTo>
                  <a:lnTo>
                    <a:pt x="14459" y="15620"/>
                  </a:lnTo>
                  <a:lnTo>
                    <a:pt x="35135" y="3740"/>
                  </a:lnTo>
                  <a:close/>
                  <a:moveTo>
                    <a:pt x="35713" y="0"/>
                  </a:moveTo>
                  <a:cubicBezTo>
                    <a:pt x="35444" y="0"/>
                    <a:pt x="35173" y="68"/>
                    <a:pt x="34923" y="212"/>
                  </a:cubicBezTo>
                  <a:lnTo>
                    <a:pt x="11504" y="13665"/>
                  </a:lnTo>
                  <a:cubicBezTo>
                    <a:pt x="10740" y="14101"/>
                    <a:pt x="10480" y="15074"/>
                    <a:pt x="10922" y="15835"/>
                  </a:cubicBezTo>
                  <a:lnTo>
                    <a:pt x="25196" y="40374"/>
                  </a:lnTo>
                  <a:cubicBezTo>
                    <a:pt x="23754" y="42738"/>
                    <a:pt x="22530" y="45365"/>
                    <a:pt x="21548" y="48210"/>
                  </a:cubicBezTo>
                  <a:lnTo>
                    <a:pt x="2373" y="37231"/>
                  </a:lnTo>
                  <a:cubicBezTo>
                    <a:pt x="2119" y="37085"/>
                    <a:pt x="1850" y="37019"/>
                    <a:pt x="1588" y="37019"/>
                  </a:cubicBezTo>
                  <a:cubicBezTo>
                    <a:pt x="760" y="37019"/>
                    <a:pt x="1" y="37682"/>
                    <a:pt x="3" y="38607"/>
                  </a:cubicBezTo>
                  <a:lnTo>
                    <a:pt x="27" y="76626"/>
                  </a:lnTo>
                  <a:cubicBezTo>
                    <a:pt x="27" y="77196"/>
                    <a:pt x="331" y="77719"/>
                    <a:pt x="827" y="77999"/>
                  </a:cubicBezTo>
                  <a:lnTo>
                    <a:pt x="21088" y="89604"/>
                  </a:lnTo>
                  <a:cubicBezTo>
                    <a:pt x="22133" y="94151"/>
                    <a:pt x="23497" y="98750"/>
                    <a:pt x="25139" y="103305"/>
                  </a:cubicBezTo>
                  <a:lnTo>
                    <a:pt x="11570" y="111105"/>
                  </a:lnTo>
                  <a:cubicBezTo>
                    <a:pt x="10808" y="111541"/>
                    <a:pt x="10546" y="112514"/>
                    <a:pt x="10987" y="113275"/>
                  </a:cubicBezTo>
                  <a:lnTo>
                    <a:pt x="34443" y="153574"/>
                  </a:lnTo>
                  <a:cubicBezTo>
                    <a:pt x="34738" y="154077"/>
                    <a:pt x="35269" y="154359"/>
                    <a:pt x="35816" y="154359"/>
                  </a:cubicBezTo>
                  <a:cubicBezTo>
                    <a:pt x="36083" y="154359"/>
                    <a:pt x="36353" y="154291"/>
                    <a:pt x="36601" y="154150"/>
                  </a:cubicBezTo>
                  <a:lnTo>
                    <a:pt x="50185" y="146345"/>
                  </a:lnTo>
                  <a:cubicBezTo>
                    <a:pt x="53293" y="149983"/>
                    <a:pt x="56612" y="153437"/>
                    <a:pt x="60128" y="156682"/>
                  </a:cubicBezTo>
                  <a:lnTo>
                    <a:pt x="60143" y="179910"/>
                  </a:lnTo>
                  <a:cubicBezTo>
                    <a:pt x="60143" y="180477"/>
                    <a:pt x="60447" y="181003"/>
                    <a:pt x="60940" y="181283"/>
                  </a:cubicBezTo>
                  <a:lnTo>
                    <a:pt x="94093" y="200273"/>
                  </a:lnTo>
                  <a:cubicBezTo>
                    <a:pt x="94348" y="200419"/>
                    <a:pt x="94617" y="200486"/>
                    <a:pt x="94880" y="200486"/>
                  </a:cubicBezTo>
                  <a:cubicBezTo>
                    <a:pt x="95707" y="200486"/>
                    <a:pt x="96463" y="199825"/>
                    <a:pt x="96463" y="198900"/>
                  </a:cubicBezTo>
                  <a:lnTo>
                    <a:pt x="96448" y="176928"/>
                  </a:lnTo>
                  <a:lnTo>
                    <a:pt x="96448" y="176928"/>
                  </a:lnTo>
                  <a:cubicBezTo>
                    <a:pt x="99119" y="177442"/>
                    <a:pt x="101832" y="177702"/>
                    <a:pt x="104552" y="177702"/>
                  </a:cubicBezTo>
                  <a:cubicBezTo>
                    <a:pt x="104741" y="177702"/>
                    <a:pt x="104930" y="177701"/>
                    <a:pt x="105120" y="177698"/>
                  </a:cubicBezTo>
                  <a:lnTo>
                    <a:pt x="119411" y="202237"/>
                  </a:lnTo>
                  <a:cubicBezTo>
                    <a:pt x="119706" y="202742"/>
                    <a:pt x="120237" y="203024"/>
                    <a:pt x="120782" y="203024"/>
                  </a:cubicBezTo>
                  <a:cubicBezTo>
                    <a:pt x="121050" y="203024"/>
                    <a:pt x="121321" y="202956"/>
                    <a:pt x="121569" y="202813"/>
                  </a:cubicBezTo>
                  <a:lnTo>
                    <a:pt x="144986" y="189357"/>
                  </a:lnTo>
                  <a:cubicBezTo>
                    <a:pt x="145750" y="188919"/>
                    <a:pt x="146010" y="187946"/>
                    <a:pt x="145568" y="187187"/>
                  </a:cubicBezTo>
                  <a:lnTo>
                    <a:pt x="131294" y="162669"/>
                  </a:lnTo>
                  <a:cubicBezTo>
                    <a:pt x="132733" y="160308"/>
                    <a:pt x="133954" y="157675"/>
                    <a:pt x="134945" y="154810"/>
                  </a:cubicBezTo>
                  <a:lnTo>
                    <a:pt x="154117" y="165788"/>
                  </a:lnTo>
                  <a:cubicBezTo>
                    <a:pt x="154371" y="165934"/>
                    <a:pt x="154640" y="166001"/>
                    <a:pt x="154902" y="166001"/>
                  </a:cubicBezTo>
                  <a:cubicBezTo>
                    <a:pt x="155728" y="166001"/>
                    <a:pt x="156487" y="165340"/>
                    <a:pt x="156487" y="164415"/>
                  </a:cubicBezTo>
                  <a:lnTo>
                    <a:pt x="156457" y="126394"/>
                  </a:lnTo>
                  <a:cubicBezTo>
                    <a:pt x="156457" y="125826"/>
                    <a:pt x="156153" y="125301"/>
                    <a:pt x="155660" y="125021"/>
                  </a:cubicBezTo>
                  <a:lnTo>
                    <a:pt x="135398" y="113418"/>
                  </a:lnTo>
                  <a:cubicBezTo>
                    <a:pt x="134357" y="108896"/>
                    <a:pt x="132996" y="104305"/>
                    <a:pt x="131348" y="99738"/>
                  </a:cubicBezTo>
                  <a:lnTo>
                    <a:pt x="144923" y="91918"/>
                  </a:lnTo>
                  <a:cubicBezTo>
                    <a:pt x="145684" y="91479"/>
                    <a:pt x="145941" y="90506"/>
                    <a:pt x="145502" y="89748"/>
                  </a:cubicBezTo>
                  <a:lnTo>
                    <a:pt x="122050" y="49448"/>
                  </a:lnTo>
                  <a:cubicBezTo>
                    <a:pt x="121756" y="48942"/>
                    <a:pt x="121225" y="48660"/>
                    <a:pt x="120679" y="48660"/>
                  </a:cubicBezTo>
                  <a:cubicBezTo>
                    <a:pt x="120410" y="48660"/>
                    <a:pt x="120138" y="48729"/>
                    <a:pt x="119889" y="48872"/>
                  </a:cubicBezTo>
                  <a:lnTo>
                    <a:pt x="106287" y="56666"/>
                  </a:lnTo>
                  <a:cubicBezTo>
                    <a:pt x="103185" y="53030"/>
                    <a:pt x="99872" y="49583"/>
                    <a:pt x="96362" y="46341"/>
                  </a:cubicBezTo>
                  <a:lnTo>
                    <a:pt x="96347" y="23110"/>
                  </a:lnTo>
                  <a:cubicBezTo>
                    <a:pt x="96347" y="22542"/>
                    <a:pt x="96039" y="22017"/>
                    <a:pt x="95547" y="21736"/>
                  </a:cubicBezTo>
                  <a:lnTo>
                    <a:pt x="62394" y="2749"/>
                  </a:lnTo>
                  <a:cubicBezTo>
                    <a:pt x="62139" y="2604"/>
                    <a:pt x="61870" y="2537"/>
                    <a:pt x="61608" y="2537"/>
                  </a:cubicBezTo>
                  <a:cubicBezTo>
                    <a:pt x="60780" y="2537"/>
                    <a:pt x="60021" y="3200"/>
                    <a:pt x="60024" y="4125"/>
                  </a:cubicBezTo>
                  <a:lnTo>
                    <a:pt x="60038" y="26091"/>
                  </a:lnTo>
                  <a:cubicBezTo>
                    <a:pt x="57359" y="25574"/>
                    <a:pt x="54762" y="25304"/>
                    <a:pt x="52243" y="25304"/>
                  </a:cubicBezTo>
                  <a:cubicBezTo>
                    <a:pt x="51945" y="25304"/>
                    <a:pt x="51648" y="25308"/>
                    <a:pt x="51352" y="25315"/>
                  </a:cubicBezTo>
                  <a:lnTo>
                    <a:pt x="37082" y="788"/>
                  </a:lnTo>
                  <a:cubicBezTo>
                    <a:pt x="36788" y="282"/>
                    <a:pt x="36258" y="0"/>
                    <a:pt x="35713" y="0"/>
                  </a:cubicBezTo>
                  <a:close/>
                </a:path>
              </a:pathLst>
            </a:custGeom>
            <a:solidFill>
              <a:schemeClr val="lt2"/>
            </a:solidFill>
            <a:ln>
              <a:noFill/>
            </a:ln>
            <a:effectLst>
              <a:outerShdw blurRad="8572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 name="Google Shape;796;p40">
            <a:extLst>
              <a:ext uri="{FF2B5EF4-FFF2-40B4-BE49-F238E27FC236}">
                <a16:creationId xmlns:a16="http://schemas.microsoft.com/office/drawing/2014/main" id="{C776D3A5-FAE0-38F7-AF18-51DB9D22C997}"/>
              </a:ext>
            </a:extLst>
          </p:cNvPr>
          <p:cNvGrpSpPr/>
          <p:nvPr/>
        </p:nvGrpSpPr>
        <p:grpSpPr>
          <a:xfrm>
            <a:off x="7634502" y="2641603"/>
            <a:ext cx="645536" cy="708496"/>
            <a:chOff x="1365300" y="1227300"/>
            <a:chExt cx="449600" cy="493450"/>
          </a:xfrm>
        </p:grpSpPr>
        <p:sp>
          <p:nvSpPr>
            <p:cNvPr id="604" name="Google Shape;797;p40">
              <a:extLst>
                <a:ext uri="{FF2B5EF4-FFF2-40B4-BE49-F238E27FC236}">
                  <a16:creationId xmlns:a16="http://schemas.microsoft.com/office/drawing/2014/main" id="{4677D597-4567-CE5D-A638-2C698ED9553B}"/>
                </a:ext>
              </a:extLst>
            </p:cNvPr>
            <p:cNvSpPr/>
            <p:nvPr/>
          </p:nvSpPr>
          <p:spPr>
            <a:xfrm>
              <a:off x="1456000" y="1565900"/>
              <a:ext cx="286525" cy="142875"/>
            </a:xfrm>
            <a:custGeom>
              <a:avLst/>
              <a:gdLst/>
              <a:ahLst/>
              <a:cxnLst/>
              <a:rect l="l" t="t" r="r" b="b"/>
              <a:pathLst>
                <a:path w="11461" h="5715" extrusionOk="0">
                  <a:moveTo>
                    <a:pt x="256" y="0"/>
                  </a:moveTo>
                  <a:cubicBezTo>
                    <a:pt x="115" y="2"/>
                    <a:pt x="2" y="115"/>
                    <a:pt x="0" y="256"/>
                  </a:cubicBezTo>
                  <a:lnTo>
                    <a:pt x="0" y="5459"/>
                  </a:lnTo>
                  <a:cubicBezTo>
                    <a:pt x="2" y="5600"/>
                    <a:pt x="115" y="5714"/>
                    <a:pt x="256" y="5714"/>
                  </a:cubicBezTo>
                  <a:lnTo>
                    <a:pt x="11204" y="5714"/>
                  </a:lnTo>
                  <a:cubicBezTo>
                    <a:pt x="11345" y="5714"/>
                    <a:pt x="11460" y="5600"/>
                    <a:pt x="11460" y="5459"/>
                  </a:cubicBezTo>
                  <a:lnTo>
                    <a:pt x="11460" y="256"/>
                  </a:lnTo>
                  <a:cubicBezTo>
                    <a:pt x="11460" y="115"/>
                    <a:pt x="11345" y="2"/>
                    <a:pt x="112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798;p40">
              <a:extLst>
                <a:ext uri="{FF2B5EF4-FFF2-40B4-BE49-F238E27FC236}">
                  <a16:creationId xmlns:a16="http://schemas.microsoft.com/office/drawing/2014/main" id="{57306FD2-60B9-8CDF-39B2-BB8397FA95F2}"/>
                </a:ext>
              </a:extLst>
            </p:cNvPr>
            <p:cNvSpPr/>
            <p:nvPr/>
          </p:nvSpPr>
          <p:spPr>
            <a:xfrm>
              <a:off x="1365300" y="1386750"/>
              <a:ext cx="188625" cy="67775"/>
            </a:xfrm>
            <a:custGeom>
              <a:avLst/>
              <a:gdLst/>
              <a:ahLst/>
              <a:cxnLst/>
              <a:rect l="l" t="t" r="r" b="b"/>
              <a:pathLst>
                <a:path w="7545" h="2711" extrusionOk="0">
                  <a:moveTo>
                    <a:pt x="4839" y="0"/>
                  </a:moveTo>
                  <a:cubicBezTo>
                    <a:pt x="4164" y="0"/>
                    <a:pt x="3514" y="250"/>
                    <a:pt x="3017" y="705"/>
                  </a:cubicBezTo>
                  <a:cubicBezTo>
                    <a:pt x="2742" y="591"/>
                    <a:pt x="2460" y="538"/>
                    <a:pt x="2185" y="538"/>
                  </a:cubicBezTo>
                  <a:cubicBezTo>
                    <a:pt x="1125" y="538"/>
                    <a:pt x="159" y="1325"/>
                    <a:pt x="29" y="2463"/>
                  </a:cubicBezTo>
                  <a:cubicBezTo>
                    <a:pt x="18" y="2544"/>
                    <a:pt x="1" y="2710"/>
                    <a:pt x="234" y="2710"/>
                  </a:cubicBezTo>
                  <a:lnTo>
                    <a:pt x="7330" y="2710"/>
                  </a:lnTo>
                  <a:cubicBezTo>
                    <a:pt x="7471" y="2710"/>
                    <a:pt x="7544" y="2531"/>
                    <a:pt x="7536" y="2443"/>
                  </a:cubicBezTo>
                  <a:cubicBezTo>
                    <a:pt x="7399" y="1056"/>
                    <a:pt x="6231" y="0"/>
                    <a:pt x="48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799;p40">
              <a:extLst>
                <a:ext uri="{FF2B5EF4-FFF2-40B4-BE49-F238E27FC236}">
                  <a16:creationId xmlns:a16="http://schemas.microsoft.com/office/drawing/2014/main" id="{5D6AB074-19D6-D226-A901-5F7B8324B343}"/>
                </a:ext>
              </a:extLst>
            </p:cNvPr>
            <p:cNvSpPr/>
            <p:nvPr/>
          </p:nvSpPr>
          <p:spPr>
            <a:xfrm>
              <a:off x="1626250" y="1244025"/>
              <a:ext cx="188650" cy="67775"/>
            </a:xfrm>
            <a:custGeom>
              <a:avLst/>
              <a:gdLst/>
              <a:ahLst/>
              <a:cxnLst/>
              <a:rect l="l" t="t" r="r" b="b"/>
              <a:pathLst>
                <a:path w="7546" h="2711" extrusionOk="0">
                  <a:moveTo>
                    <a:pt x="2713" y="1"/>
                  </a:moveTo>
                  <a:cubicBezTo>
                    <a:pt x="2712" y="1"/>
                    <a:pt x="2710" y="1"/>
                    <a:pt x="2708" y="1"/>
                  </a:cubicBezTo>
                  <a:cubicBezTo>
                    <a:pt x="1314" y="1"/>
                    <a:pt x="147" y="1057"/>
                    <a:pt x="9" y="2443"/>
                  </a:cubicBezTo>
                  <a:cubicBezTo>
                    <a:pt x="0" y="2531"/>
                    <a:pt x="75" y="2711"/>
                    <a:pt x="217" y="2711"/>
                  </a:cubicBezTo>
                  <a:lnTo>
                    <a:pt x="7312" y="2711"/>
                  </a:lnTo>
                  <a:cubicBezTo>
                    <a:pt x="7546" y="2711"/>
                    <a:pt x="7526" y="2545"/>
                    <a:pt x="7518" y="2464"/>
                  </a:cubicBezTo>
                  <a:cubicBezTo>
                    <a:pt x="7387" y="1326"/>
                    <a:pt x="6421" y="539"/>
                    <a:pt x="5360" y="539"/>
                  </a:cubicBezTo>
                  <a:cubicBezTo>
                    <a:pt x="5085" y="539"/>
                    <a:pt x="4804" y="592"/>
                    <a:pt x="4530" y="705"/>
                  </a:cubicBezTo>
                  <a:cubicBezTo>
                    <a:pt x="4034" y="252"/>
                    <a:pt x="3385" y="1"/>
                    <a:pt x="27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800;p40">
              <a:extLst>
                <a:ext uri="{FF2B5EF4-FFF2-40B4-BE49-F238E27FC236}">
                  <a16:creationId xmlns:a16="http://schemas.microsoft.com/office/drawing/2014/main" id="{1B49A84F-BC67-6FC3-1051-C085A102E7AA}"/>
                </a:ext>
              </a:extLst>
            </p:cNvPr>
            <p:cNvSpPr/>
            <p:nvPr/>
          </p:nvSpPr>
          <p:spPr>
            <a:xfrm>
              <a:off x="1594050" y="1227300"/>
              <a:ext cx="16200" cy="93775"/>
            </a:xfrm>
            <a:custGeom>
              <a:avLst/>
              <a:gdLst/>
              <a:ahLst/>
              <a:cxnLst/>
              <a:rect l="l" t="t" r="r" b="b"/>
              <a:pathLst>
                <a:path w="648" h="3751" extrusionOk="0">
                  <a:moveTo>
                    <a:pt x="324" y="1"/>
                  </a:moveTo>
                  <a:cubicBezTo>
                    <a:pt x="144" y="1"/>
                    <a:pt x="0" y="148"/>
                    <a:pt x="5" y="327"/>
                  </a:cubicBezTo>
                  <a:lnTo>
                    <a:pt x="5" y="3431"/>
                  </a:lnTo>
                  <a:cubicBezTo>
                    <a:pt x="5" y="3608"/>
                    <a:pt x="149" y="3750"/>
                    <a:pt x="324" y="3750"/>
                  </a:cubicBezTo>
                  <a:cubicBezTo>
                    <a:pt x="500" y="3750"/>
                    <a:pt x="644" y="3608"/>
                    <a:pt x="644" y="3431"/>
                  </a:cubicBezTo>
                  <a:lnTo>
                    <a:pt x="644" y="327"/>
                  </a:lnTo>
                  <a:cubicBezTo>
                    <a:pt x="647" y="148"/>
                    <a:pt x="503" y="1"/>
                    <a:pt x="3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801;p40">
              <a:extLst>
                <a:ext uri="{FF2B5EF4-FFF2-40B4-BE49-F238E27FC236}">
                  <a16:creationId xmlns:a16="http://schemas.microsoft.com/office/drawing/2014/main" id="{396F10D0-8A66-2C12-4FC7-D1ADD072D70A}"/>
                </a:ext>
              </a:extLst>
            </p:cNvPr>
            <p:cNvSpPr/>
            <p:nvPr/>
          </p:nvSpPr>
          <p:spPr>
            <a:xfrm>
              <a:off x="1594150" y="1295275"/>
              <a:ext cx="16025" cy="17825"/>
            </a:xfrm>
            <a:custGeom>
              <a:avLst/>
              <a:gdLst/>
              <a:ahLst/>
              <a:cxnLst/>
              <a:rect l="l" t="t" r="r" b="b"/>
              <a:pathLst>
                <a:path w="641" h="713" extrusionOk="0">
                  <a:moveTo>
                    <a:pt x="1" y="1"/>
                  </a:moveTo>
                  <a:lnTo>
                    <a:pt x="1" y="712"/>
                  </a:lnTo>
                  <a:lnTo>
                    <a:pt x="640" y="712"/>
                  </a:lnTo>
                  <a:lnTo>
                    <a:pt x="6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802;p40">
              <a:extLst>
                <a:ext uri="{FF2B5EF4-FFF2-40B4-BE49-F238E27FC236}">
                  <a16:creationId xmlns:a16="http://schemas.microsoft.com/office/drawing/2014/main" id="{49E0B850-72FA-3EBF-F146-66E538B6C825}"/>
                </a:ext>
              </a:extLst>
            </p:cNvPr>
            <p:cNvSpPr/>
            <p:nvPr/>
          </p:nvSpPr>
          <p:spPr>
            <a:xfrm>
              <a:off x="1554000" y="1304875"/>
              <a:ext cx="96325" cy="30950"/>
            </a:xfrm>
            <a:custGeom>
              <a:avLst/>
              <a:gdLst/>
              <a:ahLst/>
              <a:cxnLst/>
              <a:rect l="l" t="t" r="r" b="b"/>
              <a:pathLst>
                <a:path w="3853" h="1238" extrusionOk="0">
                  <a:moveTo>
                    <a:pt x="257" y="0"/>
                  </a:moveTo>
                  <a:cubicBezTo>
                    <a:pt x="115" y="0"/>
                    <a:pt x="1" y="115"/>
                    <a:pt x="1" y="256"/>
                  </a:cubicBezTo>
                  <a:lnTo>
                    <a:pt x="1" y="981"/>
                  </a:lnTo>
                  <a:cubicBezTo>
                    <a:pt x="1" y="1122"/>
                    <a:pt x="115" y="1236"/>
                    <a:pt x="257" y="1237"/>
                  </a:cubicBezTo>
                  <a:lnTo>
                    <a:pt x="3596" y="1237"/>
                  </a:lnTo>
                  <a:cubicBezTo>
                    <a:pt x="3737" y="1236"/>
                    <a:pt x="3852" y="1122"/>
                    <a:pt x="3852" y="981"/>
                  </a:cubicBezTo>
                  <a:lnTo>
                    <a:pt x="3852" y="256"/>
                  </a:lnTo>
                  <a:cubicBezTo>
                    <a:pt x="3852" y="115"/>
                    <a:pt x="3737" y="0"/>
                    <a:pt x="3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803;p40">
              <a:extLst>
                <a:ext uri="{FF2B5EF4-FFF2-40B4-BE49-F238E27FC236}">
                  <a16:creationId xmlns:a16="http://schemas.microsoft.com/office/drawing/2014/main" id="{EDC94E18-7722-8493-8203-3C9BD1D1524C}"/>
                </a:ext>
              </a:extLst>
            </p:cNvPr>
            <p:cNvSpPr/>
            <p:nvPr/>
          </p:nvSpPr>
          <p:spPr>
            <a:xfrm>
              <a:off x="1554000" y="1322450"/>
              <a:ext cx="96325" cy="13375"/>
            </a:xfrm>
            <a:custGeom>
              <a:avLst/>
              <a:gdLst/>
              <a:ahLst/>
              <a:cxnLst/>
              <a:rect l="l" t="t" r="r" b="b"/>
              <a:pathLst>
                <a:path w="3853" h="535" extrusionOk="0">
                  <a:moveTo>
                    <a:pt x="1" y="0"/>
                  </a:moveTo>
                  <a:lnTo>
                    <a:pt x="1" y="534"/>
                  </a:lnTo>
                  <a:lnTo>
                    <a:pt x="3852" y="534"/>
                  </a:lnTo>
                  <a:lnTo>
                    <a:pt x="38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804;p40">
              <a:extLst>
                <a:ext uri="{FF2B5EF4-FFF2-40B4-BE49-F238E27FC236}">
                  <a16:creationId xmlns:a16="http://schemas.microsoft.com/office/drawing/2014/main" id="{65820A0B-8196-FD52-9B66-F98F5BA257F3}"/>
                </a:ext>
              </a:extLst>
            </p:cNvPr>
            <p:cNvSpPr/>
            <p:nvPr/>
          </p:nvSpPr>
          <p:spPr>
            <a:xfrm>
              <a:off x="1527425" y="1332475"/>
              <a:ext cx="143700" cy="151525"/>
            </a:xfrm>
            <a:custGeom>
              <a:avLst/>
              <a:gdLst/>
              <a:ahLst/>
              <a:cxnLst/>
              <a:rect l="l" t="t" r="r" b="b"/>
              <a:pathLst>
                <a:path w="5748" h="6061" extrusionOk="0">
                  <a:moveTo>
                    <a:pt x="255" y="1"/>
                  </a:moveTo>
                  <a:cubicBezTo>
                    <a:pt x="115" y="1"/>
                    <a:pt x="1" y="115"/>
                    <a:pt x="1" y="257"/>
                  </a:cubicBezTo>
                  <a:lnTo>
                    <a:pt x="1" y="5805"/>
                  </a:lnTo>
                  <a:cubicBezTo>
                    <a:pt x="1" y="5946"/>
                    <a:pt x="115" y="6061"/>
                    <a:pt x="255" y="6061"/>
                  </a:cubicBezTo>
                  <a:lnTo>
                    <a:pt x="5492" y="6061"/>
                  </a:lnTo>
                  <a:cubicBezTo>
                    <a:pt x="5633" y="6061"/>
                    <a:pt x="5746" y="5946"/>
                    <a:pt x="5747" y="5805"/>
                  </a:cubicBezTo>
                  <a:lnTo>
                    <a:pt x="5747" y="257"/>
                  </a:lnTo>
                  <a:cubicBezTo>
                    <a:pt x="5746" y="115"/>
                    <a:pt x="5633" y="1"/>
                    <a:pt x="54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805;p40">
              <a:extLst>
                <a:ext uri="{FF2B5EF4-FFF2-40B4-BE49-F238E27FC236}">
                  <a16:creationId xmlns:a16="http://schemas.microsoft.com/office/drawing/2014/main" id="{9776BDBE-1B73-1D2B-1881-55010BBFD1A4}"/>
                </a:ext>
              </a:extLst>
            </p:cNvPr>
            <p:cNvSpPr/>
            <p:nvPr/>
          </p:nvSpPr>
          <p:spPr>
            <a:xfrm>
              <a:off x="1502800" y="1475850"/>
              <a:ext cx="192925" cy="220950"/>
            </a:xfrm>
            <a:custGeom>
              <a:avLst/>
              <a:gdLst/>
              <a:ahLst/>
              <a:cxnLst/>
              <a:rect l="l" t="t" r="r" b="b"/>
              <a:pathLst>
                <a:path w="7717" h="8838" extrusionOk="0">
                  <a:moveTo>
                    <a:pt x="256" y="1"/>
                  </a:moveTo>
                  <a:cubicBezTo>
                    <a:pt x="115" y="1"/>
                    <a:pt x="2" y="114"/>
                    <a:pt x="0" y="255"/>
                  </a:cubicBezTo>
                  <a:lnTo>
                    <a:pt x="0" y="8837"/>
                  </a:lnTo>
                  <a:lnTo>
                    <a:pt x="7716" y="8837"/>
                  </a:lnTo>
                  <a:lnTo>
                    <a:pt x="7716" y="255"/>
                  </a:lnTo>
                  <a:cubicBezTo>
                    <a:pt x="7716" y="114"/>
                    <a:pt x="7601" y="1"/>
                    <a:pt x="74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806;p40">
              <a:extLst>
                <a:ext uri="{FF2B5EF4-FFF2-40B4-BE49-F238E27FC236}">
                  <a16:creationId xmlns:a16="http://schemas.microsoft.com/office/drawing/2014/main" id="{67ECD008-879C-A443-AA89-891EB2EFB7AB}"/>
                </a:ext>
              </a:extLst>
            </p:cNvPr>
            <p:cNvSpPr/>
            <p:nvPr/>
          </p:nvSpPr>
          <p:spPr>
            <a:xfrm>
              <a:off x="1562525" y="1617650"/>
              <a:ext cx="73500" cy="79150"/>
            </a:xfrm>
            <a:custGeom>
              <a:avLst/>
              <a:gdLst/>
              <a:ahLst/>
              <a:cxnLst/>
              <a:rect l="l" t="t" r="r" b="b"/>
              <a:pathLst>
                <a:path w="2940" h="3166" extrusionOk="0">
                  <a:moveTo>
                    <a:pt x="1" y="1"/>
                  </a:moveTo>
                  <a:lnTo>
                    <a:pt x="1" y="3165"/>
                  </a:lnTo>
                  <a:lnTo>
                    <a:pt x="2939" y="3165"/>
                  </a:lnTo>
                  <a:lnTo>
                    <a:pt x="29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807;p40">
              <a:extLst>
                <a:ext uri="{FF2B5EF4-FFF2-40B4-BE49-F238E27FC236}">
                  <a16:creationId xmlns:a16="http://schemas.microsoft.com/office/drawing/2014/main" id="{E93ADFAE-85FD-30B3-821A-571A87F1D455}"/>
                </a:ext>
              </a:extLst>
            </p:cNvPr>
            <p:cNvSpPr/>
            <p:nvPr/>
          </p:nvSpPr>
          <p:spPr>
            <a:xfrm>
              <a:off x="1591250" y="1617650"/>
              <a:ext cx="16025" cy="79150"/>
            </a:xfrm>
            <a:custGeom>
              <a:avLst/>
              <a:gdLst/>
              <a:ahLst/>
              <a:cxnLst/>
              <a:rect l="l" t="t" r="r" b="b"/>
              <a:pathLst>
                <a:path w="641" h="3166" extrusionOk="0">
                  <a:moveTo>
                    <a:pt x="0" y="1"/>
                  </a:moveTo>
                  <a:lnTo>
                    <a:pt x="0" y="3165"/>
                  </a:lnTo>
                  <a:lnTo>
                    <a:pt x="640" y="3165"/>
                  </a:lnTo>
                  <a:lnTo>
                    <a:pt x="64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808;p40">
              <a:extLst>
                <a:ext uri="{FF2B5EF4-FFF2-40B4-BE49-F238E27FC236}">
                  <a16:creationId xmlns:a16="http://schemas.microsoft.com/office/drawing/2014/main" id="{DBA4D620-6C63-B29B-E484-1BE66C85DC1E}"/>
                </a:ext>
              </a:extLst>
            </p:cNvPr>
            <p:cNvSpPr/>
            <p:nvPr/>
          </p:nvSpPr>
          <p:spPr>
            <a:xfrm>
              <a:off x="1392650" y="1696775"/>
              <a:ext cx="413200" cy="23975"/>
            </a:xfrm>
            <a:custGeom>
              <a:avLst/>
              <a:gdLst/>
              <a:ahLst/>
              <a:cxnLst/>
              <a:rect l="l" t="t" r="r" b="b"/>
              <a:pathLst>
                <a:path w="16528" h="959" extrusionOk="0">
                  <a:moveTo>
                    <a:pt x="173" y="0"/>
                  </a:moveTo>
                  <a:cubicBezTo>
                    <a:pt x="79" y="0"/>
                    <a:pt x="2" y="77"/>
                    <a:pt x="1" y="172"/>
                  </a:cubicBezTo>
                  <a:lnTo>
                    <a:pt x="1" y="787"/>
                  </a:lnTo>
                  <a:cubicBezTo>
                    <a:pt x="2" y="881"/>
                    <a:pt x="79" y="959"/>
                    <a:pt x="173" y="959"/>
                  </a:cubicBezTo>
                  <a:lnTo>
                    <a:pt x="16356" y="959"/>
                  </a:lnTo>
                  <a:cubicBezTo>
                    <a:pt x="16451" y="959"/>
                    <a:pt x="16528" y="882"/>
                    <a:pt x="16528" y="787"/>
                  </a:cubicBezTo>
                  <a:lnTo>
                    <a:pt x="16528" y="172"/>
                  </a:lnTo>
                  <a:cubicBezTo>
                    <a:pt x="16528" y="77"/>
                    <a:pt x="16451" y="0"/>
                    <a:pt x="163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809;p40">
              <a:extLst>
                <a:ext uri="{FF2B5EF4-FFF2-40B4-BE49-F238E27FC236}">
                  <a16:creationId xmlns:a16="http://schemas.microsoft.com/office/drawing/2014/main" id="{1367EB55-08A0-7FF6-0F48-20A467A80091}"/>
                </a:ext>
              </a:extLst>
            </p:cNvPr>
            <p:cNvSpPr/>
            <p:nvPr/>
          </p:nvSpPr>
          <p:spPr>
            <a:xfrm>
              <a:off x="1423650" y="1667950"/>
              <a:ext cx="108575" cy="28850"/>
            </a:xfrm>
            <a:custGeom>
              <a:avLst/>
              <a:gdLst/>
              <a:ahLst/>
              <a:cxnLst/>
              <a:rect l="l" t="t" r="r" b="b"/>
              <a:pathLst>
                <a:path w="4343" h="1154" extrusionOk="0">
                  <a:moveTo>
                    <a:pt x="214" y="0"/>
                  </a:moveTo>
                  <a:cubicBezTo>
                    <a:pt x="96" y="0"/>
                    <a:pt x="0" y="96"/>
                    <a:pt x="0" y="213"/>
                  </a:cubicBezTo>
                  <a:lnTo>
                    <a:pt x="0" y="1153"/>
                  </a:lnTo>
                  <a:lnTo>
                    <a:pt x="4343" y="1153"/>
                  </a:lnTo>
                  <a:lnTo>
                    <a:pt x="4343" y="213"/>
                  </a:lnTo>
                  <a:cubicBezTo>
                    <a:pt x="4343" y="96"/>
                    <a:pt x="4247" y="0"/>
                    <a:pt x="41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810;p40">
              <a:extLst>
                <a:ext uri="{FF2B5EF4-FFF2-40B4-BE49-F238E27FC236}">
                  <a16:creationId xmlns:a16="http://schemas.microsoft.com/office/drawing/2014/main" id="{BE10BB52-7526-9AC9-80F8-E4BDDCF45589}"/>
                </a:ext>
              </a:extLst>
            </p:cNvPr>
            <p:cNvSpPr/>
            <p:nvPr/>
          </p:nvSpPr>
          <p:spPr>
            <a:xfrm>
              <a:off x="1438525" y="1628575"/>
              <a:ext cx="78825" cy="39400"/>
            </a:xfrm>
            <a:custGeom>
              <a:avLst/>
              <a:gdLst/>
              <a:ahLst/>
              <a:cxnLst/>
              <a:rect l="l" t="t" r="r" b="b"/>
              <a:pathLst>
                <a:path w="3153" h="1576" extrusionOk="0">
                  <a:moveTo>
                    <a:pt x="1577" y="0"/>
                  </a:moveTo>
                  <a:cubicBezTo>
                    <a:pt x="707" y="0"/>
                    <a:pt x="1" y="705"/>
                    <a:pt x="1" y="1575"/>
                  </a:cubicBezTo>
                  <a:lnTo>
                    <a:pt x="3152" y="1575"/>
                  </a:lnTo>
                  <a:cubicBezTo>
                    <a:pt x="3152" y="705"/>
                    <a:pt x="2446" y="0"/>
                    <a:pt x="1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811;p40">
              <a:extLst>
                <a:ext uri="{FF2B5EF4-FFF2-40B4-BE49-F238E27FC236}">
                  <a16:creationId xmlns:a16="http://schemas.microsoft.com/office/drawing/2014/main" id="{24A981F6-D232-FFB3-B78F-D23C6F093071}"/>
                </a:ext>
              </a:extLst>
            </p:cNvPr>
            <p:cNvSpPr/>
            <p:nvPr/>
          </p:nvSpPr>
          <p:spPr>
            <a:xfrm>
              <a:off x="1438525" y="1658925"/>
              <a:ext cx="78825" cy="9050"/>
            </a:xfrm>
            <a:custGeom>
              <a:avLst/>
              <a:gdLst/>
              <a:ahLst/>
              <a:cxnLst/>
              <a:rect l="l" t="t" r="r" b="b"/>
              <a:pathLst>
                <a:path w="3153" h="362" extrusionOk="0">
                  <a:moveTo>
                    <a:pt x="44" y="1"/>
                  </a:moveTo>
                  <a:cubicBezTo>
                    <a:pt x="16" y="119"/>
                    <a:pt x="1" y="239"/>
                    <a:pt x="1" y="361"/>
                  </a:cubicBezTo>
                  <a:lnTo>
                    <a:pt x="3152" y="361"/>
                  </a:lnTo>
                  <a:cubicBezTo>
                    <a:pt x="3152" y="239"/>
                    <a:pt x="3138" y="119"/>
                    <a:pt x="3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812;p40">
              <a:extLst>
                <a:ext uri="{FF2B5EF4-FFF2-40B4-BE49-F238E27FC236}">
                  <a16:creationId xmlns:a16="http://schemas.microsoft.com/office/drawing/2014/main" id="{67B4EF2F-F324-2592-6DCD-1D00F63FEA1F}"/>
                </a:ext>
              </a:extLst>
            </p:cNvPr>
            <p:cNvSpPr/>
            <p:nvPr/>
          </p:nvSpPr>
          <p:spPr>
            <a:xfrm>
              <a:off x="1666275" y="1667950"/>
              <a:ext cx="108600" cy="28850"/>
            </a:xfrm>
            <a:custGeom>
              <a:avLst/>
              <a:gdLst/>
              <a:ahLst/>
              <a:cxnLst/>
              <a:rect l="l" t="t" r="r" b="b"/>
              <a:pathLst>
                <a:path w="4344" h="1154" extrusionOk="0">
                  <a:moveTo>
                    <a:pt x="214" y="0"/>
                  </a:moveTo>
                  <a:cubicBezTo>
                    <a:pt x="96" y="0"/>
                    <a:pt x="1" y="96"/>
                    <a:pt x="1" y="213"/>
                  </a:cubicBezTo>
                  <a:lnTo>
                    <a:pt x="1" y="1153"/>
                  </a:lnTo>
                  <a:lnTo>
                    <a:pt x="4343" y="1153"/>
                  </a:lnTo>
                  <a:lnTo>
                    <a:pt x="4343" y="213"/>
                  </a:lnTo>
                  <a:cubicBezTo>
                    <a:pt x="4343" y="96"/>
                    <a:pt x="4248" y="0"/>
                    <a:pt x="41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813;p40">
              <a:extLst>
                <a:ext uri="{FF2B5EF4-FFF2-40B4-BE49-F238E27FC236}">
                  <a16:creationId xmlns:a16="http://schemas.microsoft.com/office/drawing/2014/main" id="{D65ADA94-A068-F5DA-DD04-2EF9F55AFF53}"/>
                </a:ext>
              </a:extLst>
            </p:cNvPr>
            <p:cNvSpPr/>
            <p:nvPr/>
          </p:nvSpPr>
          <p:spPr>
            <a:xfrm>
              <a:off x="1681200" y="1628575"/>
              <a:ext cx="78775" cy="39400"/>
            </a:xfrm>
            <a:custGeom>
              <a:avLst/>
              <a:gdLst/>
              <a:ahLst/>
              <a:cxnLst/>
              <a:rect l="l" t="t" r="r" b="b"/>
              <a:pathLst>
                <a:path w="3151" h="1576" extrusionOk="0">
                  <a:moveTo>
                    <a:pt x="1576" y="0"/>
                  </a:moveTo>
                  <a:cubicBezTo>
                    <a:pt x="705" y="0"/>
                    <a:pt x="1" y="705"/>
                    <a:pt x="1" y="1575"/>
                  </a:cubicBezTo>
                  <a:lnTo>
                    <a:pt x="3151" y="1575"/>
                  </a:lnTo>
                  <a:cubicBezTo>
                    <a:pt x="3151" y="705"/>
                    <a:pt x="2445" y="0"/>
                    <a:pt x="15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814;p40">
              <a:extLst>
                <a:ext uri="{FF2B5EF4-FFF2-40B4-BE49-F238E27FC236}">
                  <a16:creationId xmlns:a16="http://schemas.microsoft.com/office/drawing/2014/main" id="{08DCCFF0-3DF8-3FAE-6EFC-66B5C64E7B35}"/>
                </a:ext>
              </a:extLst>
            </p:cNvPr>
            <p:cNvSpPr/>
            <p:nvPr/>
          </p:nvSpPr>
          <p:spPr>
            <a:xfrm>
              <a:off x="1681200" y="1658925"/>
              <a:ext cx="78775" cy="9050"/>
            </a:xfrm>
            <a:custGeom>
              <a:avLst/>
              <a:gdLst/>
              <a:ahLst/>
              <a:cxnLst/>
              <a:rect l="l" t="t" r="r" b="b"/>
              <a:pathLst>
                <a:path w="3151" h="362" extrusionOk="0">
                  <a:moveTo>
                    <a:pt x="42" y="1"/>
                  </a:moveTo>
                  <a:cubicBezTo>
                    <a:pt x="14" y="119"/>
                    <a:pt x="1" y="239"/>
                    <a:pt x="1" y="361"/>
                  </a:cubicBezTo>
                  <a:lnTo>
                    <a:pt x="3151" y="361"/>
                  </a:lnTo>
                  <a:cubicBezTo>
                    <a:pt x="3151" y="239"/>
                    <a:pt x="3136" y="119"/>
                    <a:pt x="3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0"/>
        <p:cNvGrpSpPr/>
        <p:nvPr/>
      </p:nvGrpSpPr>
      <p:grpSpPr>
        <a:xfrm>
          <a:off x="0" y="0"/>
          <a:ext cx="0" cy="0"/>
          <a:chOff x="0" y="0"/>
          <a:chExt cx="0" cy="0"/>
        </a:xfrm>
      </p:grpSpPr>
      <p:sp>
        <p:nvSpPr>
          <p:cNvPr id="1381" name="Google Shape;1381;p48"/>
          <p:cNvSpPr txBox="1">
            <a:spLocks noGrp="1"/>
          </p:cNvSpPr>
          <p:nvPr>
            <p:ph type="title"/>
          </p:nvPr>
        </p:nvSpPr>
        <p:spPr>
          <a:xfrm>
            <a:off x="2698059" y="2351372"/>
            <a:ext cx="3842221" cy="538201"/>
          </a:xfrm>
          <a:prstGeom prst="rect">
            <a:avLst/>
          </a:prstGeom>
        </p:spPr>
        <p:txBody>
          <a:bodyPr spcFirstLastPara="1" wrap="square" lIns="91425" tIns="91425" rIns="91425" bIns="91425" anchor="ctr" anchorCtr="0">
            <a:noAutofit/>
          </a:bodyPr>
          <a:lstStyle/>
          <a:p>
            <a:pPr marL="0" indent="0" algn="l">
              <a:buClr>
                <a:schemeClr val="accent3"/>
              </a:buClr>
              <a:buSzPts val="1100"/>
              <a:buFont typeface="Arial"/>
              <a:buNone/>
            </a:pPr>
            <a:r>
              <a:rPr lang="vi-VN" sz="4800" dirty="0">
                <a:solidFill>
                  <a:srgbClr val="000000"/>
                </a:solidFill>
                <a:latin typeface="Times New Roman" panose="02020603050405020304" pitchFamily="18" charset="0"/>
                <a:cs typeface="Times New Roman" panose="02020603050405020304" pitchFamily="18" charset="0"/>
              </a:rPr>
              <a:t>Phân tích thiết kế hệ thống</a:t>
            </a:r>
          </a:p>
        </p:txBody>
      </p:sp>
      <p:sp>
        <p:nvSpPr>
          <p:cNvPr id="1382" name="Google Shape;1382;p48"/>
          <p:cNvSpPr txBox="1">
            <a:spLocks noGrp="1"/>
          </p:cNvSpPr>
          <p:nvPr>
            <p:ph type="title" idx="2"/>
          </p:nvPr>
        </p:nvSpPr>
        <p:spPr>
          <a:xfrm>
            <a:off x="3316050" y="945225"/>
            <a:ext cx="2511900" cy="789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03</a:t>
            </a:r>
            <a:endParaRPr>
              <a:latin typeface="Times New Roman" panose="02020603050405020304" pitchFamily="18" charset="0"/>
              <a:cs typeface="Times New Roman" panose="02020603050405020304" pitchFamily="18" charset="0"/>
            </a:endParaRPr>
          </a:p>
        </p:txBody>
      </p:sp>
      <p:grpSp>
        <p:nvGrpSpPr>
          <p:cNvPr id="1384" name="Google Shape;1384;p48"/>
          <p:cNvGrpSpPr/>
          <p:nvPr/>
        </p:nvGrpSpPr>
        <p:grpSpPr>
          <a:xfrm>
            <a:off x="6852143" y="460977"/>
            <a:ext cx="2174285" cy="3505442"/>
            <a:chOff x="13414292" y="-1376729"/>
            <a:chExt cx="1745292" cy="2813808"/>
          </a:xfrm>
        </p:grpSpPr>
        <p:sp>
          <p:nvSpPr>
            <p:cNvPr id="1385" name="Google Shape;1385;p48"/>
            <p:cNvSpPr/>
            <p:nvPr/>
          </p:nvSpPr>
          <p:spPr>
            <a:xfrm>
              <a:off x="14119858" y="-1376729"/>
              <a:ext cx="456196" cy="601726"/>
            </a:xfrm>
            <a:custGeom>
              <a:avLst/>
              <a:gdLst/>
              <a:ahLst/>
              <a:cxnLst/>
              <a:rect l="l" t="t" r="r" b="b"/>
              <a:pathLst>
                <a:path w="21360" h="28174" extrusionOk="0">
                  <a:moveTo>
                    <a:pt x="7041" y="0"/>
                  </a:moveTo>
                  <a:cubicBezTo>
                    <a:pt x="3153" y="0"/>
                    <a:pt x="0" y="3153"/>
                    <a:pt x="0" y="7042"/>
                  </a:cubicBezTo>
                  <a:lnTo>
                    <a:pt x="0" y="13272"/>
                  </a:lnTo>
                  <a:cubicBezTo>
                    <a:pt x="0" y="17160"/>
                    <a:pt x="3153" y="20313"/>
                    <a:pt x="7041" y="20313"/>
                  </a:cubicBezTo>
                  <a:lnTo>
                    <a:pt x="11462" y="20313"/>
                  </a:lnTo>
                  <a:cubicBezTo>
                    <a:pt x="11558" y="20313"/>
                    <a:pt x="11651" y="20302"/>
                    <a:pt x="11747" y="20299"/>
                  </a:cubicBezTo>
                  <a:lnTo>
                    <a:pt x="11747" y="20299"/>
                  </a:lnTo>
                  <a:cubicBezTo>
                    <a:pt x="11562" y="20687"/>
                    <a:pt x="11417" y="21093"/>
                    <a:pt x="11312" y="21511"/>
                  </a:cubicBezTo>
                  <a:cubicBezTo>
                    <a:pt x="10576" y="24466"/>
                    <a:pt x="11965" y="27386"/>
                    <a:pt x="14412" y="28032"/>
                  </a:cubicBezTo>
                  <a:cubicBezTo>
                    <a:pt x="14730" y="28116"/>
                    <a:pt x="15050" y="28155"/>
                    <a:pt x="15367" y="28155"/>
                  </a:cubicBezTo>
                  <a:cubicBezTo>
                    <a:pt x="15600" y="28155"/>
                    <a:pt x="15830" y="28134"/>
                    <a:pt x="16058" y="28095"/>
                  </a:cubicBezTo>
                  <a:lnTo>
                    <a:pt x="16058" y="28095"/>
                  </a:lnTo>
                  <a:cubicBezTo>
                    <a:pt x="16008" y="28150"/>
                    <a:pt x="16009" y="28174"/>
                    <a:pt x="16050" y="28174"/>
                  </a:cubicBezTo>
                  <a:cubicBezTo>
                    <a:pt x="16343" y="28174"/>
                    <a:pt x="18704" y="26903"/>
                    <a:pt x="18416" y="26903"/>
                  </a:cubicBezTo>
                  <a:cubicBezTo>
                    <a:pt x="18411" y="26903"/>
                    <a:pt x="18406" y="26904"/>
                    <a:pt x="18400" y="26904"/>
                  </a:cubicBezTo>
                  <a:cubicBezTo>
                    <a:pt x="19221" y="26149"/>
                    <a:pt x="19864" y="25095"/>
                    <a:pt x="20175" y="23845"/>
                  </a:cubicBezTo>
                  <a:cubicBezTo>
                    <a:pt x="20697" y="21748"/>
                    <a:pt x="20146" y="19672"/>
                    <a:pt x="18911" y="18411"/>
                  </a:cubicBezTo>
                  <a:cubicBezTo>
                    <a:pt x="19919" y="17749"/>
                    <a:pt x="20699" y="16599"/>
                    <a:pt x="20952" y="15197"/>
                  </a:cubicBezTo>
                  <a:cubicBezTo>
                    <a:pt x="21359" y="12953"/>
                    <a:pt x="20283" y="10845"/>
                    <a:pt x="18502" y="10196"/>
                  </a:cubicBezTo>
                  <a:lnTo>
                    <a:pt x="18502" y="7042"/>
                  </a:lnTo>
                  <a:cubicBezTo>
                    <a:pt x="18502" y="3153"/>
                    <a:pt x="15350" y="0"/>
                    <a:pt x="114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86" name="Google Shape;1386;p48"/>
            <p:cNvSpPr/>
            <p:nvPr/>
          </p:nvSpPr>
          <p:spPr>
            <a:xfrm>
              <a:off x="13750758" y="-230920"/>
              <a:ext cx="184892" cy="183995"/>
            </a:xfrm>
            <a:custGeom>
              <a:avLst/>
              <a:gdLst/>
              <a:ahLst/>
              <a:cxnLst/>
              <a:rect l="l" t="t" r="r" b="b"/>
              <a:pathLst>
                <a:path w="8657" h="8615" extrusionOk="0">
                  <a:moveTo>
                    <a:pt x="4932" y="0"/>
                  </a:moveTo>
                  <a:lnTo>
                    <a:pt x="573" y="3127"/>
                  </a:lnTo>
                  <a:cubicBezTo>
                    <a:pt x="154" y="3591"/>
                    <a:pt x="1" y="4203"/>
                    <a:pt x="163" y="4765"/>
                  </a:cubicBezTo>
                  <a:lnTo>
                    <a:pt x="768" y="6865"/>
                  </a:lnTo>
                  <a:cubicBezTo>
                    <a:pt x="980" y="7598"/>
                    <a:pt x="1619" y="8139"/>
                    <a:pt x="2430" y="8276"/>
                  </a:cubicBezTo>
                  <a:lnTo>
                    <a:pt x="4288" y="8585"/>
                  </a:lnTo>
                  <a:cubicBezTo>
                    <a:pt x="4407" y="8605"/>
                    <a:pt x="4527" y="8614"/>
                    <a:pt x="4646" y="8614"/>
                  </a:cubicBezTo>
                  <a:cubicBezTo>
                    <a:pt x="5222" y="8614"/>
                    <a:pt x="5781" y="8389"/>
                    <a:pt x="6199" y="7979"/>
                  </a:cubicBezTo>
                  <a:lnTo>
                    <a:pt x="7244" y="6943"/>
                  </a:lnTo>
                  <a:cubicBezTo>
                    <a:pt x="7604" y="6587"/>
                    <a:pt x="7504" y="6026"/>
                    <a:pt x="7043" y="5831"/>
                  </a:cubicBezTo>
                  <a:cubicBezTo>
                    <a:pt x="6968" y="5799"/>
                    <a:pt x="6889" y="5784"/>
                    <a:pt x="6809" y="5784"/>
                  </a:cubicBezTo>
                  <a:cubicBezTo>
                    <a:pt x="6744" y="5784"/>
                    <a:pt x="6677" y="5795"/>
                    <a:pt x="6614" y="5816"/>
                  </a:cubicBezTo>
                  <a:lnTo>
                    <a:pt x="6025" y="6009"/>
                  </a:lnTo>
                  <a:lnTo>
                    <a:pt x="8657" y="3148"/>
                  </a:lnTo>
                  <a:cubicBezTo>
                    <a:pt x="8657" y="3148"/>
                    <a:pt x="5916" y="2300"/>
                    <a:pt x="49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87" name="Google Shape;1387;p48"/>
            <p:cNvSpPr/>
            <p:nvPr/>
          </p:nvSpPr>
          <p:spPr>
            <a:xfrm>
              <a:off x="13509183" y="50700"/>
              <a:ext cx="520418" cy="592542"/>
            </a:xfrm>
            <a:custGeom>
              <a:avLst/>
              <a:gdLst/>
              <a:ahLst/>
              <a:cxnLst/>
              <a:rect l="l" t="t" r="r" b="b"/>
              <a:pathLst>
                <a:path w="24367" h="27744" extrusionOk="0">
                  <a:moveTo>
                    <a:pt x="5282" y="0"/>
                  </a:moveTo>
                  <a:lnTo>
                    <a:pt x="1" y="24504"/>
                  </a:lnTo>
                  <a:lnTo>
                    <a:pt x="21979" y="27743"/>
                  </a:lnTo>
                  <a:lnTo>
                    <a:pt x="24366" y="3479"/>
                  </a:lnTo>
                  <a:lnTo>
                    <a:pt x="5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88" name="Google Shape;1388;p48"/>
            <p:cNvSpPr/>
            <p:nvPr/>
          </p:nvSpPr>
          <p:spPr>
            <a:xfrm>
              <a:off x="13415787" y="32482"/>
              <a:ext cx="206207" cy="541562"/>
            </a:xfrm>
            <a:custGeom>
              <a:avLst/>
              <a:gdLst/>
              <a:ahLst/>
              <a:cxnLst/>
              <a:rect l="l" t="t" r="r" b="b"/>
              <a:pathLst>
                <a:path w="9655" h="25357" extrusionOk="0">
                  <a:moveTo>
                    <a:pt x="5635" y="1"/>
                  </a:moveTo>
                  <a:lnTo>
                    <a:pt x="1" y="24530"/>
                  </a:lnTo>
                  <a:lnTo>
                    <a:pt x="4374" y="25357"/>
                  </a:lnTo>
                  <a:lnTo>
                    <a:pt x="9655" y="853"/>
                  </a:lnTo>
                  <a:lnTo>
                    <a:pt x="56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89" name="Google Shape;1389;p48"/>
            <p:cNvSpPr/>
            <p:nvPr/>
          </p:nvSpPr>
          <p:spPr>
            <a:xfrm>
              <a:off x="13702682" y="-126503"/>
              <a:ext cx="211226" cy="290483"/>
            </a:xfrm>
            <a:custGeom>
              <a:avLst/>
              <a:gdLst/>
              <a:ahLst/>
              <a:cxnLst/>
              <a:rect l="l" t="t" r="r" b="b"/>
              <a:pathLst>
                <a:path w="9890" h="13601" extrusionOk="0">
                  <a:moveTo>
                    <a:pt x="5094" y="1"/>
                  </a:moveTo>
                  <a:cubicBezTo>
                    <a:pt x="3604" y="1"/>
                    <a:pt x="2261" y="1038"/>
                    <a:pt x="1937" y="2557"/>
                  </a:cubicBezTo>
                  <a:lnTo>
                    <a:pt x="24" y="11764"/>
                  </a:lnTo>
                  <a:cubicBezTo>
                    <a:pt x="0" y="11882"/>
                    <a:pt x="77" y="11999"/>
                    <a:pt x="195" y="12023"/>
                  </a:cubicBezTo>
                  <a:cubicBezTo>
                    <a:pt x="210" y="12026"/>
                    <a:pt x="225" y="12028"/>
                    <a:pt x="239" y="12028"/>
                  </a:cubicBezTo>
                  <a:cubicBezTo>
                    <a:pt x="341" y="12028"/>
                    <a:pt x="434" y="11956"/>
                    <a:pt x="455" y="11852"/>
                  </a:cubicBezTo>
                  <a:lnTo>
                    <a:pt x="2367" y="2648"/>
                  </a:lnTo>
                  <a:cubicBezTo>
                    <a:pt x="2649" y="1337"/>
                    <a:pt x="3809" y="441"/>
                    <a:pt x="5095" y="441"/>
                  </a:cubicBezTo>
                  <a:cubicBezTo>
                    <a:pt x="5301" y="441"/>
                    <a:pt x="5511" y="464"/>
                    <a:pt x="5721" y="512"/>
                  </a:cubicBezTo>
                  <a:lnTo>
                    <a:pt x="7632" y="949"/>
                  </a:lnTo>
                  <a:cubicBezTo>
                    <a:pt x="8708" y="1195"/>
                    <a:pt x="9429" y="2212"/>
                    <a:pt x="9303" y="3309"/>
                  </a:cubicBezTo>
                  <a:lnTo>
                    <a:pt x="8206" y="13356"/>
                  </a:lnTo>
                  <a:cubicBezTo>
                    <a:pt x="8191" y="13487"/>
                    <a:pt x="8293" y="13601"/>
                    <a:pt x="8425" y="13601"/>
                  </a:cubicBezTo>
                  <a:cubicBezTo>
                    <a:pt x="8536" y="13599"/>
                    <a:pt x="8629" y="13515"/>
                    <a:pt x="8641" y="13404"/>
                  </a:cubicBezTo>
                  <a:lnTo>
                    <a:pt x="9738" y="3359"/>
                  </a:lnTo>
                  <a:cubicBezTo>
                    <a:pt x="9890" y="2038"/>
                    <a:pt x="9025" y="816"/>
                    <a:pt x="7730" y="520"/>
                  </a:cubicBezTo>
                  <a:lnTo>
                    <a:pt x="5819" y="83"/>
                  </a:lnTo>
                  <a:cubicBezTo>
                    <a:pt x="5576" y="27"/>
                    <a:pt x="5333" y="1"/>
                    <a:pt x="50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90" name="Google Shape;1390;p48"/>
            <p:cNvSpPr/>
            <p:nvPr/>
          </p:nvSpPr>
          <p:spPr>
            <a:xfrm>
              <a:off x="13478023" y="472873"/>
              <a:ext cx="37845" cy="102238"/>
            </a:xfrm>
            <a:custGeom>
              <a:avLst/>
              <a:gdLst/>
              <a:ahLst/>
              <a:cxnLst/>
              <a:rect l="l" t="t" r="r" b="b"/>
              <a:pathLst>
                <a:path w="1772" h="4787" extrusionOk="0">
                  <a:moveTo>
                    <a:pt x="247" y="1"/>
                  </a:moveTo>
                  <a:cubicBezTo>
                    <a:pt x="227" y="1"/>
                    <a:pt x="206" y="4"/>
                    <a:pt x="185" y="10"/>
                  </a:cubicBezTo>
                  <a:cubicBezTo>
                    <a:pt x="68" y="44"/>
                    <a:pt x="0" y="167"/>
                    <a:pt x="36" y="284"/>
                  </a:cubicBezTo>
                  <a:lnTo>
                    <a:pt x="1315" y="4629"/>
                  </a:lnTo>
                  <a:cubicBezTo>
                    <a:pt x="1342" y="4722"/>
                    <a:pt x="1430" y="4786"/>
                    <a:pt x="1527" y="4786"/>
                  </a:cubicBezTo>
                  <a:cubicBezTo>
                    <a:pt x="1548" y="4786"/>
                    <a:pt x="1569" y="4783"/>
                    <a:pt x="1589" y="4777"/>
                  </a:cubicBezTo>
                  <a:cubicBezTo>
                    <a:pt x="1706" y="4743"/>
                    <a:pt x="1772" y="4621"/>
                    <a:pt x="1737" y="4504"/>
                  </a:cubicBezTo>
                  <a:lnTo>
                    <a:pt x="458" y="160"/>
                  </a:lnTo>
                  <a:cubicBezTo>
                    <a:pt x="431" y="64"/>
                    <a:pt x="343" y="1"/>
                    <a:pt x="247" y="1"/>
                  </a:cubicBezTo>
                  <a:close/>
                </a:path>
              </a:pathLst>
            </a:custGeom>
            <a:solidFill>
              <a:srgbClr val="A8B0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91" name="Google Shape;1391;p48"/>
            <p:cNvSpPr/>
            <p:nvPr/>
          </p:nvSpPr>
          <p:spPr>
            <a:xfrm>
              <a:off x="13414292" y="42541"/>
              <a:ext cx="166952" cy="514652"/>
            </a:xfrm>
            <a:custGeom>
              <a:avLst/>
              <a:gdLst/>
              <a:ahLst/>
              <a:cxnLst/>
              <a:rect l="l" t="t" r="r" b="b"/>
              <a:pathLst>
                <a:path w="7817" h="24097" extrusionOk="0">
                  <a:moveTo>
                    <a:pt x="7576" y="1"/>
                  </a:moveTo>
                  <a:cubicBezTo>
                    <a:pt x="7474" y="1"/>
                    <a:pt x="7383" y="72"/>
                    <a:pt x="7360" y="175"/>
                  </a:cubicBezTo>
                  <a:lnTo>
                    <a:pt x="3026" y="20271"/>
                  </a:lnTo>
                  <a:lnTo>
                    <a:pt x="120" y="23735"/>
                  </a:lnTo>
                  <a:cubicBezTo>
                    <a:pt x="0" y="23877"/>
                    <a:pt x="102" y="24096"/>
                    <a:pt x="290" y="24096"/>
                  </a:cubicBezTo>
                  <a:cubicBezTo>
                    <a:pt x="354" y="24096"/>
                    <a:pt x="416" y="24068"/>
                    <a:pt x="458" y="24018"/>
                  </a:cubicBezTo>
                  <a:lnTo>
                    <a:pt x="3435" y="20472"/>
                  </a:lnTo>
                  <a:lnTo>
                    <a:pt x="7791" y="268"/>
                  </a:lnTo>
                  <a:cubicBezTo>
                    <a:pt x="7817" y="150"/>
                    <a:pt x="7740" y="33"/>
                    <a:pt x="7622" y="6"/>
                  </a:cubicBezTo>
                  <a:cubicBezTo>
                    <a:pt x="7606" y="2"/>
                    <a:pt x="7591" y="1"/>
                    <a:pt x="7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92" name="Google Shape;1392;p48"/>
            <p:cNvSpPr/>
            <p:nvPr/>
          </p:nvSpPr>
          <p:spPr>
            <a:xfrm>
              <a:off x="13678976" y="209877"/>
              <a:ext cx="206655" cy="119410"/>
            </a:xfrm>
            <a:custGeom>
              <a:avLst/>
              <a:gdLst/>
              <a:ahLst/>
              <a:cxnLst/>
              <a:rect l="l" t="t" r="r" b="b"/>
              <a:pathLst>
                <a:path w="9676" h="5591" extrusionOk="0">
                  <a:moveTo>
                    <a:pt x="678" y="1"/>
                  </a:moveTo>
                  <a:lnTo>
                    <a:pt x="1" y="4051"/>
                  </a:lnTo>
                  <a:lnTo>
                    <a:pt x="9272" y="5591"/>
                  </a:lnTo>
                  <a:lnTo>
                    <a:pt x="9676" y="1619"/>
                  </a:lnTo>
                  <a:lnTo>
                    <a:pt x="6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93" name="Google Shape;1393;p48"/>
            <p:cNvSpPr/>
            <p:nvPr/>
          </p:nvSpPr>
          <p:spPr>
            <a:xfrm>
              <a:off x="13744265" y="2325"/>
              <a:ext cx="441951" cy="484196"/>
            </a:xfrm>
            <a:custGeom>
              <a:avLst/>
              <a:gdLst/>
              <a:ahLst/>
              <a:cxnLst/>
              <a:rect l="l" t="t" r="r" b="b"/>
              <a:pathLst>
                <a:path w="20693" h="22671" extrusionOk="0">
                  <a:moveTo>
                    <a:pt x="14608" y="0"/>
                  </a:moveTo>
                  <a:lnTo>
                    <a:pt x="0" y="3652"/>
                  </a:lnTo>
                  <a:lnTo>
                    <a:pt x="4113" y="22671"/>
                  </a:lnTo>
                  <a:lnTo>
                    <a:pt x="20692" y="17923"/>
                  </a:lnTo>
                  <a:lnTo>
                    <a:pt x="146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94" name="Google Shape;1394;p48"/>
            <p:cNvSpPr/>
            <p:nvPr/>
          </p:nvSpPr>
          <p:spPr>
            <a:xfrm>
              <a:off x="13677694" y="80323"/>
              <a:ext cx="154436" cy="423647"/>
            </a:xfrm>
            <a:custGeom>
              <a:avLst/>
              <a:gdLst/>
              <a:ahLst/>
              <a:cxnLst/>
              <a:rect l="l" t="t" r="r" b="b"/>
              <a:pathLst>
                <a:path w="7231" h="19836" extrusionOk="0">
                  <a:moveTo>
                    <a:pt x="3117" y="0"/>
                  </a:moveTo>
                  <a:lnTo>
                    <a:pt x="1" y="685"/>
                  </a:lnTo>
                  <a:lnTo>
                    <a:pt x="3874" y="19835"/>
                  </a:lnTo>
                  <a:lnTo>
                    <a:pt x="7230" y="19019"/>
                  </a:lnTo>
                  <a:lnTo>
                    <a:pt x="31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95" name="Google Shape;1395;p48"/>
            <p:cNvSpPr/>
            <p:nvPr/>
          </p:nvSpPr>
          <p:spPr>
            <a:xfrm>
              <a:off x="13783798" y="-117790"/>
              <a:ext cx="184785" cy="228376"/>
            </a:xfrm>
            <a:custGeom>
              <a:avLst/>
              <a:gdLst/>
              <a:ahLst/>
              <a:cxnLst/>
              <a:rect l="l" t="t" r="r" b="b"/>
              <a:pathLst>
                <a:path w="8652" h="10693" extrusionOk="0">
                  <a:moveTo>
                    <a:pt x="4202" y="1"/>
                  </a:moveTo>
                  <a:cubicBezTo>
                    <a:pt x="4064" y="1"/>
                    <a:pt x="3925" y="14"/>
                    <a:pt x="3786" y="43"/>
                  </a:cubicBezTo>
                  <a:lnTo>
                    <a:pt x="2294" y="345"/>
                  </a:lnTo>
                  <a:cubicBezTo>
                    <a:pt x="896" y="628"/>
                    <a:pt x="0" y="2002"/>
                    <a:pt x="303" y="3398"/>
                  </a:cubicBezTo>
                  <a:lnTo>
                    <a:pt x="1899" y="10519"/>
                  </a:lnTo>
                  <a:cubicBezTo>
                    <a:pt x="1923" y="10620"/>
                    <a:pt x="2012" y="10692"/>
                    <a:pt x="2115" y="10692"/>
                  </a:cubicBezTo>
                  <a:cubicBezTo>
                    <a:pt x="2130" y="10692"/>
                    <a:pt x="2147" y="10691"/>
                    <a:pt x="2163" y="10688"/>
                  </a:cubicBezTo>
                  <a:cubicBezTo>
                    <a:pt x="2282" y="10661"/>
                    <a:pt x="2355" y="10543"/>
                    <a:pt x="2330" y="10425"/>
                  </a:cubicBezTo>
                  <a:lnTo>
                    <a:pt x="734" y="3303"/>
                  </a:lnTo>
                  <a:cubicBezTo>
                    <a:pt x="482" y="2149"/>
                    <a:pt x="1225" y="1013"/>
                    <a:pt x="2382" y="778"/>
                  </a:cubicBezTo>
                  <a:lnTo>
                    <a:pt x="3873" y="475"/>
                  </a:lnTo>
                  <a:cubicBezTo>
                    <a:pt x="3982" y="453"/>
                    <a:pt x="4091" y="442"/>
                    <a:pt x="4199" y="442"/>
                  </a:cubicBezTo>
                  <a:cubicBezTo>
                    <a:pt x="4895" y="442"/>
                    <a:pt x="5533" y="889"/>
                    <a:pt x="5753" y="1575"/>
                  </a:cubicBezTo>
                  <a:lnTo>
                    <a:pt x="8195" y="9032"/>
                  </a:lnTo>
                  <a:cubicBezTo>
                    <a:pt x="8225" y="9125"/>
                    <a:pt x="8312" y="9184"/>
                    <a:pt x="8405" y="9184"/>
                  </a:cubicBezTo>
                  <a:cubicBezTo>
                    <a:pt x="8427" y="9184"/>
                    <a:pt x="8450" y="9180"/>
                    <a:pt x="8473" y="9173"/>
                  </a:cubicBezTo>
                  <a:cubicBezTo>
                    <a:pt x="8588" y="9135"/>
                    <a:pt x="8651" y="9011"/>
                    <a:pt x="8614" y="8895"/>
                  </a:cubicBezTo>
                  <a:lnTo>
                    <a:pt x="6171" y="1439"/>
                  </a:lnTo>
                  <a:cubicBezTo>
                    <a:pt x="5892" y="568"/>
                    <a:pt x="5084" y="1"/>
                    <a:pt x="4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96" name="Google Shape;1396;p48"/>
            <p:cNvSpPr/>
            <p:nvPr/>
          </p:nvSpPr>
          <p:spPr>
            <a:xfrm>
              <a:off x="13777669" y="421936"/>
              <a:ext cx="60484" cy="66294"/>
            </a:xfrm>
            <a:custGeom>
              <a:avLst/>
              <a:gdLst/>
              <a:ahLst/>
              <a:cxnLst/>
              <a:rect l="l" t="t" r="r" b="b"/>
              <a:pathLst>
                <a:path w="2832" h="3104" extrusionOk="0">
                  <a:moveTo>
                    <a:pt x="245" y="1"/>
                  </a:moveTo>
                  <a:cubicBezTo>
                    <a:pt x="194" y="1"/>
                    <a:pt x="144" y="18"/>
                    <a:pt x="102" y="53"/>
                  </a:cubicBezTo>
                  <a:cubicBezTo>
                    <a:pt x="11" y="132"/>
                    <a:pt x="0" y="272"/>
                    <a:pt x="80" y="364"/>
                  </a:cubicBezTo>
                  <a:lnTo>
                    <a:pt x="2375" y="3027"/>
                  </a:lnTo>
                  <a:cubicBezTo>
                    <a:pt x="2417" y="3075"/>
                    <a:pt x="2477" y="3103"/>
                    <a:pt x="2542" y="3103"/>
                  </a:cubicBezTo>
                  <a:cubicBezTo>
                    <a:pt x="2731" y="3103"/>
                    <a:pt x="2832" y="2881"/>
                    <a:pt x="2708" y="2739"/>
                  </a:cubicBezTo>
                  <a:lnTo>
                    <a:pt x="413" y="77"/>
                  </a:lnTo>
                  <a:cubicBezTo>
                    <a:pt x="369" y="27"/>
                    <a:pt x="307" y="1"/>
                    <a:pt x="2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97" name="Google Shape;1397;p48"/>
            <p:cNvSpPr/>
            <p:nvPr/>
          </p:nvSpPr>
          <p:spPr>
            <a:xfrm>
              <a:off x="13705523" y="87905"/>
              <a:ext cx="82269" cy="416471"/>
            </a:xfrm>
            <a:custGeom>
              <a:avLst/>
              <a:gdLst/>
              <a:ahLst/>
              <a:cxnLst/>
              <a:rect l="l" t="t" r="r" b="b"/>
              <a:pathLst>
                <a:path w="3852" h="19500" extrusionOk="0">
                  <a:moveTo>
                    <a:pt x="242" y="1"/>
                  </a:moveTo>
                  <a:cubicBezTo>
                    <a:pt x="227" y="1"/>
                    <a:pt x="211" y="2"/>
                    <a:pt x="196" y="6"/>
                  </a:cubicBezTo>
                  <a:cubicBezTo>
                    <a:pt x="77" y="31"/>
                    <a:pt x="1" y="148"/>
                    <a:pt x="28" y="267"/>
                  </a:cubicBezTo>
                  <a:lnTo>
                    <a:pt x="3398" y="15854"/>
                  </a:lnTo>
                  <a:lnTo>
                    <a:pt x="2454" y="19221"/>
                  </a:lnTo>
                  <a:cubicBezTo>
                    <a:pt x="2422" y="19338"/>
                    <a:pt x="2490" y="19459"/>
                    <a:pt x="2607" y="19492"/>
                  </a:cubicBezTo>
                  <a:cubicBezTo>
                    <a:pt x="2626" y="19498"/>
                    <a:pt x="2646" y="19500"/>
                    <a:pt x="2667" y="19500"/>
                  </a:cubicBezTo>
                  <a:cubicBezTo>
                    <a:pt x="2766" y="19500"/>
                    <a:pt x="2851" y="19434"/>
                    <a:pt x="2878" y="19339"/>
                  </a:cubicBezTo>
                  <a:lnTo>
                    <a:pt x="3851" y="15867"/>
                  </a:lnTo>
                  <a:lnTo>
                    <a:pt x="457" y="175"/>
                  </a:lnTo>
                  <a:cubicBezTo>
                    <a:pt x="435" y="71"/>
                    <a:pt x="344" y="1"/>
                    <a:pt x="2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98" name="Google Shape;1398;p48"/>
            <p:cNvSpPr/>
            <p:nvPr/>
          </p:nvSpPr>
          <p:spPr>
            <a:xfrm>
              <a:off x="13845756" y="132905"/>
              <a:ext cx="168062" cy="102943"/>
            </a:xfrm>
            <a:custGeom>
              <a:avLst/>
              <a:gdLst/>
              <a:ahLst/>
              <a:cxnLst/>
              <a:rect l="l" t="t" r="r" b="b"/>
              <a:pathLst>
                <a:path w="7869" h="4820" extrusionOk="0">
                  <a:moveTo>
                    <a:pt x="6882" y="0"/>
                  </a:moveTo>
                  <a:lnTo>
                    <a:pt x="1" y="1739"/>
                  </a:lnTo>
                  <a:lnTo>
                    <a:pt x="819" y="4819"/>
                  </a:lnTo>
                  <a:lnTo>
                    <a:pt x="7869" y="2938"/>
                  </a:lnTo>
                  <a:lnTo>
                    <a:pt x="68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99" name="Google Shape;1399;p48"/>
            <p:cNvSpPr/>
            <p:nvPr/>
          </p:nvSpPr>
          <p:spPr>
            <a:xfrm>
              <a:off x="14147623" y="-1236816"/>
              <a:ext cx="313699" cy="418073"/>
            </a:xfrm>
            <a:custGeom>
              <a:avLst/>
              <a:gdLst/>
              <a:ahLst/>
              <a:cxnLst/>
              <a:rect l="l" t="t" r="r" b="b"/>
              <a:pathLst>
                <a:path w="14688" h="19575" extrusionOk="0">
                  <a:moveTo>
                    <a:pt x="2197" y="1"/>
                  </a:moveTo>
                  <a:lnTo>
                    <a:pt x="2197" y="1679"/>
                  </a:lnTo>
                  <a:lnTo>
                    <a:pt x="371" y="2288"/>
                  </a:lnTo>
                  <a:cubicBezTo>
                    <a:pt x="365" y="2544"/>
                    <a:pt x="362" y="2724"/>
                    <a:pt x="362" y="2772"/>
                  </a:cubicBezTo>
                  <a:lnTo>
                    <a:pt x="376" y="6583"/>
                  </a:lnTo>
                  <a:cubicBezTo>
                    <a:pt x="0" y="9725"/>
                    <a:pt x="2243" y="12577"/>
                    <a:pt x="5387" y="12953"/>
                  </a:cubicBezTo>
                  <a:lnTo>
                    <a:pt x="5493" y="12966"/>
                  </a:lnTo>
                  <a:cubicBezTo>
                    <a:pt x="5609" y="12980"/>
                    <a:pt x="5721" y="12983"/>
                    <a:pt x="5835" y="12990"/>
                  </a:cubicBezTo>
                  <a:lnTo>
                    <a:pt x="5929" y="17120"/>
                  </a:lnTo>
                  <a:cubicBezTo>
                    <a:pt x="5958" y="18487"/>
                    <a:pt x="7076" y="19575"/>
                    <a:pt x="8437" y="19575"/>
                  </a:cubicBezTo>
                  <a:cubicBezTo>
                    <a:pt x="8457" y="19575"/>
                    <a:pt x="8476" y="19575"/>
                    <a:pt x="8496" y="19574"/>
                  </a:cubicBezTo>
                  <a:lnTo>
                    <a:pt x="9392" y="19555"/>
                  </a:lnTo>
                  <a:cubicBezTo>
                    <a:pt x="10779" y="19523"/>
                    <a:pt x="11878" y="18375"/>
                    <a:pt x="11846" y="16988"/>
                  </a:cubicBezTo>
                  <a:lnTo>
                    <a:pt x="11666" y="8892"/>
                  </a:lnTo>
                  <a:cubicBezTo>
                    <a:pt x="11755" y="8596"/>
                    <a:pt x="11819" y="8294"/>
                    <a:pt x="11858" y="7988"/>
                  </a:cubicBezTo>
                  <a:lnTo>
                    <a:pt x="12579" y="8074"/>
                  </a:lnTo>
                  <a:cubicBezTo>
                    <a:pt x="12649" y="8082"/>
                    <a:pt x="12719" y="8086"/>
                    <a:pt x="12787" y="8086"/>
                  </a:cubicBezTo>
                  <a:cubicBezTo>
                    <a:pt x="13658" y="8086"/>
                    <a:pt x="14411" y="7435"/>
                    <a:pt x="14518" y="6549"/>
                  </a:cubicBezTo>
                  <a:lnTo>
                    <a:pt x="14592" y="5930"/>
                  </a:lnTo>
                  <a:cubicBezTo>
                    <a:pt x="14688" y="5121"/>
                    <a:pt x="14212" y="4379"/>
                    <a:pt x="13484" y="4100"/>
                  </a:cubicBezTo>
                  <a:cubicBezTo>
                    <a:pt x="12807" y="4384"/>
                    <a:pt x="12254" y="4900"/>
                    <a:pt x="11942" y="5360"/>
                  </a:cubicBezTo>
                  <a:lnTo>
                    <a:pt x="11683" y="5896"/>
                  </a:lnTo>
                  <a:cubicBezTo>
                    <a:pt x="11681" y="5904"/>
                    <a:pt x="11680" y="5907"/>
                    <a:pt x="11678" y="5907"/>
                  </a:cubicBezTo>
                  <a:cubicBezTo>
                    <a:pt x="11675" y="5907"/>
                    <a:pt x="11672" y="5893"/>
                    <a:pt x="11669" y="5873"/>
                  </a:cubicBezTo>
                  <a:cubicBezTo>
                    <a:pt x="11669" y="5873"/>
                    <a:pt x="11490" y="3797"/>
                    <a:pt x="10788" y="1679"/>
                  </a:cubicBezTo>
                  <a:lnTo>
                    <a:pt x="5163" y="1679"/>
                  </a:lnTo>
                  <a:lnTo>
                    <a:pt x="4555" y="365"/>
                  </a:lnTo>
                  <a:lnTo>
                    <a:pt x="4409" y="1679"/>
                  </a:lnTo>
                  <a:lnTo>
                    <a:pt x="3255" y="1679"/>
                  </a:lnTo>
                  <a:lnTo>
                    <a:pt x="21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00" name="Google Shape;1400;p48"/>
            <p:cNvSpPr/>
            <p:nvPr/>
          </p:nvSpPr>
          <p:spPr>
            <a:xfrm>
              <a:off x="14266755" y="-1169903"/>
              <a:ext cx="49400" cy="24219"/>
            </a:xfrm>
            <a:custGeom>
              <a:avLst/>
              <a:gdLst/>
              <a:ahLst/>
              <a:cxnLst/>
              <a:rect l="l" t="t" r="r" b="b"/>
              <a:pathLst>
                <a:path w="2313" h="1134" extrusionOk="0">
                  <a:moveTo>
                    <a:pt x="854" y="0"/>
                  </a:moveTo>
                  <a:cubicBezTo>
                    <a:pt x="568" y="0"/>
                    <a:pt x="335" y="75"/>
                    <a:pt x="206" y="172"/>
                  </a:cubicBezTo>
                  <a:cubicBezTo>
                    <a:pt x="1" y="320"/>
                    <a:pt x="10" y="491"/>
                    <a:pt x="122" y="581"/>
                  </a:cubicBezTo>
                  <a:cubicBezTo>
                    <a:pt x="238" y="677"/>
                    <a:pt x="420" y="711"/>
                    <a:pt x="591" y="753"/>
                  </a:cubicBezTo>
                  <a:cubicBezTo>
                    <a:pt x="765" y="790"/>
                    <a:pt x="939" y="832"/>
                    <a:pt x="1089" y="874"/>
                  </a:cubicBezTo>
                  <a:cubicBezTo>
                    <a:pt x="1239" y="916"/>
                    <a:pt x="1407" y="972"/>
                    <a:pt x="1577" y="1029"/>
                  </a:cubicBezTo>
                  <a:cubicBezTo>
                    <a:pt x="1722" y="1077"/>
                    <a:pt x="1870" y="1133"/>
                    <a:pt x="2006" y="1133"/>
                  </a:cubicBezTo>
                  <a:cubicBezTo>
                    <a:pt x="2027" y="1133"/>
                    <a:pt x="2047" y="1132"/>
                    <a:pt x="2066" y="1129"/>
                  </a:cubicBezTo>
                  <a:cubicBezTo>
                    <a:pt x="2212" y="1113"/>
                    <a:pt x="2313" y="972"/>
                    <a:pt x="2221" y="739"/>
                  </a:cubicBezTo>
                  <a:cubicBezTo>
                    <a:pt x="2137" y="514"/>
                    <a:pt x="1826" y="206"/>
                    <a:pt x="1329" y="67"/>
                  </a:cubicBezTo>
                  <a:cubicBezTo>
                    <a:pt x="1162" y="20"/>
                    <a:pt x="1001" y="0"/>
                    <a:pt x="8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01" name="Google Shape;1401;p48"/>
            <p:cNvSpPr/>
            <p:nvPr/>
          </p:nvSpPr>
          <p:spPr>
            <a:xfrm>
              <a:off x="14163428" y="-1176801"/>
              <a:ext cx="40472" cy="18090"/>
            </a:xfrm>
            <a:custGeom>
              <a:avLst/>
              <a:gdLst/>
              <a:ahLst/>
              <a:cxnLst/>
              <a:rect l="l" t="t" r="r" b="b"/>
              <a:pathLst>
                <a:path w="1895" h="847" extrusionOk="0">
                  <a:moveTo>
                    <a:pt x="1130" y="1"/>
                  </a:moveTo>
                  <a:cubicBezTo>
                    <a:pt x="1040" y="1"/>
                    <a:pt x="944" y="9"/>
                    <a:pt x="844" y="29"/>
                  </a:cubicBezTo>
                  <a:cubicBezTo>
                    <a:pt x="437" y="112"/>
                    <a:pt x="170" y="341"/>
                    <a:pt x="89" y="517"/>
                  </a:cubicBezTo>
                  <a:cubicBezTo>
                    <a:pt x="0" y="697"/>
                    <a:pt x="74" y="817"/>
                    <a:pt x="190" y="838"/>
                  </a:cubicBezTo>
                  <a:cubicBezTo>
                    <a:pt x="215" y="844"/>
                    <a:pt x="242" y="846"/>
                    <a:pt x="270" y="846"/>
                  </a:cubicBezTo>
                  <a:cubicBezTo>
                    <a:pt x="370" y="846"/>
                    <a:pt x="480" y="814"/>
                    <a:pt x="589" y="787"/>
                  </a:cubicBezTo>
                  <a:cubicBezTo>
                    <a:pt x="727" y="750"/>
                    <a:pt x="867" y="717"/>
                    <a:pt x="990" y="693"/>
                  </a:cubicBezTo>
                  <a:cubicBezTo>
                    <a:pt x="1113" y="667"/>
                    <a:pt x="1254" y="643"/>
                    <a:pt x="1397" y="624"/>
                  </a:cubicBezTo>
                  <a:cubicBezTo>
                    <a:pt x="1536" y="601"/>
                    <a:pt x="1683" y="585"/>
                    <a:pt x="1782" y="516"/>
                  </a:cubicBezTo>
                  <a:cubicBezTo>
                    <a:pt x="1880" y="450"/>
                    <a:pt x="1895" y="313"/>
                    <a:pt x="1739" y="181"/>
                  </a:cubicBezTo>
                  <a:cubicBezTo>
                    <a:pt x="1628" y="83"/>
                    <a:pt x="1407" y="1"/>
                    <a:pt x="11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02" name="Google Shape;1402;p48"/>
            <p:cNvSpPr/>
            <p:nvPr/>
          </p:nvSpPr>
          <p:spPr>
            <a:xfrm>
              <a:off x="14888792" y="982805"/>
              <a:ext cx="223634" cy="284375"/>
            </a:xfrm>
            <a:custGeom>
              <a:avLst/>
              <a:gdLst/>
              <a:ahLst/>
              <a:cxnLst/>
              <a:rect l="l" t="t" r="r" b="b"/>
              <a:pathLst>
                <a:path w="10471" h="13315" extrusionOk="0">
                  <a:moveTo>
                    <a:pt x="5993" y="1"/>
                  </a:moveTo>
                  <a:lnTo>
                    <a:pt x="1666" y="3895"/>
                  </a:lnTo>
                  <a:lnTo>
                    <a:pt x="3564" y="6004"/>
                  </a:lnTo>
                  <a:lnTo>
                    <a:pt x="1488" y="7873"/>
                  </a:lnTo>
                  <a:cubicBezTo>
                    <a:pt x="113" y="9110"/>
                    <a:pt x="0" y="11228"/>
                    <a:pt x="1237" y="12603"/>
                  </a:cubicBezTo>
                  <a:lnTo>
                    <a:pt x="1878" y="13315"/>
                  </a:lnTo>
                  <a:lnTo>
                    <a:pt x="6445" y="9206"/>
                  </a:lnTo>
                  <a:lnTo>
                    <a:pt x="10020" y="5987"/>
                  </a:lnTo>
                  <a:cubicBezTo>
                    <a:pt x="10436" y="5615"/>
                    <a:pt x="10471" y="4976"/>
                    <a:pt x="10097" y="4561"/>
                  </a:cubicBezTo>
                  <a:lnTo>
                    <a:pt x="59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03" name="Google Shape;1403;p48"/>
            <p:cNvSpPr/>
            <p:nvPr/>
          </p:nvSpPr>
          <p:spPr>
            <a:xfrm>
              <a:off x="14927321" y="1101532"/>
              <a:ext cx="40216" cy="25095"/>
            </a:xfrm>
            <a:custGeom>
              <a:avLst/>
              <a:gdLst/>
              <a:ahLst/>
              <a:cxnLst/>
              <a:rect l="l" t="t" r="r" b="b"/>
              <a:pathLst>
                <a:path w="1883" h="1175" extrusionOk="0">
                  <a:moveTo>
                    <a:pt x="566" y="329"/>
                  </a:moveTo>
                  <a:cubicBezTo>
                    <a:pt x="748" y="329"/>
                    <a:pt x="1060" y="406"/>
                    <a:pt x="1523" y="625"/>
                  </a:cubicBezTo>
                  <a:cubicBezTo>
                    <a:pt x="1191" y="768"/>
                    <a:pt x="903" y="844"/>
                    <a:pt x="699" y="844"/>
                  </a:cubicBezTo>
                  <a:cubicBezTo>
                    <a:pt x="606" y="844"/>
                    <a:pt x="531" y="829"/>
                    <a:pt x="476" y="796"/>
                  </a:cubicBezTo>
                  <a:cubicBezTo>
                    <a:pt x="431" y="771"/>
                    <a:pt x="368" y="717"/>
                    <a:pt x="355" y="559"/>
                  </a:cubicBezTo>
                  <a:cubicBezTo>
                    <a:pt x="346" y="460"/>
                    <a:pt x="362" y="395"/>
                    <a:pt x="404" y="367"/>
                  </a:cubicBezTo>
                  <a:cubicBezTo>
                    <a:pt x="436" y="344"/>
                    <a:pt x="488" y="331"/>
                    <a:pt x="566" y="331"/>
                  </a:cubicBezTo>
                  <a:lnTo>
                    <a:pt x="566" y="329"/>
                  </a:lnTo>
                  <a:close/>
                  <a:moveTo>
                    <a:pt x="571" y="0"/>
                  </a:moveTo>
                  <a:cubicBezTo>
                    <a:pt x="424" y="0"/>
                    <a:pt x="305" y="32"/>
                    <a:pt x="215" y="95"/>
                  </a:cubicBezTo>
                  <a:cubicBezTo>
                    <a:pt x="115" y="166"/>
                    <a:pt x="0" y="308"/>
                    <a:pt x="26" y="588"/>
                  </a:cubicBezTo>
                  <a:cubicBezTo>
                    <a:pt x="52" y="874"/>
                    <a:pt x="194" y="1014"/>
                    <a:pt x="310" y="1081"/>
                  </a:cubicBezTo>
                  <a:cubicBezTo>
                    <a:pt x="421" y="1146"/>
                    <a:pt x="556" y="1175"/>
                    <a:pt x="702" y="1175"/>
                  </a:cubicBezTo>
                  <a:cubicBezTo>
                    <a:pt x="1027" y="1175"/>
                    <a:pt x="1410" y="1038"/>
                    <a:pt x="1716" y="901"/>
                  </a:cubicBezTo>
                  <a:cubicBezTo>
                    <a:pt x="1817" y="855"/>
                    <a:pt x="1883" y="753"/>
                    <a:pt x="1883" y="642"/>
                  </a:cubicBezTo>
                  <a:cubicBezTo>
                    <a:pt x="1881" y="506"/>
                    <a:pt x="1803" y="385"/>
                    <a:pt x="1683" y="329"/>
                  </a:cubicBezTo>
                  <a:cubicBezTo>
                    <a:pt x="1217" y="110"/>
                    <a:pt x="845" y="0"/>
                    <a:pt x="5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04" name="Google Shape;1404;p48"/>
            <p:cNvSpPr/>
            <p:nvPr/>
          </p:nvSpPr>
          <p:spPr>
            <a:xfrm>
              <a:off x="14958589" y="1079405"/>
              <a:ext cx="37717" cy="39298"/>
            </a:xfrm>
            <a:custGeom>
              <a:avLst/>
              <a:gdLst/>
              <a:ahLst/>
              <a:cxnLst/>
              <a:rect l="l" t="t" r="r" b="b"/>
              <a:pathLst>
                <a:path w="1766" h="1840" extrusionOk="0">
                  <a:moveTo>
                    <a:pt x="997" y="331"/>
                  </a:moveTo>
                  <a:cubicBezTo>
                    <a:pt x="1070" y="331"/>
                    <a:pt x="1155" y="378"/>
                    <a:pt x="1248" y="471"/>
                  </a:cubicBezTo>
                  <a:cubicBezTo>
                    <a:pt x="1429" y="652"/>
                    <a:pt x="1404" y="769"/>
                    <a:pt x="1395" y="808"/>
                  </a:cubicBezTo>
                  <a:cubicBezTo>
                    <a:pt x="1347" y="1034"/>
                    <a:pt x="971" y="1296"/>
                    <a:pt x="389" y="1506"/>
                  </a:cubicBezTo>
                  <a:cubicBezTo>
                    <a:pt x="374" y="1500"/>
                    <a:pt x="363" y="1487"/>
                    <a:pt x="360" y="1472"/>
                  </a:cubicBezTo>
                  <a:cubicBezTo>
                    <a:pt x="523" y="828"/>
                    <a:pt x="751" y="393"/>
                    <a:pt x="955" y="337"/>
                  </a:cubicBezTo>
                  <a:cubicBezTo>
                    <a:pt x="968" y="333"/>
                    <a:pt x="983" y="331"/>
                    <a:pt x="997" y="331"/>
                  </a:cubicBezTo>
                  <a:close/>
                  <a:moveTo>
                    <a:pt x="1002" y="0"/>
                  </a:moveTo>
                  <a:cubicBezTo>
                    <a:pt x="957" y="0"/>
                    <a:pt x="912" y="6"/>
                    <a:pt x="866" y="19"/>
                  </a:cubicBezTo>
                  <a:cubicBezTo>
                    <a:pt x="524" y="113"/>
                    <a:pt x="246" y="576"/>
                    <a:pt x="41" y="1391"/>
                  </a:cubicBezTo>
                  <a:cubicBezTo>
                    <a:pt x="0" y="1555"/>
                    <a:pt x="90" y="1733"/>
                    <a:pt x="252" y="1808"/>
                  </a:cubicBezTo>
                  <a:cubicBezTo>
                    <a:pt x="297" y="1828"/>
                    <a:pt x="345" y="1838"/>
                    <a:pt x="395" y="1840"/>
                  </a:cubicBezTo>
                  <a:cubicBezTo>
                    <a:pt x="434" y="1840"/>
                    <a:pt x="471" y="1832"/>
                    <a:pt x="508" y="1819"/>
                  </a:cubicBezTo>
                  <a:cubicBezTo>
                    <a:pt x="1007" y="1634"/>
                    <a:pt x="1621" y="1322"/>
                    <a:pt x="1717" y="879"/>
                  </a:cubicBezTo>
                  <a:cubicBezTo>
                    <a:pt x="1765" y="658"/>
                    <a:pt x="1686" y="444"/>
                    <a:pt x="1482" y="236"/>
                  </a:cubicBezTo>
                  <a:cubicBezTo>
                    <a:pt x="1323" y="79"/>
                    <a:pt x="1163" y="0"/>
                    <a:pt x="10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05" name="Google Shape;1405;p48"/>
            <p:cNvSpPr/>
            <p:nvPr/>
          </p:nvSpPr>
          <p:spPr>
            <a:xfrm>
              <a:off x="14961280" y="1113043"/>
              <a:ext cx="40472" cy="23942"/>
            </a:xfrm>
            <a:custGeom>
              <a:avLst/>
              <a:gdLst/>
              <a:ahLst/>
              <a:cxnLst/>
              <a:rect l="l" t="t" r="r" b="b"/>
              <a:pathLst>
                <a:path w="1895" h="1121" extrusionOk="0">
                  <a:moveTo>
                    <a:pt x="187" y="1"/>
                  </a:moveTo>
                  <a:cubicBezTo>
                    <a:pt x="153" y="1"/>
                    <a:pt x="117" y="11"/>
                    <a:pt x="87" y="34"/>
                  </a:cubicBezTo>
                  <a:cubicBezTo>
                    <a:pt x="15" y="88"/>
                    <a:pt x="0" y="191"/>
                    <a:pt x="54" y="265"/>
                  </a:cubicBezTo>
                  <a:cubicBezTo>
                    <a:pt x="83" y="302"/>
                    <a:pt x="706" y="1120"/>
                    <a:pt x="1536" y="1120"/>
                  </a:cubicBezTo>
                  <a:cubicBezTo>
                    <a:pt x="1605" y="1120"/>
                    <a:pt x="1674" y="1114"/>
                    <a:pt x="1743" y="1102"/>
                  </a:cubicBezTo>
                  <a:cubicBezTo>
                    <a:pt x="1833" y="1087"/>
                    <a:pt x="1895" y="1002"/>
                    <a:pt x="1878" y="912"/>
                  </a:cubicBezTo>
                  <a:cubicBezTo>
                    <a:pt x="1865" y="832"/>
                    <a:pt x="1795" y="774"/>
                    <a:pt x="1716" y="774"/>
                  </a:cubicBezTo>
                  <a:cubicBezTo>
                    <a:pt x="1707" y="774"/>
                    <a:pt x="1698" y="775"/>
                    <a:pt x="1689" y="777"/>
                  </a:cubicBezTo>
                  <a:cubicBezTo>
                    <a:pt x="1638" y="785"/>
                    <a:pt x="1588" y="789"/>
                    <a:pt x="1538" y="789"/>
                  </a:cubicBezTo>
                  <a:cubicBezTo>
                    <a:pt x="871" y="789"/>
                    <a:pt x="325" y="74"/>
                    <a:pt x="318" y="67"/>
                  </a:cubicBezTo>
                  <a:cubicBezTo>
                    <a:pt x="287" y="23"/>
                    <a:pt x="237" y="1"/>
                    <a:pt x="1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06" name="Google Shape;1406;p48"/>
            <p:cNvSpPr/>
            <p:nvPr/>
          </p:nvSpPr>
          <p:spPr>
            <a:xfrm>
              <a:off x="14129961" y="1281020"/>
              <a:ext cx="256183" cy="156059"/>
            </a:xfrm>
            <a:custGeom>
              <a:avLst/>
              <a:gdLst/>
              <a:ahLst/>
              <a:cxnLst/>
              <a:rect l="l" t="t" r="r" b="b"/>
              <a:pathLst>
                <a:path w="11995" h="7307" extrusionOk="0">
                  <a:moveTo>
                    <a:pt x="11906" y="0"/>
                  </a:moveTo>
                  <a:lnTo>
                    <a:pt x="6086" y="80"/>
                  </a:lnTo>
                  <a:lnTo>
                    <a:pt x="6124" y="2915"/>
                  </a:lnTo>
                  <a:lnTo>
                    <a:pt x="3330" y="2953"/>
                  </a:lnTo>
                  <a:cubicBezTo>
                    <a:pt x="1479" y="2978"/>
                    <a:pt x="0" y="4499"/>
                    <a:pt x="26" y="6349"/>
                  </a:cubicBezTo>
                  <a:lnTo>
                    <a:pt x="38" y="7306"/>
                  </a:lnTo>
                  <a:lnTo>
                    <a:pt x="6311" y="7221"/>
                  </a:lnTo>
                  <a:lnTo>
                    <a:pt x="10992" y="7158"/>
                  </a:lnTo>
                  <a:cubicBezTo>
                    <a:pt x="11549" y="7150"/>
                    <a:pt x="11995" y="6691"/>
                    <a:pt x="11987" y="6134"/>
                  </a:cubicBezTo>
                  <a:lnTo>
                    <a:pt x="1190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07" name="Google Shape;1407;p48"/>
            <p:cNvSpPr/>
            <p:nvPr/>
          </p:nvSpPr>
          <p:spPr>
            <a:xfrm>
              <a:off x="14227223" y="1315897"/>
              <a:ext cx="35069" cy="34386"/>
            </a:xfrm>
            <a:custGeom>
              <a:avLst/>
              <a:gdLst/>
              <a:ahLst/>
              <a:cxnLst/>
              <a:rect l="l" t="t" r="r" b="b"/>
              <a:pathLst>
                <a:path w="1642" h="1610" extrusionOk="0">
                  <a:moveTo>
                    <a:pt x="603" y="331"/>
                  </a:moveTo>
                  <a:cubicBezTo>
                    <a:pt x="730" y="344"/>
                    <a:pt x="983" y="595"/>
                    <a:pt x="1272" y="1263"/>
                  </a:cubicBezTo>
                  <a:cubicBezTo>
                    <a:pt x="771" y="1101"/>
                    <a:pt x="436" y="894"/>
                    <a:pt x="372" y="701"/>
                  </a:cubicBezTo>
                  <a:cubicBezTo>
                    <a:pt x="355" y="652"/>
                    <a:pt x="343" y="571"/>
                    <a:pt x="438" y="443"/>
                  </a:cubicBezTo>
                  <a:cubicBezTo>
                    <a:pt x="492" y="368"/>
                    <a:pt x="544" y="331"/>
                    <a:pt x="592" y="331"/>
                  </a:cubicBezTo>
                  <a:close/>
                  <a:moveTo>
                    <a:pt x="587" y="0"/>
                  </a:moveTo>
                  <a:cubicBezTo>
                    <a:pt x="470" y="0"/>
                    <a:pt x="315" y="51"/>
                    <a:pt x="170" y="248"/>
                  </a:cubicBezTo>
                  <a:cubicBezTo>
                    <a:pt x="1" y="479"/>
                    <a:pt x="17" y="680"/>
                    <a:pt x="59" y="807"/>
                  </a:cubicBezTo>
                  <a:cubicBezTo>
                    <a:pt x="191" y="1203"/>
                    <a:pt x="771" y="1455"/>
                    <a:pt x="1235" y="1598"/>
                  </a:cubicBezTo>
                  <a:cubicBezTo>
                    <a:pt x="1262" y="1605"/>
                    <a:pt x="1290" y="1610"/>
                    <a:pt x="1319" y="1610"/>
                  </a:cubicBezTo>
                  <a:cubicBezTo>
                    <a:pt x="1400" y="1608"/>
                    <a:pt x="1478" y="1574"/>
                    <a:pt x="1531" y="1512"/>
                  </a:cubicBezTo>
                  <a:cubicBezTo>
                    <a:pt x="1619" y="1411"/>
                    <a:pt x="1642" y="1267"/>
                    <a:pt x="1588" y="1146"/>
                  </a:cubicBezTo>
                  <a:cubicBezTo>
                    <a:pt x="1271" y="421"/>
                    <a:pt x="951" y="36"/>
                    <a:pt x="637" y="3"/>
                  </a:cubicBezTo>
                  <a:cubicBezTo>
                    <a:pt x="622" y="1"/>
                    <a:pt x="605" y="0"/>
                    <a:pt x="5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08" name="Google Shape;1408;p48"/>
            <p:cNvSpPr/>
            <p:nvPr/>
          </p:nvSpPr>
          <p:spPr>
            <a:xfrm>
              <a:off x="14121973" y="-254307"/>
              <a:ext cx="933579" cy="1540089"/>
            </a:xfrm>
            <a:custGeom>
              <a:avLst/>
              <a:gdLst/>
              <a:ahLst/>
              <a:cxnLst/>
              <a:rect l="l" t="t" r="r" b="b"/>
              <a:pathLst>
                <a:path w="43712" h="72110" extrusionOk="0">
                  <a:moveTo>
                    <a:pt x="2608" y="1"/>
                  </a:moveTo>
                  <a:lnTo>
                    <a:pt x="47" y="36011"/>
                  </a:lnTo>
                  <a:cubicBezTo>
                    <a:pt x="0" y="36682"/>
                    <a:pt x="11" y="37354"/>
                    <a:pt x="82" y="38022"/>
                  </a:cubicBezTo>
                  <a:lnTo>
                    <a:pt x="3555" y="70898"/>
                  </a:lnTo>
                  <a:cubicBezTo>
                    <a:pt x="3629" y="71587"/>
                    <a:pt x="4208" y="72109"/>
                    <a:pt x="4900" y="72109"/>
                  </a:cubicBezTo>
                  <a:lnTo>
                    <a:pt x="12753" y="72109"/>
                  </a:lnTo>
                  <a:cubicBezTo>
                    <a:pt x="13532" y="72109"/>
                    <a:pt x="14149" y="71455"/>
                    <a:pt x="14104" y="70677"/>
                  </a:cubicBezTo>
                  <a:lnTo>
                    <a:pt x="12110" y="36617"/>
                  </a:lnTo>
                  <a:lnTo>
                    <a:pt x="35719" y="62661"/>
                  </a:lnTo>
                  <a:cubicBezTo>
                    <a:pt x="35986" y="62954"/>
                    <a:pt x="36353" y="63105"/>
                    <a:pt x="36722" y="63105"/>
                  </a:cubicBezTo>
                  <a:cubicBezTo>
                    <a:pt x="37020" y="63105"/>
                    <a:pt x="37320" y="63007"/>
                    <a:pt x="37569" y="62807"/>
                  </a:cubicBezTo>
                  <a:lnTo>
                    <a:pt x="43039" y="58410"/>
                  </a:lnTo>
                  <a:cubicBezTo>
                    <a:pt x="43608" y="57953"/>
                    <a:pt x="43712" y="57128"/>
                    <a:pt x="43275" y="56544"/>
                  </a:cubicBezTo>
                  <a:lnTo>
                    <a:pt x="25054" y="32258"/>
                  </a:lnTo>
                  <a:cubicBezTo>
                    <a:pt x="24872" y="32016"/>
                    <a:pt x="24777" y="31719"/>
                    <a:pt x="24783" y="31416"/>
                  </a:cubicBezTo>
                  <a:lnTo>
                    <a:pt x="24959" y="23686"/>
                  </a:lnTo>
                  <a:cubicBezTo>
                    <a:pt x="24961" y="23650"/>
                    <a:pt x="24962" y="23616"/>
                    <a:pt x="24967" y="23580"/>
                  </a:cubicBezTo>
                  <a:lnTo>
                    <a:pt x="25738" y="16044"/>
                  </a:lnTo>
                  <a:cubicBezTo>
                    <a:pt x="26175" y="11780"/>
                    <a:pt x="25608" y="7474"/>
                    <a:pt x="24079" y="3471"/>
                  </a:cubicBezTo>
                  <a:lnTo>
                    <a:pt x="22901" y="385"/>
                  </a:lnTo>
                  <a:lnTo>
                    <a:pt x="26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09" name="Google Shape;1409;p48"/>
            <p:cNvSpPr/>
            <p:nvPr/>
          </p:nvSpPr>
          <p:spPr>
            <a:xfrm>
              <a:off x="14315109" y="267970"/>
              <a:ext cx="76033" cy="432852"/>
            </a:xfrm>
            <a:custGeom>
              <a:avLst/>
              <a:gdLst/>
              <a:ahLst/>
              <a:cxnLst/>
              <a:rect l="l" t="t" r="r" b="b"/>
              <a:pathLst>
                <a:path w="3560" h="20267" extrusionOk="0">
                  <a:moveTo>
                    <a:pt x="1" y="1"/>
                  </a:moveTo>
                  <a:lnTo>
                    <a:pt x="1" y="10461"/>
                  </a:lnTo>
                  <a:cubicBezTo>
                    <a:pt x="1" y="12336"/>
                    <a:pt x="412" y="14187"/>
                    <a:pt x="1204" y="15886"/>
                  </a:cubicBezTo>
                  <a:lnTo>
                    <a:pt x="3560" y="20267"/>
                  </a:lnTo>
                  <a:lnTo>
                    <a:pt x="3067" y="12163"/>
                  </a:lnTo>
                  <a:cubicBezTo>
                    <a:pt x="3067" y="12163"/>
                    <a:pt x="1700" y="8817"/>
                    <a:pt x="993" y="5147"/>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10" name="Google Shape;1410;p48"/>
            <p:cNvSpPr/>
            <p:nvPr/>
          </p:nvSpPr>
          <p:spPr>
            <a:xfrm>
              <a:off x="14229444" y="-69757"/>
              <a:ext cx="96515" cy="417176"/>
            </a:xfrm>
            <a:custGeom>
              <a:avLst/>
              <a:gdLst/>
              <a:ahLst/>
              <a:cxnLst/>
              <a:rect l="l" t="t" r="r" b="b"/>
              <a:pathLst>
                <a:path w="4519" h="19533" extrusionOk="0">
                  <a:moveTo>
                    <a:pt x="251" y="1"/>
                  </a:moveTo>
                  <a:cubicBezTo>
                    <a:pt x="209" y="1"/>
                    <a:pt x="167" y="13"/>
                    <a:pt x="130" y="38"/>
                  </a:cubicBezTo>
                  <a:cubicBezTo>
                    <a:pt x="27" y="104"/>
                    <a:pt x="0" y="241"/>
                    <a:pt x="68" y="343"/>
                  </a:cubicBezTo>
                  <a:lnTo>
                    <a:pt x="2953" y="4702"/>
                  </a:lnTo>
                  <a:lnTo>
                    <a:pt x="4070" y="19330"/>
                  </a:lnTo>
                  <a:cubicBezTo>
                    <a:pt x="4078" y="19444"/>
                    <a:pt x="4174" y="19532"/>
                    <a:pt x="4289" y="19532"/>
                  </a:cubicBezTo>
                  <a:lnTo>
                    <a:pt x="4306" y="19532"/>
                  </a:lnTo>
                  <a:cubicBezTo>
                    <a:pt x="4427" y="19523"/>
                    <a:pt x="4519" y="19417"/>
                    <a:pt x="4510" y="19296"/>
                  </a:cubicBezTo>
                  <a:lnTo>
                    <a:pt x="3389" y="4611"/>
                  </a:lnTo>
                  <a:cubicBezTo>
                    <a:pt x="3386" y="4573"/>
                    <a:pt x="3372" y="4537"/>
                    <a:pt x="3353" y="4505"/>
                  </a:cubicBezTo>
                  <a:lnTo>
                    <a:pt x="434" y="100"/>
                  </a:lnTo>
                  <a:cubicBezTo>
                    <a:pt x="392" y="35"/>
                    <a:pt x="322" y="1"/>
                    <a:pt x="2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11" name="Google Shape;1411;p48"/>
            <p:cNvSpPr/>
            <p:nvPr/>
          </p:nvSpPr>
          <p:spPr>
            <a:xfrm>
              <a:off x="13828264" y="-914980"/>
              <a:ext cx="1033831" cy="949640"/>
            </a:xfrm>
            <a:custGeom>
              <a:avLst/>
              <a:gdLst/>
              <a:ahLst/>
              <a:cxnLst/>
              <a:rect l="l" t="t" r="r" b="b"/>
              <a:pathLst>
                <a:path w="48406" h="44464" extrusionOk="0">
                  <a:moveTo>
                    <a:pt x="22304" y="0"/>
                  </a:moveTo>
                  <a:cubicBezTo>
                    <a:pt x="21047" y="0"/>
                    <a:pt x="19761" y="59"/>
                    <a:pt x="18646" y="344"/>
                  </a:cubicBezTo>
                  <a:cubicBezTo>
                    <a:pt x="17984" y="514"/>
                    <a:pt x="17372" y="842"/>
                    <a:pt x="16806" y="1227"/>
                  </a:cubicBezTo>
                  <a:cubicBezTo>
                    <a:pt x="14230" y="2976"/>
                    <a:pt x="13048" y="5621"/>
                    <a:pt x="12496" y="8566"/>
                  </a:cubicBezTo>
                  <a:cubicBezTo>
                    <a:pt x="12094" y="10710"/>
                    <a:pt x="11691" y="12853"/>
                    <a:pt x="11289" y="14997"/>
                  </a:cubicBezTo>
                  <a:cubicBezTo>
                    <a:pt x="11106" y="15977"/>
                    <a:pt x="10923" y="16959"/>
                    <a:pt x="10738" y="17939"/>
                  </a:cubicBezTo>
                  <a:cubicBezTo>
                    <a:pt x="10686" y="18215"/>
                    <a:pt x="10692" y="18918"/>
                    <a:pt x="10508" y="19146"/>
                  </a:cubicBezTo>
                  <a:lnTo>
                    <a:pt x="248" y="31908"/>
                  </a:lnTo>
                  <a:cubicBezTo>
                    <a:pt x="17" y="32125"/>
                    <a:pt x="0" y="32488"/>
                    <a:pt x="213" y="32724"/>
                  </a:cubicBezTo>
                  <a:lnTo>
                    <a:pt x="3833" y="36764"/>
                  </a:lnTo>
                  <a:cubicBezTo>
                    <a:pt x="3948" y="36892"/>
                    <a:pt x="4107" y="36958"/>
                    <a:pt x="4268" y="36958"/>
                  </a:cubicBezTo>
                  <a:cubicBezTo>
                    <a:pt x="4399" y="36958"/>
                    <a:pt x="4530" y="36914"/>
                    <a:pt x="4639" y="36825"/>
                  </a:cubicBezTo>
                  <a:lnTo>
                    <a:pt x="15992" y="27128"/>
                  </a:lnTo>
                  <a:cubicBezTo>
                    <a:pt x="16105" y="27033"/>
                    <a:pt x="16207" y="26928"/>
                    <a:pt x="16312" y="26825"/>
                  </a:cubicBezTo>
                  <a:lnTo>
                    <a:pt x="16312" y="26825"/>
                  </a:lnTo>
                  <a:lnTo>
                    <a:pt x="16301" y="30932"/>
                  </a:lnTo>
                  <a:lnTo>
                    <a:pt x="15399" y="40149"/>
                  </a:lnTo>
                  <a:lnTo>
                    <a:pt x="19035" y="30986"/>
                  </a:lnTo>
                  <a:lnTo>
                    <a:pt x="28483" y="31164"/>
                  </a:lnTo>
                  <a:cubicBezTo>
                    <a:pt x="28842" y="37603"/>
                    <a:pt x="33449" y="43013"/>
                    <a:pt x="39748" y="44394"/>
                  </a:cubicBezTo>
                  <a:lnTo>
                    <a:pt x="40070" y="44463"/>
                  </a:lnTo>
                  <a:cubicBezTo>
                    <a:pt x="40070" y="44463"/>
                    <a:pt x="40331" y="33664"/>
                    <a:pt x="36091" y="25891"/>
                  </a:cubicBezTo>
                  <a:lnTo>
                    <a:pt x="35548" y="20637"/>
                  </a:lnTo>
                  <a:lnTo>
                    <a:pt x="36572" y="18393"/>
                  </a:lnTo>
                  <a:lnTo>
                    <a:pt x="40215" y="23354"/>
                  </a:lnTo>
                  <a:lnTo>
                    <a:pt x="40864" y="36470"/>
                  </a:lnTo>
                  <a:lnTo>
                    <a:pt x="45690" y="35173"/>
                  </a:lnTo>
                  <a:lnTo>
                    <a:pt x="48282" y="23247"/>
                  </a:lnTo>
                  <a:cubicBezTo>
                    <a:pt x="48406" y="22626"/>
                    <a:pt x="48380" y="21983"/>
                    <a:pt x="48210" y="21374"/>
                  </a:cubicBezTo>
                  <a:cubicBezTo>
                    <a:pt x="48086" y="20766"/>
                    <a:pt x="47829" y="20192"/>
                    <a:pt x="47460" y="19694"/>
                  </a:cubicBezTo>
                  <a:cubicBezTo>
                    <a:pt x="47404" y="19608"/>
                    <a:pt x="47349" y="19524"/>
                    <a:pt x="47293" y="19440"/>
                  </a:cubicBezTo>
                  <a:cubicBezTo>
                    <a:pt x="44055" y="14521"/>
                    <a:pt x="40642" y="9678"/>
                    <a:pt x="37620" y="4634"/>
                  </a:cubicBezTo>
                  <a:cubicBezTo>
                    <a:pt x="36835" y="3324"/>
                    <a:pt x="35881" y="2040"/>
                    <a:pt x="34527" y="1332"/>
                  </a:cubicBezTo>
                  <a:cubicBezTo>
                    <a:pt x="33491" y="790"/>
                    <a:pt x="32322" y="640"/>
                    <a:pt x="31181" y="469"/>
                  </a:cubicBezTo>
                  <a:cubicBezTo>
                    <a:pt x="30207" y="323"/>
                    <a:pt x="29291" y="99"/>
                    <a:pt x="28311" y="81"/>
                  </a:cubicBezTo>
                  <a:cubicBezTo>
                    <a:pt x="27056" y="59"/>
                    <a:pt x="25799" y="41"/>
                    <a:pt x="24544" y="29"/>
                  </a:cubicBezTo>
                  <a:cubicBezTo>
                    <a:pt x="23838" y="22"/>
                    <a:pt x="23077" y="0"/>
                    <a:pt x="22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12" name="Google Shape;1412;p48"/>
            <p:cNvSpPr/>
            <p:nvPr/>
          </p:nvSpPr>
          <p:spPr>
            <a:xfrm>
              <a:off x="14536693" y="-634855"/>
              <a:ext cx="78617" cy="117424"/>
            </a:xfrm>
            <a:custGeom>
              <a:avLst/>
              <a:gdLst/>
              <a:ahLst/>
              <a:cxnLst/>
              <a:rect l="l" t="t" r="r" b="b"/>
              <a:pathLst>
                <a:path w="3681" h="5498" extrusionOk="0">
                  <a:moveTo>
                    <a:pt x="251" y="0"/>
                  </a:moveTo>
                  <a:cubicBezTo>
                    <a:pt x="211" y="0"/>
                    <a:pt x="171" y="11"/>
                    <a:pt x="135" y="33"/>
                  </a:cubicBezTo>
                  <a:cubicBezTo>
                    <a:pt x="32" y="98"/>
                    <a:pt x="0" y="234"/>
                    <a:pt x="65" y="338"/>
                  </a:cubicBezTo>
                  <a:lnTo>
                    <a:pt x="3216" y="5394"/>
                  </a:lnTo>
                  <a:cubicBezTo>
                    <a:pt x="3256" y="5458"/>
                    <a:pt x="3326" y="5497"/>
                    <a:pt x="3403" y="5497"/>
                  </a:cubicBezTo>
                  <a:lnTo>
                    <a:pt x="3403" y="5497"/>
                  </a:lnTo>
                  <a:cubicBezTo>
                    <a:pt x="3575" y="5497"/>
                    <a:pt x="3681" y="5308"/>
                    <a:pt x="3589" y="5161"/>
                  </a:cubicBezTo>
                  <a:lnTo>
                    <a:pt x="439" y="104"/>
                  </a:lnTo>
                  <a:cubicBezTo>
                    <a:pt x="396" y="37"/>
                    <a:pt x="325" y="0"/>
                    <a:pt x="251" y="0"/>
                  </a:cubicBezTo>
                  <a:close/>
                  <a:moveTo>
                    <a:pt x="3403" y="5497"/>
                  </a:moveTo>
                  <a:cubicBezTo>
                    <a:pt x="3402" y="5497"/>
                    <a:pt x="3402" y="5497"/>
                    <a:pt x="3402" y="5497"/>
                  </a:cubicBezTo>
                  <a:lnTo>
                    <a:pt x="3403" y="5497"/>
                  </a:lnTo>
                  <a:cubicBezTo>
                    <a:pt x="3403" y="5497"/>
                    <a:pt x="3403" y="5497"/>
                    <a:pt x="3403" y="54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13" name="Google Shape;1413;p48"/>
            <p:cNvSpPr/>
            <p:nvPr/>
          </p:nvSpPr>
          <p:spPr>
            <a:xfrm>
              <a:off x="14171800" y="-629964"/>
              <a:ext cx="23173" cy="292683"/>
            </a:xfrm>
            <a:custGeom>
              <a:avLst/>
              <a:gdLst/>
              <a:ahLst/>
              <a:cxnLst/>
              <a:rect l="l" t="t" r="r" b="b"/>
              <a:pathLst>
                <a:path w="1085" h="13704" extrusionOk="0">
                  <a:moveTo>
                    <a:pt x="857" y="0"/>
                  </a:moveTo>
                  <a:cubicBezTo>
                    <a:pt x="739" y="0"/>
                    <a:pt x="641" y="94"/>
                    <a:pt x="637" y="214"/>
                  </a:cubicBezTo>
                  <a:lnTo>
                    <a:pt x="6" y="13472"/>
                  </a:lnTo>
                  <a:cubicBezTo>
                    <a:pt x="0" y="13594"/>
                    <a:pt x="93" y="13697"/>
                    <a:pt x="215" y="13703"/>
                  </a:cubicBezTo>
                  <a:lnTo>
                    <a:pt x="225" y="13703"/>
                  </a:lnTo>
                  <a:cubicBezTo>
                    <a:pt x="343" y="13703"/>
                    <a:pt x="440" y="13610"/>
                    <a:pt x="446" y="13493"/>
                  </a:cubicBezTo>
                  <a:lnTo>
                    <a:pt x="1077" y="235"/>
                  </a:lnTo>
                  <a:cubicBezTo>
                    <a:pt x="1084" y="112"/>
                    <a:pt x="990" y="7"/>
                    <a:pt x="868" y="1"/>
                  </a:cubicBezTo>
                  <a:cubicBezTo>
                    <a:pt x="864" y="0"/>
                    <a:pt x="861" y="0"/>
                    <a:pt x="8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14" name="Google Shape;1414;p48"/>
            <p:cNvSpPr/>
            <p:nvPr/>
          </p:nvSpPr>
          <p:spPr>
            <a:xfrm>
              <a:off x="14234804" y="-914958"/>
              <a:ext cx="201807" cy="665585"/>
            </a:xfrm>
            <a:custGeom>
              <a:avLst/>
              <a:gdLst/>
              <a:ahLst/>
              <a:cxnLst/>
              <a:rect l="l" t="t" r="r" b="b"/>
              <a:pathLst>
                <a:path w="9449" h="31164" extrusionOk="0">
                  <a:moveTo>
                    <a:pt x="827" y="1"/>
                  </a:moveTo>
                  <a:lnTo>
                    <a:pt x="0" y="30983"/>
                  </a:lnTo>
                  <a:lnTo>
                    <a:pt x="9448" y="31163"/>
                  </a:lnTo>
                  <a:lnTo>
                    <a:pt x="85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15" name="Google Shape;1415;p48"/>
            <p:cNvSpPr/>
            <p:nvPr/>
          </p:nvSpPr>
          <p:spPr>
            <a:xfrm>
              <a:off x="14416450" y="-914958"/>
              <a:ext cx="100338" cy="510765"/>
            </a:xfrm>
            <a:custGeom>
              <a:avLst/>
              <a:gdLst/>
              <a:ahLst/>
              <a:cxnLst/>
              <a:rect l="l" t="t" r="r" b="b"/>
              <a:pathLst>
                <a:path w="4698" h="23915" extrusionOk="0">
                  <a:moveTo>
                    <a:pt x="1" y="1"/>
                  </a:moveTo>
                  <a:lnTo>
                    <a:pt x="724" y="23914"/>
                  </a:lnTo>
                  <a:lnTo>
                    <a:pt x="4470" y="8864"/>
                  </a:lnTo>
                  <a:cubicBezTo>
                    <a:pt x="4698" y="7946"/>
                    <a:pt x="4470" y="6974"/>
                    <a:pt x="3857" y="6253"/>
                  </a:cubicBezTo>
                  <a:lnTo>
                    <a:pt x="2629" y="4810"/>
                  </a:lnTo>
                  <a:lnTo>
                    <a:pt x="3947" y="957"/>
                  </a:lnTo>
                  <a:cubicBezTo>
                    <a:pt x="4108" y="489"/>
                    <a:pt x="3760" y="1"/>
                    <a:pt x="32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16" name="Google Shape;1416;p48"/>
            <p:cNvSpPr/>
            <p:nvPr/>
          </p:nvSpPr>
          <p:spPr>
            <a:xfrm>
              <a:off x="14162808" y="-914958"/>
              <a:ext cx="100359" cy="510765"/>
            </a:xfrm>
            <a:custGeom>
              <a:avLst/>
              <a:gdLst/>
              <a:ahLst/>
              <a:cxnLst/>
              <a:rect l="l" t="t" r="r" b="b"/>
              <a:pathLst>
                <a:path w="4699" h="23915" extrusionOk="0">
                  <a:moveTo>
                    <a:pt x="1436" y="1"/>
                  </a:moveTo>
                  <a:cubicBezTo>
                    <a:pt x="939" y="1"/>
                    <a:pt x="591" y="489"/>
                    <a:pt x="752" y="957"/>
                  </a:cubicBezTo>
                  <a:lnTo>
                    <a:pt x="2070" y="4810"/>
                  </a:lnTo>
                  <a:lnTo>
                    <a:pt x="842" y="6253"/>
                  </a:lnTo>
                  <a:cubicBezTo>
                    <a:pt x="229" y="6974"/>
                    <a:pt x="1" y="7946"/>
                    <a:pt x="229" y="8864"/>
                  </a:cubicBezTo>
                  <a:lnTo>
                    <a:pt x="3560" y="23914"/>
                  </a:lnTo>
                  <a:lnTo>
                    <a:pt x="46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17" name="Google Shape;1417;p48"/>
            <p:cNvSpPr/>
            <p:nvPr/>
          </p:nvSpPr>
          <p:spPr>
            <a:xfrm>
              <a:off x="14452651" y="-376685"/>
              <a:ext cx="34706" cy="34685"/>
            </a:xfrm>
            <a:custGeom>
              <a:avLst/>
              <a:gdLst/>
              <a:ahLst/>
              <a:cxnLst/>
              <a:rect l="l" t="t" r="r" b="b"/>
              <a:pathLst>
                <a:path w="1625" h="1624" extrusionOk="0">
                  <a:moveTo>
                    <a:pt x="813" y="1"/>
                  </a:moveTo>
                  <a:cubicBezTo>
                    <a:pt x="365" y="1"/>
                    <a:pt x="1" y="364"/>
                    <a:pt x="1" y="811"/>
                  </a:cubicBezTo>
                  <a:cubicBezTo>
                    <a:pt x="1" y="1260"/>
                    <a:pt x="365" y="1624"/>
                    <a:pt x="813" y="1624"/>
                  </a:cubicBezTo>
                  <a:cubicBezTo>
                    <a:pt x="1262" y="1624"/>
                    <a:pt x="1625" y="1260"/>
                    <a:pt x="1625" y="811"/>
                  </a:cubicBezTo>
                  <a:cubicBezTo>
                    <a:pt x="1625" y="364"/>
                    <a:pt x="1262" y="1"/>
                    <a:pt x="8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18" name="Google Shape;1418;p48"/>
            <p:cNvSpPr/>
            <p:nvPr/>
          </p:nvSpPr>
          <p:spPr>
            <a:xfrm>
              <a:off x="14482530" y="83078"/>
              <a:ext cx="520418" cy="592521"/>
            </a:xfrm>
            <a:custGeom>
              <a:avLst/>
              <a:gdLst/>
              <a:ahLst/>
              <a:cxnLst/>
              <a:rect l="l" t="t" r="r" b="b"/>
              <a:pathLst>
                <a:path w="24367" h="27743" extrusionOk="0">
                  <a:moveTo>
                    <a:pt x="5282" y="1"/>
                  </a:moveTo>
                  <a:lnTo>
                    <a:pt x="1" y="24503"/>
                  </a:lnTo>
                  <a:lnTo>
                    <a:pt x="21981" y="27742"/>
                  </a:lnTo>
                  <a:lnTo>
                    <a:pt x="24366" y="3477"/>
                  </a:lnTo>
                  <a:lnTo>
                    <a:pt x="52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19" name="Google Shape;1419;p48"/>
            <p:cNvSpPr/>
            <p:nvPr/>
          </p:nvSpPr>
          <p:spPr>
            <a:xfrm>
              <a:off x="14389134" y="64838"/>
              <a:ext cx="206207" cy="541562"/>
            </a:xfrm>
            <a:custGeom>
              <a:avLst/>
              <a:gdLst/>
              <a:ahLst/>
              <a:cxnLst/>
              <a:rect l="l" t="t" r="r" b="b"/>
              <a:pathLst>
                <a:path w="9655" h="25357" extrusionOk="0">
                  <a:moveTo>
                    <a:pt x="5635" y="0"/>
                  </a:moveTo>
                  <a:lnTo>
                    <a:pt x="1" y="24531"/>
                  </a:lnTo>
                  <a:lnTo>
                    <a:pt x="4374" y="25357"/>
                  </a:lnTo>
                  <a:lnTo>
                    <a:pt x="9655" y="855"/>
                  </a:lnTo>
                  <a:lnTo>
                    <a:pt x="56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20" name="Google Shape;1420;p48"/>
            <p:cNvSpPr/>
            <p:nvPr/>
          </p:nvSpPr>
          <p:spPr>
            <a:xfrm>
              <a:off x="14676029" y="-94147"/>
              <a:ext cx="211268" cy="290483"/>
            </a:xfrm>
            <a:custGeom>
              <a:avLst/>
              <a:gdLst/>
              <a:ahLst/>
              <a:cxnLst/>
              <a:rect l="l" t="t" r="r" b="b"/>
              <a:pathLst>
                <a:path w="9892" h="13601" extrusionOk="0">
                  <a:moveTo>
                    <a:pt x="5095" y="0"/>
                  </a:moveTo>
                  <a:cubicBezTo>
                    <a:pt x="3604" y="0"/>
                    <a:pt x="2262" y="1038"/>
                    <a:pt x="1937" y="2558"/>
                  </a:cubicBezTo>
                  <a:lnTo>
                    <a:pt x="24" y="11763"/>
                  </a:lnTo>
                  <a:cubicBezTo>
                    <a:pt x="0" y="11882"/>
                    <a:pt x="77" y="11999"/>
                    <a:pt x="195" y="12023"/>
                  </a:cubicBezTo>
                  <a:cubicBezTo>
                    <a:pt x="211" y="12026"/>
                    <a:pt x="226" y="12028"/>
                    <a:pt x="241" y="12028"/>
                  </a:cubicBezTo>
                  <a:cubicBezTo>
                    <a:pt x="343" y="12028"/>
                    <a:pt x="434" y="11956"/>
                    <a:pt x="457" y="11852"/>
                  </a:cubicBezTo>
                  <a:lnTo>
                    <a:pt x="2369" y="2648"/>
                  </a:lnTo>
                  <a:cubicBezTo>
                    <a:pt x="2650" y="1336"/>
                    <a:pt x="3810" y="441"/>
                    <a:pt x="5096" y="441"/>
                  </a:cubicBezTo>
                  <a:cubicBezTo>
                    <a:pt x="5302" y="441"/>
                    <a:pt x="5512" y="464"/>
                    <a:pt x="5721" y="512"/>
                  </a:cubicBezTo>
                  <a:lnTo>
                    <a:pt x="7632" y="949"/>
                  </a:lnTo>
                  <a:cubicBezTo>
                    <a:pt x="8709" y="1195"/>
                    <a:pt x="9429" y="2211"/>
                    <a:pt x="9303" y="3309"/>
                  </a:cubicBezTo>
                  <a:lnTo>
                    <a:pt x="8206" y="13356"/>
                  </a:lnTo>
                  <a:cubicBezTo>
                    <a:pt x="8192" y="13478"/>
                    <a:pt x="8279" y="13586"/>
                    <a:pt x="8399" y="13599"/>
                  </a:cubicBezTo>
                  <a:cubicBezTo>
                    <a:pt x="8408" y="13599"/>
                    <a:pt x="8416" y="13601"/>
                    <a:pt x="8425" y="13601"/>
                  </a:cubicBezTo>
                  <a:cubicBezTo>
                    <a:pt x="8536" y="13601"/>
                    <a:pt x="8631" y="13515"/>
                    <a:pt x="8643" y="13404"/>
                  </a:cubicBezTo>
                  <a:lnTo>
                    <a:pt x="9740" y="3358"/>
                  </a:lnTo>
                  <a:cubicBezTo>
                    <a:pt x="9892" y="2037"/>
                    <a:pt x="9025" y="815"/>
                    <a:pt x="7730" y="521"/>
                  </a:cubicBezTo>
                  <a:lnTo>
                    <a:pt x="5819" y="83"/>
                  </a:lnTo>
                  <a:cubicBezTo>
                    <a:pt x="5576" y="27"/>
                    <a:pt x="5333" y="0"/>
                    <a:pt x="50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21" name="Google Shape;1421;p48"/>
            <p:cNvSpPr/>
            <p:nvPr/>
          </p:nvSpPr>
          <p:spPr>
            <a:xfrm>
              <a:off x="14451412" y="505273"/>
              <a:ext cx="37803" cy="102217"/>
            </a:xfrm>
            <a:custGeom>
              <a:avLst/>
              <a:gdLst/>
              <a:ahLst/>
              <a:cxnLst/>
              <a:rect l="l" t="t" r="r" b="b"/>
              <a:pathLst>
                <a:path w="1770" h="4786" extrusionOk="0">
                  <a:moveTo>
                    <a:pt x="244" y="0"/>
                  </a:moveTo>
                  <a:cubicBezTo>
                    <a:pt x="224" y="0"/>
                    <a:pt x="204" y="3"/>
                    <a:pt x="183" y="9"/>
                  </a:cubicBezTo>
                  <a:cubicBezTo>
                    <a:pt x="66" y="43"/>
                    <a:pt x="0" y="167"/>
                    <a:pt x="35" y="284"/>
                  </a:cubicBezTo>
                  <a:lnTo>
                    <a:pt x="1314" y="4627"/>
                  </a:lnTo>
                  <a:cubicBezTo>
                    <a:pt x="1341" y="4721"/>
                    <a:pt x="1426" y="4784"/>
                    <a:pt x="1524" y="4786"/>
                  </a:cubicBezTo>
                  <a:cubicBezTo>
                    <a:pt x="1545" y="4784"/>
                    <a:pt x="1566" y="4781"/>
                    <a:pt x="1587" y="4777"/>
                  </a:cubicBezTo>
                  <a:cubicBezTo>
                    <a:pt x="1704" y="4742"/>
                    <a:pt x="1770" y="4619"/>
                    <a:pt x="1735" y="4502"/>
                  </a:cubicBezTo>
                  <a:lnTo>
                    <a:pt x="456" y="159"/>
                  </a:lnTo>
                  <a:cubicBezTo>
                    <a:pt x="428" y="62"/>
                    <a:pt x="340" y="0"/>
                    <a:pt x="2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22" name="Google Shape;1422;p48"/>
            <p:cNvSpPr/>
            <p:nvPr/>
          </p:nvSpPr>
          <p:spPr>
            <a:xfrm>
              <a:off x="14387639" y="74855"/>
              <a:ext cx="166952" cy="514673"/>
            </a:xfrm>
            <a:custGeom>
              <a:avLst/>
              <a:gdLst/>
              <a:ahLst/>
              <a:cxnLst/>
              <a:rect l="l" t="t" r="r" b="b"/>
              <a:pathLst>
                <a:path w="7817" h="24098" extrusionOk="0">
                  <a:moveTo>
                    <a:pt x="7576" y="1"/>
                  </a:moveTo>
                  <a:cubicBezTo>
                    <a:pt x="7474" y="1"/>
                    <a:pt x="7381" y="72"/>
                    <a:pt x="7360" y="177"/>
                  </a:cubicBezTo>
                  <a:lnTo>
                    <a:pt x="3027" y="20275"/>
                  </a:lnTo>
                  <a:lnTo>
                    <a:pt x="120" y="23736"/>
                  </a:lnTo>
                  <a:cubicBezTo>
                    <a:pt x="0" y="23879"/>
                    <a:pt x="102" y="24098"/>
                    <a:pt x="290" y="24098"/>
                  </a:cubicBezTo>
                  <a:cubicBezTo>
                    <a:pt x="354" y="24098"/>
                    <a:pt x="416" y="24068"/>
                    <a:pt x="458" y="24018"/>
                  </a:cubicBezTo>
                  <a:lnTo>
                    <a:pt x="3435" y="20473"/>
                  </a:lnTo>
                  <a:lnTo>
                    <a:pt x="7790" y="270"/>
                  </a:lnTo>
                  <a:cubicBezTo>
                    <a:pt x="7817" y="151"/>
                    <a:pt x="7742" y="33"/>
                    <a:pt x="7622" y="6"/>
                  </a:cubicBezTo>
                  <a:cubicBezTo>
                    <a:pt x="7606" y="2"/>
                    <a:pt x="7591" y="1"/>
                    <a:pt x="75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23" name="Google Shape;1423;p48"/>
            <p:cNvSpPr/>
            <p:nvPr/>
          </p:nvSpPr>
          <p:spPr>
            <a:xfrm>
              <a:off x="14652322" y="242255"/>
              <a:ext cx="206655" cy="119431"/>
            </a:xfrm>
            <a:custGeom>
              <a:avLst/>
              <a:gdLst/>
              <a:ahLst/>
              <a:cxnLst/>
              <a:rect l="l" t="t" r="r" b="b"/>
              <a:pathLst>
                <a:path w="9676" h="5592" extrusionOk="0">
                  <a:moveTo>
                    <a:pt x="678" y="1"/>
                  </a:moveTo>
                  <a:lnTo>
                    <a:pt x="1" y="4051"/>
                  </a:lnTo>
                  <a:lnTo>
                    <a:pt x="9272" y="5591"/>
                  </a:lnTo>
                  <a:lnTo>
                    <a:pt x="9676" y="1618"/>
                  </a:lnTo>
                  <a:lnTo>
                    <a:pt x="67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24" name="Google Shape;1424;p48"/>
            <p:cNvSpPr/>
            <p:nvPr/>
          </p:nvSpPr>
          <p:spPr>
            <a:xfrm>
              <a:off x="14717612" y="34660"/>
              <a:ext cx="441972" cy="484239"/>
            </a:xfrm>
            <a:custGeom>
              <a:avLst/>
              <a:gdLst/>
              <a:ahLst/>
              <a:cxnLst/>
              <a:rect l="l" t="t" r="r" b="b"/>
              <a:pathLst>
                <a:path w="20694" h="22673" extrusionOk="0">
                  <a:moveTo>
                    <a:pt x="14610" y="1"/>
                  </a:moveTo>
                  <a:lnTo>
                    <a:pt x="0" y="3655"/>
                  </a:lnTo>
                  <a:lnTo>
                    <a:pt x="4114" y="22673"/>
                  </a:lnTo>
                  <a:lnTo>
                    <a:pt x="20694" y="17923"/>
                  </a:lnTo>
                  <a:lnTo>
                    <a:pt x="146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25" name="Google Shape;1425;p48"/>
            <p:cNvSpPr/>
            <p:nvPr/>
          </p:nvSpPr>
          <p:spPr>
            <a:xfrm>
              <a:off x="14651041" y="112701"/>
              <a:ext cx="154436" cy="423626"/>
            </a:xfrm>
            <a:custGeom>
              <a:avLst/>
              <a:gdLst/>
              <a:ahLst/>
              <a:cxnLst/>
              <a:rect l="l" t="t" r="r" b="b"/>
              <a:pathLst>
                <a:path w="7231" h="19835" extrusionOk="0">
                  <a:moveTo>
                    <a:pt x="3117" y="1"/>
                  </a:moveTo>
                  <a:lnTo>
                    <a:pt x="1" y="685"/>
                  </a:lnTo>
                  <a:lnTo>
                    <a:pt x="3874" y="19834"/>
                  </a:lnTo>
                  <a:lnTo>
                    <a:pt x="7231" y="19019"/>
                  </a:lnTo>
                  <a:lnTo>
                    <a:pt x="31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26" name="Google Shape;1426;p48"/>
            <p:cNvSpPr/>
            <p:nvPr/>
          </p:nvSpPr>
          <p:spPr>
            <a:xfrm>
              <a:off x="14757145" y="-85433"/>
              <a:ext cx="184806" cy="228354"/>
            </a:xfrm>
            <a:custGeom>
              <a:avLst/>
              <a:gdLst/>
              <a:ahLst/>
              <a:cxnLst/>
              <a:rect l="l" t="t" r="r" b="b"/>
              <a:pathLst>
                <a:path w="8653" h="10692" extrusionOk="0">
                  <a:moveTo>
                    <a:pt x="4200" y="1"/>
                  </a:moveTo>
                  <a:cubicBezTo>
                    <a:pt x="4063" y="1"/>
                    <a:pt x="3925" y="14"/>
                    <a:pt x="3786" y="42"/>
                  </a:cubicBezTo>
                  <a:lnTo>
                    <a:pt x="2296" y="346"/>
                  </a:lnTo>
                  <a:cubicBezTo>
                    <a:pt x="896" y="629"/>
                    <a:pt x="0" y="2003"/>
                    <a:pt x="305" y="3399"/>
                  </a:cubicBezTo>
                  <a:lnTo>
                    <a:pt x="1899" y="10521"/>
                  </a:lnTo>
                  <a:cubicBezTo>
                    <a:pt x="1923" y="10621"/>
                    <a:pt x="2012" y="10692"/>
                    <a:pt x="2115" y="10692"/>
                  </a:cubicBezTo>
                  <a:cubicBezTo>
                    <a:pt x="2130" y="10692"/>
                    <a:pt x="2147" y="10690"/>
                    <a:pt x="2163" y="10687"/>
                  </a:cubicBezTo>
                  <a:cubicBezTo>
                    <a:pt x="2282" y="10660"/>
                    <a:pt x="2356" y="10542"/>
                    <a:pt x="2330" y="10425"/>
                  </a:cubicBezTo>
                  <a:lnTo>
                    <a:pt x="736" y="3303"/>
                  </a:lnTo>
                  <a:cubicBezTo>
                    <a:pt x="484" y="2149"/>
                    <a:pt x="1225" y="1012"/>
                    <a:pt x="2383" y="778"/>
                  </a:cubicBezTo>
                  <a:lnTo>
                    <a:pt x="3875" y="475"/>
                  </a:lnTo>
                  <a:cubicBezTo>
                    <a:pt x="3984" y="452"/>
                    <a:pt x="4094" y="442"/>
                    <a:pt x="4202" y="442"/>
                  </a:cubicBezTo>
                  <a:cubicBezTo>
                    <a:pt x="4898" y="442"/>
                    <a:pt x="5535" y="889"/>
                    <a:pt x="5754" y="1575"/>
                  </a:cubicBezTo>
                  <a:lnTo>
                    <a:pt x="8197" y="9031"/>
                  </a:lnTo>
                  <a:cubicBezTo>
                    <a:pt x="8227" y="9124"/>
                    <a:pt x="8313" y="9183"/>
                    <a:pt x="8406" y="9183"/>
                  </a:cubicBezTo>
                  <a:cubicBezTo>
                    <a:pt x="8429" y="9183"/>
                    <a:pt x="8452" y="9180"/>
                    <a:pt x="8474" y="9173"/>
                  </a:cubicBezTo>
                  <a:cubicBezTo>
                    <a:pt x="8590" y="9135"/>
                    <a:pt x="8653" y="9010"/>
                    <a:pt x="8615" y="8895"/>
                  </a:cubicBezTo>
                  <a:lnTo>
                    <a:pt x="6173" y="1440"/>
                  </a:lnTo>
                  <a:cubicBezTo>
                    <a:pt x="5892" y="569"/>
                    <a:pt x="5084" y="1"/>
                    <a:pt x="42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27" name="Google Shape;1427;p48"/>
            <p:cNvSpPr/>
            <p:nvPr/>
          </p:nvSpPr>
          <p:spPr>
            <a:xfrm>
              <a:off x="14751015" y="454292"/>
              <a:ext cx="60484" cy="66272"/>
            </a:xfrm>
            <a:custGeom>
              <a:avLst/>
              <a:gdLst/>
              <a:ahLst/>
              <a:cxnLst/>
              <a:rect l="l" t="t" r="r" b="b"/>
              <a:pathLst>
                <a:path w="2832" h="3103" extrusionOk="0">
                  <a:moveTo>
                    <a:pt x="246" y="1"/>
                  </a:moveTo>
                  <a:cubicBezTo>
                    <a:pt x="195" y="1"/>
                    <a:pt x="144" y="18"/>
                    <a:pt x="103" y="54"/>
                  </a:cubicBezTo>
                  <a:cubicBezTo>
                    <a:pt x="11" y="134"/>
                    <a:pt x="1" y="272"/>
                    <a:pt x="80" y="365"/>
                  </a:cubicBezTo>
                  <a:lnTo>
                    <a:pt x="2375" y="3026"/>
                  </a:lnTo>
                  <a:cubicBezTo>
                    <a:pt x="2417" y="3076"/>
                    <a:pt x="2477" y="3103"/>
                    <a:pt x="2542" y="3103"/>
                  </a:cubicBezTo>
                  <a:cubicBezTo>
                    <a:pt x="2731" y="3103"/>
                    <a:pt x="2832" y="2882"/>
                    <a:pt x="2709" y="2740"/>
                  </a:cubicBezTo>
                  <a:lnTo>
                    <a:pt x="413" y="77"/>
                  </a:lnTo>
                  <a:cubicBezTo>
                    <a:pt x="370" y="26"/>
                    <a:pt x="308" y="1"/>
                    <a:pt x="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28" name="Google Shape;1428;p48"/>
            <p:cNvSpPr/>
            <p:nvPr/>
          </p:nvSpPr>
          <p:spPr>
            <a:xfrm>
              <a:off x="14678934" y="120325"/>
              <a:ext cx="82205" cy="416450"/>
            </a:xfrm>
            <a:custGeom>
              <a:avLst/>
              <a:gdLst/>
              <a:ahLst/>
              <a:cxnLst/>
              <a:rect l="l" t="t" r="r" b="b"/>
              <a:pathLst>
                <a:path w="3849" h="19499" extrusionOk="0">
                  <a:moveTo>
                    <a:pt x="240" y="0"/>
                  </a:moveTo>
                  <a:cubicBezTo>
                    <a:pt x="225" y="0"/>
                    <a:pt x="209" y="2"/>
                    <a:pt x="193" y="5"/>
                  </a:cubicBezTo>
                  <a:cubicBezTo>
                    <a:pt x="76" y="31"/>
                    <a:pt x="1" y="147"/>
                    <a:pt x="25" y="264"/>
                  </a:cubicBezTo>
                  <a:lnTo>
                    <a:pt x="3395" y="15850"/>
                  </a:lnTo>
                  <a:lnTo>
                    <a:pt x="2452" y="19219"/>
                  </a:lnTo>
                  <a:cubicBezTo>
                    <a:pt x="2419" y="19336"/>
                    <a:pt x="2487" y="19456"/>
                    <a:pt x="2604" y="19489"/>
                  </a:cubicBezTo>
                  <a:cubicBezTo>
                    <a:pt x="2623" y="19495"/>
                    <a:pt x="2644" y="19498"/>
                    <a:pt x="2664" y="19498"/>
                  </a:cubicBezTo>
                  <a:cubicBezTo>
                    <a:pt x="2763" y="19498"/>
                    <a:pt x="2850" y="19432"/>
                    <a:pt x="2876" y="19336"/>
                  </a:cubicBezTo>
                  <a:lnTo>
                    <a:pt x="3848" y="15865"/>
                  </a:lnTo>
                  <a:lnTo>
                    <a:pt x="454" y="172"/>
                  </a:lnTo>
                  <a:cubicBezTo>
                    <a:pt x="431" y="69"/>
                    <a:pt x="341" y="0"/>
                    <a:pt x="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29" name="Google Shape;1429;p48"/>
            <p:cNvSpPr/>
            <p:nvPr/>
          </p:nvSpPr>
          <p:spPr>
            <a:xfrm>
              <a:off x="14819124" y="165261"/>
              <a:ext cx="168041" cy="102922"/>
            </a:xfrm>
            <a:custGeom>
              <a:avLst/>
              <a:gdLst/>
              <a:ahLst/>
              <a:cxnLst/>
              <a:rect l="l" t="t" r="r" b="b"/>
              <a:pathLst>
                <a:path w="7868" h="4819" extrusionOk="0">
                  <a:moveTo>
                    <a:pt x="6881" y="0"/>
                  </a:moveTo>
                  <a:lnTo>
                    <a:pt x="0" y="1738"/>
                  </a:lnTo>
                  <a:lnTo>
                    <a:pt x="818" y="4819"/>
                  </a:lnTo>
                  <a:lnTo>
                    <a:pt x="7868" y="2939"/>
                  </a:lnTo>
                  <a:lnTo>
                    <a:pt x="68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30" name="Google Shape;1430;p48"/>
            <p:cNvSpPr/>
            <p:nvPr/>
          </p:nvSpPr>
          <p:spPr>
            <a:xfrm>
              <a:off x="14696297" y="-170500"/>
              <a:ext cx="157426" cy="181261"/>
            </a:xfrm>
            <a:custGeom>
              <a:avLst/>
              <a:gdLst/>
              <a:ahLst/>
              <a:cxnLst/>
              <a:rect l="l" t="t" r="r" b="b"/>
              <a:pathLst>
                <a:path w="7371" h="8487" extrusionOk="0">
                  <a:moveTo>
                    <a:pt x="5063" y="1"/>
                  </a:moveTo>
                  <a:cubicBezTo>
                    <a:pt x="5063" y="1"/>
                    <a:pt x="3365" y="1118"/>
                    <a:pt x="1407" y="1118"/>
                  </a:cubicBezTo>
                  <a:cubicBezTo>
                    <a:pt x="1008" y="1118"/>
                    <a:pt x="598" y="1072"/>
                    <a:pt x="189" y="960"/>
                  </a:cubicBezTo>
                  <a:lnTo>
                    <a:pt x="0" y="6177"/>
                  </a:lnTo>
                  <a:cubicBezTo>
                    <a:pt x="102" y="6792"/>
                    <a:pt x="488" y="7293"/>
                    <a:pt x="1027" y="7516"/>
                  </a:cubicBezTo>
                  <a:lnTo>
                    <a:pt x="3049" y="8346"/>
                  </a:lnTo>
                  <a:cubicBezTo>
                    <a:pt x="3279" y="8441"/>
                    <a:pt x="3523" y="8487"/>
                    <a:pt x="3767" y="8487"/>
                  </a:cubicBezTo>
                  <a:cubicBezTo>
                    <a:pt x="4269" y="8487"/>
                    <a:pt x="4777" y="8292"/>
                    <a:pt x="5187" y="7921"/>
                  </a:cubicBezTo>
                  <a:lnTo>
                    <a:pt x="6584" y="6660"/>
                  </a:lnTo>
                  <a:cubicBezTo>
                    <a:pt x="7107" y="6184"/>
                    <a:pt x="7371" y="5488"/>
                    <a:pt x="7297" y="4785"/>
                  </a:cubicBezTo>
                  <a:lnTo>
                    <a:pt x="7135" y="3323"/>
                  </a:lnTo>
                  <a:cubicBezTo>
                    <a:pt x="7092" y="2946"/>
                    <a:pt x="6801" y="2700"/>
                    <a:pt x="6474" y="2700"/>
                  </a:cubicBezTo>
                  <a:cubicBezTo>
                    <a:pt x="6363" y="2700"/>
                    <a:pt x="6249" y="2728"/>
                    <a:pt x="6138" y="2788"/>
                  </a:cubicBezTo>
                  <a:cubicBezTo>
                    <a:pt x="6009" y="2861"/>
                    <a:pt x="5910" y="2976"/>
                    <a:pt x="5861" y="3116"/>
                  </a:cubicBezTo>
                  <a:lnTo>
                    <a:pt x="5646" y="3697"/>
                  </a:lnTo>
                  <a:lnTo>
                    <a:pt x="50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475" name="Google Shape;1475;p48"/>
          <p:cNvGrpSpPr/>
          <p:nvPr/>
        </p:nvGrpSpPr>
        <p:grpSpPr>
          <a:xfrm>
            <a:off x="8257197" y="827677"/>
            <a:ext cx="157327" cy="193295"/>
            <a:chOff x="6898877" y="1848546"/>
            <a:chExt cx="139561" cy="171498"/>
          </a:xfrm>
        </p:grpSpPr>
        <p:sp>
          <p:nvSpPr>
            <p:cNvPr id="1476" name="Google Shape;1476;p48"/>
            <p:cNvSpPr/>
            <p:nvPr/>
          </p:nvSpPr>
          <p:spPr>
            <a:xfrm>
              <a:off x="6898877" y="1891743"/>
              <a:ext cx="20507" cy="25812"/>
            </a:xfrm>
            <a:custGeom>
              <a:avLst/>
              <a:gdLst/>
              <a:ahLst/>
              <a:cxnLst/>
              <a:rect l="l" t="t" r="r" b="b"/>
              <a:pathLst>
                <a:path w="1156" h="1455" extrusionOk="0">
                  <a:moveTo>
                    <a:pt x="565" y="1"/>
                  </a:moveTo>
                  <a:cubicBezTo>
                    <a:pt x="558" y="1"/>
                    <a:pt x="552" y="1"/>
                    <a:pt x="546" y="1"/>
                  </a:cubicBezTo>
                  <a:cubicBezTo>
                    <a:pt x="237" y="16"/>
                    <a:pt x="0" y="352"/>
                    <a:pt x="19" y="752"/>
                  </a:cubicBezTo>
                  <a:cubicBezTo>
                    <a:pt x="37" y="1145"/>
                    <a:pt x="290" y="1454"/>
                    <a:pt x="590" y="1454"/>
                  </a:cubicBezTo>
                  <a:cubicBezTo>
                    <a:pt x="596" y="1454"/>
                    <a:pt x="603" y="1454"/>
                    <a:pt x="610" y="1454"/>
                  </a:cubicBezTo>
                  <a:cubicBezTo>
                    <a:pt x="919" y="1441"/>
                    <a:pt x="1156" y="1104"/>
                    <a:pt x="1137" y="703"/>
                  </a:cubicBezTo>
                  <a:cubicBezTo>
                    <a:pt x="1121" y="310"/>
                    <a:pt x="867" y="1"/>
                    <a:pt x="5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77" name="Google Shape;1477;p48"/>
            <p:cNvSpPr/>
            <p:nvPr/>
          </p:nvSpPr>
          <p:spPr>
            <a:xfrm>
              <a:off x="7017948" y="1899194"/>
              <a:ext cx="20490" cy="25812"/>
            </a:xfrm>
            <a:custGeom>
              <a:avLst/>
              <a:gdLst/>
              <a:ahLst/>
              <a:cxnLst/>
              <a:rect l="l" t="t" r="r" b="b"/>
              <a:pathLst>
                <a:path w="1155" h="1455" extrusionOk="0">
                  <a:moveTo>
                    <a:pt x="564" y="1"/>
                  </a:moveTo>
                  <a:cubicBezTo>
                    <a:pt x="557" y="1"/>
                    <a:pt x="551" y="1"/>
                    <a:pt x="545" y="1"/>
                  </a:cubicBezTo>
                  <a:cubicBezTo>
                    <a:pt x="236" y="14"/>
                    <a:pt x="1" y="351"/>
                    <a:pt x="18" y="752"/>
                  </a:cubicBezTo>
                  <a:cubicBezTo>
                    <a:pt x="35" y="1145"/>
                    <a:pt x="290" y="1454"/>
                    <a:pt x="590" y="1454"/>
                  </a:cubicBezTo>
                  <a:cubicBezTo>
                    <a:pt x="597" y="1454"/>
                    <a:pt x="603" y="1454"/>
                    <a:pt x="609" y="1454"/>
                  </a:cubicBezTo>
                  <a:cubicBezTo>
                    <a:pt x="918" y="1441"/>
                    <a:pt x="1155" y="1104"/>
                    <a:pt x="1136" y="703"/>
                  </a:cubicBezTo>
                  <a:cubicBezTo>
                    <a:pt x="1120" y="310"/>
                    <a:pt x="865" y="1"/>
                    <a:pt x="5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78" name="Google Shape;1478;p48"/>
            <p:cNvSpPr/>
            <p:nvPr/>
          </p:nvSpPr>
          <p:spPr>
            <a:xfrm>
              <a:off x="6927545" y="1848546"/>
              <a:ext cx="38673" cy="109332"/>
            </a:xfrm>
            <a:custGeom>
              <a:avLst/>
              <a:gdLst/>
              <a:ahLst/>
              <a:cxnLst/>
              <a:rect l="l" t="t" r="r" b="b"/>
              <a:pathLst>
                <a:path w="2180" h="6163" extrusionOk="0">
                  <a:moveTo>
                    <a:pt x="1424" y="0"/>
                  </a:moveTo>
                  <a:cubicBezTo>
                    <a:pt x="1390" y="0"/>
                    <a:pt x="1356" y="20"/>
                    <a:pt x="1343" y="64"/>
                  </a:cubicBezTo>
                  <a:cubicBezTo>
                    <a:pt x="864" y="1683"/>
                    <a:pt x="0" y="6036"/>
                    <a:pt x="796" y="6151"/>
                  </a:cubicBezTo>
                  <a:cubicBezTo>
                    <a:pt x="851" y="6159"/>
                    <a:pt x="907" y="6163"/>
                    <a:pt x="964" y="6163"/>
                  </a:cubicBezTo>
                  <a:cubicBezTo>
                    <a:pt x="1372" y="6163"/>
                    <a:pt x="1807" y="5969"/>
                    <a:pt x="2066" y="5752"/>
                  </a:cubicBezTo>
                  <a:cubicBezTo>
                    <a:pt x="2180" y="5657"/>
                    <a:pt x="2112" y="5497"/>
                    <a:pt x="1991" y="5497"/>
                  </a:cubicBezTo>
                  <a:cubicBezTo>
                    <a:pt x="1967" y="5497"/>
                    <a:pt x="1941" y="5503"/>
                    <a:pt x="1914" y="5518"/>
                  </a:cubicBezTo>
                  <a:cubicBezTo>
                    <a:pt x="1766" y="5595"/>
                    <a:pt x="1453" y="5761"/>
                    <a:pt x="1202" y="5761"/>
                  </a:cubicBezTo>
                  <a:cubicBezTo>
                    <a:pt x="1099" y="5761"/>
                    <a:pt x="1006" y="5732"/>
                    <a:pt x="940" y="5658"/>
                  </a:cubicBezTo>
                  <a:cubicBezTo>
                    <a:pt x="662" y="5341"/>
                    <a:pt x="1374" y="1127"/>
                    <a:pt x="1511" y="103"/>
                  </a:cubicBezTo>
                  <a:cubicBezTo>
                    <a:pt x="1520" y="39"/>
                    <a:pt x="1472" y="0"/>
                    <a:pt x="14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79" name="Google Shape;1479;p48"/>
            <p:cNvSpPr/>
            <p:nvPr/>
          </p:nvSpPr>
          <p:spPr>
            <a:xfrm flipH="1">
              <a:off x="6966227" y="1997745"/>
              <a:ext cx="45663" cy="22299"/>
            </a:xfrm>
            <a:custGeom>
              <a:avLst/>
              <a:gdLst/>
              <a:ahLst/>
              <a:cxnLst/>
              <a:rect l="l" t="t" r="r" b="b"/>
              <a:pathLst>
                <a:path w="2574" h="1257" extrusionOk="0">
                  <a:moveTo>
                    <a:pt x="109" y="1"/>
                  </a:moveTo>
                  <a:cubicBezTo>
                    <a:pt x="53" y="1"/>
                    <a:pt x="1" y="46"/>
                    <a:pt x="21" y="118"/>
                  </a:cubicBezTo>
                  <a:cubicBezTo>
                    <a:pt x="236" y="846"/>
                    <a:pt x="850" y="1256"/>
                    <a:pt x="1497" y="1256"/>
                  </a:cubicBezTo>
                  <a:cubicBezTo>
                    <a:pt x="1851" y="1256"/>
                    <a:pt x="2214" y="1134"/>
                    <a:pt x="2528" y="874"/>
                  </a:cubicBezTo>
                  <a:cubicBezTo>
                    <a:pt x="2574" y="836"/>
                    <a:pt x="2546" y="769"/>
                    <a:pt x="2498" y="769"/>
                  </a:cubicBezTo>
                  <a:cubicBezTo>
                    <a:pt x="2488" y="769"/>
                    <a:pt x="2477" y="771"/>
                    <a:pt x="2467" y="777"/>
                  </a:cubicBezTo>
                  <a:cubicBezTo>
                    <a:pt x="2203" y="931"/>
                    <a:pt x="1921" y="1003"/>
                    <a:pt x="1645" y="1003"/>
                  </a:cubicBezTo>
                  <a:cubicBezTo>
                    <a:pt x="1044" y="1003"/>
                    <a:pt x="475" y="659"/>
                    <a:pt x="202" y="62"/>
                  </a:cubicBezTo>
                  <a:cubicBezTo>
                    <a:pt x="182" y="19"/>
                    <a:pt x="145" y="1"/>
                    <a:pt x="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1480" name="Google Shape;1480;p48"/>
          <p:cNvSpPr/>
          <p:nvPr/>
        </p:nvSpPr>
        <p:spPr>
          <a:xfrm>
            <a:off x="8546977" y="876423"/>
            <a:ext cx="35973" cy="46204"/>
          </a:xfrm>
          <a:custGeom>
            <a:avLst/>
            <a:gdLst/>
            <a:ahLst/>
            <a:cxnLst/>
            <a:rect l="l" t="t" r="r" b="b"/>
            <a:pathLst>
              <a:path w="2746" h="3527" extrusionOk="0">
                <a:moveTo>
                  <a:pt x="2161" y="1"/>
                </a:moveTo>
                <a:cubicBezTo>
                  <a:pt x="803" y="10"/>
                  <a:pt x="1" y="1515"/>
                  <a:pt x="36" y="2712"/>
                </a:cubicBezTo>
                <a:cubicBezTo>
                  <a:pt x="52" y="3227"/>
                  <a:pt x="168" y="3527"/>
                  <a:pt x="314" y="3527"/>
                </a:cubicBezTo>
                <a:cubicBezTo>
                  <a:pt x="375" y="3527"/>
                  <a:pt x="442" y="3473"/>
                  <a:pt x="509" y="3359"/>
                </a:cubicBezTo>
                <a:cubicBezTo>
                  <a:pt x="743" y="2958"/>
                  <a:pt x="1321" y="2688"/>
                  <a:pt x="1883" y="2688"/>
                </a:cubicBezTo>
                <a:cubicBezTo>
                  <a:pt x="2170" y="2688"/>
                  <a:pt x="2454" y="2759"/>
                  <a:pt x="2684" y="2918"/>
                </a:cubicBezTo>
                <a:cubicBezTo>
                  <a:pt x="2691" y="2923"/>
                  <a:pt x="2697" y="2925"/>
                  <a:pt x="2704" y="2925"/>
                </a:cubicBezTo>
                <a:cubicBezTo>
                  <a:pt x="2726" y="2925"/>
                  <a:pt x="2746" y="2899"/>
                  <a:pt x="2732" y="2875"/>
                </a:cubicBezTo>
                <a:cubicBezTo>
                  <a:pt x="2484" y="2434"/>
                  <a:pt x="2059" y="2263"/>
                  <a:pt x="1609" y="2263"/>
                </a:cubicBezTo>
                <a:cubicBezTo>
                  <a:pt x="1252" y="2263"/>
                  <a:pt x="879" y="2371"/>
                  <a:pt x="569" y="2538"/>
                </a:cubicBezTo>
                <a:cubicBezTo>
                  <a:pt x="696" y="1689"/>
                  <a:pt x="1110" y="395"/>
                  <a:pt x="2187" y="109"/>
                </a:cubicBezTo>
                <a:cubicBezTo>
                  <a:pt x="2254" y="92"/>
                  <a:pt x="2220" y="1"/>
                  <a:pt x="2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109" name="Google Shape;3590;p67">
            <a:extLst>
              <a:ext uri="{FF2B5EF4-FFF2-40B4-BE49-F238E27FC236}">
                <a16:creationId xmlns:a16="http://schemas.microsoft.com/office/drawing/2014/main" id="{890E1C68-E7C7-9DCD-25FF-5838B251DB5B}"/>
              </a:ext>
            </a:extLst>
          </p:cNvPr>
          <p:cNvGrpSpPr/>
          <p:nvPr/>
        </p:nvGrpSpPr>
        <p:grpSpPr>
          <a:xfrm flipH="1">
            <a:off x="7776231" y="729675"/>
            <a:ext cx="196955" cy="195990"/>
            <a:chOff x="-6313425" y="1453775"/>
            <a:chExt cx="147975" cy="147250"/>
          </a:xfrm>
        </p:grpSpPr>
        <p:sp>
          <p:nvSpPr>
            <p:cNvPr id="110" name="Google Shape;3591;p67">
              <a:extLst>
                <a:ext uri="{FF2B5EF4-FFF2-40B4-BE49-F238E27FC236}">
                  <a16:creationId xmlns:a16="http://schemas.microsoft.com/office/drawing/2014/main" id="{6B1E3E26-C268-2A2D-33E7-F64917A9535D}"/>
                </a:ext>
              </a:extLst>
            </p:cNvPr>
            <p:cNvSpPr/>
            <p:nvPr/>
          </p:nvSpPr>
          <p:spPr>
            <a:xfrm>
              <a:off x="-6199700" y="1507725"/>
              <a:ext cx="17350" cy="20825"/>
            </a:xfrm>
            <a:custGeom>
              <a:avLst/>
              <a:gdLst/>
              <a:ahLst/>
              <a:cxnLst/>
              <a:rect l="l" t="t" r="r" b="b"/>
              <a:pathLst>
                <a:path w="694" h="833" extrusionOk="0">
                  <a:moveTo>
                    <a:pt x="366" y="1"/>
                  </a:moveTo>
                  <a:cubicBezTo>
                    <a:pt x="202" y="1"/>
                    <a:pt x="53" y="162"/>
                    <a:pt x="27" y="378"/>
                  </a:cubicBezTo>
                  <a:cubicBezTo>
                    <a:pt x="1" y="607"/>
                    <a:pt x="120" y="809"/>
                    <a:pt x="297" y="830"/>
                  </a:cubicBezTo>
                  <a:cubicBezTo>
                    <a:pt x="307" y="832"/>
                    <a:pt x="318" y="832"/>
                    <a:pt x="328" y="832"/>
                  </a:cubicBezTo>
                  <a:cubicBezTo>
                    <a:pt x="491" y="832"/>
                    <a:pt x="640" y="670"/>
                    <a:pt x="665" y="455"/>
                  </a:cubicBezTo>
                  <a:cubicBezTo>
                    <a:pt x="693" y="226"/>
                    <a:pt x="572" y="24"/>
                    <a:pt x="396" y="3"/>
                  </a:cubicBezTo>
                  <a:cubicBezTo>
                    <a:pt x="386" y="1"/>
                    <a:pt x="376" y="1"/>
                    <a:pt x="3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592;p67">
              <a:extLst>
                <a:ext uri="{FF2B5EF4-FFF2-40B4-BE49-F238E27FC236}">
                  <a16:creationId xmlns:a16="http://schemas.microsoft.com/office/drawing/2014/main" id="{0ABB0A44-0557-6595-83ED-2BD5318A7860}"/>
                </a:ext>
              </a:extLst>
            </p:cNvPr>
            <p:cNvSpPr/>
            <p:nvPr/>
          </p:nvSpPr>
          <p:spPr>
            <a:xfrm>
              <a:off x="-6299075" y="1506300"/>
              <a:ext cx="17350" cy="20825"/>
            </a:xfrm>
            <a:custGeom>
              <a:avLst/>
              <a:gdLst/>
              <a:ahLst/>
              <a:cxnLst/>
              <a:rect l="l" t="t" r="r" b="b"/>
              <a:pathLst>
                <a:path w="694" h="833" extrusionOk="0">
                  <a:moveTo>
                    <a:pt x="366" y="1"/>
                  </a:moveTo>
                  <a:cubicBezTo>
                    <a:pt x="202" y="1"/>
                    <a:pt x="55" y="163"/>
                    <a:pt x="29" y="378"/>
                  </a:cubicBezTo>
                  <a:cubicBezTo>
                    <a:pt x="1" y="607"/>
                    <a:pt x="122" y="809"/>
                    <a:pt x="297" y="830"/>
                  </a:cubicBezTo>
                  <a:cubicBezTo>
                    <a:pt x="307" y="832"/>
                    <a:pt x="317" y="832"/>
                    <a:pt x="327" y="832"/>
                  </a:cubicBezTo>
                  <a:cubicBezTo>
                    <a:pt x="492" y="832"/>
                    <a:pt x="641" y="671"/>
                    <a:pt x="667" y="455"/>
                  </a:cubicBezTo>
                  <a:cubicBezTo>
                    <a:pt x="694" y="226"/>
                    <a:pt x="573" y="24"/>
                    <a:pt x="397" y="3"/>
                  </a:cubicBezTo>
                  <a:cubicBezTo>
                    <a:pt x="387" y="1"/>
                    <a:pt x="376" y="1"/>
                    <a:pt x="3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593;p67">
              <a:extLst>
                <a:ext uri="{FF2B5EF4-FFF2-40B4-BE49-F238E27FC236}">
                  <a16:creationId xmlns:a16="http://schemas.microsoft.com/office/drawing/2014/main" id="{F6708383-8482-93D2-C1B6-899EB97E7D52}"/>
                </a:ext>
              </a:extLst>
            </p:cNvPr>
            <p:cNvSpPr/>
            <p:nvPr/>
          </p:nvSpPr>
          <p:spPr>
            <a:xfrm>
              <a:off x="-6207750" y="1453775"/>
              <a:ext cx="42300" cy="20950"/>
            </a:xfrm>
            <a:custGeom>
              <a:avLst/>
              <a:gdLst/>
              <a:ahLst/>
              <a:cxnLst/>
              <a:rect l="l" t="t" r="r" b="b"/>
              <a:pathLst>
                <a:path w="1692" h="838" extrusionOk="0">
                  <a:moveTo>
                    <a:pt x="639" y="1"/>
                  </a:moveTo>
                  <a:cubicBezTo>
                    <a:pt x="316" y="1"/>
                    <a:pt x="68" y="108"/>
                    <a:pt x="38" y="280"/>
                  </a:cubicBezTo>
                  <a:cubicBezTo>
                    <a:pt x="1" y="497"/>
                    <a:pt x="332" y="736"/>
                    <a:pt x="777" y="814"/>
                  </a:cubicBezTo>
                  <a:cubicBezTo>
                    <a:pt x="872" y="830"/>
                    <a:pt x="964" y="838"/>
                    <a:pt x="1050" y="838"/>
                  </a:cubicBezTo>
                  <a:cubicBezTo>
                    <a:pt x="1375" y="838"/>
                    <a:pt x="1625" y="731"/>
                    <a:pt x="1654" y="559"/>
                  </a:cubicBezTo>
                  <a:cubicBezTo>
                    <a:pt x="1692" y="342"/>
                    <a:pt x="1361" y="103"/>
                    <a:pt x="915" y="25"/>
                  </a:cubicBezTo>
                  <a:cubicBezTo>
                    <a:pt x="820" y="9"/>
                    <a:pt x="727" y="1"/>
                    <a:pt x="6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594;p67">
              <a:extLst>
                <a:ext uri="{FF2B5EF4-FFF2-40B4-BE49-F238E27FC236}">
                  <a16:creationId xmlns:a16="http://schemas.microsoft.com/office/drawing/2014/main" id="{70791074-E85C-EB4B-22AE-8A26220B6DFD}"/>
                </a:ext>
              </a:extLst>
            </p:cNvPr>
            <p:cNvSpPr/>
            <p:nvPr/>
          </p:nvSpPr>
          <p:spPr>
            <a:xfrm>
              <a:off x="-6313425" y="1454100"/>
              <a:ext cx="42400" cy="21125"/>
            </a:xfrm>
            <a:custGeom>
              <a:avLst/>
              <a:gdLst/>
              <a:ahLst/>
              <a:cxnLst/>
              <a:rect l="l" t="t" r="r" b="b"/>
              <a:pathLst>
                <a:path w="1696" h="845" extrusionOk="0">
                  <a:moveTo>
                    <a:pt x="1074" y="1"/>
                  </a:moveTo>
                  <a:cubicBezTo>
                    <a:pt x="979" y="1"/>
                    <a:pt x="878" y="10"/>
                    <a:pt x="774" y="30"/>
                  </a:cubicBezTo>
                  <a:cubicBezTo>
                    <a:pt x="328" y="114"/>
                    <a:pt x="0" y="359"/>
                    <a:pt x="42" y="576"/>
                  </a:cubicBezTo>
                  <a:cubicBezTo>
                    <a:pt x="74" y="743"/>
                    <a:pt x="314" y="844"/>
                    <a:pt x="626" y="844"/>
                  </a:cubicBezTo>
                  <a:cubicBezTo>
                    <a:pt x="720" y="844"/>
                    <a:pt x="820" y="835"/>
                    <a:pt x="924" y="816"/>
                  </a:cubicBezTo>
                  <a:cubicBezTo>
                    <a:pt x="1368" y="730"/>
                    <a:pt x="1696" y="485"/>
                    <a:pt x="1654" y="268"/>
                  </a:cubicBezTo>
                  <a:cubicBezTo>
                    <a:pt x="1622" y="102"/>
                    <a:pt x="1383" y="1"/>
                    <a:pt x="10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595;p67">
              <a:extLst>
                <a:ext uri="{FF2B5EF4-FFF2-40B4-BE49-F238E27FC236}">
                  <a16:creationId xmlns:a16="http://schemas.microsoft.com/office/drawing/2014/main" id="{AB81FE04-E560-3653-4FD1-4C9B43C83C1B}"/>
                </a:ext>
              </a:extLst>
            </p:cNvPr>
            <p:cNvSpPr/>
            <p:nvPr/>
          </p:nvSpPr>
          <p:spPr>
            <a:xfrm>
              <a:off x="-6240525" y="1470150"/>
              <a:ext cx="30750" cy="88750"/>
            </a:xfrm>
            <a:custGeom>
              <a:avLst/>
              <a:gdLst/>
              <a:ahLst/>
              <a:cxnLst/>
              <a:rect l="l" t="t" r="r" b="b"/>
              <a:pathLst>
                <a:path w="1230" h="3550" extrusionOk="0">
                  <a:moveTo>
                    <a:pt x="673" y="0"/>
                  </a:moveTo>
                  <a:cubicBezTo>
                    <a:pt x="646" y="0"/>
                    <a:pt x="618" y="20"/>
                    <a:pt x="623" y="56"/>
                  </a:cubicBezTo>
                  <a:cubicBezTo>
                    <a:pt x="658" y="648"/>
                    <a:pt x="882" y="3090"/>
                    <a:pt x="709" y="3260"/>
                  </a:cubicBezTo>
                  <a:cubicBezTo>
                    <a:pt x="673" y="3294"/>
                    <a:pt x="627" y="3308"/>
                    <a:pt x="577" y="3308"/>
                  </a:cubicBezTo>
                  <a:cubicBezTo>
                    <a:pt x="429" y="3308"/>
                    <a:pt x="242" y="3190"/>
                    <a:pt x="157" y="3137"/>
                  </a:cubicBezTo>
                  <a:cubicBezTo>
                    <a:pt x="140" y="3126"/>
                    <a:pt x="124" y="3122"/>
                    <a:pt x="109" y="3122"/>
                  </a:cubicBezTo>
                  <a:cubicBezTo>
                    <a:pt x="43" y="3122"/>
                    <a:pt x="1" y="3207"/>
                    <a:pt x="59" y="3264"/>
                  </a:cubicBezTo>
                  <a:cubicBezTo>
                    <a:pt x="209" y="3410"/>
                    <a:pt x="476" y="3550"/>
                    <a:pt x="726" y="3550"/>
                  </a:cubicBezTo>
                  <a:cubicBezTo>
                    <a:pt x="741" y="3550"/>
                    <a:pt x="756" y="3549"/>
                    <a:pt x="770" y="3548"/>
                  </a:cubicBezTo>
                  <a:cubicBezTo>
                    <a:pt x="1229" y="3515"/>
                    <a:pt x="924" y="988"/>
                    <a:pt x="721" y="41"/>
                  </a:cubicBezTo>
                  <a:cubicBezTo>
                    <a:pt x="715" y="13"/>
                    <a:pt x="694" y="0"/>
                    <a:pt x="6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596;p67">
              <a:extLst>
                <a:ext uri="{FF2B5EF4-FFF2-40B4-BE49-F238E27FC236}">
                  <a16:creationId xmlns:a16="http://schemas.microsoft.com/office/drawing/2014/main" id="{E9DFF96D-085D-76D1-E256-4AA4BF34EED8}"/>
                </a:ext>
              </a:extLst>
            </p:cNvPr>
            <p:cNvSpPr/>
            <p:nvPr/>
          </p:nvSpPr>
          <p:spPr>
            <a:xfrm>
              <a:off x="-6289675" y="1565975"/>
              <a:ext cx="49175" cy="35050"/>
            </a:xfrm>
            <a:custGeom>
              <a:avLst/>
              <a:gdLst/>
              <a:ahLst/>
              <a:cxnLst/>
              <a:rect l="l" t="t" r="r" b="b"/>
              <a:pathLst>
                <a:path w="1967" h="1402" extrusionOk="0">
                  <a:moveTo>
                    <a:pt x="461" y="0"/>
                  </a:moveTo>
                  <a:cubicBezTo>
                    <a:pt x="262" y="0"/>
                    <a:pt x="117" y="142"/>
                    <a:pt x="45" y="314"/>
                  </a:cubicBezTo>
                  <a:lnTo>
                    <a:pt x="45" y="324"/>
                  </a:lnTo>
                  <a:cubicBezTo>
                    <a:pt x="29" y="368"/>
                    <a:pt x="17" y="413"/>
                    <a:pt x="11" y="459"/>
                  </a:cubicBezTo>
                  <a:cubicBezTo>
                    <a:pt x="5" y="477"/>
                    <a:pt x="10" y="491"/>
                    <a:pt x="4" y="510"/>
                  </a:cubicBezTo>
                  <a:cubicBezTo>
                    <a:pt x="1" y="550"/>
                    <a:pt x="4" y="592"/>
                    <a:pt x="10" y="633"/>
                  </a:cubicBezTo>
                  <a:cubicBezTo>
                    <a:pt x="65" y="957"/>
                    <a:pt x="387" y="1195"/>
                    <a:pt x="687" y="1303"/>
                  </a:cubicBezTo>
                  <a:cubicBezTo>
                    <a:pt x="842" y="1357"/>
                    <a:pt x="1038" y="1401"/>
                    <a:pt x="1229" y="1401"/>
                  </a:cubicBezTo>
                  <a:cubicBezTo>
                    <a:pt x="1343" y="1401"/>
                    <a:pt x="1455" y="1385"/>
                    <a:pt x="1555" y="1346"/>
                  </a:cubicBezTo>
                  <a:cubicBezTo>
                    <a:pt x="1618" y="1323"/>
                    <a:pt x="1675" y="1288"/>
                    <a:pt x="1726" y="1246"/>
                  </a:cubicBezTo>
                  <a:cubicBezTo>
                    <a:pt x="1780" y="1201"/>
                    <a:pt x="1825" y="1146"/>
                    <a:pt x="1855" y="1083"/>
                  </a:cubicBezTo>
                  <a:cubicBezTo>
                    <a:pt x="1885" y="1040"/>
                    <a:pt x="1906" y="992"/>
                    <a:pt x="1918" y="939"/>
                  </a:cubicBezTo>
                  <a:cubicBezTo>
                    <a:pt x="1967" y="773"/>
                    <a:pt x="1937" y="588"/>
                    <a:pt x="1769" y="461"/>
                  </a:cubicBezTo>
                  <a:cubicBezTo>
                    <a:pt x="1536" y="282"/>
                    <a:pt x="1341" y="332"/>
                    <a:pt x="1082" y="271"/>
                  </a:cubicBezTo>
                  <a:cubicBezTo>
                    <a:pt x="894" y="224"/>
                    <a:pt x="774" y="66"/>
                    <a:pt x="566" y="13"/>
                  </a:cubicBezTo>
                  <a:cubicBezTo>
                    <a:pt x="530" y="4"/>
                    <a:pt x="495"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597;p67">
              <a:extLst>
                <a:ext uri="{FF2B5EF4-FFF2-40B4-BE49-F238E27FC236}">
                  <a16:creationId xmlns:a16="http://schemas.microsoft.com/office/drawing/2014/main" id="{6A8A206E-C08A-1051-D093-F2667931D36A}"/>
                </a:ext>
              </a:extLst>
            </p:cNvPr>
            <p:cNvSpPr/>
            <p:nvPr/>
          </p:nvSpPr>
          <p:spPr>
            <a:xfrm>
              <a:off x="-6289450" y="1579175"/>
              <a:ext cx="38675" cy="21850"/>
            </a:xfrm>
            <a:custGeom>
              <a:avLst/>
              <a:gdLst/>
              <a:ahLst/>
              <a:cxnLst/>
              <a:rect l="l" t="t" r="r" b="b"/>
              <a:pathLst>
                <a:path w="1547" h="874" extrusionOk="0">
                  <a:moveTo>
                    <a:pt x="482" y="1"/>
                  </a:moveTo>
                  <a:cubicBezTo>
                    <a:pt x="316" y="1"/>
                    <a:pt x="152" y="36"/>
                    <a:pt x="1" y="105"/>
                  </a:cubicBezTo>
                  <a:cubicBezTo>
                    <a:pt x="56" y="429"/>
                    <a:pt x="378" y="667"/>
                    <a:pt x="678" y="775"/>
                  </a:cubicBezTo>
                  <a:cubicBezTo>
                    <a:pt x="833" y="829"/>
                    <a:pt x="1029" y="874"/>
                    <a:pt x="1220" y="874"/>
                  </a:cubicBezTo>
                  <a:cubicBezTo>
                    <a:pt x="1334" y="874"/>
                    <a:pt x="1447" y="858"/>
                    <a:pt x="1546" y="818"/>
                  </a:cubicBezTo>
                  <a:cubicBezTo>
                    <a:pt x="1488" y="385"/>
                    <a:pt x="1076" y="31"/>
                    <a:pt x="556" y="3"/>
                  </a:cubicBezTo>
                  <a:cubicBezTo>
                    <a:pt x="531" y="1"/>
                    <a:pt x="507" y="1"/>
                    <a:pt x="4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2"/>
        <p:cNvGrpSpPr/>
        <p:nvPr/>
      </p:nvGrpSpPr>
      <p:grpSpPr>
        <a:xfrm>
          <a:off x="0" y="0"/>
          <a:ext cx="0" cy="0"/>
          <a:chOff x="0" y="0"/>
          <a:chExt cx="0" cy="0"/>
        </a:xfrm>
      </p:grpSpPr>
      <p:pic>
        <p:nvPicPr>
          <p:cNvPr id="13" name="Picture 12">
            <a:extLst>
              <a:ext uri="{FF2B5EF4-FFF2-40B4-BE49-F238E27FC236}">
                <a16:creationId xmlns:a16="http://schemas.microsoft.com/office/drawing/2014/main" id="{CDF19DC2-9CB3-673A-6D84-418FDD388C0B}"/>
              </a:ext>
            </a:extLst>
          </p:cNvPr>
          <p:cNvPicPr>
            <a:picLocks noChangeAspect="1"/>
          </p:cNvPicPr>
          <p:nvPr/>
        </p:nvPicPr>
        <p:blipFill>
          <a:blip r:embed="rId3"/>
          <a:stretch>
            <a:fillRect/>
          </a:stretch>
        </p:blipFill>
        <p:spPr>
          <a:xfrm>
            <a:off x="459571" y="1008092"/>
            <a:ext cx="5600055" cy="3961465"/>
          </a:xfrm>
          <a:prstGeom prst="rect">
            <a:avLst/>
          </a:prstGeom>
        </p:spPr>
      </p:pic>
      <p:pic>
        <p:nvPicPr>
          <p:cNvPr id="14" name="Picture 13">
            <a:extLst>
              <a:ext uri="{FF2B5EF4-FFF2-40B4-BE49-F238E27FC236}">
                <a16:creationId xmlns:a16="http://schemas.microsoft.com/office/drawing/2014/main" id="{66430581-6E9B-CB6C-B401-B0B8AEF86640}"/>
              </a:ext>
            </a:extLst>
          </p:cNvPr>
          <p:cNvPicPr>
            <a:picLocks noChangeAspect="1"/>
          </p:cNvPicPr>
          <p:nvPr/>
        </p:nvPicPr>
        <p:blipFill>
          <a:blip r:embed="rId4"/>
          <a:stretch>
            <a:fillRect/>
          </a:stretch>
        </p:blipFill>
        <p:spPr>
          <a:xfrm>
            <a:off x="6146857" y="1008092"/>
            <a:ext cx="2702175" cy="3920875"/>
          </a:xfrm>
          <a:prstGeom prst="rect">
            <a:avLst/>
          </a:prstGeom>
        </p:spPr>
      </p:pic>
      <p:sp>
        <p:nvSpPr>
          <p:cNvPr id="15" name="Google Shape;1276;p58">
            <a:extLst>
              <a:ext uri="{FF2B5EF4-FFF2-40B4-BE49-F238E27FC236}">
                <a16:creationId xmlns:a16="http://schemas.microsoft.com/office/drawing/2014/main" id="{970EB55D-5AAE-7A9A-A237-DE0D766475F9}"/>
              </a:ext>
            </a:extLst>
          </p:cNvPr>
          <p:cNvSpPr txBox="1">
            <a:spLocks noGrp="1"/>
          </p:cNvSpPr>
          <p:nvPr>
            <p:ph type="title"/>
          </p:nvPr>
        </p:nvSpPr>
        <p:spPr>
          <a:xfrm>
            <a:off x="234641" y="264250"/>
            <a:ext cx="6769133" cy="22497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a:latin typeface="Times New Roman" panose="02020603050405020304" pitchFamily="18" charset="0"/>
                <a:cs typeface="Times New Roman" panose="02020603050405020304" pitchFamily="18" charset="0"/>
              </a:rPr>
              <a:t>3.3 </a:t>
            </a:r>
            <a:r>
              <a:rPr lang="en-US" b="1" dirty="0" err="1">
                <a:latin typeface="Times New Roman" panose="02020603050405020304" pitchFamily="18" charset="0"/>
                <a:cs typeface="Times New Roman" panose="02020603050405020304" pitchFamily="18" charset="0"/>
              </a:rPr>
              <a:t>Sơ</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Đồ</a:t>
            </a:r>
            <a:r>
              <a:rPr lang="en-US" b="1" dirty="0">
                <a:latin typeface="Times New Roman" panose="02020603050405020304" pitchFamily="18" charset="0"/>
                <a:cs typeface="Times New Roman" panose="02020603050405020304" pitchFamily="18" charset="0"/>
              </a:rPr>
              <a:t> </a:t>
            </a:r>
            <a:r>
              <a:rPr lang="vi-VN" b="1" dirty="0">
                <a:latin typeface="Times New Roman" panose="02020603050405020304" pitchFamily="18" charset="0"/>
                <a:cs typeface="Times New Roman" panose="02020603050405020304" pitchFamily="18" charset="0"/>
              </a:rPr>
              <a:t>Use</a:t>
            </a:r>
            <a:r>
              <a:rPr lang="en-US" b="1" dirty="0">
                <a:latin typeface="Times New Roman" panose="02020603050405020304" pitchFamily="18" charset="0"/>
                <a:cs typeface="Times New Roman" panose="02020603050405020304" pitchFamily="18" charset="0"/>
              </a:rPr>
              <a:t>case </a:t>
            </a:r>
            <a:r>
              <a:rPr lang="en-US" b="1" dirty="0" err="1">
                <a:latin typeface="Times New Roman" panose="02020603050405020304" pitchFamily="18" charset="0"/>
                <a:cs typeface="Times New Roman" panose="02020603050405020304" pitchFamily="18" charset="0"/>
              </a:rPr>
              <a:t>Thành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Viên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và</a:t>
            </a:r>
            <a:r>
              <a:rPr lang="en-US" b="1" dirty="0">
                <a:latin typeface="Times New Roman" panose="02020603050405020304" pitchFamily="18" charset="0"/>
                <a:cs typeface="Times New Roman" panose="02020603050405020304" pitchFamily="18" charset="0"/>
              </a:rPr>
              <a:t> Admin</a:t>
            </a:r>
            <a:endParaRPr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1"/>
        <p:cNvGrpSpPr/>
        <p:nvPr/>
      </p:nvGrpSpPr>
      <p:grpSpPr>
        <a:xfrm>
          <a:off x="0" y="0"/>
          <a:ext cx="0" cy="0"/>
          <a:chOff x="0" y="0"/>
          <a:chExt cx="0" cy="0"/>
        </a:xfrm>
      </p:grpSpPr>
      <p:pic>
        <p:nvPicPr>
          <p:cNvPr id="5" name="Picture 4">
            <a:extLst>
              <a:ext uri="{FF2B5EF4-FFF2-40B4-BE49-F238E27FC236}">
                <a16:creationId xmlns:a16="http://schemas.microsoft.com/office/drawing/2014/main" id="{AE5A72A1-3704-BD7C-2655-AEBF4A09B5DE}"/>
              </a:ext>
            </a:extLst>
          </p:cNvPr>
          <p:cNvPicPr>
            <a:picLocks noChangeAspect="1"/>
          </p:cNvPicPr>
          <p:nvPr/>
        </p:nvPicPr>
        <p:blipFill>
          <a:blip r:embed="rId3"/>
          <a:stretch>
            <a:fillRect/>
          </a:stretch>
        </p:blipFill>
        <p:spPr>
          <a:xfrm>
            <a:off x="3517901" y="0"/>
            <a:ext cx="5626100" cy="5143500"/>
          </a:xfrm>
          <a:prstGeom prst="rect">
            <a:avLst/>
          </a:prstGeom>
        </p:spPr>
      </p:pic>
      <p:sp>
        <p:nvSpPr>
          <p:cNvPr id="18" name="Google Shape;1276;p58">
            <a:extLst>
              <a:ext uri="{FF2B5EF4-FFF2-40B4-BE49-F238E27FC236}">
                <a16:creationId xmlns:a16="http://schemas.microsoft.com/office/drawing/2014/main" id="{FE5227E6-F55A-2416-76DF-2757BF8603D4}"/>
              </a:ext>
            </a:extLst>
          </p:cNvPr>
          <p:cNvSpPr txBox="1">
            <a:spLocks noGrp="1"/>
          </p:cNvSpPr>
          <p:nvPr>
            <p:ph type="title"/>
          </p:nvPr>
        </p:nvSpPr>
        <p:spPr>
          <a:xfrm>
            <a:off x="399943" y="1872833"/>
            <a:ext cx="3117957" cy="59096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a:latin typeface="Times New Roman" panose="02020603050405020304" pitchFamily="18" charset="0"/>
                <a:cs typeface="Times New Roman" panose="02020603050405020304" pitchFamily="18" charset="0"/>
              </a:rPr>
              <a:t>3.4 </a:t>
            </a:r>
            <a:r>
              <a:rPr lang="en-US" b="1" dirty="0" err="1">
                <a:latin typeface="Times New Roman" panose="02020603050405020304" pitchFamily="18" charset="0"/>
                <a:cs typeface="Times New Roman" panose="02020603050405020304" pitchFamily="18" charset="0"/>
              </a:rPr>
              <a:t>Lược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đồ</a:t>
            </a:r>
            <a:r>
              <a:rPr lang="en-US" b="1" dirty="0">
                <a:latin typeface="Times New Roman" panose="02020603050405020304" pitchFamily="18" charset="0"/>
                <a:cs typeface="Times New Roman" panose="02020603050405020304" pitchFamily="18" charset="0"/>
              </a:rPr>
              <a:t> ERD</a:t>
            </a:r>
            <a:endParaRPr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2"/>
        <p:cNvGrpSpPr/>
        <p:nvPr/>
      </p:nvGrpSpPr>
      <p:grpSpPr>
        <a:xfrm>
          <a:off x="0" y="0"/>
          <a:ext cx="0" cy="0"/>
          <a:chOff x="0" y="0"/>
          <a:chExt cx="0" cy="0"/>
        </a:xfrm>
      </p:grpSpPr>
      <p:sp>
        <p:nvSpPr>
          <p:cNvPr id="1783" name="Google Shape;1783;p55"/>
          <p:cNvSpPr txBox="1">
            <a:spLocks noGrp="1"/>
          </p:cNvSpPr>
          <p:nvPr>
            <p:ph type="title"/>
          </p:nvPr>
        </p:nvSpPr>
        <p:spPr>
          <a:xfrm>
            <a:off x="2025555" y="1729339"/>
            <a:ext cx="4387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a:latin typeface="Times New Roman" panose="02020603050405020304" pitchFamily="18" charset="0"/>
                <a:cs typeface="Times New Roman" panose="02020603050405020304" pitchFamily="18" charset="0"/>
              </a:rPr>
              <a:t>Demo</a:t>
            </a:r>
            <a:endParaRPr b="1" dirty="0">
              <a:latin typeface="Times New Roman" panose="02020603050405020304" pitchFamily="18" charset="0"/>
              <a:cs typeface="Times New Roman" panose="02020603050405020304" pitchFamily="18" charset="0"/>
            </a:endParaRPr>
          </a:p>
        </p:txBody>
      </p:sp>
      <p:sp>
        <p:nvSpPr>
          <p:cNvPr id="1784" name="Google Shape;1784;p55"/>
          <p:cNvSpPr txBox="1">
            <a:spLocks noGrp="1"/>
          </p:cNvSpPr>
          <p:nvPr>
            <p:ph type="title" idx="2"/>
          </p:nvPr>
        </p:nvSpPr>
        <p:spPr>
          <a:xfrm>
            <a:off x="1165031" y="945225"/>
            <a:ext cx="2511900" cy="78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04</a:t>
            </a:r>
            <a:endParaRPr>
              <a:latin typeface="Times New Roman" panose="02020603050405020304" pitchFamily="18" charset="0"/>
              <a:cs typeface="Times New Roman" panose="02020603050405020304" pitchFamily="18" charset="0"/>
            </a:endParaRPr>
          </a:p>
        </p:txBody>
      </p:sp>
      <p:sp>
        <p:nvSpPr>
          <p:cNvPr id="1785" name="Google Shape;1785;p55"/>
          <p:cNvSpPr txBox="1">
            <a:spLocks noGrp="1"/>
          </p:cNvSpPr>
          <p:nvPr>
            <p:ph type="subTitle" idx="1"/>
          </p:nvPr>
        </p:nvSpPr>
        <p:spPr>
          <a:xfrm>
            <a:off x="2857344" y="2784902"/>
            <a:ext cx="3179100" cy="538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US" dirty="0">
                <a:latin typeface="Times New Roman" panose="02020603050405020304" pitchFamily="18" charset="0"/>
                <a:cs typeface="Times New Roman" panose="02020603050405020304" pitchFamily="18" charset="0"/>
              </a:rPr>
              <a:t>Demo </a:t>
            </a:r>
            <a:r>
              <a:rPr lang="vi-VN" dirty="0">
                <a:latin typeface="Times New Roman" panose="02020603050405020304" pitchFamily="18" charset="0"/>
                <a:cs typeface="Times New Roman" panose="02020603050405020304" pitchFamily="18" charset="0"/>
              </a:rPr>
              <a:t>sản phẩm</a:t>
            </a:r>
            <a:endParaRPr dirty="0">
              <a:latin typeface="Times New Roman" panose="02020603050405020304" pitchFamily="18" charset="0"/>
              <a:cs typeface="Times New Roman" panose="02020603050405020304" pitchFamily="18" charset="0"/>
            </a:endParaRPr>
          </a:p>
        </p:txBody>
      </p:sp>
      <p:grpSp>
        <p:nvGrpSpPr>
          <p:cNvPr id="1786" name="Google Shape;1786;p55"/>
          <p:cNvGrpSpPr/>
          <p:nvPr/>
        </p:nvGrpSpPr>
        <p:grpSpPr>
          <a:xfrm>
            <a:off x="5885344" y="1308286"/>
            <a:ext cx="2891233" cy="3346284"/>
            <a:chOff x="-3194600" y="-1375400"/>
            <a:chExt cx="2145150" cy="2482775"/>
          </a:xfrm>
        </p:grpSpPr>
        <p:sp>
          <p:nvSpPr>
            <p:cNvPr id="1787" name="Google Shape;1787;p55"/>
            <p:cNvSpPr/>
            <p:nvPr/>
          </p:nvSpPr>
          <p:spPr>
            <a:xfrm>
              <a:off x="-3181425" y="-1119000"/>
              <a:ext cx="328725" cy="2115525"/>
            </a:xfrm>
            <a:custGeom>
              <a:avLst/>
              <a:gdLst/>
              <a:ahLst/>
              <a:cxnLst/>
              <a:rect l="l" t="t" r="r" b="b"/>
              <a:pathLst>
                <a:path w="13149" h="84621" extrusionOk="0">
                  <a:moveTo>
                    <a:pt x="12159" y="0"/>
                  </a:moveTo>
                  <a:cubicBezTo>
                    <a:pt x="11702" y="0"/>
                    <a:pt x="11303" y="335"/>
                    <a:pt x="11234" y="800"/>
                  </a:cubicBezTo>
                  <a:lnTo>
                    <a:pt x="75" y="83563"/>
                  </a:lnTo>
                  <a:cubicBezTo>
                    <a:pt x="0" y="84124"/>
                    <a:pt x="436" y="84621"/>
                    <a:pt x="1002" y="84621"/>
                  </a:cubicBezTo>
                  <a:cubicBezTo>
                    <a:pt x="1468" y="84619"/>
                    <a:pt x="1863" y="84275"/>
                    <a:pt x="1926" y="83813"/>
                  </a:cubicBezTo>
                  <a:lnTo>
                    <a:pt x="13086" y="1049"/>
                  </a:lnTo>
                  <a:cubicBezTo>
                    <a:pt x="13148" y="541"/>
                    <a:pt x="12791" y="77"/>
                    <a:pt x="12283" y="9"/>
                  </a:cubicBezTo>
                  <a:cubicBezTo>
                    <a:pt x="12242" y="3"/>
                    <a:pt x="12200" y="0"/>
                    <a:pt x="121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88" name="Google Shape;1788;p55"/>
            <p:cNvSpPr/>
            <p:nvPr/>
          </p:nvSpPr>
          <p:spPr>
            <a:xfrm>
              <a:off x="-2744000" y="-1119225"/>
              <a:ext cx="342000" cy="2214125"/>
            </a:xfrm>
            <a:custGeom>
              <a:avLst/>
              <a:gdLst/>
              <a:ahLst/>
              <a:cxnLst/>
              <a:rect l="l" t="t" r="r" b="b"/>
              <a:pathLst>
                <a:path w="13680" h="88565" extrusionOk="0">
                  <a:moveTo>
                    <a:pt x="12684" y="0"/>
                  </a:moveTo>
                  <a:cubicBezTo>
                    <a:pt x="12223" y="0"/>
                    <a:pt x="11823" y="340"/>
                    <a:pt x="11759" y="809"/>
                  </a:cubicBezTo>
                  <a:lnTo>
                    <a:pt x="69" y="87505"/>
                  </a:lnTo>
                  <a:cubicBezTo>
                    <a:pt x="0" y="88016"/>
                    <a:pt x="359" y="88486"/>
                    <a:pt x="870" y="88555"/>
                  </a:cubicBezTo>
                  <a:cubicBezTo>
                    <a:pt x="911" y="88561"/>
                    <a:pt x="953" y="88564"/>
                    <a:pt x="997" y="88564"/>
                  </a:cubicBezTo>
                  <a:cubicBezTo>
                    <a:pt x="1462" y="88563"/>
                    <a:pt x="1857" y="88217"/>
                    <a:pt x="1920" y="87754"/>
                  </a:cubicBezTo>
                  <a:lnTo>
                    <a:pt x="13611" y="1058"/>
                  </a:lnTo>
                  <a:cubicBezTo>
                    <a:pt x="13679" y="547"/>
                    <a:pt x="13320" y="77"/>
                    <a:pt x="12810" y="9"/>
                  </a:cubicBezTo>
                  <a:cubicBezTo>
                    <a:pt x="12767" y="3"/>
                    <a:pt x="12725" y="0"/>
                    <a:pt x="126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89" name="Google Shape;1789;p55"/>
            <p:cNvSpPr/>
            <p:nvPr/>
          </p:nvSpPr>
          <p:spPr>
            <a:xfrm>
              <a:off x="-2072800" y="-1119225"/>
              <a:ext cx="341925" cy="2214125"/>
            </a:xfrm>
            <a:custGeom>
              <a:avLst/>
              <a:gdLst/>
              <a:ahLst/>
              <a:cxnLst/>
              <a:rect l="l" t="t" r="r" b="b"/>
              <a:pathLst>
                <a:path w="13677" h="88565" extrusionOk="0">
                  <a:moveTo>
                    <a:pt x="996" y="0"/>
                  </a:moveTo>
                  <a:cubicBezTo>
                    <a:pt x="954" y="0"/>
                    <a:pt x="912" y="3"/>
                    <a:pt x="870" y="9"/>
                  </a:cubicBezTo>
                  <a:cubicBezTo>
                    <a:pt x="358" y="77"/>
                    <a:pt x="0" y="547"/>
                    <a:pt x="69" y="1058"/>
                  </a:cubicBezTo>
                  <a:lnTo>
                    <a:pt x="11760" y="87754"/>
                  </a:lnTo>
                  <a:cubicBezTo>
                    <a:pt x="11821" y="88217"/>
                    <a:pt x="12216" y="88563"/>
                    <a:pt x="12683" y="88564"/>
                  </a:cubicBezTo>
                  <a:cubicBezTo>
                    <a:pt x="12725" y="88564"/>
                    <a:pt x="12767" y="88561"/>
                    <a:pt x="12809" y="88555"/>
                  </a:cubicBezTo>
                  <a:cubicBezTo>
                    <a:pt x="13319" y="88486"/>
                    <a:pt x="13677" y="88016"/>
                    <a:pt x="13609" y="87505"/>
                  </a:cubicBezTo>
                  <a:lnTo>
                    <a:pt x="1920" y="809"/>
                  </a:lnTo>
                  <a:cubicBezTo>
                    <a:pt x="1856" y="340"/>
                    <a:pt x="1455" y="0"/>
                    <a:pt x="9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90" name="Google Shape;1790;p55"/>
            <p:cNvSpPr/>
            <p:nvPr/>
          </p:nvSpPr>
          <p:spPr>
            <a:xfrm>
              <a:off x="-3017500" y="-1375400"/>
              <a:ext cx="1298150" cy="1392225"/>
            </a:xfrm>
            <a:custGeom>
              <a:avLst/>
              <a:gdLst/>
              <a:ahLst/>
              <a:cxnLst/>
              <a:rect l="l" t="t" r="r" b="b"/>
              <a:pathLst>
                <a:path w="51926" h="55689" extrusionOk="0">
                  <a:moveTo>
                    <a:pt x="1" y="0"/>
                  </a:moveTo>
                  <a:lnTo>
                    <a:pt x="5605" y="55689"/>
                  </a:lnTo>
                  <a:lnTo>
                    <a:pt x="51925" y="55689"/>
                  </a:lnTo>
                  <a:lnTo>
                    <a:pt x="463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91" name="Google Shape;1791;p55"/>
            <p:cNvSpPr/>
            <p:nvPr/>
          </p:nvSpPr>
          <p:spPr>
            <a:xfrm>
              <a:off x="-2938100" y="16800"/>
              <a:ext cx="1260750" cy="115925"/>
            </a:xfrm>
            <a:custGeom>
              <a:avLst/>
              <a:gdLst/>
              <a:ahLst/>
              <a:cxnLst/>
              <a:rect l="l" t="t" r="r" b="b"/>
              <a:pathLst>
                <a:path w="50430" h="4637" extrusionOk="0">
                  <a:moveTo>
                    <a:pt x="0" y="1"/>
                  </a:moveTo>
                  <a:lnTo>
                    <a:pt x="0" y="4637"/>
                  </a:lnTo>
                  <a:lnTo>
                    <a:pt x="50430" y="4637"/>
                  </a:lnTo>
                  <a:lnTo>
                    <a:pt x="504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92" name="Google Shape;1792;p55"/>
            <p:cNvSpPr/>
            <p:nvPr/>
          </p:nvSpPr>
          <p:spPr>
            <a:xfrm>
              <a:off x="-3194600" y="424775"/>
              <a:ext cx="1500875" cy="120675"/>
            </a:xfrm>
            <a:custGeom>
              <a:avLst/>
              <a:gdLst/>
              <a:ahLst/>
              <a:cxnLst/>
              <a:rect l="l" t="t" r="r" b="b"/>
              <a:pathLst>
                <a:path w="60035" h="4827" extrusionOk="0">
                  <a:moveTo>
                    <a:pt x="996" y="0"/>
                  </a:moveTo>
                  <a:cubicBezTo>
                    <a:pt x="537" y="0"/>
                    <a:pt x="138" y="337"/>
                    <a:pt x="72" y="803"/>
                  </a:cubicBezTo>
                  <a:cubicBezTo>
                    <a:pt x="1" y="1315"/>
                    <a:pt x="355" y="1786"/>
                    <a:pt x="867" y="1858"/>
                  </a:cubicBezTo>
                  <a:lnTo>
                    <a:pt x="21851" y="4818"/>
                  </a:lnTo>
                  <a:cubicBezTo>
                    <a:pt x="21894" y="4824"/>
                    <a:pt x="21939" y="4827"/>
                    <a:pt x="21982" y="4827"/>
                  </a:cubicBezTo>
                  <a:lnTo>
                    <a:pt x="59102" y="4827"/>
                  </a:lnTo>
                  <a:cubicBezTo>
                    <a:pt x="59617" y="4827"/>
                    <a:pt x="60035" y="4408"/>
                    <a:pt x="60035" y="3893"/>
                  </a:cubicBezTo>
                  <a:cubicBezTo>
                    <a:pt x="60035" y="3378"/>
                    <a:pt x="59617" y="2959"/>
                    <a:pt x="59102" y="2959"/>
                  </a:cubicBezTo>
                  <a:lnTo>
                    <a:pt x="22047" y="2959"/>
                  </a:lnTo>
                  <a:lnTo>
                    <a:pt x="1127" y="10"/>
                  </a:lnTo>
                  <a:cubicBezTo>
                    <a:pt x="1083" y="3"/>
                    <a:pt x="1039" y="0"/>
                    <a:pt x="9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93" name="Google Shape;1793;p55"/>
            <p:cNvSpPr/>
            <p:nvPr/>
          </p:nvSpPr>
          <p:spPr>
            <a:xfrm>
              <a:off x="-2709850" y="-1033750"/>
              <a:ext cx="170325" cy="480050"/>
            </a:xfrm>
            <a:custGeom>
              <a:avLst/>
              <a:gdLst/>
              <a:ahLst/>
              <a:cxnLst/>
              <a:rect l="l" t="t" r="r" b="b"/>
              <a:pathLst>
                <a:path w="6813" h="19202" extrusionOk="0">
                  <a:moveTo>
                    <a:pt x="0" y="0"/>
                  </a:moveTo>
                  <a:lnTo>
                    <a:pt x="2003" y="19201"/>
                  </a:lnTo>
                  <a:lnTo>
                    <a:pt x="6812" y="19201"/>
                  </a:lnTo>
                  <a:lnTo>
                    <a:pt x="48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94" name="Google Shape;1794;p55"/>
            <p:cNvSpPr/>
            <p:nvPr/>
          </p:nvSpPr>
          <p:spPr>
            <a:xfrm>
              <a:off x="-2495975" y="-892075"/>
              <a:ext cx="153350" cy="338375"/>
            </a:xfrm>
            <a:custGeom>
              <a:avLst/>
              <a:gdLst/>
              <a:ahLst/>
              <a:cxnLst/>
              <a:rect l="l" t="t" r="r" b="b"/>
              <a:pathLst>
                <a:path w="6134" h="13535" extrusionOk="0">
                  <a:moveTo>
                    <a:pt x="1" y="0"/>
                  </a:moveTo>
                  <a:lnTo>
                    <a:pt x="1324" y="13534"/>
                  </a:lnTo>
                  <a:lnTo>
                    <a:pt x="6133" y="13534"/>
                  </a:lnTo>
                  <a:lnTo>
                    <a:pt x="48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95" name="Google Shape;1795;p55"/>
            <p:cNvSpPr/>
            <p:nvPr/>
          </p:nvSpPr>
          <p:spPr>
            <a:xfrm>
              <a:off x="-2303450" y="-927050"/>
              <a:ext cx="157725" cy="373350"/>
            </a:xfrm>
            <a:custGeom>
              <a:avLst/>
              <a:gdLst/>
              <a:ahLst/>
              <a:cxnLst/>
              <a:rect l="l" t="t" r="r" b="b"/>
              <a:pathLst>
                <a:path w="6309" h="14934" extrusionOk="0">
                  <a:moveTo>
                    <a:pt x="1" y="0"/>
                  </a:moveTo>
                  <a:lnTo>
                    <a:pt x="1499" y="14933"/>
                  </a:lnTo>
                  <a:lnTo>
                    <a:pt x="6308" y="14933"/>
                  </a:lnTo>
                  <a:lnTo>
                    <a:pt x="48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96" name="Google Shape;1796;p55"/>
            <p:cNvSpPr/>
            <p:nvPr/>
          </p:nvSpPr>
          <p:spPr>
            <a:xfrm>
              <a:off x="-2089750" y="-799675"/>
              <a:ext cx="140925" cy="245975"/>
            </a:xfrm>
            <a:custGeom>
              <a:avLst/>
              <a:gdLst/>
              <a:ahLst/>
              <a:cxnLst/>
              <a:rect l="l" t="t" r="r" b="b"/>
              <a:pathLst>
                <a:path w="5637" h="9839" extrusionOk="0">
                  <a:moveTo>
                    <a:pt x="0" y="1"/>
                  </a:moveTo>
                  <a:lnTo>
                    <a:pt x="826" y="9838"/>
                  </a:lnTo>
                  <a:lnTo>
                    <a:pt x="5636" y="9838"/>
                  </a:lnTo>
                  <a:lnTo>
                    <a:pt x="48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97" name="Google Shape;1797;p55"/>
            <p:cNvSpPr/>
            <p:nvPr/>
          </p:nvSpPr>
          <p:spPr>
            <a:xfrm>
              <a:off x="-2816150" y="-1150400"/>
              <a:ext cx="928400" cy="603775"/>
            </a:xfrm>
            <a:custGeom>
              <a:avLst/>
              <a:gdLst/>
              <a:ahLst/>
              <a:cxnLst/>
              <a:rect l="l" t="t" r="r" b="b"/>
              <a:pathLst>
                <a:path w="37136" h="24151" extrusionOk="0">
                  <a:moveTo>
                    <a:pt x="465" y="0"/>
                  </a:moveTo>
                  <a:lnTo>
                    <a:pt x="1" y="51"/>
                  </a:lnTo>
                  <a:lnTo>
                    <a:pt x="2590" y="24150"/>
                  </a:lnTo>
                  <a:lnTo>
                    <a:pt x="37136" y="24150"/>
                  </a:lnTo>
                  <a:lnTo>
                    <a:pt x="37136" y="23683"/>
                  </a:lnTo>
                  <a:lnTo>
                    <a:pt x="3010" y="23683"/>
                  </a:lnTo>
                  <a:lnTo>
                    <a:pt x="46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98" name="Google Shape;1798;p55"/>
            <p:cNvSpPr/>
            <p:nvPr/>
          </p:nvSpPr>
          <p:spPr>
            <a:xfrm>
              <a:off x="-2645125" y="-486650"/>
              <a:ext cx="411800" cy="11700"/>
            </a:xfrm>
            <a:custGeom>
              <a:avLst/>
              <a:gdLst/>
              <a:ahLst/>
              <a:cxnLst/>
              <a:rect l="l" t="t" r="r" b="b"/>
              <a:pathLst>
                <a:path w="16472" h="468" extrusionOk="0">
                  <a:moveTo>
                    <a:pt x="0" y="1"/>
                  </a:moveTo>
                  <a:lnTo>
                    <a:pt x="0" y="467"/>
                  </a:lnTo>
                  <a:lnTo>
                    <a:pt x="16472" y="467"/>
                  </a:lnTo>
                  <a:lnTo>
                    <a:pt x="164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99" name="Google Shape;1799;p55"/>
            <p:cNvSpPr/>
            <p:nvPr/>
          </p:nvSpPr>
          <p:spPr>
            <a:xfrm>
              <a:off x="-2636275" y="-451975"/>
              <a:ext cx="176625" cy="11700"/>
            </a:xfrm>
            <a:custGeom>
              <a:avLst/>
              <a:gdLst/>
              <a:ahLst/>
              <a:cxnLst/>
              <a:rect l="l" t="t" r="r" b="b"/>
              <a:pathLst>
                <a:path w="7065" h="468" extrusionOk="0">
                  <a:moveTo>
                    <a:pt x="1" y="1"/>
                  </a:moveTo>
                  <a:lnTo>
                    <a:pt x="1" y="468"/>
                  </a:lnTo>
                  <a:lnTo>
                    <a:pt x="7064" y="468"/>
                  </a:lnTo>
                  <a:lnTo>
                    <a:pt x="70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00" name="Google Shape;1800;p55"/>
            <p:cNvSpPr/>
            <p:nvPr/>
          </p:nvSpPr>
          <p:spPr>
            <a:xfrm>
              <a:off x="-2420725" y="-451975"/>
              <a:ext cx="196275" cy="11700"/>
            </a:xfrm>
            <a:custGeom>
              <a:avLst/>
              <a:gdLst/>
              <a:ahLst/>
              <a:cxnLst/>
              <a:rect l="l" t="t" r="r" b="b"/>
              <a:pathLst>
                <a:path w="7851" h="468" extrusionOk="0">
                  <a:moveTo>
                    <a:pt x="0" y="1"/>
                  </a:moveTo>
                  <a:lnTo>
                    <a:pt x="0" y="468"/>
                  </a:lnTo>
                  <a:lnTo>
                    <a:pt x="7851" y="468"/>
                  </a:lnTo>
                  <a:lnTo>
                    <a:pt x="78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01" name="Google Shape;1801;p55"/>
            <p:cNvSpPr/>
            <p:nvPr/>
          </p:nvSpPr>
          <p:spPr>
            <a:xfrm>
              <a:off x="-2620475" y="-343575"/>
              <a:ext cx="321650" cy="11675"/>
            </a:xfrm>
            <a:custGeom>
              <a:avLst/>
              <a:gdLst/>
              <a:ahLst/>
              <a:cxnLst/>
              <a:rect l="l" t="t" r="r" b="b"/>
              <a:pathLst>
                <a:path w="12866" h="467" extrusionOk="0">
                  <a:moveTo>
                    <a:pt x="0" y="0"/>
                  </a:moveTo>
                  <a:lnTo>
                    <a:pt x="0" y="467"/>
                  </a:lnTo>
                  <a:lnTo>
                    <a:pt x="12866" y="467"/>
                  </a:lnTo>
                  <a:lnTo>
                    <a:pt x="128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02" name="Google Shape;1802;p55"/>
            <p:cNvSpPr/>
            <p:nvPr/>
          </p:nvSpPr>
          <p:spPr>
            <a:xfrm>
              <a:off x="-2632225" y="-377600"/>
              <a:ext cx="360450" cy="11675"/>
            </a:xfrm>
            <a:custGeom>
              <a:avLst/>
              <a:gdLst/>
              <a:ahLst/>
              <a:cxnLst/>
              <a:rect l="l" t="t" r="r" b="b"/>
              <a:pathLst>
                <a:path w="14418" h="467" extrusionOk="0">
                  <a:moveTo>
                    <a:pt x="1" y="1"/>
                  </a:moveTo>
                  <a:lnTo>
                    <a:pt x="1" y="466"/>
                  </a:lnTo>
                  <a:lnTo>
                    <a:pt x="14418" y="466"/>
                  </a:lnTo>
                  <a:lnTo>
                    <a:pt x="144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03" name="Google Shape;1803;p55"/>
            <p:cNvSpPr/>
            <p:nvPr/>
          </p:nvSpPr>
          <p:spPr>
            <a:xfrm>
              <a:off x="-2610050" y="-279825"/>
              <a:ext cx="205175" cy="11675"/>
            </a:xfrm>
            <a:custGeom>
              <a:avLst/>
              <a:gdLst/>
              <a:ahLst/>
              <a:cxnLst/>
              <a:rect l="l" t="t" r="r" b="b"/>
              <a:pathLst>
                <a:path w="8207" h="467" extrusionOk="0">
                  <a:moveTo>
                    <a:pt x="1" y="0"/>
                  </a:moveTo>
                  <a:lnTo>
                    <a:pt x="1" y="467"/>
                  </a:lnTo>
                  <a:lnTo>
                    <a:pt x="8206" y="467"/>
                  </a:lnTo>
                  <a:lnTo>
                    <a:pt x="82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04" name="Google Shape;1804;p55"/>
            <p:cNvSpPr/>
            <p:nvPr/>
          </p:nvSpPr>
          <p:spPr>
            <a:xfrm>
              <a:off x="-2368775" y="-279825"/>
              <a:ext cx="119175" cy="11675"/>
            </a:xfrm>
            <a:custGeom>
              <a:avLst/>
              <a:gdLst/>
              <a:ahLst/>
              <a:cxnLst/>
              <a:rect l="l" t="t" r="r" b="b"/>
              <a:pathLst>
                <a:path w="4767" h="467" extrusionOk="0">
                  <a:moveTo>
                    <a:pt x="1" y="0"/>
                  </a:moveTo>
                  <a:lnTo>
                    <a:pt x="1" y="467"/>
                  </a:lnTo>
                  <a:lnTo>
                    <a:pt x="4767" y="467"/>
                  </a:lnTo>
                  <a:lnTo>
                    <a:pt x="4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05" name="Google Shape;1805;p55"/>
            <p:cNvSpPr/>
            <p:nvPr/>
          </p:nvSpPr>
          <p:spPr>
            <a:xfrm>
              <a:off x="-2610050" y="-245125"/>
              <a:ext cx="268175" cy="11675"/>
            </a:xfrm>
            <a:custGeom>
              <a:avLst/>
              <a:gdLst/>
              <a:ahLst/>
              <a:cxnLst/>
              <a:rect l="l" t="t" r="r" b="b"/>
              <a:pathLst>
                <a:path w="10727" h="467" extrusionOk="0">
                  <a:moveTo>
                    <a:pt x="1" y="1"/>
                  </a:moveTo>
                  <a:lnTo>
                    <a:pt x="1" y="466"/>
                  </a:lnTo>
                  <a:lnTo>
                    <a:pt x="10726" y="466"/>
                  </a:lnTo>
                  <a:lnTo>
                    <a:pt x="107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06" name="Google Shape;1806;p55"/>
            <p:cNvSpPr/>
            <p:nvPr/>
          </p:nvSpPr>
          <p:spPr>
            <a:xfrm>
              <a:off x="-2602550" y="-175875"/>
              <a:ext cx="411850" cy="11700"/>
            </a:xfrm>
            <a:custGeom>
              <a:avLst/>
              <a:gdLst/>
              <a:ahLst/>
              <a:cxnLst/>
              <a:rect l="l" t="t" r="r" b="b"/>
              <a:pathLst>
                <a:path w="16474" h="468" extrusionOk="0">
                  <a:moveTo>
                    <a:pt x="0" y="1"/>
                  </a:moveTo>
                  <a:lnTo>
                    <a:pt x="0" y="468"/>
                  </a:lnTo>
                  <a:lnTo>
                    <a:pt x="16473" y="468"/>
                  </a:lnTo>
                  <a:lnTo>
                    <a:pt x="164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07" name="Google Shape;1807;p55"/>
            <p:cNvSpPr/>
            <p:nvPr/>
          </p:nvSpPr>
          <p:spPr>
            <a:xfrm>
              <a:off x="-2594500" y="-141150"/>
              <a:ext cx="241425" cy="11700"/>
            </a:xfrm>
            <a:custGeom>
              <a:avLst/>
              <a:gdLst/>
              <a:ahLst/>
              <a:cxnLst/>
              <a:rect l="l" t="t" r="r" b="b"/>
              <a:pathLst>
                <a:path w="9657" h="468" extrusionOk="0">
                  <a:moveTo>
                    <a:pt x="0" y="0"/>
                  </a:moveTo>
                  <a:lnTo>
                    <a:pt x="0" y="467"/>
                  </a:lnTo>
                  <a:lnTo>
                    <a:pt x="9657" y="467"/>
                  </a:lnTo>
                  <a:lnTo>
                    <a:pt x="96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08" name="Google Shape;1808;p55"/>
            <p:cNvSpPr/>
            <p:nvPr/>
          </p:nvSpPr>
          <p:spPr>
            <a:xfrm>
              <a:off x="-2318850" y="-141150"/>
              <a:ext cx="136150" cy="11700"/>
            </a:xfrm>
            <a:custGeom>
              <a:avLst/>
              <a:gdLst/>
              <a:ahLst/>
              <a:cxnLst/>
              <a:rect l="l" t="t" r="r" b="b"/>
              <a:pathLst>
                <a:path w="5446" h="468" extrusionOk="0">
                  <a:moveTo>
                    <a:pt x="0" y="0"/>
                  </a:moveTo>
                  <a:lnTo>
                    <a:pt x="0" y="467"/>
                  </a:lnTo>
                  <a:lnTo>
                    <a:pt x="5446" y="467"/>
                  </a:lnTo>
                  <a:lnTo>
                    <a:pt x="544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09" name="Google Shape;1809;p55"/>
            <p:cNvSpPr/>
            <p:nvPr/>
          </p:nvSpPr>
          <p:spPr>
            <a:xfrm>
              <a:off x="-2389075" y="-1151350"/>
              <a:ext cx="411800" cy="11700"/>
            </a:xfrm>
            <a:custGeom>
              <a:avLst/>
              <a:gdLst/>
              <a:ahLst/>
              <a:cxnLst/>
              <a:rect l="l" t="t" r="r" b="b"/>
              <a:pathLst>
                <a:path w="16472" h="468" extrusionOk="0">
                  <a:moveTo>
                    <a:pt x="0" y="1"/>
                  </a:moveTo>
                  <a:lnTo>
                    <a:pt x="0" y="468"/>
                  </a:lnTo>
                  <a:lnTo>
                    <a:pt x="16472" y="468"/>
                  </a:lnTo>
                  <a:lnTo>
                    <a:pt x="164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10" name="Google Shape;1810;p55"/>
            <p:cNvSpPr/>
            <p:nvPr/>
          </p:nvSpPr>
          <p:spPr>
            <a:xfrm>
              <a:off x="-2368425" y="-1083525"/>
              <a:ext cx="188750" cy="11700"/>
            </a:xfrm>
            <a:custGeom>
              <a:avLst/>
              <a:gdLst/>
              <a:ahLst/>
              <a:cxnLst/>
              <a:rect l="l" t="t" r="r" b="b"/>
              <a:pathLst>
                <a:path w="7550" h="468" extrusionOk="0">
                  <a:moveTo>
                    <a:pt x="0" y="1"/>
                  </a:moveTo>
                  <a:lnTo>
                    <a:pt x="0" y="468"/>
                  </a:lnTo>
                  <a:lnTo>
                    <a:pt x="7550" y="468"/>
                  </a:lnTo>
                  <a:lnTo>
                    <a:pt x="75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11" name="Google Shape;1811;p55"/>
            <p:cNvSpPr/>
            <p:nvPr/>
          </p:nvSpPr>
          <p:spPr>
            <a:xfrm>
              <a:off x="-2381075" y="-1116625"/>
              <a:ext cx="241450" cy="11700"/>
            </a:xfrm>
            <a:custGeom>
              <a:avLst/>
              <a:gdLst/>
              <a:ahLst/>
              <a:cxnLst/>
              <a:rect l="l" t="t" r="r" b="b"/>
              <a:pathLst>
                <a:path w="9658" h="468" extrusionOk="0">
                  <a:moveTo>
                    <a:pt x="0" y="0"/>
                  </a:moveTo>
                  <a:lnTo>
                    <a:pt x="0" y="467"/>
                  </a:lnTo>
                  <a:lnTo>
                    <a:pt x="9657" y="467"/>
                  </a:lnTo>
                  <a:lnTo>
                    <a:pt x="96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12" name="Google Shape;1812;p55"/>
            <p:cNvSpPr/>
            <p:nvPr/>
          </p:nvSpPr>
          <p:spPr>
            <a:xfrm>
              <a:off x="-2105425" y="-1116625"/>
              <a:ext cx="136175" cy="11700"/>
            </a:xfrm>
            <a:custGeom>
              <a:avLst/>
              <a:gdLst/>
              <a:ahLst/>
              <a:cxnLst/>
              <a:rect l="l" t="t" r="r" b="b"/>
              <a:pathLst>
                <a:path w="5447" h="468" extrusionOk="0">
                  <a:moveTo>
                    <a:pt x="0" y="0"/>
                  </a:moveTo>
                  <a:lnTo>
                    <a:pt x="0" y="467"/>
                  </a:lnTo>
                  <a:lnTo>
                    <a:pt x="5446" y="467"/>
                  </a:lnTo>
                  <a:lnTo>
                    <a:pt x="544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13" name="Google Shape;1813;p55"/>
            <p:cNvSpPr/>
            <p:nvPr/>
          </p:nvSpPr>
          <p:spPr>
            <a:xfrm>
              <a:off x="-2745125" y="-483050"/>
              <a:ext cx="62800" cy="55575"/>
            </a:xfrm>
            <a:custGeom>
              <a:avLst/>
              <a:gdLst/>
              <a:ahLst/>
              <a:cxnLst/>
              <a:rect l="l" t="t" r="r" b="b"/>
              <a:pathLst>
                <a:path w="2512" h="2223" extrusionOk="0">
                  <a:moveTo>
                    <a:pt x="0" y="0"/>
                  </a:moveTo>
                  <a:lnTo>
                    <a:pt x="288" y="2222"/>
                  </a:lnTo>
                  <a:lnTo>
                    <a:pt x="2511" y="2222"/>
                  </a:lnTo>
                  <a:lnTo>
                    <a:pt x="22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14" name="Google Shape;1814;p55"/>
            <p:cNvSpPr/>
            <p:nvPr/>
          </p:nvSpPr>
          <p:spPr>
            <a:xfrm>
              <a:off x="-2734700" y="-380250"/>
              <a:ext cx="62800" cy="55625"/>
            </a:xfrm>
            <a:custGeom>
              <a:avLst/>
              <a:gdLst/>
              <a:ahLst/>
              <a:cxnLst/>
              <a:rect l="l" t="t" r="r" b="b"/>
              <a:pathLst>
                <a:path w="2512" h="2225" extrusionOk="0">
                  <a:moveTo>
                    <a:pt x="1" y="0"/>
                  </a:moveTo>
                  <a:lnTo>
                    <a:pt x="288" y="2224"/>
                  </a:lnTo>
                  <a:lnTo>
                    <a:pt x="2512" y="2224"/>
                  </a:lnTo>
                  <a:lnTo>
                    <a:pt x="222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15" name="Google Shape;1815;p55"/>
            <p:cNvSpPr/>
            <p:nvPr/>
          </p:nvSpPr>
          <p:spPr>
            <a:xfrm>
              <a:off x="-2724250" y="-277400"/>
              <a:ext cx="62800" cy="55575"/>
            </a:xfrm>
            <a:custGeom>
              <a:avLst/>
              <a:gdLst/>
              <a:ahLst/>
              <a:cxnLst/>
              <a:rect l="l" t="t" r="r" b="b"/>
              <a:pathLst>
                <a:path w="2512" h="2223" extrusionOk="0">
                  <a:moveTo>
                    <a:pt x="0" y="0"/>
                  </a:moveTo>
                  <a:lnTo>
                    <a:pt x="289" y="2223"/>
                  </a:lnTo>
                  <a:lnTo>
                    <a:pt x="2511" y="2223"/>
                  </a:lnTo>
                  <a:lnTo>
                    <a:pt x="22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16" name="Google Shape;1816;p55"/>
            <p:cNvSpPr/>
            <p:nvPr/>
          </p:nvSpPr>
          <p:spPr>
            <a:xfrm>
              <a:off x="-2713825" y="-174600"/>
              <a:ext cx="62800" cy="55575"/>
            </a:xfrm>
            <a:custGeom>
              <a:avLst/>
              <a:gdLst/>
              <a:ahLst/>
              <a:cxnLst/>
              <a:rect l="l" t="t" r="r" b="b"/>
              <a:pathLst>
                <a:path w="2512" h="2223" extrusionOk="0">
                  <a:moveTo>
                    <a:pt x="1" y="1"/>
                  </a:moveTo>
                  <a:lnTo>
                    <a:pt x="290" y="2223"/>
                  </a:lnTo>
                  <a:lnTo>
                    <a:pt x="2512" y="2223"/>
                  </a:lnTo>
                  <a:lnTo>
                    <a:pt x="22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17" name="Google Shape;1817;p55"/>
            <p:cNvSpPr/>
            <p:nvPr/>
          </p:nvSpPr>
          <p:spPr>
            <a:xfrm>
              <a:off x="-2195375" y="-850500"/>
              <a:ext cx="337000" cy="335550"/>
            </a:xfrm>
            <a:custGeom>
              <a:avLst/>
              <a:gdLst/>
              <a:ahLst/>
              <a:cxnLst/>
              <a:rect l="l" t="t" r="r" b="b"/>
              <a:pathLst>
                <a:path w="13480" h="13422" extrusionOk="0">
                  <a:moveTo>
                    <a:pt x="5523" y="0"/>
                  </a:moveTo>
                  <a:cubicBezTo>
                    <a:pt x="5511" y="0"/>
                    <a:pt x="5498" y="4"/>
                    <a:pt x="5485" y="12"/>
                  </a:cubicBezTo>
                  <a:cubicBezTo>
                    <a:pt x="3079" y="1486"/>
                    <a:pt x="544" y="3998"/>
                    <a:pt x="321" y="6972"/>
                  </a:cubicBezTo>
                  <a:cubicBezTo>
                    <a:pt x="128" y="9525"/>
                    <a:pt x="1728" y="12070"/>
                    <a:pt x="4110" y="13001"/>
                  </a:cubicBezTo>
                  <a:cubicBezTo>
                    <a:pt x="4839" y="13286"/>
                    <a:pt x="5612" y="13422"/>
                    <a:pt x="6384" y="13422"/>
                  </a:cubicBezTo>
                  <a:cubicBezTo>
                    <a:pt x="8313" y="13422"/>
                    <a:pt x="10238" y="12570"/>
                    <a:pt x="11459" y="11045"/>
                  </a:cubicBezTo>
                  <a:cubicBezTo>
                    <a:pt x="13074" y="9031"/>
                    <a:pt x="13480" y="5969"/>
                    <a:pt x="12229" y="3669"/>
                  </a:cubicBezTo>
                  <a:cubicBezTo>
                    <a:pt x="11409" y="2162"/>
                    <a:pt x="10004" y="1492"/>
                    <a:pt x="8541" y="1492"/>
                  </a:cubicBezTo>
                  <a:cubicBezTo>
                    <a:pt x="7157" y="1492"/>
                    <a:pt x="5721" y="2092"/>
                    <a:pt x="4682" y="3147"/>
                  </a:cubicBezTo>
                  <a:cubicBezTo>
                    <a:pt x="4609" y="3220"/>
                    <a:pt x="4676" y="3318"/>
                    <a:pt x="4756" y="3318"/>
                  </a:cubicBezTo>
                  <a:cubicBezTo>
                    <a:pt x="4779" y="3318"/>
                    <a:pt x="4803" y="3310"/>
                    <a:pt x="4825" y="3291"/>
                  </a:cubicBezTo>
                  <a:cubicBezTo>
                    <a:pt x="5890" y="2374"/>
                    <a:pt x="7145" y="1695"/>
                    <a:pt x="8489" y="1695"/>
                  </a:cubicBezTo>
                  <a:cubicBezTo>
                    <a:pt x="8977" y="1695"/>
                    <a:pt x="9476" y="1785"/>
                    <a:pt x="9982" y="1984"/>
                  </a:cubicBezTo>
                  <a:cubicBezTo>
                    <a:pt x="11711" y="2667"/>
                    <a:pt x="12499" y="4494"/>
                    <a:pt x="12588" y="6257"/>
                  </a:cubicBezTo>
                  <a:cubicBezTo>
                    <a:pt x="12748" y="9413"/>
                    <a:pt x="10650" y="12334"/>
                    <a:pt x="7498" y="12917"/>
                  </a:cubicBezTo>
                  <a:cubicBezTo>
                    <a:pt x="7134" y="12985"/>
                    <a:pt x="6771" y="13018"/>
                    <a:pt x="6413" y="13018"/>
                  </a:cubicBezTo>
                  <a:cubicBezTo>
                    <a:pt x="3706" y="13018"/>
                    <a:pt x="1301" y="11146"/>
                    <a:pt x="724" y="8389"/>
                  </a:cubicBezTo>
                  <a:cubicBezTo>
                    <a:pt x="1" y="4932"/>
                    <a:pt x="2838" y="1824"/>
                    <a:pt x="5560" y="140"/>
                  </a:cubicBezTo>
                  <a:cubicBezTo>
                    <a:pt x="5630" y="99"/>
                    <a:pt x="5588" y="0"/>
                    <a:pt x="5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18" name="Google Shape;1818;p55"/>
            <p:cNvSpPr/>
            <p:nvPr/>
          </p:nvSpPr>
          <p:spPr>
            <a:xfrm>
              <a:off x="-1482325" y="-396575"/>
              <a:ext cx="432875" cy="1472500"/>
            </a:xfrm>
            <a:custGeom>
              <a:avLst/>
              <a:gdLst/>
              <a:ahLst/>
              <a:cxnLst/>
              <a:rect l="l" t="t" r="r" b="b"/>
              <a:pathLst>
                <a:path w="17315" h="58900" extrusionOk="0">
                  <a:moveTo>
                    <a:pt x="6927" y="1"/>
                  </a:moveTo>
                  <a:cubicBezTo>
                    <a:pt x="4931" y="1"/>
                    <a:pt x="2810" y="1230"/>
                    <a:pt x="2022" y="4235"/>
                  </a:cubicBezTo>
                  <a:cubicBezTo>
                    <a:pt x="0" y="11932"/>
                    <a:pt x="3382" y="26739"/>
                    <a:pt x="3182" y="28590"/>
                  </a:cubicBezTo>
                  <a:cubicBezTo>
                    <a:pt x="2977" y="30439"/>
                    <a:pt x="7900" y="55296"/>
                    <a:pt x="7812" y="55742"/>
                  </a:cubicBezTo>
                  <a:cubicBezTo>
                    <a:pt x="7812" y="55742"/>
                    <a:pt x="6540" y="56402"/>
                    <a:pt x="5392" y="57107"/>
                  </a:cubicBezTo>
                  <a:cubicBezTo>
                    <a:pt x="4352" y="57747"/>
                    <a:pt x="3421" y="58432"/>
                    <a:pt x="3623" y="58700"/>
                  </a:cubicBezTo>
                  <a:cubicBezTo>
                    <a:pt x="3731" y="58841"/>
                    <a:pt x="4362" y="58899"/>
                    <a:pt x="5252" y="58899"/>
                  </a:cubicBezTo>
                  <a:cubicBezTo>
                    <a:pt x="7943" y="58899"/>
                    <a:pt x="13006" y="58365"/>
                    <a:pt x="13220" y="57936"/>
                  </a:cubicBezTo>
                  <a:cubicBezTo>
                    <a:pt x="13403" y="57563"/>
                    <a:pt x="13177" y="56821"/>
                    <a:pt x="13085" y="56035"/>
                  </a:cubicBezTo>
                  <a:cubicBezTo>
                    <a:pt x="13040" y="55622"/>
                    <a:pt x="13027" y="55197"/>
                    <a:pt x="13129" y="54811"/>
                  </a:cubicBezTo>
                  <a:cubicBezTo>
                    <a:pt x="17314" y="39246"/>
                    <a:pt x="11472" y="28537"/>
                    <a:pt x="11608" y="26945"/>
                  </a:cubicBezTo>
                  <a:cubicBezTo>
                    <a:pt x="11750" y="25351"/>
                    <a:pt x="15433" y="11868"/>
                    <a:pt x="10782" y="2196"/>
                  </a:cubicBezTo>
                  <a:cubicBezTo>
                    <a:pt x="10127" y="834"/>
                    <a:pt x="8570" y="1"/>
                    <a:pt x="69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19" name="Google Shape;1819;p55"/>
            <p:cNvSpPr/>
            <p:nvPr/>
          </p:nvSpPr>
          <p:spPr>
            <a:xfrm>
              <a:off x="-1396800" y="1004300"/>
              <a:ext cx="249550" cy="71625"/>
            </a:xfrm>
            <a:custGeom>
              <a:avLst/>
              <a:gdLst/>
              <a:ahLst/>
              <a:cxnLst/>
              <a:rect l="l" t="t" r="r" b="b"/>
              <a:pathLst>
                <a:path w="9982" h="2865" extrusionOk="0">
                  <a:moveTo>
                    <a:pt x="9664" y="0"/>
                  </a:moveTo>
                  <a:cubicBezTo>
                    <a:pt x="8639" y="514"/>
                    <a:pt x="4446" y="1773"/>
                    <a:pt x="2687" y="1773"/>
                  </a:cubicBezTo>
                  <a:cubicBezTo>
                    <a:pt x="2233" y="1773"/>
                    <a:pt x="1941" y="1689"/>
                    <a:pt x="1908" y="1486"/>
                  </a:cubicBezTo>
                  <a:cubicBezTo>
                    <a:pt x="1889" y="1354"/>
                    <a:pt x="1914" y="1212"/>
                    <a:pt x="1972" y="1072"/>
                  </a:cubicBezTo>
                  <a:lnTo>
                    <a:pt x="1972" y="1072"/>
                  </a:lnTo>
                  <a:cubicBezTo>
                    <a:pt x="931" y="1712"/>
                    <a:pt x="0" y="2397"/>
                    <a:pt x="202" y="2665"/>
                  </a:cubicBezTo>
                  <a:cubicBezTo>
                    <a:pt x="310" y="2806"/>
                    <a:pt x="941" y="2864"/>
                    <a:pt x="1831" y="2864"/>
                  </a:cubicBezTo>
                  <a:cubicBezTo>
                    <a:pt x="4522" y="2864"/>
                    <a:pt x="9585" y="2330"/>
                    <a:pt x="9799" y="1901"/>
                  </a:cubicBezTo>
                  <a:cubicBezTo>
                    <a:pt x="9982" y="1528"/>
                    <a:pt x="9756" y="786"/>
                    <a:pt x="96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20" name="Google Shape;1820;p55"/>
            <p:cNvSpPr/>
            <p:nvPr/>
          </p:nvSpPr>
          <p:spPr>
            <a:xfrm>
              <a:off x="-1493375" y="-417650"/>
              <a:ext cx="437450" cy="1325325"/>
            </a:xfrm>
            <a:custGeom>
              <a:avLst/>
              <a:gdLst/>
              <a:ahLst/>
              <a:cxnLst/>
              <a:rect l="l" t="t" r="r" b="b"/>
              <a:pathLst>
                <a:path w="17498" h="53013" extrusionOk="0">
                  <a:moveTo>
                    <a:pt x="6961" y="0"/>
                  </a:moveTo>
                  <a:cubicBezTo>
                    <a:pt x="4661" y="0"/>
                    <a:pt x="2428" y="1591"/>
                    <a:pt x="1538" y="4949"/>
                  </a:cubicBezTo>
                  <a:cubicBezTo>
                    <a:pt x="1" y="10752"/>
                    <a:pt x="1867" y="23522"/>
                    <a:pt x="2401" y="27544"/>
                  </a:cubicBezTo>
                  <a:cubicBezTo>
                    <a:pt x="2935" y="31568"/>
                    <a:pt x="3357" y="52597"/>
                    <a:pt x="3357" y="52597"/>
                  </a:cubicBezTo>
                  <a:cubicBezTo>
                    <a:pt x="5000" y="52900"/>
                    <a:pt x="6710" y="53013"/>
                    <a:pt x="8343" y="53013"/>
                  </a:cubicBezTo>
                  <a:cubicBezTo>
                    <a:pt x="13065" y="53013"/>
                    <a:pt x="17149" y="52070"/>
                    <a:pt x="17149" y="52070"/>
                  </a:cubicBezTo>
                  <a:cubicBezTo>
                    <a:pt x="17497" y="46627"/>
                    <a:pt x="13081" y="28161"/>
                    <a:pt x="13273" y="27252"/>
                  </a:cubicBezTo>
                  <a:cubicBezTo>
                    <a:pt x="15402" y="17099"/>
                    <a:pt x="14537" y="6257"/>
                    <a:pt x="11595" y="2459"/>
                  </a:cubicBezTo>
                  <a:cubicBezTo>
                    <a:pt x="10344" y="843"/>
                    <a:pt x="8635" y="0"/>
                    <a:pt x="69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21" name="Google Shape;1821;p55"/>
            <p:cNvSpPr/>
            <p:nvPr/>
          </p:nvSpPr>
          <p:spPr>
            <a:xfrm>
              <a:off x="-1919275" y="-435875"/>
              <a:ext cx="682450" cy="1543250"/>
            </a:xfrm>
            <a:custGeom>
              <a:avLst/>
              <a:gdLst/>
              <a:ahLst/>
              <a:cxnLst/>
              <a:rect l="l" t="t" r="r" b="b"/>
              <a:pathLst>
                <a:path w="27298" h="61730" extrusionOk="0">
                  <a:moveTo>
                    <a:pt x="18304" y="0"/>
                  </a:moveTo>
                  <a:cubicBezTo>
                    <a:pt x="16207" y="0"/>
                    <a:pt x="13968" y="1356"/>
                    <a:pt x="13367" y="4591"/>
                  </a:cubicBezTo>
                  <a:cubicBezTo>
                    <a:pt x="11908" y="12416"/>
                    <a:pt x="8160" y="27989"/>
                    <a:pt x="7889" y="29831"/>
                  </a:cubicBezTo>
                  <a:cubicBezTo>
                    <a:pt x="7458" y="32752"/>
                    <a:pt x="5068" y="57577"/>
                    <a:pt x="5013" y="58029"/>
                  </a:cubicBezTo>
                  <a:cubicBezTo>
                    <a:pt x="5013" y="58029"/>
                    <a:pt x="2964" y="59117"/>
                    <a:pt x="1870" y="59901"/>
                  </a:cubicBezTo>
                  <a:cubicBezTo>
                    <a:pt x="879" y="60618"/>
                    <a:pt x="1" y="61368"/>
                    <a:pt x="221" y="61619"/>
                  </a:cubicBezTo>
                  <a:cubicBezTo>
                    <a:pt x="289" y="61696"/>
                    <a:pt x="548" y="61730"/>
                    <a:pt x="942" y="61730"/>
                  </a:cubicBezTo>
                  <a:cubicBezTo>
                    <a:pt x="3288" y="61730"/>
                    <a:pt x="10420" y="60532"/>
                    <a:pt x="10627" y="60027"/>
                  </a:cubicBezTo>
                  <a:cubicBezTo>
                    <a:pt x="10781" y="59641"/>
                    <a:pt x="10503" y="58916"/>
                    <a:pt x="10355" y="58141"/>
                  </a:cubicBezTo>
                  <a:cubicBezTo>
                    <a:pt x="10280" y="57733"/>
                    <a:pt x="10086" y="57248"/>
                    <a:pt x="10310" y="56917"/>
                  </a:cubicBezTo>
                  <a:cubicBezTo>
                    <a:pt x="19373" y="43578"/>
                    <a:pt x="16839" y="30841"/>
                    <a:pt x="16860" y="29241"/>
                  </a:cubicBezTo>
                  <a:cubicBezTo>
                    <a:pt x="16886" y="27643"/>
                    <a:pt x="27298" y="11231"/>
                    <a:pt x="21956" y="1923"/>
                  </a:cubicBezTo>
                  <a:cubicBezTo>
                    <a:pt x="21258" y="707"/>
                    <a:pt x="19818" y="0"/>
                    <a:pt x="183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22" name="Google Shape;1822;p55"/>
            <p:cNvSpPr/>
            <p:nvPr/>
          </p:nvSpPr>
          <p:spPr>
            <a:xfrm>
              <a:off x="-1919275" y="1017650"/>
              <a:ext cx="269575" cy="89725"/>
            </a:xfrm>
            <a:custGeom>
              <a:avLst/>
              <a:gdLst/>
              <a:ahLst/>
              <a:cxnLst/>
              <a:rect l="l" t="t" r="r" b="b"/>
              <a:pathLst>
                <a:path w="10783" h="3589" extrusionOk="0">
                  <a:moveTo>
                    <a:pt x="10355" y="0"/>
                  </a:moveTo>
                  <a:cubicBezTo>
                    <a:pt x="9318" y="617"/>
                    <a:pt x="4217" y="2408"/>
                    <a:pt x="2441" y="2408"/>
                  </a:cubicBezTo>
                  <a:cubicBezTo>
                    <a:pt x="2094" y="2408"/>
                    <a:pt x="1874" y="2340"/>
                    <a:pt x="1837" y="2181"/>
                  </a:cubicBezTo>
                  <a:cubicBezTo>
                    <a:pt x="1809" y="2049"/>
                    <a:pt x="1824" y="1905"/>
                    <a:pt x="1870" y="1760"/>
                  </a:cubicBezTo>
                  <a:lnTo>
                    <a:pt x="1870" y="1760"/>
                  </a:lnTo>
                  <a:cubicBezTo>
                    <a:pt x="879" y="2477"/>
                    <a:pt x="1" y="3227"/>
                    <a:pt x="222" y="3478"/>
                  </a:cubicBezTo>
                  <a:cubicBezTo>
                    <a:pt x="290" y="3555"/>
                    <a:pt x="549" y="3589"/>
                    <a:pt x="943" y="3589"/>
                  </a:cubicBezTo>
                  <a:cubicBezTo>
                    <a:pt x="3288" y="3589"/>
                    <a:pt x="10421" y="2391"/>
                    <a:pt x="10627" y="1886"/>
                  </a:cubicBezTo>
                  <a:cubicBezTo>
                    <a:pt x="10783" y="1500"/>
                    <a:pt x="10503" y="775"/>
                    <a:pt x="103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23" name="Google Shape;1823;p55"/>
            <p:cNvSpPr/>
            <p:nvPr/>
          </p:nvSpPr>
          <p:spPr>
            <a:xfrm>
              <a:off x="-1802950" y="-447025"/>
              <a:ext cx="550450" cy="1371400"/>
            </a:xfrm>
            <a:custGeom>
              <a:avLst/>
              <a:gdLst/>
              <a:ahLst/>
              <a:cxnLst/>
              <a:rect l="l" t="t" r="r" b="b"/>
              <a:pathLst>
                <a:path w="22018" h="54856" extrusionOk="0">
                  <a:moveTo>
                    <a:pt x="13903" y="0"/>
                  </a:moveTo>
                  <a:cubicBezTo>
                    <a:pt x="11917" y="0"/>
                    <a:pt x="9941" y="1418"/>
                    <a:pt x="8635" y="3867"/>
                  </a:cubicBezTo>
                  <a:cubicBezTo>
                    <a:pt x="7550" y="5899"/>
                    <a:pt x="2981" y="26733"/>
                    <a:pt x="2784" y="29550"/>
                  </a:cubicBezTo>
                  <a:cubicBezTo>
                    <a:pt x="2544" y="32975"/>
                    <a:pt x="0" y="54177"/>
                    <a:pt x="0" y="54177"/>
                  </a:cubicBezTo>
                  <a:cubicBezTo>
                    <a:pt x="1833" y="54675"/>
                    <a:pt x="3569" y="54856"/>
                    <a:pt x="5122" y="54856"/>
                  </a:cubicBezTo>
                  <a:cubicBezTo>
                    <a:pt x="9200" y="54856"/>
                    <a:pt x="12017" y="53612"/>
                    <a:pt x="12017" y="53612"/>
                  </a:cubicBezTo>
                  <a:cubicBezTo>
                    <a:pt x="15547" y="40255"/>
                    <a:pt x="12643" y="30795"/>
                    <a:pt x="12824" y="29399"/>
                  </a:cubicBezTo>
                  <a:cubicBezTo>
                    <a:pt x="13005" y="28001"/>
                    <a:pt x="22018" y="16093"/>
                    <a:pt x="20210" y="7807"/>
                  </a:cubicBezTo>
                  <a:cubicBezTo>
                    <a:pt x="19016" y="2332"/>
                    <a:pt x="16451" y="0"/>
                    <a:pt x="139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24" name="Google Shape;1824;p55"/>
            <p:cNvSpPr/>
            <p:nvPr/>
          </p:nvSpPr>
          <p:spPr>
            <a:xfrm>
              <a:off x="-1442925" y="-256600"/>
              <a:ext cx="226350" cy="477450"/>
            </a:xfrm>
            <a:custGeom>
              <a:avLst/>
              <a:gdLst/>
              <a:ahLst/>
              <a:cxnLst/>
              <a:rect l="l" t="t" r="r" b="b"/>
              <a:pathLst>
                <a:path w="9054" h="19098" extrusionOk="0">
                  <a:moveTo>
                    <a:pt x="8949" y="1"/>
                  </a:moveTo>
                  <a:cubicBezTo>
                    <a:pt x="8928" y="1"/>
                    <a:pt x="8908" y="13"/>
                    <a:pt x="8904" y="39"/>
                  </a:cubicBezTo>
                  <a:cubicBezTo>
                    <a:pt x="8672" y="1697"/>
                    <a:pt x="8492" y="3381"/>
                    <a:pt x="7990" y="4987"/>
                  </a:cubicBezTo>
                  <a:cubicBezTo>
                    <a:pt x="7431" y="6773"/>
                    <a:pt x="6445" y="8078"/>
                    <a:pt x="5324" y="9540"/>
                  </a:cubicBezTo>
                  <a:cubicBezTo>
                    <a:pt x="4317" y="10854"/>
                    <a:pt x="3618" y="12361"/>
                    <a:pt x="2836" y="13813"/>
                  </a:cubicBezTo>
                  <a:cubicBezTo>
                    <a:pt x="1896" y="15561"/>
                    <a:pt x="914" y="17286"/>
                    <a:pt x="12" y="19055"/>
                  </a:cubicBezTo>
                  <a:cubicBezTo>
                    <a:pt x="0" y="19078"/>
                    <a:pt x="19" y="19098"/>
                    <a:pt x="39" y="19098"/>
                  </a:cubicBezTo>
                  <a:cubicBezTo>
                    <a:pt x="48" y="19098"/>
                    <a:pt x="56" y="19094"/>
                    <a:pt x="63" y="19085"/>
                  </a:cubicBezTo>
                  <a:cubicBezTo>
                    <a:pt x="2119" y="15655"/>
                    <a:pt x="3819" y="12008"/>
                    <a:pt x="6315" y="8870"/>
                  </a:cubicBezTo>
                  <a:cubicBezTo>
                    <a:pt x="8305" y="6368"/>
                    <a:pt x="9054" y="3209"/>
                    <a:pt x="9007" y="53"/>
                  </a:cubicBezTo>
                  <a:cubicBezTo>
                    <a:pt x="9007" y="21"/>
                    <a:pt x="8977" y="1"/>
                    <a:pt x="89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25" name="Google Shape;1825;p55"/>
            <p:cNvSpPr/>
            <p:nvPr/>
          </p:nvSpPr>
          <p:spPr>
            <a:xfrm>
              <a:off x="-1401050" y="182900"/>
              <a:ext cx="48750" cy="688175"/>
            </a:xfrm>
            <a:custGeom>
              <a:avLst/>
              <a:gdLst/>
              <a:ahLst/>
              <a:cxnLst/>
              <a:rect l="l" t="t" r="r" b="b"/>
              <a:pathLst>
                <a:path w="1950" h="27527" extrusionOk="0">
                  <a:moveTo>
                    <a:pt x="48" y="1"/>
                  </a:moveTo>
                  <a:cubicBezTo>
                    <a:pt x="25" y="1"/>
                    <a:pt x="1" y="20"/>
                    <a:pt x="5" y="49"/>
                  </a:cubicBezTo>
                  <a:cubicBezTo>
                    <a:pt x="1544" y="9100"/>
                    <a:pt x="1581" y="18304"/>
                    <a:pt x="1804" y="27458"/>
                  </a:cubicBezTo>
                  <a:cubicBezTo>
                    <a:pt x="1806" y="27504"/>
                    <a:pt x="1842" y="27527"/>
                    <a:pt x="1878" y="27527"/>
                  </a:cubicBezTo>
                  <a:cubicBezTo>
                    <a:pt x="1913" y="27527"/>
                    <a:pt x="1948" y="27504"/>
                    <a:pt x="1946" y="27458"/>
                  </a:cubicBezTo>
                  <a:cubicBezTo>
                    <a:pt x="1741" y="18325"/>
                    <a:pt x="1949" y="9016"/>
                    <a:pt x="80" y="28"/>
                  </a:cubicBezTo>
                  <a:cubicBezTo>
                    <a:pt x="76" y="9"/>
                    <a:pt x="62" y="1"/>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26" name="Google Shape;1826;p55"/>
            <p:cNvSpPr/>
            <p:nvPr/>
          </p:nvSpPr>
          <p:spPr>
            <a:xfrm>
              <a:off x="-1713175" y="-359100"/>
              <a:ext cx="227850" cy="1245375"/>
            </a:xfrm>
            <a:custGeom>
              <a:avLst/>
              <a:gdLst/>
              <a:ahLst/>
              <a:cxnLst/>
              <a:rect l="l" t="t" r="r" b="b"/>
              <a:pathLst>
                <a:path w="9114" h="49815" extrusionOk="0">
                  <a:moveTo>
                    <a:pt x="9078" y="0"/>
                  </a:moveTo>
                  <a:cubicBezTo>
                    <a:pt x="9066" y="0"/>
                    <a:pt x="9055" y="7"/>
                    <a:pt x="9052" y="22"/>
                  </a:cubicBezTo>
                  <a:cubicBezTo>
                    <a:pt x="7742" y="4126"/>
                    <a:pt x="6552" y="8268"/>
                    <a:pt x="5321" y="12395"/>
                  </a:cubicBezTo>
                  <a:cubicBezTo>
                    <a:pt x="4113" y="16443"/>
                    <a:pt x="2704" y="20505"/>
                    <a:pt x="2003" y="24680"/>
                  </a:cubicBezTo>
                  <a:cubicBezTo>
                    <a:pt x="1336" y="28665"/>
                    <a:pt x="1228" y="32770"/>
                    <a:pt x="933" y="36795"/>
                  </a:cubicBezTo>
                  <a:cubicBezTo>
                    <a:pt x="617" y="41107"/>
                    <a:pt x="282" y="45418"/>
                    <a:pt x="4" y="49731"/>
                  </a:cubicBezTo>
                  <a:cubicBezTo>
                    <a:pt x="0" y="49787"/>
                    <a:pt x="41" y="49815"/>
                    <a:pt x="85" y="49815"/>
                  </a:cubicBezTo>
                  <a:cubicBezTo>
                    <a:pt x="129" y="49815"/>
                    <a:pt x="174" y="49786"/>
                    <a:pt x="179" y="49731"/>
                  </a:cubicBezTo>
                  <a:cubicBezTo>
                    <a:pt x="534" y="45423"/>
                    <a:pt x="831" y="41107"/>
                    <a:pt x="1149" y="36795"/>
                  </a:cubicBezTo>
                  <a:cubicBezTo>
                    <a:pt x="1452" y="32652"/>
                    <a:pt x="1482" y="28373"/>
                    <a:pt x="2250" y="24283"/>
                  </a:cubicBezTo>
                  <a:cubicBezTo>
                    <a:pt x="3004" y="20268"/>
                    <a:pt x="4345" y="16358"/>
                    <a:pt x="5497" y="12443"/>
                  </a:cubicBezTo>
                  <a:cubicBezTo>
                    <a:pt x="6714" y="8313"/>
                    <a:pt x="7970" y="4192"/>
                    <a:pt x="9108" y="37"/>
                  </a:cubicBezTo>
                  <a:cubicBezTo>
                    <a:pt x="9114" y="15"/>
                    <a:pt x="9096" y="0"/>
                    <a:pt x="90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27" name="Google Shape;1827;p55"/>
            <p:cNvSpPr/>
            <p:nvPr/>
          </p:nvSpPr>
          <p:spPr>
            <a:xfrm>
              <a:off x="-1815300" y="-929350"/>
              <a:ext cx="487550" cy="515575"/>
            </a:xfrm>
            <a:custGeom>
              <a:avLst/>
              <a:gdLst/>
              <a:ahLst/>
              <a:cxnLst/>
              <a:rect l="l" t="t" r="r" b="b"/>
              <a:pathLst>
                <a:path w="19502" h="20623" extrusionOk="0">
                  <a:moveTo>
                    <a:pt x="15348" y="0"/>
                  </a:moveTo>
                  <a:cubicBezTo>
                    <a:pt x="13781" y="0"/>
                    <a:pt x="12189" y="1255"/>
                    <a:pt x="12135" y="3143"/>
                  </a:cubicBezTo>
                  <a:cubicBezTo>
                    <a:pt x="12014" y="7513"/>
                    <a:pt x="11821" y="13599"/>
                    <a:pt x="11649" y="13936"/>
                  </a:cubicBezTo>
                  <a:cubicBezTo>
                    <a:pt x="11342" y="14530"/>
                    <a:pt x="1847" y="15431"/>
                    <a:pt x="924" y="16490"/>
                  </a:cubicBezTo>
                  <a:cubicBezTo>
                    <a:pt x="1" y="17551"/>
                    <a:pt x="382" y="19935"/>
                    <a:pt x="1994" y="20490"/>
                  </a:cubicBezTo>
                  <a:cubicBezTo>
                    <a:pt x="2253" y="20579"/>
                    <a:pt x="2834" y="20623"/>
                    <a:pt x="3630" y="20623"/>
                  </a:cubicBezTo>
                  <a:cubicBezTo>
                    <a:pt x="7788" y="20623"/>
                    <a:pt x="17807" y="19440"/>
                    <a:pt x="18406" y="17384"/>
                  </a:cubicBezTo>
                  <a:cubicBezTo>
                    <a:pt x="18928" y="15594"/>
                    <a:pt x="19501" y="9786"/>
                    <a:pt x="18304" y="2962"/>
                  </a:cubicBezTo>
                  <a:cubicBezTo>
                    <a:pt x="17937" y="868"/>
                    <a:pt x="16652" y="0"/>
                    <a:pt x="153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28" name="Google Shape;1828;p55"/>
            <p:cNvSpPr/>
            <p:nvPr/>
          </p:nvSpPr>
          <p:spPr>
            <a:xfrm>
              <a:off x="-1951225" y="-541700"/>
              <a:ext cx="219800" cy="127900"/>
            </a:xfrm>
            <a:custGeom>
              <a:avLst/>
              <a:gdLst/>
              <a:ahLst/>
              <a:cxnLst/>
              <a:rect l="l" t="t" r="r" b="b"/>
              <a:pathLst>
                <a:path w="8792" h="5116" extrusionOk="0">
                  <a:moveTo>
                    <a:pt x="3926" y="0"/>
                  </a:moveTo>
                  <a:cubicBezTo>
                    <a:pt x="2130" y="0"/>
                    <a:pt x="215" y="1860"/>
                    <a:pt x="50" y="2126"/>
                  </a:cubicBezTo>
                  <a:cubicBezTo>
                    <a:pt x="1" y="2207"/>
                    <a:pt x="35" y="2345"/>
                    <a:pt x="119" y="2503"/>
                  </a:cubicBezTo>
                  <a:cubicBezTo>
                    <a:pt x="134" y="2539"/>
                    <a:pt x="153" y="2574"/>
                    <a:pt x="177" y="2607"/>
                  </a:cubicBezTo>
                  <a:cubicBezTo>
                    <a:pt x="270" y="2759"/>
                    <a:pt x="381" y="2901"/>
                    <a:pt x="504" y="3032"/>
                  </a:cubicBezTo>
                  <a:cubicBezTo>
                    <a:pt x="529" y="3060"/>
                    <a:pt x="555" y="3087"/>
                    <a:pt x="581" y="3114"/>
                  </a:cubicBezTo>
                  <a:cubicBezTo>
                    <a:pt x="712" y="3252"/>
                    <a:pt x="854" y="3379"/>
                    <a:pt x="1006" y="3492"/>
                  </a:cubicBezTo>
                  <a:cubicBezTo>
                    <a:pt x="1044" y="3518"/>
                    <a:pt x="1078" y="3542"/>
                    <a:pt x="1111" y="3567"/>
                  </a:cubicBezTo>
                  <a:cubicBezTo>
                    <a:pt x="1274" y="3668"/>
                    <a:pt x="1421" y="3731"/>
                    <a:pt x="1537" y="3731"/>
                  </a:cubicBezTo>
                  <a:cubicBezTo>
                    <a:pt x="1563" y="3731"/>
                    <a:pt x="1587" y="3728"/>
                    <a:pt x="1610" y="3721"/>
                  </a:cubicBezTo>
                  <a:cubicBezTo>
                    <a:pt x="2060" y="3592"/>
                    <a:pt x="2995" y="3089"/>
                    <a:pt x="3572" y="3089"/>
                  </a:cubicBezTo>
                  <a:cubicBezTo>
                    <a:pt x="3660" y="3089"/>
                    <a:pt x="3741" y="3100"/>
                    <a:pt x="3809" y="3127"/>
                  </a:cubicBezTo>
                  <a:cubicBezTo>
                    <a:pt x="4778" y="3509"/>
                    <a:pt x="5056" y="4197"/>
                    <a:pt x="5879" y="4654"/>
                  </a:cubicBezTo>
                  <a:cubicBezTo>
                    <a:pt x="6537" y="5020"/>
                    <a:pt x="7166" y="5116"/>
                    <a:pt x="7678" y="5116"/>
                  </a:cubicBezTo>
                  <a:cubicBezTo>
                    <a:pt x="8210" y="5116"/>
                    <a:pt x="8615" y="5012"/>
                    <a:pt x="8791" y="5002"/>
                  </a:cubicBezTo>
                  <a:cubicBezTo>
                    <a:pt x="8791" y="5002"/>
                    <a:pt x="7982" y="476"/>
                    <a:pt x="7815" y="404"/>
                  </a:cubicBezTo>
                  <a:cubicBezTo>
                    <a:pt x="7654" y="335"/>
                    <a:pt x="5235" y="158"/>
                    <a:pt x="4255" y="22"/>
                  </a:cubicBezTo>
                  <a:cubicBezTo>
                    <a:pt x="4146" y="7"/>
                    <a:pt x="4037" y="0"/>
                    <a:pt x="3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29" name="Google Shape;1829;p55"/>
            <p:cNvSpPr/>
            <p:nvPr/>
          </p:nvSpPr>
          <p:spPr>
            <a:xfrm>
              <a:off x="-1948250" y="-515350"/>
              <a:ext cx="51975" cy="38825"/>
            </a:xfrm>
            <a:custGeom>
              <a:avLst/>
              <a:gdLst/>
              <a:ahLst/>
              <a:cxnLst/>
              <a:rect l="l" t="t" r="r" b="b"/>
              <a:pathLst>
                <a:path w="2079" h="1553" extrusionOk="0">
                  <a:moveTo>
                    <a:pt x="2013" y="1"/>
                  </a:moveTo>
                  <a:cubicBezTo>
                    <a:pt x="2008" y="1"/>
                    <a:pt x="2003" y="2"/>
                    <a:pt x="1998" y="4"/>
                  </a:cubicBezTo>
                  <a:cubicBezTo>
                    <a:pt x="1253" y="394"/>
                    <a:pt x="579" y="845"/>
                    <a:pt x="0" y="1449"/>
                  </a:cubicBezTo>
                  <a:cubicBezTo>
                    <a:pt x="17" y="1485"/>
                    <a:pt x="36" y="1520"/>
                    <a:pt x="60" y="1553"/>
                  </a:cubicBezTo>
                  <a:cubicBezTo>
                    <a:pt x="702" y="1045"/>
                    <a:pt x="1354" y="530"/>
                    <a:pt x="2043" y="82"/>
                  </a:cubicBezTo>
                  <a:cubicBezTo>
                    <a:pt x="2079" y="59"/>
                    <a:pt x="2052" y="1"/>
                    <a:pt x="20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30" name="Google Shape;1830;p55"/>
            <p:cNvSpPr/>
            <p:nvPr/>
          </p:nvSpPr>
          <p:spPr>
            <a:xfrm>
              <a:off x="-1938650" y="-502300"/>
              <a:ext cx="52075" cy="38450"/>
            </a:xfrm>
            <a:custGeom>
              <a:avLst/>
              <a:gdLst/>
              <a:ahLst/>
              <a:cxnLst/>
              <a:rect l="l" t="t" r="r" b="b"/>
              <a:pathLst>
                <a:path w="2083" h="1538" extrusionOk="0">
                  <a:moveTo>
                    <a:pt x="2022" y="0"/>
                  </a:moveTo>
                  <a:cubicBezTo>
                    <a:pt x="2017" y="0"/>
                    <a:pt x="2011" y="1"/>
                    <a:pt x="2006" y="4"/>
                  </a:cubicBezTo>
                  <a:cubicBezTo>
                    <a:pt x="1252" y="390"/>
                    <a:pt x="581" y="847"/>
                    <a:pt x="1" y="1456"/>
                  </a:cubicBezTo>
                  <a:cubicBezTo>
                    <a:pt x="26" y="1484"/>
                    <a:pt x="52" y="1511"/>
                    <a:pt x="78" y="1538"/>
                  </a:cubicBezTo>
                  <a:cubicBezTo>
                    <a:pt x="720" y="1034"/>
                    <a:pt x="1365" y="528"/>
                    <a:pt x="2046" y="80"/>
                  </a:cubicBezTo>
                  <a:cubicBezTo>
                    <a:pt x="2083" y="57"/>
                    <a:pt x="2058" y="0"/>
                    <a:pt x="2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31" name="Google Shape;1831;p55"/>
            <p:cNvSpPr/>
            <p:nvPr/>
          </p:nvSpPr>
          <p:spPr>
            <a:xfrm>
              <a:off x="-1926075" y="-489425"/>
              <a:ext cx="50725" cy="36925"/>
            </a:xfrm>
            <a:custGeom>
              <a:avLst/>
              <a:gdLst/>
              <a:ahLst/>
              <a:cxnLst/>
              <a:rect l="l" t="t" r="r" b="b"/>
              <a:pathLst>
                <a:path w="2029" h="1477" extrusionOk="0">
                  <a:moveTo>
                    <a:pt x="1971" y="0"/>
                  </a:moveTo>
                  <a:cubicBezTo>
                    <a:pt x="1966" y="0"/>
                    <a:pt x="1960" y="2"/>
                    <a:pt x="1953" y="5"/>
                  </a:cubicBezTo>
                  <a:cubicBezTo>
                    <a:pt x="1225" y="378"/>
                    <a:pt x="571" y="818"/>
                    <a:pt x="0" y="1401"/>
                  </a:cubicBezTo>
                  <a:cubicBezTo>
                    <a:pt x="39" y="1427"/>
                    <a:pt x="72" y="1451"/>
                    <a:pt x="107" y="1476"/>
                  </a:cubicBezTo>
                  <a:cubicBezTo>
                    <a:pt x="719" y="994"/>
                    <a:pt x="1340" y="507"/>
                    <a:pt x="1994" y="82"/>
                  </a:cubicBezTo>
                  <a:cubicBezTo>
                    <a:pt x="2028" y="58"/>
                    <a:pt x="2006" y="0"/>
                    <a:pt x="1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32" name="Google Shape;1832;p55"/>
            <p:cNvSpPr/>
            <p:nvPr/>
          </p:nvSpPr>
          <p:spPr>
            <a:xfrm>
              <a:off x="-1867350" y="-453775"/>
              <a:ext cx="81250" cy="33150"/>
            </a:xfrm>
            <a:custGeom>
              <a:avLst/>
              <a:gdLst/>
              <a:ahLst/>
              <a:cxnLst/>
              <a:rect l="l" t="t" r="r" b="b"/>
              <a:pathLst>
                <a:path w="3250" h="1326" extrusionOk="0">
                  <a:moveTo>
                    <a:pt x="1258" y="1"/>
                  </a:moveTo>
                  <a:cubicBezTo>
                    <a:pt x="1258" y="1"/>
                    <a:pt x="432" y="100"/>
                    <a:pt x="195" y="492"/>
                  </a:cubicBezTo>
                  <a:cubicBezTo>
                    <a:pt x="1" y="812"/>
                    <a:pt x="112" y="976"/>
                    <a:pt x="493" y="976"/>
                  </a:cubicBezTo>
                  <a:cubicBezTo>
                    <a:pt x="578" y="976"/>
                    <a:pt x="677" y="968"/>
                    <a:pt x="788" y="951"/>
                  </a:cubicBezTo>
                  <a:cubicBezTo>
                    <a:pt x="866" y="940"/>
                    <a:pt x="960" y="934"/>
                    <a:pt x="1066" y="934"/>
                  </a:cubicBezTo>
                  <a:cubicBezTo>
                    <a:pt x="1782" y="934"/>
                    <a:pt x="3020" y="1175"/>
                    <a:pt x="3247" y="1324"/>
                  </a:cubicBezTo>
                  <a:lnTo>
                    <a:pt x="3247" y="1324"/>
                  </a:lnTo>
                  <a:lnTo>
                    <a:pt x="1258" y="1"/>
                  </a:lnTo>
                  <a:close/>
                  <a:moveTo>
                    <a:pt x="3247" y="1324"/>
                  </a:moveTo>
                  <a:lnTo>
                    <a:pt x="3250" y="1325"/>
                  </a:lnTo>
                  <a:cubicBezTo>
                    <a:pt x="3249" y="1325"/>
                    <a:pt x="3248" y="1324"/>
                    <a:pt x="3247" y="132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33" name="Google Shape;1833;p55"/>
            <p:cNvSpPr/>
            <p:nvPr/>
          </p:nvSpPr>
          <p:spPr>
            <a:xfrm>
              <a:off x="-1605500" y="-957825"/>
              <a:ext cx="312075" cy="524425"/>
            </a:xfrm>
            <a:custGeom>
              <a:avLst/>
              <a:gdLst/>
              <a:ahLst/>
              <a:cxnLst/>
              <a:rect l="l" t="t" r="r" b="b"/>
              <a:pathLst>
                <a:path w="12483" h="20977" extrusionOk="0">
                  <a:moveTo>
                    <a:pt x="6657" y="0"/>
                  </a:moveTo>
                  <a:cubicBezTo>
                    <a:pt x="4918" y="0"/>
                    <a:pt x="3290" y="1414"/>
                    <a:pt x="3205" y="4546"/>
                  </a:cubicBezTo>
                  <a:cubicBezTo>
                    <a:pt x="3149" y="6590"/>
                    <a:pt x="3136" y="13936"/>
                    <a:pt x="3031" y="14108"/>
                  </a:cubicBezTo>
                  <a:cubicBezTo>
                    <a:pt x="2925" y="14280"/>
                    <a:pt x="1328" y="14904"/>
                    <a:pt x="664" y="15290"/>
                  </a:cubicBezTo>
                  <a:cubicBezTo>
                    <a:pt x="1" y="15675"/>
                    <a:pt x="2955" y="20028"/>
                    <a:pt x="5732" y="20956"/>
                  </a:cubicBezTo>
                  <a:cubicBezTo>
                    <a:pt x="5774" y="20970"/>
                    <a:pt x="5833" y="20977"/>
                    <a:pt x="5905" y="20977"/>
                  </a:cubicBezTo>
                  <a:cubicBezTo>
                    <a:pt x="6748" y="20977"/>
                    <a:pt x="9494" y="20065"/>
                    <a:pt x="10440" y="18946"/>
                  </a:cubicBezTo>
                  <a:cubicBezTo>
                    <a:pt x="12483" y="16532"/>
                    <a:pt x="11347" y="5113"/>
                    <a:pt x="10470" y="2921"/>
                  </a:cubicBezTo>
                  <a:cubicBezTo>
                    <a:pt x="9717" y="1037"/>
                    <a:pt x="8146" y="0"/>
                    <a:pt x="6657" y="0"/>
                  </a:cubicBez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34" name="Google Shape;1834;p55"/>
            <p:cNvSpPr/>
            <p:nvPr/>
          </p:nvSpPr>
          <p:spPr>
            <a:xfrm>
              <a:off x="-1602450" y="-620850"/>
              <a:ext cx="190975" cy="211250"/>
            </a:xfrm>
            <a:custGeom>
              <a:avLst/>
              <a:gdLst/>
              <a:ahLst/>
              <a:cxnLst/>
              <a:rect l="l" t="t" r="r" b="b"/>
              <a:pathLst>
                <a:path w="7639" h="8450" extrusionOk="0">
                  <a:moveTo>
                    <a:pt x="2440" y="1"/>
                  </a:moveTo>
                  <a:cubicBezTo>
                    <a:pt x="2159" y="1"/>
                    <a:pt x="0" y="1773"/>
                    <a:pt x="16" y="1955"/>
                  </a:cubicBezTo>
                  <a:cubicBezTo>
                    <a:pt x="316" y="5268"/>
                    <a:pt x="3991" y="8439"/>
                    <a:pt x="4385" y="8450"/>
                  </a:cubicBezTo>
                  <a:cubicBezTo>
                    <a:pt x="4386" y="8450"/>
                    <a:pt x="4387" y="8450"/>
                    <a:pt x="4388" y="8450"/>
                  </a:cubicBezTo>
                  <a:cubicBezTo>
                    <a:pt x="4792" y="8450"/>
                    <a:pt x="7639" y="6537"/>
                    <a:pt x="7455" y="6410"/>
                  </a:cubicBezTo>
                  <a:cubicBezTo>
                    <a:pt x="4720" y="4541"/>
                    <a:pt x="2670" y="67"/>
                    <a:pt x="2453" y="2"/>
                  </a:cubicBezTo>
                  <a:cubicBezTo>
                    <a:pt x="2449" y="1"/>
                    <a:pt x="2445" y="1"/>
                    <a:pt x="2440" y="1"/>
                  </a:cubicBez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35" name="Google Shape;1835;p55"/>
            <p:cNvSpPr/>
            <p:nvPr/>
          </p:nvSpPr>
          <p:spPr>
            <a:xfrm>
              <a:off x="-1531725" y="-608800"/>
              <a:ext cx="111625" cy="144000"/>
            </a:xfrm>
            <a:custGeom>
              <a:avLst/>
              <a:gdLst/>
              <a:ahLst/>
              <a:cxnLst/>
              <a:rect l="l" t="t" r="r" b="b"/>
              <a:pathLst>
                <a:path w="4465" h="5760" extrusionOk="0">
                  <a:moveTo>
                    <a:pt x="79" y="1"/>
                  </a:moveTo>
                  <a:cubicBezTo>
                    <a:pt x="41" y="1"/>
                    <a:pt x="1" y="33"/>
                    <a:pt x="19" y="75"/>
                  </a:cubicBezTo>
                  <a:cubicBezTo>
                    <a:pt x="951" y="2287"/>
                    <a:pt x="2118" y="4574"/>
                    <a:pt x="4321" y="5748"/>
                  </a:cubicBezTo>
                  <a:cubicBezTo>
                    <a:pt x="4335" y="5756"/>
                    <a:pt x="4348" y="5759"/>
                    <a:pt x="4361" y="5759"/>
                  </a:cubicBezTo>
                  <a:cubicBezTo>
                    <a:pt x="4427" y="5759"/>
                    <a:pt x="4464" y="5665"/>
                    <a:pt x="4399" y="5617"/>
                  </a:cubicBezTo>
                  <a:cubicBezTo>
                    <a:pt x="2416" y="4179"/>
                    <a:pt x="1280" y="2134"/>
                    <a:pt x="128" y="29"/>
                  </a:cubicBezTo>
                  <a:cubicBezTo>
                    <a:pt x="117" y="9"/>
                    <a:pt x="98" y="1"/>
                    <a:pt x="79" y="1"/>
                  </a:cubicBezTo>
                  <a:close/>
                </a:path>
              </a:pathLst>
            </a:custGeom>
            <a:solidFill>
              <a:srgbClr val="EFC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36" name="Google Shape;1836;p55"/>
            <p:cNvSpPr/>
            <p:nvPr/>
          </p:nvSpPr>
          <p:spPr>
            <a:xfrm>
              <a:off x="-1703300" y="-1295275"/>
              <a:ext cx="296050" cy="422850"/>
            </a:xfrm>
            <a:custGeom>
              <a:avLst/>
              <a:gdLst/>
              <a:ahLst/>
              <a:cxnLst/>
              <a:rect l="l" t="t" r="r" b="b"/>
              <a:pathLst>
                <a:path w="11842" h="16914" extrusionOk="0">
                  <a:moveTo>
                    <a:pt x="6163" y="0"/>
                  </a:moveTo>
                  <a:cubicBezTo>
                    <a:pt x="4516" y="0"/>
                    <a:pt x="2856" y="355"/>
                    <a:pt x="1928" y="1231"/>
                  </a:cubicBezTo>
                  <a:cubicBezTo>
                    <a:pt x="190" y="2878"/>
                    <a:pt x="1" y="8320"/>
                    <a:pt x="824" y="10501"/>
                  </a:cubicBezTo>
                  <a:cubicBezTo>
                    <a:pt x="1439" y="12144"/>
                    <a:pt x="2932" y="12514"/>
                    <a:pt x="4151" y="12514"/>
                  </a:cubicBezTo>
                  <a:cubicBezTo>
                    <a:pt x="5150" y="12514"/>
                    <a:pt x="5966" y="12266"/>
                    <a:pt x="5966" y="12266"/>
                  </a:cubicBezTo>
                  <a:cubicBezTo>
                    <a:pt x="5966" y="12266"/>
                    <a:pt x="5967" y="12275"/>
                    <a:pt x="5967" y="12288"/>
                  </a:cubicBezTo>
                  <a:cubicBezTo>
                    <a:pt x="5969" y="12399"/>
                    <a:pt x="5975" y="12887"/>
                    <a:pt x="6032" y="13447"/>
                  </a:cubicBezTo>
                  <a:cubicBezTo>
                    <a:pt x="6057" y="13678"/>
                    <a:pt x="6084" y="13927"/>
                    <a:pt x="6129" y="14165"/>
                  </a:cubicBezTo>
                  <a:cubicBezTo>
                    <a:pt x="6131" y="14187"/>
                    <a:pt x="6136" y="14204"/>
                    <a:pt x="6139" y="14226"/>
                  </a:cubicBezTo>
                  <a:cubicBezTo>
                    <a:pt x="6213" y="14608"/>
                    <a:pt x="4543" y="16913"/>
                    <a:pt x="6291" y="16913"/>
                  </a:cubicBezTo>
                  <a:cubicBezTo>
                    <a:pt x="6365" y="16913"/>
                    <a:pt x="6445" y="16909"/>
                    <a:pt x="6532" y="16900"/>
                  </a:cubicBezTo>
                  <a:cubicBezTo>
                    <a:pt x="7786" y="16776"/>
                    <a:pt x="10967" y="14608"/>
                    <a:pt x="11066" y="14100"/>
                  </a:cubicBezTo>
                  <a:cubicBezTo>
                    <a:pt x="11235" y="13221"/>
                    <a:pt x="11195" y="10159"/>
                    <a:pt x="11272" y="9041"/>
                  </a:cubicBezTo>
                  <a:cubicBezTo>
                    <a:pt x="11410" y="7095"/>
                    <a:pt x="11841" y="2316"/>
                    <a:pt x="10696" y="1183"/>
                  </a:cubicBezTo>
                  <a:cubicBezTo>
                    <a:pt x="9987" y="482"/>
                    <a:pt x="8084" y="0"/>
                    <a:pt x="61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37" name="Google Shape;1837;p55"/>
            <p:cNvSpPr/>
            <p:nvPr/>
          </p:nvSpPr>
          <p:spPr>
            <a:xfrm>
              <a:off x="-1717100" y="-1157075"/>
              <a:ext cx="33225" cy="83250"/>
            </a:xfrm>
            <a:custGeom>
              <a:avLst/>
              <a:gdLst/>
              <a:ahLst/>
              <a:cxnLst/>
              <a:rect l="l" t="t" r="r" b="b"/>
              <a:pathLst>
                <a:path w="1329" h="3330" extrusionOk="0">
                  <a:moveTo>
                    <a:pt x="982" y="1"/>
                  </a:moveTo>
                  <a:cubicBezTo>
                    <a:pt x="982" y="1"/>
                    <a:pt x="1" y="3254"/>
                    <a:pt x="367" y="3318"/>
                  </a:cubicBezTo>
                  <a:cubicBezTo>
                    <a:pt x="412" y="3326"/>
                    <a:pt x="460" y="3330"/>
                    <a:pt x="509" y="3330"/>
                  </a:cubicBezTo>
                  <a:cubicBezTo>
                    <a:pt x="869" y="3330"/>
                    <a:pt x="1328" y="3146"/>
                    <a:pt x="1328" y="3146"/>
                  </a:cubicBezTo>
                  <a:lnTo>
                    <a:pt x="9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38" name="Google Shape;1838;p55"/>
            <p:cNvSpPr/>
            <p:nvPr/>
          </p:nvSpPr>
          <p:spPr>
            <a:xfrm>
              <a:off x="-1669950" y="-1128125"/>
              <a:ext cx="16250" cy="20000"/>
            </a:xfrm>
            <a:custGeom>
              <a:avLst/>
              <a:gdLst/>
              <a:ahLst/>
              <a:cxnLst/>
              <a:rect l="l" t="t" r="r" b="b"/>
              <a:pathLst>
                <a:path w="650" h="800" extrusionOk="0">
                  <a:moveTo>
                    <a:pt x="314" y="0"/>
                  </a:moveTo>
                  <a:cubicBezTo>
                    <a:pt x="308" y="0"/>
                    <a:pt x="301" y="0"/>
                    <a:pt x="295" y="1"/>
                  </a:cubicBezTo>
                  <a:cubicBezTo>
                    <a:pt x="125" y="14"/>
                    <a:pt x="0" y="203"/>
                    <a:pt x="18" y="424"/>
                  </a:cubicBezTo>
                  <a:cubicBezTo>
                    <a:pt x="34" y="636"/>
                    <a:pt x="175" y="799"/>
                    <a:pt x="337" y="799"/>
                  </a:cubicBezTo>
                  <a:cubicBezTo>
                    <a:pt x="344" y="799"/>
                    <a:pt x="350" y="799"/>
                    <a:pt x="356" y="799"/>
                  </a:cubicBezTo>
                  <a:cubicBezTo>
                    <a:pt x="527" y="787"/>
                    <a:pt x="650" y="597"/>
                    <a:pt x="633" y="377"/>
                  </a:cubicBezTo>
                  <a:cubicBezTo>
                    <a:pt x="616" y="163"/>
                    <a:pt x="475" y="0"/>
                    <a:pt x="3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39" name="Google Shape;1839;p55"/>
            <p:cNvSpPr/>
            <p:nvPr/>
          </p:nvSpPr>
          <p:spPr>
            <a:xfrm>
              <a:off x="-1678375" y="-1178375"/>
              <a:ext cx="40800" cy="20775"/>
            </a:xfrm>
            <a:custGeom>
              <a:avLst/>
              <a:gdLst/>
              <a:ahLst/>
              <a:cxnLst/>
              <a:rect l="l" t="t" r="r" b="b"/>
              <a:pathLst>
                <a:path w="1632" h="831" extrusionOk="0">
                  <a:moveTo>
                    <a:pt x="564" y="1"/>
                  </a:moveTo>
                  <a:cubicBezTo>
                    <a:pt x="292" y="1"/>
                    <a:pt x="84" y="87"/>
                    <a:pt x="50" y="236"/>
                  </a:cubicBezTo>
                  <a:cubicBezTo>
                    <a:pt x="1" y="443"/>
                    <a:pt x="304" y="690"/>
                    <a:pt x="729" y="790"/>
                  </a:cubicBezTo>
                  <a:cubicBezTo>
                    <a:pt x="848" y="817"/>
                    <a:pt x="963" y="831"/>
                    <a:pt x="1069" y="831"/>
                  </a:cubicBezTo>
                  <a:cubicBezTo>
                    <a:pt x="1341" y="831"/>
                    <a:pt x="1548" y="744"/>
                    <a:pt x="1584" y="595"/>
                  </a:cubicBezTo>
                  <a:cubicBezTo>
                    <a:pt x="1632" y="389"/>
                    <a:pt x="1329" y="142"/>
                    <a:pt x="904" y="42"/>
                  </a:cubicBezTo>
                  <a:cubicBezTo>
                    <a:pt x="785" y="14"/>
                    <a:pt x="670" y="1"/>
                    <a:pt x="5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40" name="Google Shape;1840;p55"/>
            <p:cNvSpPr/>
            <p:nvPr/>
          </p:nvSpPr>
          <p:spPr>
            <a:xfrm>
              <a:off x="-1673425" y="-1068950"/>
              <a:ext cx="36550" cy="21375"/>
            </a:xfrm>
            <a:custGeom>
              <a:avLst/>
              <a:gdLst/>
              <a:ahLst/>
              <a:cxnLst/>
              <a:rect l="l" t="t" r="r" b="b"/>
              <a:pathLst>
                <a:path w="1462" h="855" extrusionOk="0">
                  <a:moveTo>
                    <a:pt x="1403" y="1"/>
                  </a:moveTo>
                  <a:cubicBezTo>
                    <a:pt x="1379" y="1"/>
                    <a:pt x="1353" y="15"/>
                    <a:pt x="1344" y="45"/>
                  </a:cubicBezTo>
                  <a:cubicBezTo>
                    <a:pt x="1215" y="459"/>
                    <a:pt x="847" y="716"/>
                    <a:pt x="444" y="716"/>
                  </a:cubicBezTo>
                  <a:cubicBezTo>
                    <a:pt x="317" y="716"/>
                    <a:pt x="187" y="691"/>
                    <a:pt x="60" y="637"/>
                  </a:cubicBezTo>
                  <a:cubicBezTo>
                    <a:pt x="55" y="635"/>
                    <a:pt x="50" y="634"/>
                    <a:pt x="46" y="634"/>
                  </a:cubicBezTo>
                  <a:cubicBezTo>
                    <a:pt x="15" y="634"/>
                    <a:pt x="0" y="679"/>
                    <a:pt x="32" y="699"/>
                  </a:cubicBezTo>
                  <a:cubicBezTo>
                    <a:pt x="199" y="805"/>
                    <a:pt x="380" y="855"/>
                    <a:pt x="554" y="855"/>
                  </a:cubicBezTo>
                  <a:cubicBezTo>
                    <a:pt x="983" y="855"/>
                    <a:pt x="1376" y="554"/>
                    <a:pt x="1455" y="63"/>
                  </a:cubicBezTo>
                  <a:cubicBezTo>
                    <a:pt x="1461" y="23"/>
                    <a:pt x="1433" y="1"/>
                    <a:pt x="14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41" name="Google Shape;1841;p55"/>
            <p:cNvSpPr/>
            <p:nvPr/>
          </p:nvSpPr>
          <p:spPr>
            <a:xfrm>
              <a:off x="-1697025" y="-1330700"/>
              <a:ext cx="330950" cy="280550"/>
            </a:xfrm>
            <a:custGeom>
              <a:avLst/>
              <a:gdLst/>
              <a:ahLst/>
              <a:cxnLst/>
              <a:rect l="l" t="t" r="r" b="b"/>
              <a:pathLst>
                <a:path w="13238" h="11222" extrusionOk="0">
                  <a:moveTo>
                    <a:pt x="4423" y="1"/>
                  </a:moveTo>
                  <a:cubicBezTo>
                    <a:pt x="2030" y="1"/>
                    <a:pt x="503" y="1319"/>
                    <a:pt x="319" y="2363"/>
                  </a:cubicBezTo>
                  <a:cubicBezTo>
                    <a:pt x="0" y="4148"/>
                    <a:pt x="1978" y="5611"/>
                    <a:pt x="2485" y="5611"/>
                  </a:cubicBezTo>
                  <a:cubicBezTo>
                    <a:pt x="2498" y="5611"/>
                    <a:pt x="2509" y="5610"/>
                    <a:pt x="2520" y="5608"/>
                  </a:cubicBezTo>
                  <a:cubicBezTo>
                    <a:pt x="2964" y="5533"/>
                    <a:pt x="2779" y="4588"/>
                    <a:pt x="2779" y="4587"/>
                  </a:cubicBezTo>
                  <a:lnTo>
                    <a:pt x="2779" y="4587"/>
                  </a:lnTo>
                  <a:cubicBezTo>
                    <a:pt x="3784" y="7392"/>
                    <a:pt x="5863" y="8132"/>
                    <a:pt x="5863" y="8132"/>
                  </a:cubicBezTo>
                  <a:cubicBezTo>
                    <a:pt x="7089" y="10640"/>
                    <a:pt x="8754" y="11222"/>
                    <a:pt x="10186" y="11222"/>
                  </a:cubicBezTo>
                  <a:cubicBezTo>
                    <a:pt x="10465" y="11222"/>
                    <a:pt x="10734" y="11200"/>
                    <a:pt x="10990" y="11166"/>
                  </a:cubicBezTo>
                  <a:cubicBezTo>
                    <a:pt x="11874" y="11048"/>
                    <a:pt x="13238" y="6009"/>
                    <a:pt x="12376" y="3656"/>
                  </a:cubicBezTo>
                  <a:cubicBezTo>
                    <a:pt x="11651" y="1681"/>
                    <a:pt x="8513" y="1139"/>
                    <a:pt x="8513" y="1139"/>
                  </a:cubicBezTo>
                  <a:cubicBezTo>
                    <a:pt x="6979" y="318"/>
                    <a:pt x="5597" y="1"/>
                    <a:pt x="4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42" name="Google Shape;1842;p55"/>
            <p:cNvSpPr/>
            <p:nvPr/>
          </p:nvSpPr>
          <p:spPr>
            <a:xfrm>
              <a:off x="-1666375" y="-991450"/>
              <a:ext cx="499925" cy="668775"/>
            </a:xfrm>
            <a:custGeom>
              <a:avLst/>
              <a:gdLst/>
              <a:ahLst/>
              <a:cxnLst/>
              <a:rect l="l" t="t" r="r" b="b"/>
              <a:pathLst>
                <a:path w="19997" h="26751" extrusionOk="0">
                  <a:moveTo>
                    <a:pt x="9557" y="0"/>
                  </a:moveTo>
                  <a:cubicBezTo>
                    <a:pt x="7792" y="0"/>
                    <a:pt x="5967" y="1071"/>
                    <a:pt x="4767" y="2132"/>
                  </a:cubicBezTo>
                  <a:cubicBezTo>
                    <a:pt x="2995" y="3695"/>
                    <a:pt x="523" y="11241"/>
                    <a:pt x="368" y="12466"/>
                  </a:cubicBezTo>
                  <a:cubicBezTo>
                    <a:pt x="1" y="15359"/>
                    <a:pt x="2502" y="16894"/>
                    <a:pt x="2502" y="16894"/>
                  </a:cubicBezTo>
                  <a:lnTo>
                    <a:pt x="3338" y="25508"/>
                  </a:lnTo>
                  <a:cubicBezTo>
                    <a:pt x="3338" y="25508"/>
                    <a:pt x="5135" y="26750"/>
                    <a:pt x="8430" y="26750"/>
                  </a:cubicBezTo>
                  <a:cubicBezTo>
                    <a:pt x="10723" y="26750"/>
                    <a:pt x="13743" y="26148"/>
                    <a:pt x="17387" y="24106"/>
                  </a:cubicBezTo>
                  <a:cubicBezTo>
                    <a:pt x="17387" y="24106"/>
                    <a:pt x="19997" y="7377"/>
                    <a:pt x="11961" y="843"/>
                  </a:cubicBezTo>
                  <a:cubicBezTo>
                    <a:pt x="11222" y="243"/>
                    <a:pt x="10396" y="0"/>
                    <a:pt x="95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43" name="Google Shape;1843;p55"/>
            <p:cNvSpPr/>
            <p:nvPr/>
          </p:nvSpPr>
          <p:spPr>
            <a:xfrm>
              <a:off x="-1693075" y="-881075"/>
              <a:ext cx="118250" cy="518650"/>
            </a:xfrm>
            <a:custGeom>
              <a:avLst/>
              <a:gdLst/>
              <a:ahLst/>
              <a:cxnLst/>
              <a:rect l="l" t="t" r="r" b="b"/>
              <a:pathLst>
                <a:path w="4730" h="20746" extrusionOk="0">
                  <a:moveTo>
                    <a:pt x="4367" y="1"/>
                  </a:moveTo>
                  <a:cubicBezTo>
                    <a:pt x="4358" y="1"/>
                    <a:pt x="4350" y="5"/>
                    <a:pt x="4345" y="14"/>
                  </a:cubicBezTo>
                  <a:cubicBezTo>
                    <a:pt x="3381" y="1742"/>
                    <a:pt x="2470" y="3577"/>
                    <a:pt x="1736" y="5416"/>
                  </a:cubicBezTo>
                  <a:cubicBezTo>
                    <a:pt x="1166" y="6844"/>
                    <a:pt x="852" y="8412"/>
                    <a:pt x="1289" y="9920"/>
                  </a:cubicBezTo>
                  <a:cubicBezTo>
                    <a:pt x="1449" y="10474"/>
                    <a:pt x="1703" y="11010"/>
                    <a:pt x="2066" y="11462"/>
                  </a:cubicBezTo>
                  <a:cubicBezTo>
                    <a:pt x="2287" y="11737"/>
                    <a:pt x="2570" y="11912"/>
                    <a:pt x="2806" y="12164"/>
                  </a:cubicBezTo>
                  <a:cubicBezTo>
                    <a:pt x="3417" y="12817"/>
                    <a:pt x="3510" y="13328"/>
                    <a:pt x="3625" y="14193"/>
                  </a:cubicBezTo>
                  <a:cubicBezTo>
                    <a:pt x="3915" y="16355"/>
                    <a:pt x="4162" y="18524"/>
                    <a:pt x="4527" y="20674"/>
                  </a:cubicBezTo>
                  <a:cubicBezTo>
                    <a:pt x="4535" y="20723"/>
                    <a:pt x="4577" y="20746"/>
                    <a:pt x="4620" y="20746"/>
                  </a:cubicBezTo>
                  <a:cubicBezTo>
                    <a:pt x="4674" y="20746"/>
                    <a:pt x="4730" y="20711"/>
                    <a:pt x="4725" y="20649"/>
                  </a:cubicBezTo>
                  <a:cubicBezTo>
                    <a:pt x="4538" y="18489"/>
                    <a:pt x="4237" y="16342"/>
                    <a:pt x="3969" y="14193"/>
                  </a:cubicBezTo>
                  <a:cubicBezTo>
                    <a:pt x="3906" y="13687"/>
                    <a:pt x="3924" y="13043"/>
                    <a:pt x="3709" y="12574"/>
                  </a:cubicBezTo>
                  <a:cubicBezTo>
                    <a:pt x="3394" y="11888"/>
                    <a:pt x="2598" y="11598"/>
                    <a:pt x="2185" y="10959"/>
                  </a:cubicBezTo>
                  <a:cubicBezTo>
                    <a:pt x="0" y="7581"/>
                    <a:pt x="3195" y="3207"/>
                    <a:pt x="4393" y="32"/>
                  </a:cubicBezTo>
                  <a:cubicBezTo>
                    <a:pt x="4398" y="14"/>
                    <a:pt x="4383" y="1"/>
                    <a:pt x="43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44" name="Google Shape;1844;p55"/>
            <p:cNvSpPr/>
            <p:nvPr/>
          </p:nvSpPr>
          <p:spPr>
            <a:xfrm>
              <a:off x="-2086375" y="-833025"/>
              <a:ext cx="201825" cy="106525"/>
            </a:xfrm>
            <a:custGeom>
              <a:avLst/>
              <a:gdLst/>
              <a:ahLst/>
              <a:cxnLst/>
              <a:rect l="l" t="t" r="r" b="b"/>
              <a:pathLst>
                <a:path w="8073" h="4261" extrusionOk="0">
                  <a:moveTo>
                    <a:pt x="7599" y="1"/>
                  </a:moveTo>
                  <a:cubicBezTo>
                    <a:pt x="7541" y="1"/>
                    <a:pt x="7483" y="13"/>
                    <a:pt x="7427" y="39"/>
                  </a:cubicBezTo>
                  <a:lnTo>
                    <a:pt x="269" y="3470"/>
                  </a:lnTo>
                  <a:cubicBezTo>
                    <a:pt x="93" y="3554"/>
                    <a:pt x="0" y="3747"/>
                    <a:pt x="42" y="3937"/>
                  </a:cubicBezTo>
                  <a:cubicBezTo>
                    <a:pt x="85" y="4125"/>
                    <a:pt x="254" y="4260"/>
                    <a:pt x="449" y="4260"/>
                  </a:cubicBezTo>
                  <a:cubicBezTo>
                    <a:pt x="510" y="4260"/>
                    <a:pt x="572" y="4245"/>
                    <a:pt x="627" y="4220"/>
                  </a:cubicBezTo>
                  <a:lnTo>
                    <a:pt x="7786" y="788"/>
                  </a:lnTo>
                  <a:cubicBezTo>
                    <a:pt x="7988" y="687"/>
                    <a:pt x="8072" y="441"/>
                    <a:pt x="7973" y="238"/>
                  </a:cubicBezTo>
                  <a:cubicBezTo>
                    <a:pt x="7902" y="88"/>
                    <a:pt x="7754" y="1"/>
                    <a:pt x="75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45" name="Google Shape;1845;p55"/>
            <p:cNvSpPr/>
            <p:nvPr/>
          </p:nvSpPr>
          <p:spPr>
            <a:xfrm>
              <a:off x="-1995950" y="-886200"/>
              <a:ext cx="624975" cy="336200"/>
            </a:xfrm>
            <a:custGeom>
              <a:avLst/>
              <a:gdLst/>
              <a:ahLst/>
              <a:cxnLst/>
              <a:rect l="l" t="t" r="r" b="b"/>
              <a:pathLst>
                <a:path w="24999" h="13448" extrusionOk="0">
                  <a:moveTo>
                    <a:pt x="20632" y="0"/>
                  </a:moveTo>
                  <a:cubicBezTo>
                    <a:pt x="20017" y="0"/>
                    <a:pt x="19386" y="171"/>
                    <a:pt x="18824" y="546"/>
                  </a:cubicBezTo>
                  <a:cubicBezTo>
                    <a:pt x="15511" y="2763"/>
                    <a:pt x="10094" y="6844"/>
                    <a:pt x="9250" y="7150"/>
                  </a:cubicBezTo>
                  <a:cubicBezTo>
                    <a:pt x="9221" y="7161"/>
                    <a:pt x="9182" y="7166"/>
                    <a:pt x="9136" y="7166"/>
                  </a:cubicBezTo>
                  <a:cubicBezTo>
                    <a:pt x="8254" y="7166"/>
                    <a:pt x="4391" y="5365"/>
                    <a:pt x="3271" y="4744"/>
                  </a:cubicBezTo>
                  <a:cubicBezTo>
                    <a:pt x="3129" y="4665"/>
                    <a:pt x="2970" y="4628"/>
                    <a:pt x="2802" y="4628"/>
                  </a:cubicBezTo>
                  <a:cubicBezTo>
                    <a:pt x="1629" y="4628"/>
                    <a:pt x="1" y="6397"/>
                    <a:pt x="352" y="7726"/>
                  </a:cubicBezTo>
                  <a:cubicBezTo>
                    <a:pt x="727" y="9144"/>
                    <a:pt x="7720" y="13447"/>
                    <a:pt x="10483" y="13447"/>
                  </a:cubicBezTo>
                  <a:cubicBezTo>
                    <a:pt x="10683" y="13447"/>
                    <a:pt x="10861" y="13425"/>
                    <a:pt x="11013" y="13377"/>
                  </a:cubicBezTo>
                  <a:cubicBezTo>
                    <a:pt x="12653" y="12859"/>
                    <a:pt x="19297" y="9186"/>
                    <a:pt x="22565" y="5272"/>
                  </a:cubicBezTo>
                  <a:cubicBezTo>
                    <a:pt x="24999" y="2359"/>
                    <a:pt x="22921" y="0"/>
                    <a:pt x="206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46" name="Google Shape;1846;p55"/>
            <p:cNvSpPr/>
            <p:nvPr/>
          </p:nvSpPr>
          <p:spPr>
            <a:xfrm>
              <a:off x="-2100000" y="-816775"/>
              <a:ext cx="189100" cy="147400"/>
            </a:xfrm>
            <a:custGeom>
              <a:avLst/>
              <a:gdLst/>
              <a:ahLst/>
              <a:cxnLst/>
              <a:rect l="l" t="t" r="r" b="b"/>
              <a:pathLst>
                <a:path w="7564" h="5896" extrusionOk="0">
                  <a:moveTo>
                    <a:pt x="4207" y="0"/>
                  </a:moveTo>
                  <a:cubicBezTo>
                    <a:pt x="3126" y="0"/>
                    <a:pt x="1377" y="341"/>
                    <a:pt x="1224" y="349"/>
                  </a:cubicBezTo>
                  <a:cubicBezTo>
                    <a:pt x="1030" y="360"/>
                    <a:pt x="18" y="1608"/>
                    <a:pt x="9" y="1856"/>
                  </a:cubicBezTo>
                  <a:cubicBezTo>
                    <a:pt x="0" y="2105"/>
                    <a:pt x="817" y="3001"/>
                    <a:pt x="948" y="3077"/>
                  </a:cubicBezTo>
                  <a:cubicBezTo>
                    <a:pt x="1076" y="3152"/>
                    <a:pt x="1914" y="3281"/>
                    <a:pt x="2060" y="3673"/>
                  </a:cubicBezTo>
                  <a:cubicBezTo>
                    <a:pt x="2205" y="4067"/>
                    <a:pt x="4276" y="5268"/>
                    <a:pt x="5120" y="5843"/>
                  </a:cubicBezTo>
                  <a:cubicBezTo>
                    <a:pt x="5173" y="5879"/>
                    <a:pt x="5229" y="5896"/>
                    <a:pt x="5287" y="5896"/>
                  </a:cubicBezTo>
                  <a:cubicBezTo>
                    <a:pt x="6158" y="5896"/>
                    <a:pt x="7564" y="2120"/>
                    <a:pt x="7564" y="2120"/>
                  </a:cubicBezTo>
                  <a:cubicBezTo>
                    <a:pt x="7061" y="1880"/>
                    <a:pt x="5590" y="402"/>
                    <a:pt x="4904" y="93"/>
                  </a:cubicBezTo>
                  <a:cubicBezTo>
                    <a:pt x="4756" y="26"/>
                    <a:pt x="4507" y="0"/>
                    <a:pt x="42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47" name="Google Shape;1847;p55"/>
            <p:cNvSpPr/>
            <p:nvPr/>
          </p:nvSpPr>
          <p:spPr>
            <a:xfrm>
              <a:off x="-1711075" y="-892050"/>
              <a:ext cx="338050" cy="282675"/>
            </a:xfrm>
            <a:custGeom>
              <a:avLst/>
              <a:gdLst/>
              <a:ahLst/>
              <a:cxnLst/>
              <a:rect l="l" t="t" r="r" b="b"/>
              <a:pathLst>
                <a:path w="13522" h="11307" extrusionOk="0">
                  <a:moveTo>
                    <a:pt x="9486" y="1"/>
                  </a:moveTo>
                  <a:cubicBezTo>
                    <a:pt x="8793" y="1"/>
                    <a:pt x="8013" y="183"/>
                    <a:pt x="7173" y="601"/>
                  </a:cubicBezTo>
                  <a:cubicBezTo>
                    <a:pt x="3095" y="2632"/>
                    <a:pt x="420" y="5244"/>
                    <a:pt x="420" y="5244"/>
                  </a:cubicBezTo>
                  <a:cubicBezTo>
                    <a:pt x="1" y="5454"/>
                    <a:pt x="1358" y="10006"/>
                    <a:pt x="4842" y="11305"/>
                  </a:cubicBezTo>
                  <a:cubicBezTo>
                    <a:pt x="4845" y="11306"/>
                    <a:pt x="4849" y="11307"/>
                    <a:pt x="4853" y="11307"/>
                  </a:cubicBezTo>
                  <a:cubicBezTo>
                    <a:pt x="5208" y="11307"/>
                    <a:pt x="9906" y="7917"/>
                    <a:pt x="11910" y="5032"/>
                  </a:cubicBezTo>
                  <a:cubicBezTo>
                    <a:pt x="13521" y="2711"/>
                    <a:pt x="12158" y="1"/>
                    <a:pt x="94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48" name="Google Shape;1848;p55"/>
            <p:cNvSpPr/>
            <p:nvPr/>
          </p:nvSpPr>
          <p:spPr>
            <a:xfrm>
              <a:off x="-1731125" y="-792475"/>
              <a:ext cx="189300" cy="211950"/>
            </a:xfrm>
            <a:custGeom>
              <a:avLst/>
              <a:gdLst/>
              <a:ahLst/>
              <a:cxnLst/>
              <a:rect l="l" t="t" r="r" b="b"/>
              <a:pathLst>
                <a:path w="7572" h="8478" extrusionOk="0">
                  <a:moveTo>
                    <a:pt x="2465" y="1"/>
                  </a:moveTo>
                  <a:cubicBezTo>
                    <a:pt x="2181" y="1"/>
                    <a:pt x="1" y="1738"/>
                    <a:pt x="16" y="1921"/>
                  </a:cubicBezTo>
                  <a:cubicBezTo>
                    <a:pt x="267" y="5237"/>
                    <a:pt x="3897" y="8462"/>
                    <a:pt x="4289" y="8477"/>
                  </a:cubicBezTo>
                  <a:cubicBezTo>
                    <a:pt x="4291" y="8477"/>
                    <a:pt x="4293" y="8477"/>
                    <a:pt x="4294" y="8477"/>
                  </a:cubicBezTo>
                  <a:cubicBezTo>
                    <a:pt x="4704" y="8477"/>
                    <a:pt x="7572" y="6609"/>
                    <a:pt x="7390" y="6481"/>
                  </a:cubicBezTo>
                  <a:cubicBezTo>
                    <a:pt x="4682" y="4573"/>
                    <a:pt x="2694" y="70"/>
                    <a:pt x="2479" y="3"/>
                  </a:cubicBezTo>
                  <a:cubicBezTo>
                    <a:pt x="2475" y="2"/>
                    <a:pt x="2470" y="1"/>
                    <a:pt x="24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49" name="Google Shape;1849;p55"/>
            <p:cNvSpPr/>
            <p:nvPr/>
          </p:nvSpPr>
          <p:spPr>
            <a:xfrm>
              <a:off x="-1584375" y="-730750"/>
              <a:ext cx="168375" cy="121675"/>
            </a:xfrm>
            <a:custGeom>
              <a:avLst/>
              <a:gdLst/>
              <a:ahLst/>
              <a:cxnLst/>
              <a:rect l="l" t="t" r="r" b="b"/>
              <a:pathLst>
                <a:path w="6735" h="4867" extrusionOk="0">
                  <a:moveTo>
                    <a:pt x="5879" y="1"/>
                  </a:moveTo>
                  <a:cubicBezTo>
                    <a:pt x="5863" y="1"/>
                    <a:pt x="5846" y="6"/>
                    <a:pt x="5830" y="18"/>
                  </a:cubicBezTo>
                  <a:cubicBezTo>
                    <a:pt x="4832" y="753"/>
                    <a:pt x="3995" y="1676"/>
                    <a:pt x="3006" y="2426"/>
                  </a:cubicBezTo>
                  <a:cubicBezTo>
                    <a:pt x="2005" y="3183"/>
                    <a:pt x="940" y="3879"/>
                    <a:pt x="43" y="4762"/>
                  </a:cubicBezTo>
                  <a:cubicBezTo>
                    <a:pt x="1" y="4804"/>
                    <a:pt x="39" y="4867"/>
                    <a:pt x="88" y="4867"/>
                  </a:cubicBezTo>
                  <a:cubicBezTo>
                    <a:pt x="98" y="4867"/>
                    <a:pt x="108" y="4864"/>
                    <a:pt x="118" y="4859"/>
                  </a:cubicBezTo>
                  <a:cubicBezTo>
                    <a:pt x="1815" y="3961"/>
                    <a:pt x="3237" y="2751"/>
                    <a:pt x="4607" y="1461"/>
                  </a:cubicBezTo>
                  <a:cubicBezTo>
                    <a:pt x="5329" y="1241"/>
                    <a:pt x="6099" y="958"/>
                    <a:pt x="6681" y="488"/>
                  </a:cubicBezTo>
                  <a:cubicBezTo>
                    <a:pt x="6734" y="445"/>
                    <a:pt x="6684" y="382"/>
                    <a:pt x="6631" y="382"/>
                  </a:cubicBezTo>
                  <a:cubicBezTo>
                    <a:pt x="6622" y="382"/>
                    <a:pt x="6614" y="384"/>
                    <a:pt x="6605" y="388"/>
                  </a:cubicBezTo>
                  <a:cubicBezTo>
                    <a:pt x="5974" y="670"/>
                    <a:pt x="5386" y="1027"/>
                    <a:pt x="4759" y="1317"/>
                  </a:cubicBezTo>
                  <a:cubicBezTo>
                    <a:pt x="5157" y="938"/>
                    <a:pt x="5553" y="557"/>
                    <a:pt x="5950" y="174"/>
                  </a:cubicBezTo>
                  <a:cubicBezTo>
                    <a:pt x="6014" y="112"/>
                    <a:pt x="5953" y="1"/>
                    <a:pt x="58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50" name="Google Shape;1850;p55"/>
            <p:cNvSpPr/>
            <p:nvPr/>
          </p:nvSpPr>
          <p:spPr>
            <a:xfrm>
              <a:off x="-1611975" y="-882400"/>
              <a:ext cx="95875" cy="50900"/>
            </a:xfrm>
            <a:custGeom>
              <a:avLst/>
              <a:gdLst/>
              <a:ahLst/>
              <a:cxnLst/>
              <a:rect l="l" t="t" r="r" b="b"/>
              <a:pathLst>
                <a:path w="3835" h="2036" extrusionOk="0">
                  <a:moveTo>
                    <a:pt x="3758" y="0"/>
                  </a:moveTo>
                  <a:cubicBezTo>
                    <a:pt x="3753" y="0"/>
                    <a:pt x="3747" y="2"/>
                    <a:pt x="3741" y="4"/>
                  </a:cubicBezTo>
                  <a:cubicBezTo>
                    <a:pt x="2433" y="487"/>
                    <a:pt x="1138" y="1131"/>
                    <a:pt x="26" y="1976"/>
                  </a:cubicBezTo>
                  <a:cubicBezTo>
                    <a:pt x="0" y="1997"/>
                    <a:pt x="18" y="2036"/>
                    <a:pt x="47" y="2036"/>
                  </a:cubicBezTo>
                  <a:cubicBezTo>
                    <a:pt x="51" y="2036"/>
                    <a:pt x="56" y="2035"/>
                    <a:pt x="61" y="2033"/>
                  </a:cubicBezTo>
                  <a:cubicBezTo>
                    <a:pt x="1309" y="1407"/>
                    <a:pt x="2531" y="730"/>
                    <a:pt x="3784" y="106"/>
                  </a:cubicBezTo>
                  <a:cubicBezTo>
                    <a:pt x="3835" y="81"/>
                    <a:pt x="3808" y="0"/>
                    <a:pt x="37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51" name="Google Shape;1851;p55"/>
            <p:cNvSpPr/>
            <p:nvPr/>
          </p:nvSpPr>
          <p:spPr>
            <a:xfrm>
              <a:off x="-1659275" y="-782900"/>
              <a:ext cx="101325" cy="140525"/>
            </a:xfrm>
            <a:custGeom>
              <a:avLst/>
              <a:gdLst/>
              <a:ahLst/>
              <a:cxnLst/>
              <a:rect l="l" t="t" r="r" b="b"/>
              <a:pathLst>
                <a:path w="4053" h="5621" extrusionOk="0">
                  <a:moveTo>
                    <a:pt x="70" y="0"/>
                  </a:moveTo>
                  <a:cubicBezTo>
                    <a:pt x="37" y="0"/>
                    <a:pt x="0" y="30"/>
                    <a:pt x="13" y="69"/>
                  </a:cubicBezTo>
                  <a:cubicBezTo>
                    <a:pt x="741" y="2257"/>
                    <a:pt x="2051" y="4214"/>
                    <a:pt x="3904" y="5606"/>
                  </a:cubicBezTo>
                  <a:cubicBezTo>
                    <a:pt x="3918" y="5616"/>
                    <a:pt x="3931" y="5621"/>
                    <a:pt x="3945" y="5621"/>
                  </a:cubicBezTo>
                  <a:cubicBezTo>
                    <a:pt x="4004" y="5621"/>
                    <a:pt x="4053" y="5532"/>
                    <a:pt x="4001" y="5482"/>
                  </a:cubicBezTo>
                  <a:cubicBezTo>
                    <a:pt x="2378" y="3876"/>
                    <a:pt x="1053" y="2116"/>
                    <a:pt x="112" y="27"/>
                  </a:cubicBezTo>
                  <a:cubicBezTo>
                    <a:pt x="103" y="8"/>
                    <a:pt x="87" y="0"/>
                    <a:pt x="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52" name="Google Shape;1852;p55"/>
            <p:cNvSpPr/>
            <p:nvPr/>
          </p:nvSpPr>
          <p:spPr>
            <a:xfrm>
              <a:off x="-1555575" y="-1332375"/>
              <a:ext cx="305350" cy="779175"/>
            </a:xfrm>
            <a:custGeom>
              <a:avLst/>
              <a:gdLst/>
              <a:ahLst/>
              <a:cxnLst/>
              <a:rect l="l" t="t" r="r" b="b"/>
              <a:pathLst>
                <a:path w="12214" h="31167" extrusionOk="0">
                  <a:moveTo>
                    <a:pt x="1520" y="0"/>
                  </a:moveTo>
                  <a:cubicBezTo>
                    <a:pt x="983" y="0"/>
                    <a:pt x="484" y="63"/>
                    <a:pt x="58" y="196"/>
                  </a:cubicBezTo>
                  <a:cubicBezTo>
                    <a:pt x="58" y="196"/>
                    <a:pt x="880" y="5211"/>
                    <a:pt x="536" y="13476"/>
                  </a:cubicBezTo>
                  <a:cubicBezTo>
                    <a:pt x="190" y="21742"/>
                    <a:pt x="0" y="29849"/>
                    <a:pt x="5992" y="31070"/>
                  </a:cubicBezTo>
                  <a:cubicBezTo>
                    <a:pt x="6311" y="31135"/>
                    <a:pt x="6618" y="31166"/>
                    <a:pt x="6912" y="31166"/>
                  </a:cubicBezTo>
                  <a:cubicBezTo>
                    <a:pt x="10555" y="31166"/>
                    <a:pt x="12213" y="26408"/>
                    <a:pt x="11925" y="23041"/>
                  </a:cubicBezTo>
                  <a:cubicBezTo>
                    <a:pt x="11614" y="19403"/>
                    <a:pt x="8736" y="5600"/>
                    <a:pt x="7958" y="3265"/>
                  </a:cubicBezTo>
                  <a:cubicBezTo>
                    <a:pt x="7318" y="1347"/>
                    <a:pt x="4008" y="0"/>
                    <a:pt x="1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53" name="Google Shape;1853;p55"/>
            <p:cNvSpPr/>
            <p:nvPr/>
          </p:nvSpPr>
          <p:spPr>
            <a:xfrm>
              <a:off x="-1566775" y="-1155575"/>
              <a:ext cx="94675" cy="80200"/>
            </a:xfrm>
            <a:custGeom>
              <a:avLst/>
              <a:gdLst/>
              <a:ahLst/>
              <a:cxnLst/>
              <a:rect l="l" t="t" r="r" b="b"/>
              <a:pathLst>
                <a:path w="3787" h="3208" extrusionOk="0">
                  <a:moveTo>
                    <a:pt x="1642" y="1"/>
                  </a:moveTo>
                  <a:cubicBezTo>
                    <a:pt x="517" y="1"/>
                    <a:pt x="1" y="879"/>
                    <a:pt x="1" y="879"/>
                  </a:cubicBezTo>
                  <a:lnTo>
                    <a:pt x="714" y="3164"/>
                  </a:lnTo>
                  <a:cubicBezTo>
                    <a:pt x="714" y="3164"/>
                    <a:pt x="930" y="3208"/>
                    <a:pt x="1225" y="3208"/>
                  </a:cubicBezTo>
                  <a:cubicBezTo>
                    <a:pt x="1547" y="3208"/>
                    <a:pt x="1964" y="3156"/>
                    <a:pt x="2302" y="2938"/>
                  </a:cubicBezTo>
                  <a:cubicBezTo>
                    <a:pt x="3787" y="1982"/>
                    <a:pt x="2976" y="5"/>
                    <a:pt x="1648" y="1"/>
                  </a:cubicBezTo>
                  <a:cubicBezTo>
                    <a:pt x="1646" y="1"/>
                    <a:pt x="1644" y="1"/>
                    <a:pt x="16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54" name="Google Shape;1854;p55"/>
            <p:cNvSpPr/>
            <p:nvPr/>
          </p:nvSpPr>
          <p:spPr>
            <a:xfrm>
              <a:off x="-1545000" y="-1140775"/>
              <a:ext cx="40900" cy="52850"/>
            </a:xfrm>
            <a:custGeom>
              <a:avLst/>
              <a:gdLst/>
              <a:ahLst/>
              <a:cxnLst/>
              <a:rect l="l" t="t" r="r" b="b"/>
              <a:pathLst>
                <a:path w="1636" h="2114" extrusionOk="0">
                  <a:moveTo>
                    <a:pt x="1000" y="0"/>
                  </a:moveTo>
                  <a:cubicBezTo>
                    <a:pt x="997" y="0"/>
                    <a:pt x="995" y="1"/>
                    <a:pt x="993" y="1"/>
                  </a:cubicBezTo>
                  <a:cubicBezTo>
                    <a:pt x="261" y="160"/>
                    <a:pt x="1" y="1062"/>
                    <a:pt x="156" y="1704"/>
                  </a:cubicBezTo>
                  <a:cubicBezTo>
                    <a:pt x="219" y="1966"/>
                    <a:pt x="310" y="2113"/>
                    <a:pt x="386" y="2113"/>
                  </a:cubicBezTo>
                  <a:cubicBezTo>
                    <a:pt x="424" y="2113"/>
                    <a:pt x="458" y="2076"/>
                    <a:pt x="484" y="1999"/>
                  </a:cubicBezTo>
                  <a:cubicBezTo>
                    <a:pt x="581" y="1708"/>
                    <a:pt x="967" y="1461"/>
                    <a:pt x="1333" y="1461"/>
                  </a:cubicBezTo>
                  <a:cubicBezTo>
                    <a:pt x="1427" y="1461"/>
                    <a:pt x="1520" y="1478"/>
                    <a:pt x="1606" y="1514"/>
                  </a:cubicBezTo>
                  <a:cubicBezTo>
                    <a:pt x="1608" y="1515"/>
                    <a:pt x="1610" y="1515"/>
                    <a:pt x="1611" y="1515"/>
                  </a:cubicBezTo>
                  <a:cubicBezTo>
                    <a:pt x="1626" y="1515"/>
                    <a:pt x="1635" y="1498"/>
                    <a:pt x="1627" y="1486"/>
                  </a:cubicBezTo>
                  <a:cubicBezTo>
                    <a:pt x="1488" y="1327"/>
                    <a:pt x="1313" y="1264"/>
                    <a:pt x="1131" y="1264"/>
                  </a:cubicBezTo>
                  <a:cubicBezTo>
                    <a:pt x="880" y="1264"/>
                    <a:pt x="617" y="1386"/>
                    <a:pt x="423" y="1550"/>
                  </a:cubicBezTo>
                  <a:cubicBezTo>
                    <a:pt x="394" y="1077"/>
                    <a:pt x="472" y="333"/>
                    <a:pt x="1018" y="57"/>
                  </a:cubicBezTo>
                  <a:cubicBezTo>
                    <a:pt x="1050" y="41"/>
                    <a:pt x="1028" y="0"/>
                    <a:pt x="10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0"/>
        <p:cNvGrpSpPr/>
        <p:nvPr/>
      </p:nvGrpSpPr>
      <p:grpSpPr>
        <a:xfrm>
          <a:off x="0" y="0"/>
          <a:ext cx="0" cy="0"/>
          <a:chOff x="0" y="0"/>
          <a:chExt cx="0" cy="0"/>
        </a:xfrm>
      </p:grpSpPr>
      <p:sp>
        <p:nvSpPr>
          <p:cNvPr id="1971" name="Google Shape;1971;p59"/>
          <p:cNvSpPr txBox="1">
            <a:spLocks noGrp="1"/>
          </p:cNvSpPr>
          <p:nvPr>
            <p:ph type="title"/>
          </p:nvPr>
        </p:nvSpPr>
        <p:spPr>
          <a:xfrm>
            <a:off x="2202883" y="1836128"/>
            <a:ext cx="4229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Times New Roman" panose="02020603050405020304" pitchFamily="18" charset="0"/>
                <a:cs typeface="Times New Roman" panose="02020603050405020304" pitchFamily="18" charset="0"/>
              </a:rPr>
              <a:t>Tổng kết</a:t>
            </a:r>
            <a:endParaRPr>
              <a:latin typeface="Times New Roman" panose="02020603050405020304" pitchFamily="18" charset="0"/>
              <a:cs typeface="Times New Roman" panose="02020603050405020304" pitchFamily="18" charset="0"/>
            </a:endParaRPr>
          </a:p>
        </p:txBody>
      </p:sp>
      <p:sp>
        <p:nvSpPr>
          <p:cNvPr id="1972" name="Google Shape;1972;p59"/>
          <p:cNvSpPr txBox="1">
            <a:spLocks noGrp="1"/>
          </p:cNvSpPr>
          <p:nvPr>
            <p:ph type="title" idx="2"/>
          </p:nvPr>
        </p:nvSpPr>
        <p:spPr>
          <a:xfrm>
            <a:off x="3316050" y="945225"/>
            <a:ext cx="2511900" cy="789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05</a:t>
            </a:r>
            <a:endParaRPr>
              <a:latin typeface="Times New Roman" panose="02020603050405020304" pitchFamily="18" charset="0"/>
              <a:cs typeface="Times New Roman" panose="02020603050405020304" pitchFamily="18" charset="0"/>
            </a:endParaRPr>
          </a:p>
        </p:txBody>
      </p:sp>
      <p:sp>
        <p:nvSpPr>
          <p:cNvPr id="1973" name="Google Shape;1973;p59"/>
          <p:cNvSpPr txBox="1">
            <a:spLocks noGrp="1"/>
          </p:cNvSpPr>
          <p:nvPr>
            <p:ph type="subTitle" idx="1"/>
          </p:nvPr>
        </p:nvSpPr>
        <p:spPr>
          <a:xfrm>
            <a:off x="3081370" y="2946374"/>
            <a:ext cx="2772737" cy="12519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panose="02020603050405020304" pitchFamily="18" charset="0"/>
                <a:cs typeface="Times New Roman" panose="02020603050405020304" pitchFamily="18" charset="0"/>
              </a:rPr>
              <a:t>5.1 Những điều làm được</a:t>
            </a:r>
          </a:p>
          <a:p>
            <a:pPr marL="0" lvl="0" indent="0" algn="l" rtl="0">
              <a:spcBef>
                <a:spcPts val="0"/>
              </a:spcBef>
              <a:spcAft>
                <a:spcPts val="0"/>
              </a:spcAft>
              <a:buNone/>
            </a:pPr>
            <a:r>
              <a:rPr lang="en-US">
                <a:latin typeface="Times New Roman" panose="02020603050405020304" pitchFamily="18" charset="0"/>
                <a:cs typeface="Times New Roman" panose="02020603050405020304" pitchFamily="18" charset="0"/>
              </a:rPr>
              <a:t>5.2 Những điều chưa làm được</a:t>
            </a:r>
          </a:p>
          <a:p>
            <a:pPr marL="0" lvl="0" indent="0" algn="l" rtl="0">
              <a:spcBef>
                <a:spcPts val="0"/>
              </a:spcBef>
              <a:spcAft>
                <a:spcPts val="0"/>
              </a:spcAft>
              <a:buNone/>
            </a:pPr>
            <a:r>
              <a:rPr lang="en-US">
                <a:latin typeface="Times New Roman" panose="02020603050405020304" pitchFamily="18" charset="0"/>
                <a:cs typeface="Times New Roman" panose="02020603050405020304" pitchFamily="18" charset="0"/>
              </a:rPr>
              <a:t>5.3 Hướng phát triển</a:t>
            </a:r>
          </a:p>
          <a:p>
            <a:pPr marL="0" lvl="0" indent="0" algn="ctr" rtl="0">
              <a:spcBef>
                <a:spcPts val="0"/>
              </a:spcBef>
              <a:spcAft>
                <a:spcPts val="0"/>
              </a:spcAft>
              <a:buNone/>
            </a:pPr>
            <a:br>
              <a:rPr lang="en-US">
                <a:latin typeface="Times New Roman" panose="02020603050405020304" pitchFamily="18" charset="0"/>
                <a:cs typeface="Times New Roman" panose="02020603050405020304" pitchFamily="18" charset="0"/>
              </a:rPr>
            </a:br>
            <a:endParaRPr>
              <a:latin typeface="Times New Roman" panose="02020603050405020304" pitchFamily="18" charset="0"/>
              <a:cs typeface="Times New Roman" panose="02020603050405020304" pitchFamily="18" charset="0"/>
            </a:endParaRPr>
          </a:p>
        </p:txBody>
      </p:sp>
      <p:grpSp>
        <p:nvGrpSpPr>
          <p:cNvPr id="1974" name="Google Shape;1974;p59"/>
          <p:cNvGrpSpPr/>
          <p:nvPr/>
        </p:nvGrpSpPr>
        <p:grpSpPr>
          <a:xfrm>
            <a:off x="944058" y="2758529"/>
            <a:ext cx="1149771" cy="2484859"/>
            <a:chOff x="-4707075" y="-435475"/>
            <a:chExt cx="657200" cy="1420325"/>
          </a:xfrm>
        </p:grpSpPr>
        <p:sp>
          <p:nvSpPr>
            <p:cNvPr id="1975" name="Google Shape;1975;p59"/>
            <p:cNvSpPr/>
            <p:nvPr/>
          </p:nvSpPr>
          <p:spPr>
            <a:xfrm>
              <a:off x="-4339500" y="-336625"/>
              <a:ext cx="179725" cy="942650"/>
            </a:xfrm>
            <a:custGeom>
              <a:avLst/>
              <a:gdLst/>
              <a:ahLst/>
              <a:cxnLst/>
              <a:rect l="l" t="t" r="r" b="b"/>
              <a:pathLst>
                <a:path w="7189" h="37706" extrusionOk="0">
                  <a:moveTo>
                    <a:pt x="6873" y="1"/>
                  </a:moveTo>
                  <a:cubicBezTo>
                    <a:pt x="6801" y="1"/>
                    <a:pt x="6730" y="26"/>
                    <a:pt x="6679" y="83"/>
                  </a:cubicBezTo>
                  <a:cubicBezTo>
                    <a:pt x="4789" y="2178"/>
                    <a:pt x="3786" y="4786"/>
                    <a:pt x="3090" y="7493"/>
                  </a:cubicBezTo>
                  <a:cubicBezTo>
                    <a:pt x="2255" y="10748"/>
                    <a:pt x="1643" y="14079"/>
                    <a:pt x="1158" y="17407"/>
                  </a:cubicBezTo>
                  <a:cubicBezTo>
                    <a:pt x="187" y="24016"/>
                    <a:pt x="0" y="30713"/>
                    <a:pt x="1377" y="37279"/>
                  </a:cubicBezTo>
                  <a:cubicBezTo>
                    <a:pt x="1369" y="37290"/>
                    <a:pt x="1363" y="37300"/>
                    <a:pt x="1359" y="37312"/>
                  </a:cubicBezTo>
                  <a:cubicBezTo>
                    <a:pt x="1243" y="37516"/>
                    <a:pt x="1424" y="37706"/>
                    <a:pt x="1603" y="37706"/>
                  </a:cubicBezTo>
                  <a:cubicBezTo>
                    <a:pt x="1683" y="37706"/>
                    <a:pt x="1762" y="37669"/>
                    <a:pt x="1815" y="37578"/>
                  </a:cubicBezTo>
                  <a:cubicBezTo>
                    <a:pt x="3212" y="35166"/>
                    <a:pt x="3463" y="31992"/>
                    <a:pt x="3842" y="29276"/>
                  </a:cubicBezTo>
                  <a:cubicBezTo>
                    <a:pt x="4280" y="26144"/>
                    <a:pt x="4630" y="23003"/>
                    <a:pt x="5000" y="19862"/>
                  </a:cubicBezTo>
                  <a:cubicBezTo>
                    <a:pt x="5756" y="13338"/>
                    <a:pt x="6478" y="6812"/>
                    <a:pt x="7170" y="283"/>
                  </a:cubicBezTo>
                  <a:cubicBezTo>
                    <a:pt x="7188" y="115"/>
                    <a:pt x="7028" y="1"/>
                    <a:pt x="68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76" name="Google Shape;1976;p59"/>
            <p:cNvSpPr/>
            <p:nvPr/>
          </p:nvSpPr>
          <p:spPr>
            <a:xfrm>
              <a:off x="-4310700" y="-120700"/>
              <a:ext cx="93875" cy="677725"/>
            </a:xfrm>
            <a:custGeom>
              <a:avLst/>
              <a:gdLst/>
              <a:ahLst/>
              <a:cxnLst/>
              <a:rect l="l" t="t" r="r" b="b"/>
              <a:pathLst>
                <a:path w="3755" h="27109" extrusionOk="0">
                  <a:moveTo>
                    <a:pt x="3689" y="1"/>
                  </a:moveTo>
                  <a:cubicBezTo>
                    <a:pt x="3663" y="1"/>
                    <a:pt x="3638" y="14"/>
                    <a:pt x="3632" y="43"/>
                  </a:cubicBezTo>
                  <a:cubicBezTo>
                    <a:pt x="2978" y="3657"/>
                    <a:pt x="2495" y="7310"/>
                    <a:pt x="2045" y="10960"/>
                  </a:cubicBezTo>
                  <a:cubicBezTo>
                    <a:pt x="2055" y="8796"/>
                    <a:pt x="1967" y="6624"/>
                    <a:pt x="1914" y="4468"/>
                  </a:cubicBezTo>
                  <a:cubicBezTo>
                    <a:pt x="1914" y="4428"/>
                    <a:pt x="1883" y="4409"/>
                    <a:pt x="1852" y="4409"/>
                  </a:cubicBezTo>
                  <a:cubicBezTo>
                    <a:pt x="1822" y="4409"/>
                    <a:pt x="1791" y="4428"/>
                    <a:pt x="1790" y="4468"/>
                  </a:cubicBezTo>
                  <a:cubicBezTo>
                    <a:pt x="1756" y="7281"/>
                    <a:pt x="1660" y="10120"/>
                    <a:pt x="1804" y="12931"/>
                  </a:cubicBezTo>
                  <a:cubicBezTo>
                    <a:pt x="1787" y="13058"/>
                    <a:pt x="1772" y="13185"/>
                    <a:pt x="1756" y="13312"/>
                  </a:cubicBezTo>
                  <a:cubicBezTo>
                    <a:pt x="1325" y="16896"/>
                    <a:pt x="841" y="20498"/>
                    <a:pt x="551" y="24105"/>
                  </a:cubicBezTo>
                  <a:cubicBezTo>
                    <a:pt x="286" y="20971"/>
                    <a:pt x="243" y="17838"/>
                    <a:pt x="355" y="14695"/>
                  </a:cubicBezTo>
                  <a:cubicBezTo>
                    <a:pt x="356" y="14673"/>
                    <a:pt x="340" y="14662"/>
                    <a:pt x="323" y="14662"/>
                  </a:cubicBezTo>
                  <a:cubicBezTo>
                    <a:pt x="305" y="14662"/>
                    <a:pt x="287" y="14673"/>
                    <a:pt x="285" y="14695"/>
                  </a:cubicBezTo>
                  <a:cubicBezTo>
                    <a:pt x="0" y="17986"/>
                    <a:pt x="104" y="21290"/>
                    <a:pt x="497" y="24567"/>
                  </a:cubicBezTo>
                  <a:cubicBezTo>
                    <a:pt x="499" y="24579"/>
                    <a:pt x="505" y="24590"/>
                    <a:pt x="514" y="24597"/>
                  </a:cubicBezTo>
                  <a:cubicBezTo>
                    <a:pt x="452" y="25416"/>
                    <a:pt x="397" y="26236"/>
                    <a:pt x="361" y="27054"/>
                  </a:cubicBezTo>
                  <a:cubicBezTo>
                    <a:pt x="359" y="27089"/>
                    <a:pt x="390" y="27109"/>
                    <a:pt x="419" y="27109"/>
                  </a:cubicBezTo>
                  <a:cubicBezTo>
                    <a:pt x="442" y="27109"/>
                    <a:pt x="463" y="27096"/>
                    <a:pt x="467" y="27069"/>
                  </a:cubicBezTo>
                  <a:cubicBezTo>
                    <a:pt x="732" y="25423"/>
                    <a:pt x="949" y="23770"/>
                    <a:pt x="1148" y="22113"/>
                  </a:cubicBezTo>
                  <a:cubicBezTo>
                    <a:pt x="1730" y="20319"/>
                    <a:pt x="2145" y="18405"/>
                    <a:pt x="2347" y="16548"/>
                  </a:cubicBezTo>
                  <a:cubicBezTo>
                    <a:pt x="2353" y="16502"/>
                    <a:pt x="2314" y="16477"/>
                    <a:pt x="2275" y="16477"/>
                  </a:cubicBezTo>
                  <a:cubicBezTo>
                    <a:pt x="2244" y="16477"/>
                    <a:pt x="2213" y="16493"/>
                    <a:pt x="2205" y="16528"/>
                  </a:cubicBezTo>
                  <a:cubicBezTo>
                    <a:pt x="1922" y="17784"/>
                    <a:pt x="1639" y="19042"/>
                    <a:pt x="1358" y="20302"/>
                  </a:cubicBezTo>
                  <a:cubicBezTo>
                    <a:pt x="1603" y="18123"/>
                    <a:pt x="1831" y="15943"/>
                    <a:pt x="2095" y="13770"/>
                  </a:cubicBezTo>
                  <a:cubicBezTo>
                    <a:pt x="2652" y="9203"/>
                    <a:pt x="3296" y="4639"/>
                    <a:pt x="3751" y="59"/>
                  </a:cubicBezTo>
                  <a:cubicBezTo>
                    <a:pt x="3755" y="22"/>
                    <a:pt x="3721" y="1"/>
                    <a:pt x="36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77" name="Google Shape;1977;p59"/>
            <p:cNvSpPr/>
            <p:nvPr/>
          </p:nvSpPr>
          <p:spPr>
            <a:xfrm>
              <a:off x="-4213200" y="-245925"/>
              <a:ext cx="22200" cy="81575"/>
            </a:xfrm>
            <a:custGeom>
              <a:avLst/>
              <a:gdLst/>
              <a:ahLst/>
              <a:cxnLst/>
              <a:rect l="l" t="t" r="r" b="b"/>
              <a:pathLst>
                <a:path w="888" h="3263" extrusionOk="0">
                  <a:moveTo>
                    <a:pt x="842" y="1"/>
                  </a:moveTo>
                  <a:cubicBezTo>
                    <a:pt x="831" y="1"/>
                    <a:pt x="820" y="6"/>
                    <a:pt x="814" y="19"/>
                  </a:cubicBezTo>
                  <a:cubicBezTo>
                    <a:pt x="370" y="1016"/>
                    <a:pt x="142" y="2149"/>
                    <a:pt x="3" y="3228"/>
                  </a:cubicBezTo>
                  <a:cubicBezTo>
                    <a:pt x="1" y="3250"/>
                    <a:pt x="21" y="3262"/>
                    <a:pt x="41" y="3262"/>
                  </a:cubicBezTo>
                  <a:cubicBezTo>
                    <a:pt x="57" y="3262"/>
                    <a:pt x="72" y="3254"/>
                    <a:pt x="75" y="3237"/>
                  </a:cubicBezTo>
                  <a:cubicBezTo>
                    <a:pt x="286" y="2152"/>
                    <a:pt x="609" y="1116"/>
                    <a:pt x="882" y="48"/>
                  </a:cubicBezTo>
                  <a:cubicBezTo>
                    <a:pt x="888" y="22"/>
                    <a:pt x="864" y="1"/>
                    <a:pt x="8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78" name="Google Shape;1978;p59"/>
            <p:cNvSpPr/>
            <p:nvPr/>
          </p:nvSpPr>
          <p:spPr>
            <a:xfrm>
              <a:off x="-4453400" y="-435475"/>
              <a:ext cx="129450" cy="994000"/>
            </a:xfrm>
            <a:custGeom>
              <a:avLst/>
              <a:gdLst/>
              <a:ahLst/>
              <a:cxnLst/>
              <a:rect l="l" t="t" r="r" b="b"/>
              <a:pathLst>
                <a:path w="5178" h="39760" extrusionOk="0">
                  <a:moveTo>
                    <a:pt x="3768" y="1"/>
                  </a:moveTo>
                  <a:cubicBezTo>
                    <a:pt x="3692" y="1"/>
                    <a:pt x="3620" y="35"/>
                    <a:pt x="3576" y="119"/>
                  </a:cubicBezTo>
                  <a:cubicBezTo>
                    <a:pt x="2112" y="2935"/>
                    <a:pt x="1632" y="6105"/>
                    <a:pt x="1165" y="9213"/>
                  </a:cubicBezTo>
                  <a:cubicBezTo>
                    <a:pt x="649" y="12656"/>
                    <a:pt x="305" y="16127"/>
                    <a:pt x="198" y="19612"/>
                  </a:cubicBezTo>
                  <a:cubicBezTo>
                    <a:pt x="1" y="26255"/>
                    <a:pt x="583" y="33191"/>
                    <a:pt x="2835" y="39493"/>
                  </a:cubicBezTo>
                  <a:cubicBezTo>
                    <a:pt x="2840" y="39629"/>
                    <a:pt x="2940" y="39760"/>
                    <a:pt x="3076" y="39760"/>
                  </a:cubicBezTo>
                  <a:cubicBezTo>
                    <a:pt x="3117" y="39760"/>
                    <a:pt x="3162" y="39748"/>
                    <a:pt x="3208" y="39720"/>
                  </a:cubicBezTo>
                  <a:cubicBezTo>
                    <a:pt x="4179" y="39120"/>
                    <a:pt x="4324" y="37752"/>
                    <a:pt x="4540" y="36730"/>
                  </a:cubicBezTo>
                  <a:cubicBezTo>
                    <a:pt x="4873" y="35133"/>
                    <a:pt x="5026" y="33505"/>
                    <a:pt x="5072" y="31877"/>
                  </a:cubicBezTo>
                  <a:cubicBezTo>
                    <a:pt x="5177" y="28302"/>
                    <a:pt x="4821" y="24722"/>
                    <a:pt x="4665" y="21155"/>
                  </a:cubicBezTo>
                  <a:cubicBezTo>
                    <a:pt x="4498" y="17477"/>
                    <a:pt x="4414" y="13800"/>
                    <a:pt x="4412" y="10123"/>
                  </a:cubicBezTo>
                  <a:cubicBezTo>
                    <a:pt x="4408" y="8360"/>
                    <a:pt x="4427" y="6596"/>
                    <a:pt x="4460" y="4836"/>
                  </a:cubicBezTo>
                  <a:cubicBezTo>
                    <a:pt x="4489" y="3263"/>
                    <a:pt x="4517" y="1717"/>
                    <a:pt x="4049" y="201"/>
                  </a:cubicBezTo>
                  <a:cubicBezTo>
                    <a:pt x="4011" y="85"/>
                    <a:pt x="3886" y="1"/>
                    <a:pt x="37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79" name="Google Shape;1979;p59"/>
            <p:cNvSpPr/>
            <p:nvPr/>
          </p:nvSpPr>
          <p:spPr>
            <a:xfrm>
              <a:off x="-4428600" y="-377400"/>
              <a:ext cx="84450" cy="890025"/>
            </a:xfrm>
            <a:custGeom>
              <a:avLst/>
              <a:gdLst/>
              <a:ahLst/>
              <a:cxnLst/>
              <a:rect l="l" t="t" r="r" b="b"/>
              <a:pathLst>
                <a:path w="3378" h="35601" extrusionOk="0">
                  <a:moveTo>
                    <a:pt x="2748" y="1"/>
                  </a:moveTo>
                  <a:cubicBezTo>
                    <a:pt x="2725" y="1"/>
                    <a:pt x="2701" y="16"/>
                    <a:pt x="2698" y="44"/>
                  </a:cubicBezTo>
                  <a:cubicBezTo>
                    <a:pt x="2192" y="4020"/>
                    <a:pt x="1837" y="8030"/>
                    <a:pt x="1629" y="12053"/>
                  </a:cubicBezTo>
                  <a:cubicBezTo>
                    <a:pt x="1420" y="10070"/>
                    <a:pt x="1288" y="8093"/>
                    <a:pt x="1369" y="6070"/>
                  </a:cubicBezTo>
                  <a:cubicBezTo>
                    <a:pt x="1369" y="6058"/>
                    <a:pt x="1360" y="6052"/>
                    <a:pt x="1351" y="6052"/>
                  </a:cubicBezTo>
                  <a:cubicBezTo>
                    <a:pt x="1341" y="6052"/>
                    <a:pt x="1332" y="6058"/>
                    <a:pt x="1331" y="6070"/>
                  </a:cubicBezTo>
                  <a:cubicBezTo>
                    <a:pt x="1159" y="8497"/>
                    <a:pt x="1165" y="11005"/>
                    <a:pt x="1569" y="13425"/>
                  </a:cubicBezTo>
                  <a:cubicBezTo>
                    <a:pt x="1331" y="19008"/>
                    <a:pt x="1384" y="24611"/>
                    <a:pt x="1783" y="30174"/>
                  </a:cubicBezTo>
                  <a:cubicBezTo>
                    <a:pt x="796" y="26156"/>
                    <a:pt x="252" y="22085"/>
                    <a:pt x="216" y="17932"/>
                  </a:cubicBezTo>
                  <a:cubicBezTo>
                    <a:pt x="216" y="17898"/>
                    <a:pt x="190" y="17881"/>
                    <a:pt x="164" y="17881"/>
                  </a:cubicBezTo>
                  <a:cubicBezTo>
                    <a:pt x="138" y="17881"/>
                    <a:pt x="111" y="17898"/>
                    <a:pt x="110" y="17932"/>
                  </a:cubicBezTo>
                  <a:cubicBezTo>
                    <a:pt x="1" y="22500"/>
                    <a:pt x="573" y="27086"/>
                    <a:pt x="1872" y="31470"/>
                  </a:cubicBezTo>
                  <a:cubicBezTo>
                    <a:pt x="1875" y="31476"/>
                    <a:pt x="1881" y="31477"/>
                    <a:pt x="1882" y="31483"/>
                  </a:cubicBezTo>
                  <a:cubicBezTo>
                    <a:pt x="1993" y="32839"/>
                    <a:pt x="2123" y="34193"/>
                    <a:pt x="2274" y="35543"/>
                  </a:cubicBezTo>
                  <a:cubicBezTo>
                    <a:pt x="2278" y="35581"/>
                    <a:pt x="2310" y="35601"/>
                    <a:pt x="2340" y="35601"/>
                  </a:cubicBezTo>
                  <a:cubicBezTo>
                    <a:pt x="2369" y="35601"/>
                    <a:pt x="2396" y="35582"/>
                    <a:pt x="2394" y="35543"/>
                  </a:cubicBezTo>
                  <a:cubicBezTo>
                    <a:pt x="2349" y="34739"/>
                    <a:pt x="2316" y="33937"/>
                    <a:pt x="2277" y="33134"/>
                  </a:cubicBezTo>
                  <a:cubicBezTo>
                    <a:pt x="2289" y="33117"/>
                    <a:pt x="2298" y="33099"/>
                    <a:pt x="2303" y="33080"/>
                  </a:cubicBezTo>
                  <a:cubicBezTo>
                    <a:pt x="3007" y="30064"/>
                    <a:pt x="3377" y="26772"/>
                    <a:pt x="3054" y="23685"/>
                  </a:cubicBezTo>
                  <a:cubicBezTo>
                    <a:pt x="3054" y="23665"/>
                    <a:pt x="3039" y="23656"/>
                    <a:pt x="3025" y="23656"/>
                  </a:cubicBezTo>
                  <a:cubicBezTo>
                    <a:pt x="3010" y="23656"/>
                    <a:pt x="2995" y="23665"/>
                    <a:pt x="2995" y="23685"/>
                  </a:cubicBezTo>
                  <a:cubicBezTo>
                    <a:pt x="2912" y="26533"/>
                    <a:pt x="2738" y="29268"/>
                    <a:pt x="2225" y="32055"/>
                  </a:cubicBezTo>
                  <a:cubicBezTo>
                    <a:pt x="2077" y="28743"/>
                    <a:pt x="1990" y="25436"/>
                    <a:pt x="1966" y="22132"/>
                  </a:cubicBezTo>
                  <a:cubicBezTo>
                    <a:pt x="2544" y="19224"/>
                    <a:pt x="2775" y="16185"/>
                    <a:pt x="2774" y="13247"/>
                  </a:cubicBezTo>
                  <a:cubicBezTo>
                    <a:pt x="2774" y="13229"/>
                    <a:pt x="2760" y="13220"/>
                    <a:pt x="2747" y="13220"/>
                  </a:cubicBezTo>
                  <a:cubicBezTo>
                    <a:pt x="2734" y="13220"/>
                    <a:pt x="2720" y="13229"/>
                    <a:pt x="2720" y="13247"/>
                  </a:cubicBezTo>
                  <a:cubicBezTo>
                    <a:pt x="2588" y="15848"/>
                    <a:pt x="2304" y="18399"/>
                    <a:pt x="1955" y="20960"/>
                  </a:cubicBezTo>
                  <a:cubicBezTo>
                    <a:pt x="1927" y="13988"/>
                    <a:pt x="2177" y="7025"/>
                    <a:pt x="2787" y="44"/>
                  </a:cubicBezTo>
                  <a:cubicBezTo>
                    <a:pt x="2790" y="15"/>
                    <a:pt x="2770" y="1"/>
                    <a:pt x="2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80" name="Google Shape;1980;p59"/>
            <p:cNvSpPr/>
            <p:nvPr/>
          </p:nvSpPr>
          <p:spPr>
            <a:xfrm>
              <a:off x="-4297550" y="-202375"/>
              <a:ext cx="247675" cy="802875"/>
            </a:xfrm>
            <a:custGeom>
              <a:avLst/>
              <a:gdLst/>
              <a:ahLst/>
              <a:cxnLst/>
              <a:rect l="l" t="t" r="r" b="b"/>
              <a:pathLst>
                <a:path w="9907" h="32115" extrusionOk="0">
                  <a:moveTo>
                    <a:pt x="9232" y="0"/>
                  </a:moveTo>
                  <a:cubicBezTo>
                    <a:pt x="9120" y="0"/>
                    <a:pt x="9002" y="53"/>
                    <a:pt x="8941" y="145"/>
                  </a:cubicBezTo>
                  <a:cubicBezTo>
                    <a:pt x="5944" y="4630"/>
                    <a:pt x="4148" y="9754"/>
                    <a:pt x="2822" y="14954"/>
                  </a:cubicBezTo>
                  <a:cubicBezTo>
                    <a:pt x="1454" y="20307"/>
                    <a:pt x="86" y="25851"/>
                    <a:pt x="236" y="31409"/>
                  </a:cubicBezTo>
                  <a:cubicBezTo>
                    <a:pt x="185" y="31522"/>
                    <a:pt x="137" y="31634"/>
                    <a:pt x="86" y="31741"/>
                  </a:cubicBezTo>
                  <a:cubicBezTo>
                    <a:pt x="0" y="31937"/>
                    <a:pt x="162" y="32114"/>
                    <a:pt x="321" y="32114"/>
                  </a:cubicBezTo>
                  <a:cubicBezTo>
                    <a:pt x="393" y="32114"/>
                    <a:pt x="465" y="32077"/>
                    <a:pt x="511" y="31988"/>
                  </a:cubicBezTo>
                  <a:cubicBezTo>
                    <a:pt x="3093" y="27037"/>
                    <a:pt x="4851" y="21655"/>
                    <a:pt x="6327" y="16283"/>
                  </a:cubicBezTo>
                  <a:cubicBezTo>
                    <a:pt x="7060" y="13609"/>
                    <a:pt x="7717" y="10917"/>
                    <a:pt x="8351" y="8223"/>
                  </a:cubicBezTo>
                  <a:cubicBezTo>
                    <a:pt x="8964" y="5632"/>
                    <a:pt x="9906" y="2898"/>
                    <a:pt x="9501" y="215"/>
                  </a:cubicBezTo>
                  <a:cubicBezTo>
                    <a:pt x="9476" y="66"/>
                    <a:pt x="9357" y="0"/>
                    <a:pt x="9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81" name="Google Shape;1981;p59"/>
            <p:cNvSpPr/>
            <p:nvPr/>
          </p:nvSpPr>
          <p:spPr>
            <a:xfrm>
              <a:off x="-4298475" y="-134100"/>
              <a:ext cx="219600" cy="741750"/>
            </a:xfrm>
            <a:custGeom>
              <a:avLst/>
              <a:gdLst/>
              <a:ahLst/>
              <a:cxnLst/>
              <a:rect l="l" t="t" r="r" b="b"/>
              <a:pathLst>
                <a:path w="8784" h="29670" extrusionOk="0">
                  <a:moveTo>
                    <a:pt x="8721" y="1"/>
                  </a:moveTo>
                  <a:cubicBezTo>
                    <a:pt x="8705" y="1"/>
                    <a:pt x="8690" y="8"/>
                    <a:pt x="8682" y="25"/>
                  </a:cubicBezTo>
                  <a:cubicBezTo>
                    <a:pt x="6503" y="4537"/>
                    <a:pt x="5030" y="9251"/>
                    <a:pt x="3806" y="14097"/>
                  </a:cubicBezTo>
                  <a:lnTo>
                    <a:pt x="3784" y="14189"/>
                  </a:lnTo>
                  <a:cubicBezTo>
                    <a:pt x="4122" y="12088"/>
                    <a:pt x="4547" y="10004"/>
                    <a:pt x="5057" y="7934"/>
                  </a:cubicBezTo>
                  <a:cubicBezTo>
                    <a:pt x="5069" y="7887"/>
                    <a:pt x="5031" y="7857"/>
                    <a:pt x="4994" y="7857"/>
                  </a:cubicBezTo>
                  <a:cubicBezTo>
                    <a:pt x="4970" y="7857"/>
                    <a:pt x="4946" y="7870"/>
                    <a:pt x="4938" y="7901"/>
                  </a:cubicBezTo>
                  <a:cubicBezTo>
                    <a:pt x="4291" y="10336"/>
                    <a:pt x="3821" y="12811"/>
                    <a:pt x="3501" y="15309"/>
                  </a:cubicBezTo>
                  <a:cubicBezTo>
                    <a:pt x="2998" y="17299"/>
                    <a:pt x="2500" y="19289"/>
                    <a:pt x="2005" y="21281"/>
                  </a:cubicBezTo>
                  <a:cubicBezTo>
                    <a:pt x="2099" y="20258"/>
                    <a:pt x="2186" y="19233"/>
                    <a:pt x="2322" y="18212"/>
                  </a:cubicBezTo>
                  <a:cubicBezTo>
                    <a:pt x="2325" y="18184"/>
                    <a:pt x="2300" y="18168"/>
                    <a:pt x="2276" y="18168"/>
                  </a:cubicBezTo>
                  <a:cubicBezTo>
                    <a:pt x="2257" y="18168"/>
                    <a:pt x="2239" y="18178"/>
                    <a:pt x="2235" y="18200"/>
                  </a:cubicBezTo>
                  <a:cubicBezTo>
                    <a:pt x="2018" y="19517"/>
                    <a:pt x="1828" y="20853"/>
                    <a:pt x="1779" y="22191"/>
                  </a:cubicBezTo>
                  <a:cubicBezTo>
                    <a:pt x="1169" y="24659"/>
                    <a:pt x="575" y="27129"/>
                    <a:pt x="8" y="29608"/>
                  </a:cubicBezTo>
                  <a:cubicBezTo>
                    <a:pt x="0" y="29645"/>
                    <a:pt x="30" y="29670"/>
                    <a:pt x="59" y="29670"/>
                  </a:cubicBezTo>
                  <a:cubicBezTo>
                    <a:pt x="79" y="29670"/>
                    <a:pt x="97" y="29659"/>
                    <a:pt x="104" y="29635"/>
                  </a:cubicBezTo>
                  <a:cubicBezTo>
                    <a:pt x="945" y="26589"/>
                    <a:pt x="1740" y="23532"/>
                    <a:pt x="2519" y="20472"/>
                  </a:cubicBezTo>
                  <a:cubicBezTo>
                    <a:pt x="3541" y="18178"/>
                    <a:pt x="4574" y="15882"/>
                    <a:pt x="5511" y="13553"/>
                  </a:cubicBezTo>
                  <a:cubicBezTo>
                    <a:pt x="5532" y="13502"/>
                    <a:pt x="5479" y="13459"/>
                    <a:pt x="5432" y="13459"/>
                  </a:cubicBezTo>
                  <a:cubicBezTo>
                    <a:pt x="5408" y="13459"/>
                    <a:pt x="5386" y="13470"/>
                    <a:pt x="5375" y="13495"/>
                  </a:cubicBezTo>
                  <a:cubicBezTo>
                    <a:pt x="4435" y="15551"/>
                    <a:pt x="3571" y="17645"/>
                    <a:pt x="2708" y="19735"/>
                  </a:cubicBezTo>
                  <a:cubicBezTo>
                    <a:pt x="3158" y="17959"/>
                    <a:pt x="3607" y="16183"/>
                    <a:pt x="4055" y="14405"/>
                  </a:cubicBezTo>
                  <a:cubicBezTo>
                    <a:pt x="4468" y="12759"/>
                    <a:pt x="4878" y="11114"/>
                    <a:pt x="5352" y="9487"/>
                  </a:cubicBezTo>
                  <a:cubicBezTo>
                    <a:pt x="6220" y="8000"/>
                    <a:pt x="7036" y="6492"/>
                    <a:pt x="7978" y="5047"/>
                  </a:cubicBezTo>
                  <a:cubicBezTo>
                    <a:pt x="8004" y="5010"/>
                    <a:pt x="7969" y="4975"/>
                    <a:pt x="7935" y="4975"/>
                  </a:cubicBezTo>
                  <a:cubicBezTo>
                    <a:pt x="7920" y="4975"/>
                    <a:pt x="7905" y="4981"/>
                    <a:pt x="7895" y="4997"/>
                  </a:cubicBezTo>
                  <a:cubicBezTo>
                    <a:pt x="6997" y="6295"/>
                    <a:pt x="6141" y="7657"/>
                    <a:pt x="5467" y="9094"/>
                  </a:cubicBezTo>
                  <a:cubicBezTo>
                    <a:pt x="5633" y="8537"/>
                    <a:pt x="5807" y="7984"/>
                    <a:pt x="5994" y="7434"/>
                  </a:cubicBezTo>
                  <a:cubicBezTo>
                    <a:pt x="6841" y="4946"/>
                    <a:pt x="7887" y="2536"/>
                    <a:pt x="8772" y="63"/>
                  </a:cubicBezTo>
                  <a:cubicBezTo>
                    <a:pt x="8783" y="28"/>
                    <a:pt x="8751" y="1"/>
                    <a:pt x="87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82" name="Google Shape;1982;p59"/>
            <p:cNvSpPr/>
            <p:nvPr/>
          </p:nvSpPr>
          <p:spPr>
            <a:xfrm>
              <a:off x="-4599750" y="-345775"/>
              <a:ext cx="209225" cy="891700"/>
            </a:xfrm>
            <a:custGeom>
              <a:avLst/>
              <a:gdLst/>
              <a:ahLst/>
              <a:cxnLst/>
              <a:rect l="l" t="t" r="r" b="b"/>
              <a:pathLst>
                <a:path w="8369" h="35668" extrusionOk="0">
                  <a:moveTo>
                    <a:pt x="798" y="0"/>
                  </a:moveTo>
                  <a:cubicBezTo>
                    <a:pt x="740" y="0"/>
                    <a:pt x="680" y="9"/>
                    <a:pt x="617" y="30"/>
                  </a:cubicBezTo>
                  <a:cubicBezTo>
                    <a:pt x="47" y="206"/>
                    <a:pt x="99" y="990"/>
                    <a:pt x="80" y="1439"/>
                  </a:cubicBezTo>
                  <a:cubicBezTo>
                    <a:pt x="11" y="2801"/>
                    <a:pt x="1" y="4173"/>
                    <a:pt x="1" y="5537"/>
                  </a:cubicBezTo>
                  <a:cubicBezTo>
                    <a:pt x="16" y="10834"/>
                    <a:pt x="417" y="16169"/>
                    <a:pt x="1340" y="21392"/>
                  </a:cubicBezTo>
                  <a:cubicBezTo>
                    <a:pt x="2227" y="26366"/>
                    <a:pt x="3903" y="31510"/>
                    <a:pt x="7627" y="35085"/>
                  </a:cubicBezTo>
                  <a:cubicBezTo>
                    <a:pt x="7622" y="35206"/>
                    <a:pt x="7627" y="35323"/>
                    <a:pt x="7622" y="35444"/>
                  </a:cubicBezTo>
                  <a:cubicBezTo>
                    <a:pt x="7617" y="35594"/>
                    <a:pt x="7729" y="35667"/>
                    <a:pt x="7844" y="35667"/>
                  </a:cubicBezTo>
                  <a:cubicBezTo>
                    <a:pt x="7943" y="35667"/>
                    <a:pt x="8045" y="35612"/>
                    <a:pt x="8076" y="35504"/>
                  </a:cubicBezTo>
                  <a:cubicBezTo>
                    <a:pt x="8095" y="35520"/>
                    <a:pt x="8115" y="35537"/>
                    <a:pt x="8131" y="35556"/>
                  </a:cubicBezTo>
                  <a:cubicBezTo>
                    <a:pt x="8139" y="35563"/>
                    <a:pt x="8148" y="35566"/>
                    <a:pt x="8157" y="35566"/>
                  </a:cubicBezTo>
                  <a:cubicBezTo>
                    <a:pt x="8189" y="35566"/>
                    <a:pt x="8217" y="35528"/>
                    <a:pt x="8188" y="35499"/>
                  </a:cubicBezTo>
                  <a:cubicBezTo>
                    <a:pt x="8155" y="35462"/>
                    <a:pt x="8122" y="35424"/>
                    <a:pt x="8089" y="35393"/>
                  </a:cubicBezTo>
                  <a:cubicBezTo>
                    <a:pt x="8369" y="24771"/>
                    <a:pt x="5662" y="14418"/>
                    <a:pt x="2666" y="4319"/>
                  </a:cubicBezTo>
                  <a:cubicBezTo>
                    <a:pt x="2316" y="3138"/>
                    <a:pt x="2097" y="1706"/>
                    <a:pt x="1527" y="613"/>
                  </a:cubicBezTo>
                  <a:cubicBezTo>
                    <a:pt x="1383" y="329"/>
                    <a:pt x="1140" y="0"/>
                    <a:pt x="7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83" name="Google Shape;1983;p59"/>
            <p:cNvSpPr/>
            <p:nvPr/>
          </p:nvSpPr>
          <p:spPr>
            <a:xfrm>
              <a:off x="-4569950" y="-251100"/>
              <a:ext cx="139325" cy="724575"/>
            </a:xfrm>
            <a:custGeom>
              <a:avLst/>
              <a:gdLst/>
              <a:ahLst/>
              <a:cxnLst/>
              <a:rect l="l" t="t" r="r" b="b"/>
              <a:pathLst>
                <a:path w="5573" h="28983" extrusionOk="0">
                  <a:moveTo>
                    <a:pt x="44" y="1"/>
                  </a:moveTo>
                  <a:cubicBezTo>
                    <a:pt x="22" y="1"/>
                    <a:pt x="1" y="15"/>
                    <a:pt x="1" y="45"/>
                  </a:cubicBezTo>
                  <a:cubicBezTo>
                    <a:pt x="244" y="4803"/>
                    <a:pt x="1389" y="9506"/>
                    <a:pt x="2330" y="14161"/>
                  </a:cubicBezTo>
                  <a:cubicBezTo>
                    <a:pt x="2616" y="15571"/>
                    <a:pt x="2907" y="16978"/>
                    <a:pt x="3210" y="18383"/>
                  </a:cubicBezTo>
                  <a:cubicBezTo>
                    <a:pt x="2019" y="15091"/>
                    <a:pt x="1128" y="11752"/>
                    <a:pt x="158" y="8379"/>
                  </a:cubicBezTo>
                  <a:cubicBezTo>
                    <a:pt x="155" y="8370"/>
                    <a:pt x="149" y="8365"/>
                    <a:pt x="142" y="8365"/>
                  </a:cubicBezTo>
                  <a:cubicBezTo>
                    <a:pt x="131" y="8365"/>
                    <a:pt x="121" y="8375"/>
                    <a:pt x="123" y="8388"/>
                  </a:cubicBezTo>
                  <a:cubicBezTo>
                    <a:pt x="673" y="12209"/>
                    <a:pt x="1984" y="16044"/>
                    <a:pt x="3446" y="19604"/>
                  </a:cubicBezTo>
                  <a:cubicBezTo>
                    <a:pt x="3454" y="19622"/>
                    <a:pt x="3469" y="19630"/>
                    <a:pt x="3481" y="19640"/>
                  </a:cubicBezTo>
                  <a:cubicBezTo>
                    <a:pt x="4154" y="22754"/>
                    <a:pt x="4850" y="25862"/>
                    <a:pt x="5547" y="28974"/>
                  </a:cubicBezTo>
                  <a:cubicBezTo>
                    <a:pt x="5548" y="28980"/>
                    <a:pt x="5553" y="28983"/>
                    <a:pt x="5558" y="28983"/>
                  </a:cubicBezTo>
                  <a:cubicBezTo>
                    <a:pt x="5565" y="28983"/>
                    <a:pt x="5573" y="28977"/>
                    <a:pt x="5571" y="28968"/>
                  </a:cubicBezTo>
                  <a:cubicBezTo>
                    <a:pt x="5308" y="27531"/>
                    <a:pt x="5041" y="26096"/>
                    <a:pt x="4777" y="24661"/>
                  </a:cubicBezTo>
                  <a:cubicBezTo>
                    <a:pt x="4792" y="24653"/>
                    <a:pt x="4802" y="24638"/>
                    <a:pt x="4804" y="24620"/>
                  </a:cubicBezTo>
                  <a:cubicBezTo>
                    <a:pt x="5151" y="21524"/>
                    <a:pt x="4750" y="18120"/>
                    <a:pt x="3939" y="15118"/>
                  </a:cubicBezTo>
                  <a:cubicBezTo>
                    <a:pt x="3933" y="15095"/>
                    <a:pt x="3916" y="15085"/>
                    <a:pt x="3899" y="15085"/>
                  </a:cubicBezTo>
                  <a:cubicBezTo>
                    <a:pt x="3873" y="15085"/>
                    <a:pt x="3845" y="15107"/>
                    <a:pt x="3852" y="15142"/>
                  </a:cubicBezTo>
                  <a:cubicBezTo>
                    <a:pt x="4407" y="18178"/>
                    <a:pt x="4593" y="21110"/>
                    <a:pt x="4684" y="24171"/>
                  </a:cubicBezTo>
                  <a:cubicBezTo>
                    <a:pt x="4085" y="20947"/>
                    <a:pt x="3473" y="17726"/>
                    <a:pt x="2813" y="14512"/>
                  </a:cubicBezTo>
                  <a:cubicBezTo>
                    <a:pt x="2448" y="12729"/>
                    <a:pt x="2041" y="10947"/>
                    <a:pt x="1649" y="9159"/>
                  </a:cubicBezTo>
                  <a:cubicBezTo>
                    <a:pt x="1580" y="7174"/>
                    <a:pt x="1410" y="5172"/>
                    <a:pt x="1073" y="3218"/>
                  </a:cubicBezTo>
                  <a:cubicBezTo>
                    <a:pt x="1069" y="3198"/>
                    <a:pt x="1053" y="3189"/>
                    <a:pt x="1036" y="3189"/>
                  </a:cubicBezTo>
                  <a:cubicBezTo>
                    <a:pt x="1015" y="3189"/>
                    <a:pt x="992" y="3203"/>
                    <a:pt x="995" y="3228"/>
                  </a:cubicBezTo>
                  <a:cubicBezTo>
                    <a:pt x="1122" y="4735"/>
                    <a:pt x="1239" y="6241"/>
                    <a:pt x="1347" y="7745"/>
                  </a:cubicBezTo>
                  <a:cubicBezTo>
                    <a:pt x="806" y="5193"/>
                    <a:pt x="331" y="2631"/>
                    <a:pt x="93" y="45"/>
                  </a:cubicBezTo>
                  <a:cubicBezTo>
                    <a:pt x="90" y="16"/>
                    <a:pt x="67" y="1"/>
                    <a:pt x="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84" name="Google Shape;1984;p59"/>
            <p:cNvSpPr/>
            <p:nvPr/>
          </p:nvSpPr>
          <p:spPr>
            <a:xfrm>
              <a:off x="-4528000" y="253050"/>
              <a:ext cx="90550" cy="195025"/>
            </a:xfrm>
            <a:custGeom>
              <a:avLst/>
              <a:gdLst/>
              <a:ahLst/>
              <a:cxnLst/>
              <a:rect l="l" t="t" r="r" b="b"/>
              <a:pathLst>
                <a:path w="3622" h="7801" extrusionOk="0">
                  <a:moveTo>
                    <a:pt x="27" y="0"/>
                  </a:moveTo>
                  <a:cubicBezTo>
                    <a:pt x="14" y="0"/>
                    <a:pt x="1" y="11"/>
                    <a:pt x="5" y="28"/>
                  </a:cubicBezTo>
                  <a:cubicBezTo>
                    <a:pt x="626" y="2645"/>
                    <a:pt x="1774" y="5666"/>
                    <a:pt x="3476" y="7774"/>
                  </a:cubicBezTo>
                  <a:cubicBezTo>
                    <a:pt x="3491" y="7792"/>
                    <a:pt x="3508" y="7800"/>
                    <a:pt x="3525" y="7800"/>
                  </a:cubicBezTo>
                  <a:cubicBezTo>
                    <a:pt x="3575" y="7800"/>
                    <a:pt x="3621" y="7735"/>
                    <a:pt x="3597" y="7681"/>
                  </a:cubicBezTo>
                  <a:cubicBezTo>
                    <a:pt x="3036" y="6464"/>
                    <a:pt x="2308" y="5324"/>
                    <a:pt x="1722" y="4115"/>
                  </a:cubicBezTo>
                  <a:cubicBezTo>
                    <a:pt x="1074" y="2780"/>
                    <a:pt x="574" y="1402"/>
                    <a:pt x="47" y="16"/>
                  </a:cubicBezTo>
                  <a:cubicBezTo>
                    <a:pt x="44" y="5"/>
                    <a:pt x="36" y="0"/>
                    <a:pt x="27" y="0"/>
                  </a:cubicBezTo>
                  <a:close/>
                </a:path>
              </a:pathLst>
            </a:custGeom>
            <a:solidFill>
              <a:srgbClr val="CEE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85" name="Google Shape;1985;p59"/>
            <p:cNvSpPr/>
            <p:nvPr/>
          </p:nvSpPr>
          <p:spPr>
            <a:xfrm>
              <a:off x="-4544975" y="158800"/>
              <a:ext cx="36975" cy="75625"/>
            </a:xfrm>
            <a:custGeom>
              <a:avLst/>
              <a:gdLst/>
              <a:ahLst/>
              <a:cxnLst/>
              <a:rect l="l" t="t" r="r" b="b"/>
              <a:pathLst>
                <a:path w="1479" h="3025" extrusionOk="0">
                  <a:moveTo>
                    <a:pt x="76" y="0"/>
                  </a:moveTo>
                  <a:cubicBezTo>
                    <a:pt x="37" y="0"/>
                    <a:pt x="1" y="30"/>
                    <a:pt x="17" y="78"/>
                  </a:cubicBezTo>
                  <a:cubicBezTo>
                    <a:pt x="352" y="1073"/>
                    <a:pt x="725" y="2111"/>
                    <a:pt x="1311" y="2990"/>
                  </a:cubicBezTo>
                  <a:cubicBezTo>
                    <a:pt x="1327" y="3014"/>
                    <a:pt x="1354" y="3024"/>
                    <a:pt x="1380" y="3024"/>
                  </a:cubicBezTo>
                  <a:cubicBezTo>
                    <a:pt x="1430" y="3024"/>
                    <a:pt x="1479" y="2987"/>
                    <a:pt x="1455" y="2930"/>
                  </a:cubicBezTo>
                  <a:cubicBezTo>
                    <a:pt x="1051" y="1953"/>
                    <a:pt x="539" y="1023"/>
                    <a:pt x="140" y="43"/>
                  </a:cubicBezTo>
                  <a:cubicBezTo>
                    <a:pt x="128" y="13"/>
                    <a:pt x="101" y="0"/>
                    <a:pt x="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86" name="Google Shape;1986;p59"/>
            <p:cNvSpPr/>
            <p:nvPr/>
          </p:nvSpPr>
          <p:spPr>
            <a:xfrm>
              <a:off x="-4707075" y="-88600"/>
              <a:ext cx="283650" cy="664400"/>
            </a:xfrm>
            <a:custGeom>
              <a:avLst/>
              <a:gdLst/>
              <a:ahLst/>
              <a:cxnLst/>
              <a:rect l="l" t="t" r="r" b="b"/>
              <a:pathLst>
                <a:path w="11346" h="26576" extrusionOk="0">
                  <a:moveTo>
                    <a:pt x="458" y="1"/>
                  </a:moveTo>
                  <a:cubicBezTo>
                    <a:pt x="355" y="1"/>
                    <a:pt x="258" y="56"/>
                    <a:pt x="246" y="182"/>
                  </a:cubicBezTo>
                  <a:cubicBezTo>
                    <a:pt x="0" y="2470"/>
                    <a:pt x="701" y="4737"/>
                    <a:pt x="1290" y="6928"/>
                  </a:cubicBezTo>
                  <a:cubicBezTo>
                    <a:pt x="2028" y="9692"/>
                    <a:pt x="2890" y="12413"/>
                    <a:pt x="3878" y="15088"/>
                  </a:cubicBezTo>
                  <a:cubicBezTo>
                    <a:pt x="4732" y="17392"/>
                    <a:pt x="5608" y="19726"/>
                    <a:pt x="6737" y="21909"/>
                  </a:cubicBezTo>
                  <a:cubicBezTo>
                    <a:pt x="7674" y="23716"/>
                    <a:pt x="8876" y="25332"/>
                    <a:pt x="10706" y="26300"/>
                  </a:cubicBezTo>
                  <a:cubicBezTo>
                    <a:pt x="10723" y="26311"/>
                    <a:pt x="10743" y="26316"/>
                    <a:pt x="10762" y="26316"/>
                  </a:cubicBezTo>
                  <a:cubicBezTo>
                    <a:pt x="10779" y="26316"/>
                    <a:pt x="10796" y="26312"/>
                    <a:pt x="10811" y="26305"/>
                  </a:cubicBezTo>
                  <a:cubicBezTo>
                    <a:pt x="10817" y="26323"/>
                    <a:pt x="10817" y="26337"/>
                    <a:pt x="10823" y="26354"/>
                  </a:cubicBezTo>
                  <a:cubicBezTo>
                    <a:pt x="10848" y="26503"/>
                    <a:pt x="10974" y="26575"/>
                    <a:pt x="11094" y="26575"/>
                  </a:cubicBezTo>
                  <a:cubicBezTo>
                    <a:pt x="11224" y="26575"/>
                    <a:pt x="11346" y="26489"/>
                    <a:pt x="11315" y="26324"/>
                  </a:cubicBezTo>
                  <a:cubicBezTo>
                    <a:pt x="10482" y="21624"/>
                    <a:pt x="8943" y="17103"/>
                    <a:pt x="7052" y="12729"/>
                  </a:cubicBezTo>
                  <a:cubicBezTo>
                    <a:pt x="6091" y="10506"/>
                    <a:pt x="5048" y="8318"/>
                    <a:pt x="3973" y="6150"/>
                  </a:cubicBezTo>
                  <a:cubicBezTo>
                    <a:pt x="2978" y="4143"/>
                    <a:pt x="2119" y="1827"/>
                    <a:pt x="675" y="95"/>
                  </a:cubicBezTo>
                  <a:cubicBezTo>
                    <a:pt x="624" y="35"/>
                    <a:pt x="539" y="1"/>
                    <a:pt x="4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87" name="Google Shape;1987;p59"/>
            <p:cNvSpPr/>
            <p:nvPr/>
          </p:nvSpPr>
          <p:spPr>
            <a:xfrm>
              <a:off x="-4674675" y="-1450"/>
              <a:ext cx="235850" cy="563875"/>
            </a:xfrm>
            <a:custGeom>
              <a:avLst/>
              <a:gdLst/>
              <a:ahLst/>
              <a:cxnLst/>
              <a:rect l="l" t="t" r="r" b="b"/>
              <a:pathLst>
                <a:path w="9434" h="22555" extrusionOk="0">
                  <a:moveTo>
                    <a:pt x="31" y="1"/>
                  </a:moveTo>
                  <a:cubicBezTo>
                    <a:pt x="16" y="1"/>
                    <a:pt x="0" y="14"/>
                    <a:pt x="5" y="33"/>
                  </a:cubicBezTo>
                  <a:cubicBezTo>
                    <a:pt x="1290" y="4021"/>
                    <a:pt x="2858" y="7923"/>
                    <a:pt x="4521" y="11787"/>
                  </a:cubicBezTo>
                  <a:cubicBezTo>
                    <a:pt x="3679" y="10417"/>
                    <a:pt x="2855" y="9048"/>
                    <a:pt x="2127" y="7586"/>
                  </a:cubicBezTo>
                  <a:cubicBezTo>
                    <a:pt x="2126" y="7585"/>
                    <a:pt x="2125" y="7584"/>
                    <a:pt x="2123" y="7584"/>
                  </a:cubicBezTo>
                  <a:cubicBezTo>
                    <a:pt x="2120" y="7584"/>
                    <a:pt x="2116" y="7588"/>
                    <a:pt x="2118" y="7592"/>
                  </a:cubicBezTo>
                  <a:cubicBezTo>
                    <a:pt x="2890" y="9612"/>
                    <a:pt x="3919" y="11719"/>
                    <a:pt x="5247" y="13460"/>
                  </a:cubicBezTo>
                  <a:cubicBezTo>
                    <a:pt x="6166" y="15561"/>
                    <a:pt x="7104" y="17653"/>
                    <a:pt x="8033" y="19743"/>
                  </a:cubicBezTo>
                  <a:cubicBezTo>
                    <a:pt x="6993" y="18335"/>
                    <a:pt x="5991" y="16922"/>
                    <a:pt x="5009" y="15469"/>
                  </a:cubicBezTo>
                  <a:cubicBezTo>
                    <a:pt x="5003" y="15460"/>
                    <a:pt x="4994" y="15456"/>
                    <a:pt x="4986" y="15456"/>
                  </a:cubicBezTo>
                  <a:cubicBezTo>
                    <a:pt x="4967" y="15456"/>
                    <a:pt x="4949" y="15478"/>
                    <a:pt x="4961" y="15501"/>
                  </a:cubicBezTo>
                  <a:cubicBezTo>
                    <a:pt x="5798" y="17196"/>
                    <a:pt x="6920" y="18853"/>
                    <a:pt x="8180" y="20263"/>
                  </a:cubicBezTo>
                  <a:cubicBezTo>
                    <a:pt x="8196" y="20280"/>
                    <a:pt x="8213" y="20287"/>
                    <a:pt x="8231" y="20287"/>
                  </a:cubicBezTo>
                  <a:cubicBezTo>
                    <a:pt x="8245" y="20287"/>
                    <a:pt x="8258" y="20283"/>
                    <a:pt x="8271" y="20278"/>
                  </a:cubicBezTo>
                  <a:cubicBezTo>
                    <a:pt x="8600" y="21020"/>
                    <a:pt x="8930" y="21762"/>
                    <a:pt x="9256" y="22504"/>
                  </a:cubicBezTo>
                  <a:cubicBezTo>
                    <a:pt x="9271" y="22540"/>
                    <a:pt x="9303" y="22555"/>
                    <a:pt x="9334" y="22555"/>
                  </a:cubicBezTo>
                  <a:cubicBezTo>
                    <a:pt x="9384" y="22555"/>
                    <a:pt x="9434" y="22514"/>
                    <a:pt x="9409" y="22455"/>
                  </a:cubicBezTo>
                  <a:cubicBezTo>
                    <a:pt x="8641" y="20641"/>
                    <a:pt x="7869" y="18830"/>
                    <a:pt x="7095" y="17021"/>
                  </a:cubicBezTo>
                  <a:cubicBezTo>
                    <a:pt x="6815" y="15291"/>
                    <a:pt x="6200" y="13543"/>
                    <a:pt x="5705" y="11872"/>
                  </a:cubicBezTo>
                  <a:cubicBezTo>
                    <a:pt x="5701" y="11859"/>
                    <a:pt x="5692" y="11853"/>
                    <a:pt x="5682" y="11853"/>
                  </a:cubicBezTo>
                  <a:cubicBezTo>
                    <a:pt x="5666" y="11853"/>
                    <a:pt x="5649" y="11867"/>
                    <a:pt x="5654" y="11888"/>
                  </a:cubicBezTo>
                  <a:cubicBezTo>
                    <a:pt x="5922" y="13091"/>
                    <a:pt x="6157" y="14359"/>
                    <a:pt x="6480" y="15580"/>
                  </a:cubicBezTo>
                  <a:cubicBezTo>
                    <a:pt x="6240" y="15019"/>
                    <a:pt x="6003" y="14459"/>
                    <a:pt x="5766" y="13898"/>
                  </a:cubicBezTo>
                  <a:cubicBezTo>
                    <a:pt x="5781" y="13870"/>
                    <a:pt x="5780" y="13837"/>
                    <a:pt x="5762" y="13810"/>
                  </a:cubicBezTo>
                  <a:cubicBezTo>
                    <a:pt x="5726" y="13751"/>
                    <a:pt x="5690" y="13693"/>
                    <a:pt x="5654" y="13635"/>
                  </a:cubicBezTo>
                  <a:cubicBezTo>
                    <a:pt x="4904" y="11870"/>
                    <a:pt x="4160" y="10105"/>
                    <a:pt x="3424" y="8337"/>
                  </a:cubicBezTo>
                  <a:cubicBezTo>
                    <a:pt x="3442" y="8334"/>
                    <a:pt x="3454" y="8318"/>
                    <a:pt x="3451" y="8300"/>
                  </a:cubicBezTo>
                  <a:cubicBezTo>
                    <a:pt x="3087" y="6009"/>
                    <a:pt x="2469" y="3789"/>
                    <a:pt x="1479" y="1687"/>
                  </a:cubicBezTo>
                  <a:cubicBezTo>
                    <a:pt x="1472" y="1674"/>
                    <a:pt x="1460" y="1668"/>
                    <a:pt x="1449" y="1668"/>
                  </a:cubicBezTo>
                  <a:cubicBezTo>
                    <a:pt x="1429" y="1668"/>
                    <a:pt x="1411" y="1683"/>
                    <a:pt x="1420" y="1706"/>
                  </a:cubicBezTo>
                  <a:cubicBezTo>
                    <a:pt x="2210" y="3795"/>
                    <a:pt x="2876" y="5913"/>
                    <a:pt x="3325" y="8101"/>
                  </a:cubicBezTo>
                  <a:cubicBezTo>
                    <a:pt x="2209" y="5418"/>
                    <a:pt x="1109" y="2727"/>
                    <a:pt x="54" y="17"/>
                  </a:cubicBezTo>
                  <a:cubicBezTo>
                    <a:pt x="50" y="5"/>
                    <a:pt x="40" y="1"/>
                    <a:pt x="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88" name="Google Shape;1988;p59"/>
            <p:cNvSpPr/>
            <p:nvPr/>
          </p:nvSpPr>
          <p:spPr>
            <a:xfrm>
              <a:off x="-4571075" y="202850"/>
              <a:ext cx="25425" cy="55550"/>
            </a:xfrm>
            <a:custGeom>
              <a:avLst/>
              <a:gdLst/>
              <a:ahLst/>
              <a:cxnLst/>
              <a:rect l="l" t="t" r="r" b="b"/>
              <a:pathLst>
                <a:path w="1017" h="2222" extrusionOk="0">
                  <a:moveTo>
                    <a:pt x="34" y="0"/>
                  </a:moveTo>
                  <a:cubicBezTo>
                    <a:pt x="18" y="0"/>
                    <a:pt x="0" y="15"/>
                    <a:pt x="7" y="33"/>
                  </a:cubicBezTo>
                  <a:cubicBezTo>
                    <a:pt x="307" y="743"/>
                    <a:pt x="570" y="1466"/>
                    <a:pt x="865" y="2175"/>
                  </a:cubicBezTo>
                  <a:cubicBezTo>
                    <a:pt x="879" y="2207"/>
                    <a:pt x="906" y="2221"/>
                    <a:pt x="933" y="2221"/>
                  </a:cubicBezTo>
                  <a:cubicBezTo>
                    <a:pt x="975" y="2221"/>
                    <a:pt x="1017" y="2186"/>
                    <a:pt x="1001" y="2132"/>
                  </a:cubicBezTo>
                  <a:cubicBezTo>
                    <a:pt x="789" y="1403"/>
                    <a:pt x="434" y="666"/>
                    <a:pt x="54" y="11"/>
                  </a:cubicBezTo>
                  <a:cubicBezTo>
                    <a:pt x="49" y="3"/>
                    <a:pt x="42" y="0"/>
                    <a:pt x="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89" name="Google Shape;1989;p59"/>
            <p:cNvSpPr/>
            <p:nvPr/>
          </p:nvSpPr>
          <p:spPr>
            <a:xfrm>
              <a:off x="-4559900" y="451825"/>
              <a:ext cx="344325" cy="533025"/>
            </a:xfrm>
            <a:custGeom>
              <a:avLst/>
              <a:gdLst/>
              <a:ahLst/>
              <a:cxnLst/>
              <a:rect l="l" t="t" r="r" b="b"/>
              <a:pathLst>
                <a:path w="13773" h="21321" extrusionOk="0">
                  <a:moveTo>
                    <a:pt x="6887" y="1"/>
                  </a:moveTo>
                  <a:cubicBezTo>
                    <a:pt x="5347" y="1"/>
                    <a:pt x="163" y="1"/>
                    <a:pt x="81" y="583"/>
                  </a:cubicBezTo>
                  <a:cubicBezTo>
                    <a:pt x="0" y="1165"/>
                    <a:pt x="1968" y="19958"/>
                    <a:pt x="2817" y="20685"/>
                  </a:cubicBezTo>
                  <a:cubicBezTo>
                    <a:pt x="3540" y="21300"/>
                    <a:pt x="6239" y="21321"/>
                    <a:pt x="6887" y="21321"/>
                  </a:cubicBezTo>
                  <a:cubicBezTo>
                    <a:pt x="7535" y="21321"/>
                    <a:pt x="10235" y="21300"/>
                    <a:pt x="10956" y="20685"/>
                  </a:cubicBezTo>
                  <a:cubicBezTo>
                    <a:pt x="11806" y="19958"/>
                    <a:pt x="13772" y="1165"/>
                    <a:pt x="13692" y="583"/>
                  </a:cubicBezTo>
                  <a:cubicBezTo>
                    <a:pt x="13611" y="1"/>
                    <a:pt x="8426" y="1"/>
                    <a:pt x="68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990" name="Google Shape;1990;p59"/>
          <p:cNvGrpSpPr/>
          <p:nvPr/>
        </p:nvGrpSpPr>
        <p:grpSpPr>
          <a:xfrm>
            <a:off x="5885871" y="1996812"/>
            <a:ext cx="2348557" cy="3246559"/>
            <a:chOff x="-2523925" y="5143500"/>
            <a:chExt cx="1615350" cy="2233000"/>
          </a:xfrm>
        </p:grpSpPr>
        <p:sp>
          <p:nvSpPr>
            <p:cNvPr id="1991" name="Google Shape;1991;p59"/>
            <p:cNvSpPr/>
            <p:nvPr/>
          </p:nvSpPr>
          <p:spPr>
            <a:xfrm>
              <a:off x="-1212725" y="6064300"/>
              <a:ext cx="188650" cy="40725"/>
            </a:xfrm>
            <a:custGeom>
              <a:avLst/>
              <a:gdLst/>
              <a:ahLst/>
              <a:cxnLst/>
              <a:rect l="l" t="t" r="r" b="b"/>
              <a:pathLst>
                <a:path w="7546" h="1629" extrusionOk="0">
                  <a:moveTo>
                    <a:pt x="1" y="0"/>
                  </a:moveTo>
                  <a:lnTo>
                    <a:pt x="1" y="1628"/>
                  </a:lnTo>
                  <a:lnTo>
                    <a:pt x="7546" y="1628"/>
                  </a:lnTo>
                  <a:lnTo>
                    <a:pt x="7546" y="0"/>
                  </a:lnTo>
                  <a:close/>
                </a:path>
              </a:pathLst>
            </a:custGeom>
            <a:solidFill>
              <a:srgbClr val="A6B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92" name="Google Shape;1992;p59"/>
            <p:cNvSpPr/>
            <p:nvPr/>
          </p:nvSpPr>
          <p:spPr>
            <a:xfrm>
              <a:off x="-1933575" y="6376050"/>
              <a:ext cx="139000" cy="70350"/>
            </a:xfrm>
            <a:custGeom>
              <a:avLst/>
              <a:gdLst/>
              <a:ahLst/>
              <a:cxnLst/>
              <a:rect l="l" t="t" r="r" b="b"/>
              <a:pathLst>
                <a:path w="5560" h="2814" extrusionOk="0">
                  <a:moveTo>
                    <a:pt x="1" y="0"/>
                  </a:moveTo>
                  <a:lnTo>
                    <a:pt x="1" y="2814"/>
                  </a:lnTo>
                  <a:lnTo>
                    <a:pt x="5560" y="2814"/>
                  </a:lnTo>
                  <a:lnTo>
                    <a:pt x="5560" y="0"/>
                  </a:lnTo>
                  <a:close/>
                </a:path>
              </a:pathLst>
            </a:custGeom>
            <a:solidFill>
              <a:srgbClr val="A6B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93" name="Google Shape;1993;p59"/>
            <p:cNvSpPr/>
            <p:nvPr/>
          </p:nvSpPr>
          <p:spPr>
            <a:xfrm>
              <a:off x="-1898300" y="6375525"/>
              <a:ext cx="150675" cy="71400"/>
            </a:xfrm>
            <a:custGeom>
              <a:avLst/>
              <a:gdLst/>
              <a:ahLst/>
              <a:cxnLst/>
              <a:rect l="l" t="t" r="r" b="b"/>
              <a:pathLst>
                <a:path w="6027" h="2856" extrusionOk="0">
                  <a:moveTo>
                    <a:pt x="5559" y="467"/>
                  </a:moveTo>
                  <a:lnTo>
                    <a:pt x="5559" y="2389"/>
                  </a:lnTo>
                  <a:lnTo>
                    <a:pt x="466" y="2389"/>
                  </a:lnTo>
                  <a:lnTo>
                    <a:pt x="466" y="467"/>
                  </a:lnTo>
                  <a:close/>
                  <a:moveTo>
                    <a:pt x="1" y="0"/>
                  </a:moveTo>
                  <a:lnTo>
                    <a:pt x="1" y="2856"/>
                  </a:lnTo>
                  <a:lnTo>
                    <a:pt x="6027" y="2856"/>
                  </a:lnTo>
                  <a:lnTo>
                    <a:pt x="6027" y="0"/>
                  </a:lnTo>
                  <a:close/>
                </a:path>
              </a:pathLst>
            </a:custGeom>
            <a:solidFill>
              <a:srgbClr val="A6B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94" name="Google Shape;1994;p59"/>
            <p:cNvSpPr/>
            <p:nvPr/>
          </p:nvSpPr>
          <p:spPr>
            <a:xfrm>
              <a:off x="-1458525" y="6603425"/>
              <a:ext cx="227525" cy="768550"/>
            </a:xfrm>
            <a:custGeom>
              <a:avLst/>
              <a:gdLst/>
              <a:ahLst/>
              <a:cxnLst/>
              <a:rect l="l" t="t" r="r" b="b"/>
              <a:pathLst>
                <a:path w="9101" h="30742" extrusionOk="0">
                  <a:moveTo>
                    <a:pt x="1031" y="1"/>
                  </a:moveTo>
                  <a:cubicBezTo>
                    <a:pt x="958" y="1"/>
                    <a:pt x="883" y="10"/>
                    <a:pt x="809" y="28"/>
                  </a:cubicBezTo>
                  <a:cubicBezTo>
                    <a:pt x="307" y="151"/>
                    <a:pt x="1" y="655"/>
                    <a:pt x="123" y="1156"/>
                  </a:cubicBezTo>
                  <a:lnTo>
                    <a:pt x="7164" y="30029"/>
                  </a:lnTo>
                  <a:cubicBezTo>
                    <a:pt x="7266" y="30447"/>
                    <a:pt x="7640" y="30742"/>
                    <a:pt x="8071" y="30742"/>
                  </a:cubicBezTo>
                  <a:cubicBezTo>
                    <a:pt x="8146" y="30742"/>
                    <a:pt x="8221" y="30733"/>
                    <a:pt x="8293" y="30716"/>
                  </a:cubicBezTo>
                  <a:cubicBezTo>
                    <a:pt x="8794" y="30593"/>
                    <a:pt x="9101" y="30089"/>
                    <a:pt x="8980" y="29588"/>
                  </a:cubicBezTo>
                  <a:lnTo>
                    <a:pt x="1937" y="715"/>
                  </a:lnTo>
                  <a:cubicBezTo>
                    <a:pt x="1833" y="288"/>
                    <a:pt x="1451" y="1"/>
                    <a:pt x="10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95" name="Google Shape;1995;p59"/>
            <p:cNvSpPr/>
            <p:nvPr/>
          </p:nvSpPr>
          <p:spPr>
            <a:xfrm>
              <a:off x="-2146600" y="6603425"/>
              <a:ext cx="227575" cy="768550"/>
            </a:xfrm>
            <a:custGeom>
              <a:avLst/>
              <a:gdLst/>
              <a:ahLst/>
              <a:cxnLst/>
              <a:rect l="l" t="t" r="r" b="b"/>
              <a:pathLst>
                <a:path w="9103" h="30742" extrusionOk="0">
                  <a:moveTo>
                    <a:pt x="8072" y="1"/>
                  </a:moveTo>
                  <a:cubicBezTo>
                    <a:pt x="7651" y="1"/>
                    <a:pt x="7269" y="288"/>
                    <a:pt x="7166" y="715"/>
                  </a:cubicBezTo>
                  <a:lnTo>
                    <a:pt x="123" y="29588"/>
                  </a:lnTo>
                  <a:cubicBezTo>
                    <a:pt x="1" y="30089"/>
                    <a:pt x="307" y="30593"/>
                    <a:pt x="809" y="30716"/>
                  </a:cubicBezTo>
                  <a:cubicBezTo>
                    <a:pt x="882" y="30733"/>
                    <a:pt x="957" y="30742"/>
                    <a:pt x="1032" y="30742"/>
                  </a:cubicBezTo>
                  <a:cubicBezTo>
                    <a:pt x="1461" y="30742"/>
                    <a:pt x="1835" y="30448"/>
                    <a:pt x="1937" y="30029"/>
                  </a:cubicBezTo>
                  <a:lnTo>
                    <a:pt x="8979" y="1156"/>
                  </a:lnTo>
                  <a:cubicBezTo>
                    <a:pt x="9102" y="655"/>
                    <a:pt x="8795" y="151"/>
                    <a:pt x="8294" y="28"/>
                  </a:cubicBezTo>
                  <a:cubicBezTo>
                    <a:pt x="8220" y="10"/>
                    <a:pt x="8145" y="1"/>
                    <a:pt x="8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96" name="Google Shape;1996;p59"/>
            <p:cNvSpPr/>
            <p:nvPr/>
          </p:nvSpPr>
          <p:spPr>
            <a:xfrm>
              <a:off x="-1310250" y="6535725"/>
              <a:ext cx="227525" cy="768525"/>
            </a:xfrm>
            <a:custGeom>
              <a:avLst/>
              <a:gdLst/>
              <a:ahLst/>
              <a:cxnLst/>
              <a:rect l="l" t="t" r="r" b="b"/>
              <a:pathLst>
                <a:path w="9101" h="30741" extrusionOk="0">
                  <a:moveTo>
                    <a:pt x="1031" y="0"/>
                  </a:moveTo>
                  <a:cubicBezTo>
                    <a:pt x="958" y="0"/>
                    <a:pt x="883" y="9"/>
                    <a:pt x="808" y="27"/>
                  </a:cubicBezTo>
                  <a:cubicBezTo>
                    <a:pt x="307" y="148"/>
                    <a:pt x="0" y="654"/>
                    <a:pt x="123" y="1156"/>
                  </a:cubicBezTo>
                  <a:lnTo>
                    <a:pt x="7164" y="30029"/>
                  </a:lnTo>
                  <a:cubicBezTo>
                    <a:pt x="7267" y="30446"/>
                    <a:pt x="7641" y="30741"/>
                    <a:pt x="8071" y="30741"/>
                  </a:cubicBezTo>
                  <a:cubicBezTo>
                    <a:pt x="8146" y="30741"/>
                    <a:pt x="8220" y="30732"/>
                    <a:pt x="8292" y="30715"/>
                  </a:cubicBezTo>
                  <a:cubicBezTo>
                    <a:pt x="8794" y="30593"/>
                    <a:pt x="9100" y="30088"/>
                    <a:pt x="8979" y="29587"/>
                  </a:cubicBezTo>
                  <a:lnTo>
                    <a:pt x="1937" y="713"/>
                  </a:lnTo>
                  <a:cubicBezTo>
                    <a:pt x="1832" y="286"/>
                    <a:pt x="1451" y="0"/>
                    <a:pt x="10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97" name="Google Shape;1997;p59"/>
            <p:cNvSpPr/>
            <p:nvPr/>
          </p:nvSpPr>
          <p:spPr>
            <a:xfrm>
              <a:off x="-1998325" y="6535725"/>
              <a:ext cx="227550" cy="768525"/>
            </a:xfrm>
            <a:custGeom>
              <a:avLst/>
              <a:gdLst/>
              <a:ahLst/>
              <a:cxnLst/>
              <a:rect l="l" t="t" r="r" b="b"/>
              <a:pathLst>
                <a:path w="9102" h="30741" extrusionOk="0">
                  <a:moveTo>
                    <a:pt x="8071" y="0"/>
                  </a:moveTo>
                  <a:cubicBezTo>
                    <a:pt x="7651" y="0"/>
                    <a:pt x="7270" y="286"/>
                    <a:pt x="7165" y="713"/>
                  </a:cubicBezTo>
                  <a:lnTo>
                    <a:pt x="121" y="29587"/>
                  </a:lnTo>
                  <a:cubicBezTo>
                    <a:pt x="0" y="30087"/>
                    <a:pt x="307" y="30593"/>
                    <a:pt x="808" y="30714"/>
                  </a:cubicBezTo>
                  <a:cubicBezTo>
                    <a:pt x="880" y="30732"/>
                    <a:pt x="955" y="30741"/>
                    <a:pt x="1030" y="30741"/>
                  </a:cubicBezTo>
                  <a:cubicBezTo>
                    <a:pt x="1461" y="30741"/>
                    <a:pt x="1835" y="30448"/>
                    <a:pt x="1938" y="30029"/>
                  </a:cubicBezTo>
                  <a:lnTo>
                    <a:pt x="8980" y="1156"/>
                  </a:lnTo>
                  <a:cubicBezTo>
                    <a:pt x="9102" y="654"/>
                    <a:pt x="8795" y="148"/>
                    <a:pt x="8294" y="27"/>
                  </a:cubicBezTo>
                  <a:cubicBezTo>
                    <a:pt x="8219" y="9"/>
                    <a:pt x="8144" y="0"/>
                    <a:pt x="80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98" name="Google Shape;1998;p59"/>
            <p:cNvSpPr/>
            <p:nvPr/>
          </p:nvSpPr>
          <p:spPr>
            <a:xfrm>
              <a:off x="-2131475" y="5569075"/>
              <a:ext cx="1222900" cy="1139525"/>
            </a:xfrm>
            <a:custGeom>
              <a:avLst/>
              <a:gdLst/>
              <a:ahLst/>
              <a:cxnLst/>
              <a:rect l="l" t="t" r="r" b="b"/>
              <a:pathLst>
                <a:path w="48916" h="45581" extrusionOk="0">
                  <a:moveTo>
                    <a:pt x="29696" y="1"/>
                  </a:moveTo>
                  <a:cubicBezTo>
                    <a:pt x="21728" y="1"/>
                    <a:pt x="13807" y="2129"/>
                    <a:pt x="12737" y="5879"/>
                  </a:cubicBezTo>
                  <a:cubicBezTo>
                    <a:pt x="10568" y="13467"/>
                    <a:pt x="19412" y="32938"/>
                    <a:pt x="15581" y="34741"/>
                  </a:cubicBezTo>
                  <a:cubicBezTo>
                    <a:pt x="13278" y="35824"/>
                    <a:pt x="10490" y="36700"/>
                    <a:pt x="5934" y="37370"/>
                  </a:cubicBezTo>
                  <a:cubicBezTo>
                    <a:pt x="0" y="38244"/>
                    <a:pt x="1055" y="45580"/>
                    <a:pt x="5934" y="45580"/>
                  </a:cubicBezTo>
                  <a:lnTo>
                    <a:pt x="35094" y="45580"/>
                  </a:lnTo>
                  <a:cubicBezTo>
                    <a:pt x="40378" y="45580"/>
                    <a:pt x="40785" y="40432"/>
                    <a:pt x="40785" y="36637"/>
                  </a:cubicBezTo>
                  <a:cubicBezTo>
                    <a:pt x="40785" y="32844"/>
                    <a:pt x="48915" y="17126"/>
                    <a:pt x="47018" y="7234"/>
                  </a:cubicBezTo>
                  <a:cubicBezTo>
                    <a:pt x="46058" y="2231"/>
                    <a:pt x="37852" y="1"/>
                    <a:pt x="29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99" name="Google Shape;1999;p59"/>
            <p:cNvSpPr/>
            <p:nvPr/>
          </p:nvSpPr>
          <p:spPr>
            <a:xfrm>
              <a:off x="-2207800" y="6204175"/>
              <a:ext cx="718325" cy="1114425"/>
            </a:xfrm>
            <a:custGeom>
              <a:avLst/>
              <a:gdLst/>
              <a:ahLst/>
              <a:cxnLst/>
              <a:rect l="l" t="t" r="r" b="b"/>
              <a:pathLst>
                <a:path w="28733" h="44577" extrusionOk="0">
                  <a:moveTo>
                    <a:pt x="21142" y="0"/>
                  </a:moveTo>
                  <a:cubicBezTo>
                    <a:pt x="20517" y="0"/>
                    <a:pt x="19870" y="120"/>
                    <a:pt x="19221" y="384"/>
                  </a:cubicBezTo>
                  <a:cubicBezTo>
                    <a:pt x="14238" y="2411"/>
                    <a:pt x="1359" y="13886"/>
                    <a:pt x="678" y="15565"/>
                  </a:cubicBezTo>
                  <a:cubicBezTo>
                    <a:pt x="0" y="17240"/>
                    <a:pt x="8622" y="41073"/>
                    <a:pt x="8426" y="41465"/>
                  </a:cubicBezTo>
                  <a:cubicBezTo>
                    <a:pt x="8318" y="41679"/>
                    <a:pt x="6996" y="42304"/>
                    <a:pt x="5852" y="42934"/>
                  </a:cubicBezTo>
                  <a:cubicBezTo>
                    <a:pt x="4874" y="43472"/>
                    <a:pt x="4017" y="44015"/>
                    <a:pt x="4134" y="44313"/>
                  </a:cubicBezTo>
                  <a:cubicBezTo>
                    <a:pt x="4208" y="44502"/>
                    <a:pt x="5035" y="44576"/>
                    <a:pt x="6174" y="44576"/>
                  </a:cubicBezTo>
                  <a:cubicBezTo>
                    <a:pt x="8909" y="44576"/>
                    <a:pt x="13449" y="44145"/>
                    <a:pt x="13744" y="43822"/>
                  </a:cubicBezTo>
                  <a:cubicBezTo>
                    <a:pt x="14030" y="43508"/>
                    <a:pt x="13523" y="41199"/>
                    <a:pt x="13539" y="40823"/>
                  </a:cubicBezTo>
                  <a:cubicBezTo>
                    <a:pt x="14167" y="27183"/>
                    <a:pt x="10607" y="19221"/>
                    <a:pt x="10607" y="19221"/>
                  </a:cubicBezTo>
                  <a:cubicBezTo>
                    <a:pt x="11092" y="18831"/>
                    <a:pt x="19416" y="13569"/>
                    <a:pt x="24999" y="8797"/>
                  </a:cubicBezTo>
                  <a:cubicBezTo>
                    <a:pt x="28732" y="5607"/>
                    <a:pt x="25429" y="0"/>
                    <a:pt x="21142" y="0"/>
                  </a:cubicBezTo>
                  <a:close/>
                </a:path>
              </a:pathLst>
            </a:custGeom>
            <a:solidFill>
              <a:srgbClr val="E0B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00" name="Google Shape;2000;p59"/>
            <p:cNvSpPr/>
            <p:nvPr/>
          </p:nvSpPr>
          <p:spPr>
            <a:xfrm>
              <a:off x="-2191000" y="7200900"/>
              <a:ext cx="346725" cy="125825"/>
            </a:xfrm>
            <a:custGeom>
              <a:avLst/>
              <a:gdLst/>
              <a:ahLst/>
              <a:cxnLst/>
              <a:rect l="l" t="t" r="r" b="b"/>
              <a:pathLst>
                <a:path w="13869" h="5033" extrusionOk="0">
                  <a:moveTo>
                    <a:pt x="6250" y="1"/>
                  </a:moveTo>
                  <a:cubicBezTo>
                    <a:pt x="6250" y="1"/>
                    <a:pt x="14" y="2289"/>
                    <a:pt x="5" y="3941"/>
                  </a:cubicBezTo>
                  <a:cubicBezTo>
                    <a:pt x="0" y="4781"/>
                    <a:pt x="3299" y="5033"/>
                    <a:pt x="6615" y="5033"/>
                  </a:cubicBezTo>
                  <a:cubicBezTo>
                    <a:pt x="9817" y="5033"/>
                    <a:pt x="13035" y="4798"/>
                    <a:pt x="13310" y="4629"/>
                  </a:cubicBezTo>
                  <a:cubicBezTo>
                    <a:pt x="13868" y="4287"/>
                    <a:pt x="13335" y="40"/>
                    <a:pt x="13335" y="40"/>
                  </a:cubicBezTo>
                  <a:lnTo>
                    <a:pt x="62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01" name="Google Shape;2001;p59"/>
            <p:cNvSpPr/>
            <p:nvPr/>
          </p:nvSpPr>
          <p:spPr>
            <a:xfrm>
              <a:off x="-2211375" y="7296725"/>
              <a:ext cx="374250" cy="46850"/>
            </a:xfrm>
            <a:custGeom>
              <a:avLst/>
              <a:gdLst/>
              <a:ahLst/>
              <a:cxnLst/>
              <a:rect l="l" t="t" r="r" b="b"/>
              <a:pathLst>
                <a:path w="14970" h="1874" extrusionOk="0">
                  <a:moveTo>
                    <a:pt x="635" y="1"/>
                  </a:moveTo>
                  <a:cubicBezTo>
                    <a:pt x="241" y="1"/>
                    <a:pt x="0" y="659"/>
                    <a:pt x="420" y="840"/>
                  </a:cubicBezTo>
                  <a:cubicBezTo>
                    <a:pt x="2460" y="1718"/>
                    <a:pt x="4681" y="1805"/>
                    <a:pt x="6863" y="1854"/>
                  </a:cubicBezTo>
                  <a:cubicBezTo>
                    <a:pt x="7394" y="1866"/>
                    <a:pt x="7923" y="1873"/>
                    <a:pt x="8450" y="1873"/>
                  </a:cubicBezTo>
                  <a:cubicBezTo>
                    <a:pt x="10445" y="1873"/>
                    <a:pt x="12413" y="1774"/>
                    <a:pt x="14411" y="1480"/>
                  </a:cubicBezTo>
                  <a:cubicBezTo>
                    <a:pt x="14969" y="1397"/>
                    <a:pt x="14773" y="587"/>
                    <a:pt x="14250" y="587"/>
                  </a:cubicBezTo>
                  <a:cubicBezTo>
                    <a:pt x="14225" y="587"/>
                    <a:pt x="14199" y="589"/>
                    <a:pt x="14173" y="593"/>
                  </a:cubicBezTo>
                  <a:cubicBezTo>
                    <a:pt x="12271" y="873"/>
                    <a:pt x="10399" y="968"/>
                    <a:pt x="8501" y="968"/>
                  </a:cubicBezTo>
                  <a:cubicBezTo>
                    <a:pt x="8028" y="968"/>
                    <a:pt x="7553" y="962"/>
                    <a:pt x="7075" y="952"/>
                  </a:cubicBezTo>
                  <a:cubicBezTo>
                    <a:pt x="4922" y="902"/>
                    <a:pt x="2815" y="783"/>
                    <a:pt x="769" y="26"/>
                  </a:cubicBezTo>
                  <a:cubicBezTo>
                    <a:pt x="723" y="9"/>
                    <a:pt x="678" y="1"/>
                    <a:pt x="6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02" name="Google Shape;2002;p59"/>
            <p:cNvSpPr/>
            <p:nvPr/>
          </p:nvSpPr>
          <p:spPr>
            <a:xfrm>
              <a:off x="-2074275" y="7196375"/>
              <a:ext cx="57775" cy="41725"/>
            </a:xfrm>
            <a:custGeom>
              <a:avLst/>
              <a:gdLst/>
              <a:ahLst/>
              <a:cxnLst/>
              <a:rect l="l" t="t" r="r" b="b"/>
              <a:pathLst>
                <a:path w="2311" h="1669" extrusionOk="0">
                  <a:moveTo>
                    <a:pt x="669" y="1"/>
                  </a:moveTo>
                  <a:cubicBezTo>
                    <a:pt x="465" y="1"/>
                    <a:pt x="267" y="67"/>
                    <a:pt x="93" y="224"/>
                  </a:cubicBezTo>
                  <a:cubicBezTo>
                    <a:pt x="0" y="309"/>
                    <a:pt x="24" y="472"/>
                    <a:pt x="130" y="532"/>
                  </a:cubicBezTo>
                  <a:cubicBezTo>
                    <a:pt x="406" y="687"/>
                    <a:pt x="723" y="743"/>
                    <a:pt x="988" y="913"/>
                  </a:cubicBezTo>
                  <a:cubicBezTo>
                    <a:pt x="1253" y="1086"/>
                    <a:pt x="1394" y="1338"/>
                    <a:pt x="1600" y="1563"/>
                  </a:cubicBezTo>
                  <a:cubicBezTo>
                    <a:pt x="1668" y="1637"/>
                    <a:pt x="1757" y="1668"/>
                    <a:pt x="1847" y="1668"/>
                  </a:cubicBezTo>
                  <a:cubicBezTo>
                    <a:pt x="2076" y="1668"/>
                    <a:pt x="2311" y="1460"/>
                    <a:pt x="2220" y="1208"/>
                  </a:cubicBezTo>
                  <a:cubicBezTo>
                    <a:pt x="2023" y="661"/>
                    <a:pt x="1315" y="1"/>
                    <a:pt x="6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03" name="Google Shape;2003;p59"/>
            <p:cNvSpPr/>
            <p:nvPr/>
          </p:nvSpPr>
          <p:spPr>
            <a:xfrm>
              <a:off x="-2098600" y="7208950"/>
              <a:ext cx="57775" cy="41700"/>
            </a:xfrm>
            <a:custGeom>
              <a:avLst/>
              <a:gdLst/>
              <a:ahLst/>
              <a:cxnLst/>
              <a:rect l="l" t="t" r="r" b="b"/>
              <a:pathLst>
                <a:path w="2311" h="1668" extrusionOk="0">
                  <a:moveTo>
                    <a:pt x="670" y="0"/>
                  </a:moveTo>
                  <a:cubicBezTo>
                    <a:pt x="465" y="0"/>
                    <a:pt x="267" y="67"/>
                    <a:pt x="93" y="223"/>
                  </a:cubicBezTo>
                  <a:cubicBezTo>
                    <a:pt x="1" y="307"/>
                    <a:pt x="25" y="472"/>
                    <a:pt x="131" y="532"/>
                  </a:cubicBezTo>
                  <a:cubicBezTo>
                    <a:pt x="405" y="686"/>
                    <a:pt x="723" y="741"/>
                    <a:pt x="988" y="913"/>
                  </a:cubicBezTo>
                  <a:cubicBezTo>
                    <a:pt x="1253" y="1084"/>
                    <a:pt x="1392" y="1338"/>
                    <a:pt x="1600" y="1563"/>
                  </a:cubicBezTo>
                  <a:cubicBezTo>
                    <a:pt x="1668" y="1636"/>
                    <a:pt x="1757" y="1668"/>
                    <a:pt x="1846" y="1668"/>
                  </a:cubicBezTo>
                  <a:cubicBezTo>
                    <a:pt x="2076" y="1668"/>
                    <a:pt x="2310" y="1459"/>
                    <a:pt x="2220" y="1207"/>
                  </a:cubicBezTo>
                  <a:cubicBezTo>
                    <a:pt x="2023" y="661"/>
                    <a:pt x="1315" y="0"/>
                    <a:pt x="6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04" name="Google Shape;2004;p59"/>
            <p:cNvSpPr/>
            <p:nvPr/>
          </p:nvSpPr>
          <p:spPr>
            <a:xfrm>
              <a:off x="-2122950" y="7221475"/>
              <a:ext cx="57800" cy="41725"/>
            </a:xfrm>
            <a:custGeom>
              <a:avLst/>
              <a:gdLst/>
              <a:ahLst/>
              <a:cxnLst/>
              <a:rect l="l" t="t" r="r" b="b"/>
              <a:pathLst>
                <a:path w="2312" h="1669" extrusionOk="0">
                  <a:moveTo>
                    <a:pt x="670" y="1"/>
                  </a:moveTo>
                  <a:cubicBezTo>
                    <a:pt x="466" y="1"/>
                    <a:pt x="268" y="67"/>
                    <a:pt x="95" y="224"/>
                  </a:cubicBezTo>
                  <a:cubicBezTo>
                    <a:pt x="0" y="309"/>
                    <a:pt x="26" y="472"/>
                    <a:pt x="132" y="533"/>
                  </a:cubicBezTo>
                  <a:cubicBezTo>
                    <a:pt x="406" y="688"/>
                    <a:pt x="725" y="743"/>
                    <a:pt x="990" y="914"/>
                  </a:cubicBezTo>
                  <a:cubicBezTo>
                    <a:pt x="1253" y="1086"/>
                    <a:pt x="1394" y="1339"/>
                    <a:pt x="1600" y="1563"/>
                  </a:cubicBezTo>
                  <a:cubicBezTo>
                    <a:pt x="1669" y="1637"/>
                    <a:pt x="1758" y="1669"/>
                    <a:pt x="1847" y="1669"/>
                  </a:cubicBezTo>
                  <a:cubicBezTo>
                    <a:pt x="2077" y="1669"/>
                    <a:pt x="2312" y="1460"/>
                    <a:pt x="2221" y="1208"/>
                  </a:cubicBezTo>
                  <a:cubicBezTo>
                    <a:pt x="2024" y="663"/>
                    <a:pt x="1316" y="1"/>
                    <a:pt x="6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05" name="Google Shape;2005;p59"/>
            <p:cNvSpPr/>
            <p:nvPr/>
          </p:nvSpPr>
          <p:spPr>
            <a:xfrm>
              <a:off x="-2222125" y="6192575"/>
              <a:ext cx="786275" cy="1034950"/>
            </a:xfrm>
            <a:custGeom>
              <a:avLst/>
              <a:gdLst/>
              <a:ahLst/>
              <a:cxnLst/>
              <a:rect l="l" t="t" r="r" b="b"/>
              <a:pathLst>
                <a:path w="31451" h="41398" extrusionOk="0">
                  <a:moveTo>
                    <a:pt x="17213" y="1"/>
                  </a:moveTo>
                  <a:cubicBezTo>
                    <a:pt x="17213" y="1"/>
                    <a:pt x="2166" y="13792"/>
                    <a:pt x="1084" y="15663"/>
                  </a:cubicBezTo>
                  <a:cubicBezTo>
                    <a:pt x="0" y="17532"/>
                    <a:pt x="5530" y="39894"/>
                    <a:pt x="6909" y="40655"/>
                  </a:cubicBezTo>
                  <a:cubicBezTo>
                    <a:pt x="7933" y="41220"/>
                    <a:pt x="9301" y="41398"/>
                    <a:pt x="10616" y="41398"/>
                  </a:cubicBezTo>
                  <a:cubicBezTo>
                    <a:pt x="12839" y="41398"/>
                    <a:pt x="14911" y="40890"/>
                    <a:pt x="14911" y="40890"/>
                  </a:cubicBezTo>
                  <a:cubicBezTo>
                    <a:pt x="15507" y="31545"/>
                    <a:pt x="12777" y="19952"/>
                    <a:pt x="12777" y="19952"/>
                  </a:cubicBezTo>
                  <a:cubicBezTo>
                    <a:pt x="12777" y="19952"/>
                    <a:pt x="26079" y="11383"/>
                    <a:pt x="28297" y="8676"/>
                  </a:cubicBezTo>
                  <a:cubicBezTo>
                    <a:pt x="31450" y="4828"/>
                    <a:pt x="30034" y="1627"/>
                    <a:pt x="29737" y="200"/>
                  </a:cubicBezTo>
                  <a:lnTo>
                    <a:pt x="172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06" name="Google Shape;2006;p59"/>
            <p:cNvSpPr/>
            <p:nvPr/>
          </p:nvSpPr>
          <p:spPr>
            <a:xfrm>
              <a:off x="-2436900" y="6307200"/>
              <a:ext cx="1096300" cy="1036325"/>
            </a:xfrm>
            <a:custGeom>
              <a:avLst/>
              <a:gdLst/>
              <a:ahLst/>
              <a:cxnLst/>
              <a:rect l="l" t="t" r="r" b="b"/>
              <a:pathLst>
                <a:path w="43852" h="41453" extrusionOk="0">
                  <a:moveTo>
                    <a:pt x="37863" y="1"/>
                  </a:moveTo>
                  <a:cubicBezTo>
                    <a:pt x="37440" y="1"/>
                    <a:pt x="36992" y="43"/>
                    <a:pt x="36518" y="133"/>
                  </a:cubicBezTo>
                  <a:cubicBezTo>
                    <a:pt x="28487" y="1659"/>
                    <a:pt x="15842" y="8763"/>
                    <a:pt x="15159" y="10442"/>
                  </a:cubicBezTo>
                  <a:cubicBezTo>
                    <a:pt x="14481" y="12116"/>
                    <a:pt x="4605" y="37948"/>
                    <a:pt x="4407" y="38341"/>
                  </a:cubicBezTo>
                  <a:cubicBezTo>
                    <a:pt x="4299" y="38556"/>
                    <a:pt x="2979" y="39180"/>
                    <a:pt x="1835" y="39812"/>
                  </a:cubicBezTo>
                  <a:cubicBezTo>
                    <a:pt x="859" y="40347"/>
                    <a:pt x="0" y="40892"/>
                    <a:pt x="117" y="41188"/>
                  </a:cubicBezTo>
                  <a:cubicBezTo>
                    <a:pt x="192" y="41378"/>
                    <a:pt x="1020" y="41453"/>
                    <a:pt x="2161" y="41453"/>
                  </a:cubicBezTo>
                  <a:cubicBezTo>
                    <a:pt x="4896" y="41453"/>
                    <a:pt x="9431" y="41022"/>
                    <a:pt x="9727" y="40697"/>
                  </a:cubicBezTo>
                  <a:cubicBezTo>
                    <a:pt x="10013" y="40383"/>
                    <a:pt x="9809" y="39559"/>
                    <a:pt x="9761" y="38879"/>
                  </a:cubicBezTo>
                  <a:cubicBezTo>
                    <a:pt x="9738" y="38572"/>
                    <a:pt x="9732" y="38284"/>
                    <a:pt x="9848" y="38109"/>
                  </a:cubicBezTo>
                  <a:cubicBezTo>
                    <a:pt x="16714" y="27766"/>
                    <a:pt x="20493" y="16293"/>
                    <a:pt x="21048" y="14841"/>
                  </a:cubicBezTo>
                  <a:cubicBezTo>
                    <a:pt x="21600" y="13390"/>
                    <a:pt x="37141" y="12854"/>
                    <a:pt x="41910" y="6956"/>
                  </a:cubicBezTo>
                  <a:cubicBezTo>
                    <a:pt x="43852" y="4555"/>
                    <a:pt x="42260" y="1"/>
                    <a:pt x="37863" y="1"/>
                  </a:cubicBezTo>
                  <a:close/>
                </a:path>
              </a:pathLst>
            </a:custGeom>
            <a:solidFill>
              <a:srgbClr val="E0B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07" name="Google Shape;2007;p59"/>
            <p:cNvSpPr/>
            <p:nvPr/>
          </p:nvSpPr>
          <p:spPr>
            <a:xfrm>
              <a:off x="-2503550" y="7233825"/>
              <a:ext cx="346725" cy="125825"/>
            </a:xfrm>
            <a:custGeom>
              <a:avLst/>
              <a:gdLst/>
              <a:ahLst/>
              <a:cxnLst/>
              <a:rect l="l" t="t" r="r" b="b"/>
              <a:pathLst>
                <a:path w="13869" h="5033" extrusionOk="0">
                  <a:moveTo>
                    <a:pt x="6249" y="1"/>
                  </a:moveTo>
                  <a:cubicBezTo>
                    <a:pt x="6249" y="1"/>
                    <a:pt x="14" y="2289"/>
                    <a:pt x="5" y="3941"/>
                  </a:cubicBezTo>
                  <a:cubicBezTo>
                    <a:pt x="1" y="4780"/>
                    <a:pt x="3299" y="5033"/>
                    <a:pt x="6615" y="5033"/>
                  </a:cubicBezTo>
                  <a:cubicBezTo>
                    <a:pt x="9817" y="5033"/>
                    <a:pt x="13035" y="4797"/>
                    <a:pt x="13310" y="4629"/>
                  </a:cubicBezTo>
                  <a:cubicBezTo>
                    <a:pt x="13869" y="4286"/>
                    <a:pt x="13336" y="39"/>
                    <a:pt x="13336" y="3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08" name="Google Shape;2008;p59"/>
            <p:cNvSpPr/>
            <p:nvPr/>
          </p:nvSpPr>
          <p:spPr>
            <a:xfrm>
              <a:off x="-2523925" y="7329650"/>
              <a:ext cx="374225" cy="46850"/>
            </a:xfrm>
            <a:custGeom>
              <a:avLst/>
              <a:gdLst/>
              <a:ahLst/>
              <a:cxnLst/>
              <a:rect l="l" t="t" r="r" b="b"/>
              <a:pathLst>
                <a:path w="14969" h="1874" extrusionOk="0">
                  <a:moveTo>
                    <a:pt x="636" y="1"/>
                  </a:moveTo>
                  <a:cubicBezTo>
                    <a:pt x="241" y="1"/>
                    <a:pt x="1" y="659"/>
                    <a:pt x="421" y="840"/>
                  </a:cubicBezTo>
                  <a:cubicBezTo>
                    <a:pt x="2460" y="1718"/>
                    <a:pt x="4681" y="1805"/>
                    <a:pt x="6863" y="1854"/>
                  </a:cubicBezTo>
                  <a:cubicBezTo>
                    <a:pt x="7395" y="1866"/>
                    <a:pt x="7924" y="1873"/>
                    <a:pt x="8452" y="1873"/>
                  </a:cubicBezTo>
                  <a:cubicBezTo>
                    <a:pt x="10447" y="1873"/>
                    <a:pt x="12415" y="1774"/>
                    <a:pt x="14413" y="1480"/>
                  </a:cubicBezTo>
                  <a:cubicBezTo>
                    <a:pt x="14968" y="1397"/>
                    <a:pt x="14773" y="587"/>
                    <a:pt x="14251" y="587"/>
                  </a:cubicBezTo>
                  <a:cubicBezTo>
                    <a:pt x="14226" y="587"/>
                    <a:pt x="14200" y="589"/>
                    <a:pt x="14173" y="593"/>
                  </a:cubicBezTo>
                  <a:cubicBezTo>
                    <a:pt x="12271" y="873"/>
                    <a:pt x="10400" y="968"/>
                    <a:pt x="8502" y="968"/>
                  </a:cubicBezTo>
                  <a:cubicBezTo>
                    <a:pt x="8029" y="968"/>
                    <a:pt x="7554" y="962"/>
                    <a:pt x="7077" y="952"/>
                  </a:cubicBezTo>
                  <a:cubicBezTo>
                    <a:pt x="4922" y="902"/>
                    <a:pt x="2817" y="783"/>
                    <a:pt x="769" y="25"/>
                  </a:cubicBezTo>
                  <a:cubicBezTo>
                    <a:pt x="723" y="8"/>
                    <a:pt x="679" y="1"/>
                    <a:pt x="6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09" name="Google Shape;2009;p59"/>
            <p:cNvSpPr/>
            <p:nvPr/>
          </p:nvSpPr>
          <p:spPr>
            <a:xfrm>
              <a:off x="-2386825" y="7229325"/>
              <a:ext cx="57775" cy="41725"/>
            </a:xfrm>
            <a:custGeom>
              <a:avLst/>
              <a:gdLst/>
              <a:ahLst/>
              <a:cxnLst/>
              <a:rect l="l" t="t" r="r" b="b"/>
              <a:pathLst>
                <a:path w="2311" h="1669" extrusionOk="0">
                  <a:moveTo>
                    <a:pt x="670" y="1"/>
                  </a:moveTo>
                  <a:cubicBezTo>
                    <a:pt x="465" y="1"/>
                    <a:pt x="267" y="67"/>
                    <a:pt x="94" y="224"/>
                  </a:cubicBezTo>
                  <a:cubicBezTo>
                    <a:pt x="1" y="308"/>
                    <a:pt x="25" y="472"/>
                    <a:pt x="131" y="532"/>
                  </a:cubicBezTo>
                  <a:cubicBezTo>
                    <a:pt x="405" y="686"/>
                    <a:pt x="724" y="742"/>
                    <a:pt x="988" y="914"/>
                  </a:cubicBezTo>
                  <a:cubicBezTo>
                    <a:pt x="1253" y="1084"/>
                    <a:pt x="1394" y="1339"/>
                    <a:pt x="1601" y="1563"/>
                  </a:cubicBezTo>
                  <a:cubicBezTo>
                    <a:pt x="1668" y="1637"/>
                    <a:pt x="1756" y="1668"/>
                    <a:pt x="1846" y="1668"/>
                  </a:cubicBezTo>
                  <a:cubicBezTo>
                    <a:pt x="2075" y="1668"/>
                    <a:pt x="2311" y="1459"/>
                    <a:pt x="2220" y="1207"/>
                  </a:cubicBezTo>
                  <a:cubicBezTo>
                    <a:pt x="2023" y="661"/>
                    <a:pt x="1316" y="1"/>
                    <a:pt x="6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10" name="Google Shape;2010;p59"/>
            <p:cNvSpPr/>
            <p:nvPr/>
          </p:nvSpPr>
          <p:spPr>
            <a:xfrm>
              <a:off x="-2411175" y="7241875"/>
              <a:ext cx="57800" cy="41700"/>
            </a:xfrm>
            <a:custGeom>
              <a:avLst/>
              <a:gdLst/>
              <a:ahLst/>
              <a:cxnLst/>
              <a:rect l="l" t="t" r="r" b="b"/>
              <a:pathLst>
                <a:path w="2312" h="1668" extrusionOk="0">
                  <a:moveTo>
                    <a:pt x="671" y="0"/>
                  </a:moveTo>
                  <a:cubicBezTo>
                    <a:pt x="467" y="0"/>
                    <a:pt x="269" y="66"/>
                    <a:pt x="95" y="223"/>
                  </a:cubicBezTo>
                  <a:cubicBezTo>
                    <a:pt x="1" y="307"/>
                    <a:pt x="26" y="472"/>
                    <a:pt x="132" y="532"/>
                  </a:cubicBezTo>
                  <a:cubicBezTo>
                    <a:pt x="406" y="686"/>
                    <a:pt x="725" y="741"/>
                    <a:pt x="990" y="913"/>
                  </a:cubicBezTo>
                  <a:cubicBezTo>
                    <a:pt x="1255" y="1085"/>
                    <a:pt x="1394" y="1338"/>
                    <a:pt x="1602" y="1563"/>
                  </a:cubicBezTo>
                  <a:cubicBezTo>
                    <a:pt x="1669" y="1636"/>
                    <a:pt x="1758" y="1667"/>
                    <a:pt x="1847" y="1667"/>
                  </a:cubicBezTo>
                  <a:cubicBezTo>
                    <a:pt x="2076" y="1667"/>
                    <a:pt x="2312" y="1459"/>
                    <a:pt x="2221" y="1206"/>
                  </a:cubicBezTo>
                  <a:cubicBezTo>
                    <a:pt x="2025" y="661"/>
                    <a:pt x="1317" y="0"/>
                    <a:pt x="6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11" name="Google Shape;2011;p59"/>
            <p:cNvSpPr/>
            <p:nvPr/>
          </p:nvSpPr>
          <p:spPr>
            <a:xfrm>
              <a:off x="-2435500" y="7254425"/>
              <a:ext cx="57800" cy="41700"/>
            </a:xfrm>
            <a:custGeom>
              <a:avLst/>
              <a:gdLst/>
              <a:ahLst/>
              <a:cxnLst/>
              <a:rect l="l" t="t" r="r" b="b"/>
              <a:pathLst>
                <a:path w="2312" h="1668" extrusionOk="0">
                  <a:moveTo>
                    <a:pt x="671" y="0"/>
                  </a:moveTo>
                  <a:cubicBezTo>
                    <a:pt x="467" y="0"/>
                    <a:pt x="269" y="67"/>
                    <a:pt x="95" y="224"/>
                  </a:cubicBezTo>
                  <a:cubicBezTo>
                    <a:pt x="1" y="308"/>
                    <a:pt x="26" y="471"/>
                    <a:pt x="133" y="532"/>
                  </a:cubicBezTo>
                  <a:cubicBezTo>
                    <a:pt x="406" y="686"/>
                    <a:pt x="725" y="742"/>
                    <a:pt x="990" y="914"/>
                  </a:cubicBezTo>
                  <a:cubicBezTo>
                    <a:pt x="1253" y="1085"/>
                    <a:pt x="1394" y="1337"/>
                    <a:pt x="1601" y="1562"/>
                  </a:cubicBezTo>
                  <a:cubicBezTo>
                    <a:pt x="1669" y="1636"/>
                    <a:pt x="1758" y="1667"/>
                    <a:pt x="1847" y="1667"/>
                  </a:cubicBezTo>
                  <a:cubicBezTo>
                    <a:pt x="2077" y="1667"/>
                    <a:pt x="2312" y="1459"/>
                    <a:pt x="2220" y="1207"/>
                  </a:cubicBezTo>
                  <a:cubicBezTo>
                    <a:pt x="2024" y="662"/>
                    <a:pt x="1317" y="0"/>
                    <a:pt x="6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12" name="Google Shape;2012;p59"/>
            <p:cNvSpPr/>
            <p:nvPr/>
          </p:nvSpPr>
          <p:spPr>
            <a:xfrm>
              <a:off x="-2376300" y="6192625"/>
              <a:ext cx="1084225" cy="1086725"/>
            </a:xfrm>
            <a:custGeom>
              <a:avLst/>
              <a:gdLst/>
              <a:ahLst/>
              <a:cxnLst/>
              <a:rect l="l" t="t" r="r" b="b"/>
              <a:pathLst>
                <a:path w="43369" h="43469" extrusionOk="0">
                  <a:moveTo>
                    <a:pt x="40805" y="0"/>
                  </a:moveTo>
                  <a:lnTo>
                    <a:pt x="31737" y="132"/>
                  </a:lnTo>
                  <a:cubicBezTo>
                    <a:pt x="29930" y="1353"/>
                    <a:pt x="29945" y="5090"/>
                    <a:pt x="28320" y="5739"/>
                  </a:cubicBezTo>
                  <a:cubicBezTo>
                    <a:pt x="20188" y="8992"/>
                    <a:pt x="13894" y="12647"/>
                    <a:pt x="12412" y="14476"/>
                  </a:cubicBezTo>
                  <a:cubicBezTo>
                    <a:pt x="10931" y="16304"/>
                    <a:pt x="0" y="40740"/>
                    <a:pt x="846" y="41467"/>
                  </a:cubicBezTo>
                  <a:cubicBezTo>
                    <a:pt x="2415" y="42818"/>
                    <a:pt x="4568" y="43469"/>
                    <a:pt x="6292" y="43469"/>
                  </a:cubicBezTo>
                  <a:cubicBezTo>
                    <a:pt x="7423" y="43469"/>
                    <a:pt x="8369" y="43188"/>
                    <a:pt x="8841" y="42641"/>
                  </a:cubicBezTo>
                  <a:cubicBezTo>
                    <a:pt x="18992" y="30884"/>
                    <a:pt x="21038" y="21865"/>
                    <a:pt x="21038" y="21865"/>
                  </a:cubicBezTo>
                  <a:cubicBezTo>
                    <a:pt x="21038" y="21865"/>
                    <a:pt x="32637" y="19945"/>
                    <a:pt x="38771" y="15502"/>
                  </a:cubicBezTo>
                  <a:cubicBezTo>
                    <a:pt x="43277" y="12237"/>
                    <a:pt x="43368" y="2088"/>
                    <a:pt x="408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13" name="Google Shape;2013;p59"/>
            <p:cNvSpPr/>
            <p:nvPr/>
          </p:nvSpPr>
          <p:spPr>
            <a:xfrm>
              <a:off x="-2173725" y="6308100"/>
              <a:ext cx="479075" cy="456550"/>
            </a:xfrm>
            <a:custGeom>
              <a:avLst/>
              <a:gdLst/>
              <a:ahLst/>
              <a:cxnLst/>
              <a:rect l="l" t="t" r="r" b="b"/>
              <a:pathLst>
                <a:path w="19163" h="18262" extrusionOk="0">
                  <a:moveTo>
                    <a:pt x="16758" y="1"/>
                  </a:moveTo>
                  <a:cubicBezTo>
                    <a:pt x="16723" y="1"/>
                    <a:pt x="16713" y="55"/>
                    <a:pt x="16742" y="77"/>
                  </a:cubicBezTo>
                  <a:cubicBezTo>
                    <a:pt x="17090" y="340"/>
                    <a:pt x="17482" y="550"/>
                    <a:pt x="17839" y="806"/>
                  </a:cubicBezTo>
                  <a:cubicBezTo>
                    <a:pt x="18066" y="970"/>
                    <a:pt x="18298" y="1187"/>
                    <a:pt x="18552" y="1333"/>
                  </a:cubicBezTo>
                  <a:cubicBezTo>
                    <a:pt x="14337" y="3312"/>
                    <a:pt x="10247" y="5677"/>
                    <a:pt x="6241" y="8041"/>
                  </a:cubicBezTo>
                  <a:cubicBezTo>
                    <a:pt x="4523" y="9056"/>
                    <a:pt x="3573" y="10304"/>
                    <a:pt x="2736" y="12106"/>
                  </a:cubicBezTo>
                  <a:cubicBezTo>
                    <a:pt x="1811" y="14099"/>
                    <a:pt x="816" y="16088"/>
                    <a:pt x="28" y="18140"/>
                  </a:cubicBezTo>
                  <a:cubicBezTo>
                    <a:pt x="1" y="18209"/>
                    <a:pt x="65" y="18261"/>
                    <a:pt x="126" y="18261"/>
                  </a:cubicBezTo>
                  <a:cubicBezTo>
                    <a:pt x="158" y="18261"/>
                    <a:pt x="189" y="18247"/>
                    <a:pt x="207" y="18214"/>
                  </a:cubicBezTo>
                  <a:cubicBezTo>
                    <a:pt x="1250" y="16291"/>
                    <a:pt x="2088" y="14249"/>
                    <a:pt x="3018" y="12270"/>
                  </a:cubicBezTo>
                  <a:cubicBezTo>
                    <a:pt x="3469" y="11304"/>
                    <a:pt x="3921" y="10391"/>
                    <a:pt x="4691" y="9631"/>
                  </a:cubicBezTo>
                  <a:cubicBezTo>
                    <a:pt x="5455" y="8875"/>
                    <a:pt x="6412" y="8378"/>
                    <a:pt x="7335" y="7851"/>
                  </a:cubicBezTo>
                  <a:cubicBezTo>
                    <a:pt x="11188" y="5656"/>
                    <a:pt x="15084" y="3559"/>
                    <a:pt x="19000" y="1482"/>
                  </a:cubicBezTo>
                  <a:cubicBezTo>
                    <a:pt x="19162" y="1396"/>
                    <a:pt x="19061" y="1185"/>
                    <a:pt x="18908" y="1185"/>
                  </a:cubicBezTo>
                  <a:cubicBezTo>
                    <a:pt x="18899" y="1185"/>
                    <a:pt x="18890" y="1186"/>
                    <a:pt x="18880" y="1187"/>
                  </a:cubicBezTo>
                  <a:cubicBezTo>
                    <a:pt x="18636" y="924"/>
                    <a:pt x="18273" y="764"/>
                    <a:pt x="17960" y="598"/>
                  </a:cubicBezTo>
                  <a:cubicBezTo>
                    <a:pt x="17574" y="391"/>
                    <a:pt x="17185" y="152"/>
                    <a:pt x="16773" y="4"/>
                  </a:cubicBezTo>
                  <a:cubicBezTo>
                    <a:pt x="16768" y="2"/>
                    <a:pt x="16763" y="1"/>
                    <a:pt x="167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14" name="Google Shape;2014;p59"/>
            <p:cNvSpPr/>
            <p:nvPr/>
          </p:nvSpPr>
          <p:spPr>
            <a:xfrm>
              <a:off x="-2078000" y="6816825"/>
              <a:ext cx="198725" cy="346500"/>
            </a:xfrm>
            <a:custGeom>
              <a:avLst/>
              <a:gdLst/>
              <a:ahLst/>
              <a:cxnLst/>
              <a:rect l="l" t="t" r="r" b="b"/>
              <a:pathLst>
                <a:path w="7949" h="13860" extrusionOk="0">
                  <a:moveTo>
                    <a:pt x="7907" y="1"/>
                  </a:moveTo>
                  <a:cubicBezTo>
                    <a:pt x="7896" y="1"/>
                    <a:pt x="7887" y="6"/>
                    <a:pt x="7882" y="17"/>
                  </a:cubicBezTo>
                  <a:cubicBezTo>
                    <a:pt x="5703" y="4906"/>
                    <a:pt x="3144" y="9426"/>
                    <a:pt x="27" y="13783"/>
                  </a:cubicBezTo>
                  <a:cubicBezTo>
                    <a:pt x="1" y="13818"/>
                    <a:pt x="37" y="13860"/>
                    <a:pt x="73" y="13860"/>
                  </a:cubicBezTo>
                  <a:cubicBezTo>
                    <a:pt x="84" y="13860"/>
                    <a:pt x="96" y="13855"/>
                    <a:pt x="106" y="13845"/>
                  </a:cubicBezTo>
                  <a:cubicBezTo>
                    <a:pt x="3626" y="9928"/>
                    <a:pt x="6400" y="5078"/>
                    <a:pt x="7941" y="43"/>
                  </a:cubicBezTo>
                  <a:cubicBezTo>
                    <a:pt x="7948" y="19"/>
                    <a:pt x="7927" y="1"/>
                    <a:pt x="79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15" name="Google Shape;2015;p59"/>
            <p:cNvSpPr/>
            <p:nvPr/>
          </p:nvSpPr>
          <p:spPr>
            <a:xfrm>
              <a:off x="-2181825" y="6287025"/>
              <a:ext cx="822875" cy="965550"/>
            </a:xfrm>
            <a:custGeom>
              <a:avLst/>
              <a:gdLst/>
              <a:ahLst/>
              <a:cxnLst/>
              <a:rect l="l" t="t" r="r" b="b"/>
              <a:pathLst>
                <a:path w="32915" h="38622" extrusionOk="0">
                  <a:moveTo>
                    <a:pt x="31360" y="0"/>
                  </a:moveTo>
                  <a:cubicBezTo>
                    <a:pt x="31335" y="0"/>
                    <a:pt x="31308" y="29"/>
                    <a:pt x="31321" y="61"/>
                  </a:cubicBezTo>
                  <a:cubicBezTo>
                    <a:pt x="32915" y="3695"/>
                    <a:pt x="31388" y="7626"/>
                    <a:pt x="28612" y="10194"/>
                  </a:cubicBezTo>
                  <a:cubicBezTo>
                    <a:pt x="25863" y="12738"/>
                    <a:pt x="22249" y="13962"/>
                    <a:pt x="18758" y="15108"/>
                  </a:cubicBezTo>
                  <a:cubicBezTo>
                    <a:pt x="17030" y="15677"/>
                    <a:pt x="15300" y="16244"/>
                    <a:pt x="13570" y="16811"/>
                  </a:cubicBezTo>
                  <a:cubicBezTo>
                    <a:pt x="13025" y="16989"/>
                    <a:pt x="12316" y="16998"/>
                    <a:pt x="12099" y="17552"/>
                  </a:cubicBezTo>
                  <a:cubicBezTo>
                    <a:pt x="7569" y="29093"/>
                    <a:pt x="2834" y="35625"/>
                    <a:pt x="63" y="38470"/>
                  </a:cubicBezTo>
                  <a:cubicBezTo>
                    <a:pt x="0" y="38533"/>
                    <a:pt x="61" y="38622"/>
                    <a:pt x="129" y="38622"/>
                  </a:cubicBezTo>
                  <a:cubicBezTo>
                    <a:pt x="149" y="38622"/>
                    <a:pt x="170" y="38614"/>
                    <a:pt x="188" y="38595"/>
                  </a:cubicBezTo>
                  <a:cubicBezTo>
                    <a:pt x="7803" y="31011"/>
                    <a:pt x="12377" y="17688"/>
                    <a:pt x="12431" y="17600"/>
                  </a:cubicBezTo>
                  <a:cubicBezTo>
                    <a:pt x="12540" y="17419"/>
                    <a:pt x="14353" y="16787"/>
                    <a:pt x="15707" y="16343"/>
                  </a:cubicBezTo>
                  <a:cubicBezTo>
                    <a:pt x="17610" y="15719"/>
                    <a:pt x="19526" y="15123"/>
                    <a:pt x="21410" y="14442"/>
                  </a:cubicBezTo>
                  <a:cubicBezTo>
                    <a:pt x="24500" y="13326"/>
                    <a:pt x="27589" y="11853"/>
                    <a:pt x="29768" y="9315"/>
                  </a:cubicBezTo>
                  <a:cubicBezTo>
                    <a:pt x="31960" y="6761"/>
                    <a:pt x="32907" y="3150"/>
                    <a:pt x="31390" y="21"/>
                  </a:cubicBezTo>
                  <a:cubicBezTo>
                    <a:pt x="31383" y="6"/>
                    <a:pt x="31372" y="0"/>
                    <a:pt x="313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16" name="Google Shape;2016;p59"/>
            <p:cNvSpPr/>
            <p:nvPr/>
          </p:nvSpPr>
          <p:spPr>
            <a:xfrm>
              <a:off x="-1905500" y="6929775"/>
              <a:ext cx="22525" cy="264975"/>
            </a:xfrm>
            <a:custGeom>
              <a:avLst/>
              <a:gdLst/>
              <a:ahLst/>
              <a:cxnLst/>
              <a:rect l="l" t="t" r="r" b="b"/>
              <a:pathLst>
                <a:path w="901" h="10599" extrusionOk="0">
                  <a:moveTo>
                    <a:pt x="13" y="1"/>
                  </a:moveTo>
                  <a:cubicBezTo>
                    <a:pt x="7" y="1"/>
                    <a:pt x="0" y="6"/>
                    <a:pt x="1" y="14"/>
                  </a:cubicBezTo>
                  <a:cubicBezTo>
                    <a:pt x="495" y="3480"/>
                    <a:pt x="814" y="7052"/>
                    <a:pt x="765" y="10552"/>
                  </a:cubicBezTo>
                  <a:cubicBezTo>
                    <a:pt x="764" y="10583"/>
                    <a:pt x="787" y="10598"/>
                    <a:pt x="811" y="10598"/>
                  </a:cubicBezTo>
                  <a:cubicBezTo>
                    <a:pt x="834" y="10598"/>
                    <a:pt x="858" y="10583"/>
                    <a:pt x="859" y="10552"/>
                  </a:cubicBezTo>
                  <a:cubicBezTo>
                    <a:pt x="901" y="6977"/>
                    <a:pt x="688" y="3522"/>
                    <a:pt x="22" y="8"/>
                  </a:cubicBezTo>
                  <a:cubicBezTo>
                    <a:pt x="21" y="3"/>
                    <a:pt x="17" y="1"/>
                    <a:pt x="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17" name="Google Shape;2017;p59"/>
            <p:cNvSpPr/>
            <p:nvPr/>
          </p:nvSpPr>
          <p:spPr>
            <a:xfrm>
              <a:off x="-2083750" y="5256275"/>
              <a:ext cx="671475" cy="592200"/>
            </a:xfrm>
            <a:custGeom>
              <a:avLst/>
              <a:gdLst/>
              <a:ahLst/>
              <a:cxnLst/>
              <a:rect l="l" t="t" r="r" b="b"/>
              <a:pathLst>
                <a:path w="26859" h="23688" extrusionOk="0">
                  <a:moveTo>
                    <a:pt x="2073" y="0"/>
                  </a:moveTo>
                  <a:cubicBezTo>
                    <a:pt x="1029" y="0"/>
                    <a:pt x="66" y="465"/>
                    <a:pt x="44" y="1572"/>
                  </a:cubicBezTo>
                  <a:cubicBezTo>
                    <a:pt x="1" y="3863"/>
                    <a:pt x="3959" y="16011"/>
                    <a:pt x="6561" y="18726"/>
                  </a:cubicBezTo>
                  <a:cubicBezTo>
                    <a:pt x="8016" y="20242"/>
                    <a:pt x="15645" y="22899"/>
                    <a:pt x="21598" y="23627"/>
                  </a:cubicBezTo>
                  <a:cubicBezTo>
                    <a:pt x="21933" y="23668"/>
                    <a:pt x="22248" y="23687"/>
                    <a:pt x="22543" y="23687"/>
                  </a:cubicBezTo>
                  <a:cubicBezTo>
                    <a:pt x="26859" y="23687"/>
                    <a:pt x="26769" y="19506"/>
                    <a:pt x="23558" y="17765"/>
                  </a:cubicBezTo>
                  <a:cubicBezTo>
                    <a:pt x="19494" y="15562"/>
                    <a:pt x="13231" y="14615"/>
                    <a:pt x="12161" y="14368"/>
                  </a:cubicBezTo>
                  <a:cubicBezTo>
                    <a:pt x="11428" y="14199"/>
                    <a:pt x="5379" y="1709"/>
                    <a:pt x="4167" y="686"/>
                  </a:cubicBezTo>
                  <a:cubicBezTo>
                    <a:pt x="3654" y="252"/>
                    <a:pt x="2842" y="0"/>
                    <a:pt x="20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18" name="Google Shape;2018;p59"/>
            <p:cNvSpPr/>
            <p:nvPr/>
          </p:nvSpPr>
          <p:spPr>
            <a:xfrm>
              <a:off x="-2110125" y="5143500"/>
              <a:ext cx="163225" cy="237725"/>
            </a:xfrm>
            <a:custGeom>
              <a:avLst/>
              <a:gdLst/>
              <a:ahLst/>
              <a:cxnLst/>
              <a:rect l="l" t="t" r="r" b="b"/>
              <a:pathLst>
                <a:path w="6529" h="9509" extrusionOk="0">
                  <a:moveTo>
                    <a:pt x="1050" y="0"/>
                  </a:moveTo>
                  <a:cubicBezTo>
                    <a:pt x="849" y="0"/>
                    <a:pt x="703" y="40"/>
                    <a:pt x="665" y="122"/>
                  </a:cubicBezTo>
                  <a:cubicBezTo>
                    <a:pt x="521" y="451"/>
                    <a:pt x="1" y="2747"/>
                    <a:pt x="547" y="4712"/>
                  </a:cubicBezTo>
                  <a:cubicBezTo>
                    <a:pt x="830" y="5732"/>
                    <a:pt x="1770" y="9311"/>
                    <a:pt x="1868" y="9487"/>
                  </a:cubicBezTo>
                  <a:cubicBezTo>
                    <a:pt x="1877" y="9502"/>
                    <a:pt x="1920" y="9508"/>
                    <a:pt x="1992" y="9508"/>
                  </a:cubicBezTo>
                  <a:cubicBezTo>
                    <a:pt x="2731" y="9508"/>
                    <a:pt x="6504" y="8809"/>
                    <a:pt x="6504" y="8809"/>
                  </a:cubicBezTo>
                  <a:cubicBezTo>
                    <a:pt x="6471" y="8435"/>
                    <a:pt x="6528" y="7190"/>
                    <a:pt x="5708" y="5761"/>
                  </a:cubicBezTo>
                  <a:cubicBezTo>
                    <a:pt x="4879" y="4330"/>
                    <a:pt x="3966" y="4272"/>
                    <a:pt x="3422" y="3298"/>
                  </a:cubicBezTo>
                  <a:cubicBezTo>
                    <a:pt x="3131" y="2778"/>
                    <a:pt x="3284" y="1430"/>
                    <a:pt x="2836" y="629"/>
                  </a:cubicBezTo>
                  <a:cubicBezTo>
                    <a:pt x="2787" y="541"/>
                    <a:pt x="2685" y="459"/>
                    <a:pt x="2548" y="381"/>
                  </a:cubicBezTo>
                  <a:cubicBezTo>
                    <a:pt x="2509" y="357"/>
                    <a:pt x="2468" y="338"/>
                    <a:pt x="2426" y="323"/>
                  </a:cubicBezTo>
                  <a:cubicBezTo>
                    <a:pt x="2277" y="245"/>
                    <a:pt x="2099" y="184"/>
                    <a:pt x="1912" y="134"/>
                  </a:cubicBezTo>
                  <a:cubicBezTo>
                    <a:pt x="1877" y="121"/>
                    <a:pt x="1841" y="110"/>
                    <a:pt x="1805" y="104"/>
                  </a:cubicBezTo>
                  <a:cubicBezTo>
                    <a:pt x="1629" y="59"/>
                    <a:pt x="1449" y="28"/>
                    <a:pt x="1267" y="13"/>
                  </a:cubicBezTo>
                  <a:cubicBezTo>
                    <a:pt x="1238" y="7"/>
                    <a:pt x="1209" y="4"/>
                    <a:pt x="1181" y="4"/>
                  </a:cubicBezTo>
                  <a:cubicBezTo>
                    <a:pt x="1175" y="4"/>
                    <a:pt x="1169" y="4"/>
                    <a:pt x="1163" y="4"/>
                  </a:cubicBezTo>
                  <a:cubicBezTo>
                    <a:pt x="1124" y="1"/>
                    <a:pt x="1086" y="0"/>
                    <a:pt x="10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19" name="Google Shape;2019;p59"/>
            <p:cNvSpPr/>
            <p:nvPr/>
          </p:nvSpPr>
          <p:spPr>
            <a:xfrm>
              <a:off x="-2088600" y="5143575"/>
              <a:ext cx="10150" cy="81450"/>
            </a:xfrm>
            <a:custGeom>
              <a:avLst/>
              <a:gdLst/>
              <a:ahLst/>
              <a:cxnLst/>
              <a:rect l="l" t="t" r="r" b="b"/>
              <a:pathLst>
                <a:path w="406" h="3258" extrusionOk="0">
                  <a:moveTo>
                    <a:pt x="320" y="1"/>
                  </a:moveTo>
                  <a:cubicBezTo>
                    <a:pt x="314" y="1"/>
                    <a:pt x="308" y="1"/>
                    <a:pt x="302" y="1"/>
                  </a:cubicBezTo>
                  <a:cubicBezTo>
                    <a:pt x="96" y="1047"/>
                    <a:pt x="0" y="2163"/>
                    <a:pt x="115" y="3211"/>
                  </a:cubicBezTo>
                  <a:cubicBezTo>
                    <a:pt x="118" y="3241"/>
                    <a:pt x="141" y="3257"/>
                    <a:pt x="163" y="3257"/>
                  </a:cubicBezTo>
                  <a:cubicBezTo>
                    <a:pt x="183" y="3257"/>
                    <a:pt x="203" y="3243"/>
                    <a:pt x="205" y="3212"/>
                  </a:cubicBezTo>
                  <a:cubicBezTo>
                    <a:pt x="289" y="2145"/>
                    <a:pt x="328" y="1077"/>
                    <a:pt x="406" y="10"/>
                  </a:cubicBezTo>
                  <a:cubicBezTo>
                    <a:pt x="377" y="4"/>
                    <a:pt x="348" y="1"/>
                    <a:pt x="3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20" name="Google Shape;2020;p59"/>
            <p:cNvSpPr/>
            <p:nvPr/>
          </p:nvSpPr>
          <p:spPr>
            <a:xfrm>
              <a:off x="-2072450" y="5146100"/>
              <a:ext cx="10125" cy="81525"/>
            </a:xfrm>
            <a:custGeom>
              <a:avLst/>
              <a:gdLst/>
              <a:ahLst/>
              <a:cxnLst/>
              <a:rect l="l" t="t" r="r" b="b"/>
              <a:pathLst>
                <a:path w="405" h="3261" extrusionOk="0">
                  <a:moveTo>
                    <a:pt x="298" y="0"/>
                  </a:moveTo>
                  <a:cubicBezTo>
                    <a:pt x="93" y="1046"/>
                    <a:pt x="1" y="2160"/>
                    <a:pt x="116" y="3215"/>
                  </a:cubicBezTo>
                  <a:cubicBezTo>
                    <a:pt x="118" y="3245"/>
                    <a:pt x="141" y="3261"/>
                    <a:pt x="163" y="3261"/>
                  </a:cubicBezTo>
                  <a:cubicBezTo>
                    <a:pt x="183" y="3261"/>
                    <a:pt x="203" y="3247"/>
                    <a:pt x="206" y="3219"/>
                  </a:cubicBezTo>
                  <a:cubicBezTo>
                    <a:pt x="289" y="2160"/>
                    <a:pt x="324" y="1094"/>
                    <a:pt x="405" y="30"/>
                  </a:cubicBezTo>
                  <a:cubicBezTo>
                    <a:pt x="370" y="17"/>
                    <a:pt x="334" y="6"/>
                    <a:pt x="2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21" name="Google Shape;2021;p59"/>
            <p:cNvSpPr/>
            <p:nvPr/>
          </p:nvSpPr>
          <p:spPr>
            <a:xfrm>
              <a:off x="-2056250" y="5151550"/>
              <a:ext cx="9875" cy="78675"/>
            </a:xfrm>
            <a:custGeom>
              <a:avLst/>
              <a:gdLst/>
              <a:ahLst/>
              <a:cxnLst/>
              <a:rect l="l" t="t" r="r" b="b"/>
              <a:pathLst>
                <a:path w="395" h="3147" extrusionOk="0">
                  <a:moveTo>
                    <a:pt x="271" y="1"/>
                  </a:moveTo>
                  <a:cubicBezTo>
                    <a:pt x="84" y="1012"/>
                    <a:pt x="1" y="2090"/>
                    <a:pt x="113" y="3101"/>
                  </a:cubicBezTo>
                  <a:cubicBezTo>
                    <a:pt x="115" y="3131"/>
                    <a:pt x="138" y="3147"/>
                    <a:pt x="161" y="3147"/>
                  </a:cubicBezTo>
                  <a:cubicBezTo>
                    <a:pt x="181" y="3147"/>
                    <a:pt x="201" y="3134"/>
                    <a:pt x="204" y="3106"/>
                  </a:cubicBezTo>
                  <a:cubicBezTo>
                    <a:pt x="285" y="2091"/>
                    <a:pt x="319" y="1075"/>
                    <a:pt x="394" y="59"/>
                  </a:cubicBezTo>
                  <a:cubicBezTo>
                    <a:pt x="355" y="35"/>
                    <a:pt x="315" y="16"/>
                    <a:pt x="2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22" name="Google Shape;2022;p59"/>
            <p:cNvSpPr/>
            <p:nvPr/>
          </p:nvSpPr>
          <p:spPr>
            <a:xfrm>
              <a:off x="-2005825" y="5206325"/>
              <a:ext cx="47775" cy="99175"/>
            </a:xfrm>
            <a:custGeom>
              <a:avLst/>
              <a:gdLst/>
              <a:ahLst/>
              <a:cxnLst/>
              <a:rect l="l" t="t" r="r" b="b"/>
              <a:pathLst>
                <a:path w="1911" h="3967" extrusionOk="0">
                  <a:moveTo>
                    <a:pt x="877" y="0"/>
                  </a:moveTo>
                  <a:cubicBezTo>
                    <a:pt x="825" y="0"/>
                    <a:pt x="771" y="19"/>
                    <a:pt x="713" y="57"/>
                  </a:cubicBezTo>
                  <a:cubicBezTo>
                    <a:pt x="82" y="483"/>
                    <a:pt x="478" y="1991"/>
                    <a:pt x="301" y="1991"/>
                  </a:cubicBezTo>
                  <a:cubicBezTo>
                    <a:pt x="295" y="1991"/>
                    <a:pt x="289" y="1989"/>
                    <a:pt x="282" y="1986"/>
                  </a:cubicBezTo>
                  <a:cubicBezTo>
                    <a:pt x="276" y="1983"/>
                    <a:pt x="269" y="1982"/>
                    <a:pt x="263" y="1982"/>
                  </a:cubicBezTo>
                  <a:cubicBezTo>
                    <a:pt x="57" y="1982"/>
                    <a:pt x="1" y="3519"/>
                    <a:pt x="1" y="3519"/>
                  </a:cubicBezTo>
                  <a:lnTo>
                    <a:pt x="1910" y="3966"/>
                  </a:lnTo>
                  <a:cubicBezTo>
                    <a:pt x="1777" y="3803"/>
                    <a:pt x="1411" y="2211"/>
                    <a:pt x="1382" y="1329"/>
                  </a:cubicBezTo>
                  <a:cubicBezTo>
                    <a:pt x="1357" y="575"/>
                    <a:pt x="1166" y="0"/>
                    <a:pt x="8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23" name="Google Shape;2023;p59"/>
            <p:cNvSpPr/>
            <p:nvPr/>
          </p:nvSpPr>
          <p:spPr>
            <a:xfrm>
              <a:off x="-2085500" y="5345100"/>
              <a:ext cx="742050" cy="519500"/>
            </a:xfrm>
            <a:custGeom>
              <a:avLst/>
              <a:gdLst/>
              <a:ahLst/>
              <a:cxnLst/>
              <a:rect l="l" t="t" r="r" b="b"/>
              <a:pathLst>
                <a:path w="29682" h="20780" extrusionOk="0">
                  <a:moveTo>
                    <a:pt x="5231" y="0"/>
                  </a:moveTo>
                  <a:cubicBezTo>
                    <a:pt x="3569" y="0"/>
                    <a:pt x="1221" y="457"/>
                    <a:pt x="587" y="2245"/>
                  </a:cubicBezTo>
                  <a:cubicBezTo>
                    <a:pt x="0" y="3904"/>
                    <a:pt x="4397" y="14056"/>
                    <a:pt x="7264" y="16047"/>
                  </a:cubicBezTo>
                  <a:cubicBezTo>
                    <a:pt x="10130" y="18038"/>
                    <a:pt x="16833" y="20207"/>
                    <a:pt x="21629" y="20753"/>
                  </a:cubicBezTo>
                  <a:cubicBezTo>
                    <a:pt x="21782" y="20771"/>
                    <a:pt x="21934" y="20779"/>
                    <a:pt x="22085" y="20779"/>
                  </a:cubicBezTo>
                  <a:cubicBezTo>
                    <a:pt x="26638" y="20779"/>
                    <a:pt x="29682" y="12994"/>
                    <a:pt x="21629" y="11924"/>
                  </a:cubicBezTo>
                  <a:cubicBezTo>
                    <a:pt x="16396" y="11230"/>
                    <a:pt x="12668" y="10267"/>
                    <a:pt x="12137" y="9889"/>
                  </a:cubicBezTo>
                  <a:cubicBezTo>
                    <a:pt x="11607" y="9510"/>
                    <a:pt x="8460" y="1877"/>
                    <a:pt x="6944" y="262"/>
                  </a:cubicBezTo>
                  <a:cubicBezTo>
                    <a:pt x="6824" y="133"/>
                    <a:pt x="6127" y="0"/>
                    <a:pt x="5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24" name="Google Shape;2024;p59"/>
            <p:cNvSpPr/>
            <p:nvPr/>
          </p:nvSpPr>
          <p:spPr>
            <a:xfrm>
              <a:off x="-1667200" y="5634125"/>
              <a:ext cx="5250" cy="2175"/>
            </a:xfrm>
            <a:custGeom>
              <a:avLst/>
              <a:gdLst/>
              <a:ahLst/>
              <a:cxnLst/>
              <a:rect l="l" t="t" r="r" b="b"/>
              <a:pathLst>
                <a:path w="210" h="87" extrusionOk="0">
                  <a:moveTo>
                    <a:pt x="0" y="1"/>
                  </a:moveTo>
                  <a:cubicBezTo>
                    <a:pt x="51" y="50"/>
                    <a:pt x="123" y="76"/>
                    <a:pt x="210" y="86"/>
                  </a:cubicBezTo>
                  <a:cubicBezTo>
                    <a:pt x="141" y="53"/>
                    <a:pt x="71" y="25"/>
                    <a:pt x="0" y="1"/>
                  </a:cubicBezTo>
                  <a:close/>
                </a:path>
              </a:pathLst>
            </a:custGeom>
            <a:solidFill>
              <a:srgbClr val="F49D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25" name="Google Shape;2025;p59"/>
            <p:cNvSpPr/>
            <p:nvPr/>
          </p:nvSpPr>
          <p:spPr>
            <a:xfrm>
              <a:off x="-1690625" y="5225975"/>
              <a:ext cx="329775" cy="481975"/>
            </a:xfrm>
            <a:custGeom>
              <a:avLst/>
              <a:gdLst/>
              <a:ahLst/>
              <a:cxnLst/>
              <a:rect l="l" t="t" r="r" b="b"/>
              <a:pathLst>
                <a:path w="13191" h="19279" extrusionOk="0">
                  <a:moveTo>
                    <a:pt x="5982" y="0"/>
                  </a:moveTo>
                  <a:cubicBezTo>
                    <a:pt x="4946" y="0"/>
                    <a:pt x="3986" y="189"/>
                    <a:pt x="3285" y="645"/>
                  </a:cubicBezTo>
                  <a:cubicBezTo>
                    <a:pt x="1204" y="2001"/>
                    <a:pt x="1" y="7517"/>
                    <a:pt x="432" y="9892"/>
                  </a:cubicBezTo>
                  <a:cubicBezTo>
                    <a:pt x="882" y="12387"/>
                    <a:pt x="3531" y="12680"/>
                    <a:pt x="4744" y="12680"/>
                  </a:cubicBezTo>
                  <a:cubicBezTo>
                    <a:pt x="4973" y="12680"/>
                    <a:pt x="5151" y="12670"/>
                    <a:pt x="5253" y="12662"/>
                  </a:cubicBezTo>
                  <a:cubicBezTo>
                    <a:pt x="5315" y="12657"/>
                    <a:pt x="5347" y="12654"/>
                    <a:pt x="5348" y="12654"/>
                  </a:cubicBezTo>
                  <a:lnTo>
                    <a:pt x="5348" y="12654"/>
                  </a:lnTo>
                  <a:cubicBezTo>
                    <a:pt x="5347" y="12654"/>
                    <a:pt x="5253" y="13211"/>
                    <a:pt x="5198" y="13865"/>
                  </a:cubicBezTo>
                  <a:cubicBezTo>
                    <a:pt x="5181" y="14030"/>
                    <a:pt x="5169" y="14194"/>
                    <a:pt x="5166" y="14366"/>
                  </a:cubicBezTo>
                  <a:cubicBezTo>
                    <a:pt x="5162" y="14473"/>
                    <a:pt x="5157" y="14577"/>
                    <a:pt x="5160" y="14681"/>
                  </a:cubicBezTo>
                  <a:cubicBezTo>
                    <a:pt x="5163" y="15106"/>
                    <a:pt x="3969" y="19053"/>
                    <a:pt x="6180" y="19270"/>
                  </a:cubicBezTo>
                  <a:cubicBezTo>
                    <a:pt x="6234" y="19276"/>
                    <a:pt x="6289" y="19278"/>
                    <a:pt x="6343" y="19278"/>
                  </a:cubicBezTo>
                  <a:cubicBezTo>
                    <a:pt x="8297" y="19278"/>
                    <a:pt x="10020" y="15960"/>
                    <a:pt x="10210" y="15471"/>
                  </a:cubicBezTo>
                  <a:cubicBezTo>
                    <a:pt x="10546" y="14606"/>
                    <a:pt x="11076" y="11480"/>
                    <a:pt x="11357" y="10348"/>
                  </a:cubicBezTo>
                  <a:cubicBezTo>
                    <a:pt x="11860" y="8392"/>
                    <a:pt x="13191" y="3598"/>
                    <a:pt x="12234" y="2227"/>
                  </a:cubicBezTo>
                  <a:cubicBezTo>
                    <a:pt x="11458" y="1114"/>
                    <a:pt x="8497" y="0"/>
                    <a:pt x="59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26" name="Google Shape;2026;p59"/>
            <p:cNvSpPr/>
            <p:nvPr/>
          </p:nvSpPr>
          <p:spPr>
            <a:xfrm>
              <a:off x="-1653325" y="5370975"/>
              <a:ext cx="17075" cy="20750"/>
            </a:xfrm>
            <a:custGeom>
              <a:avLst/>
              <a:gdLst/>
              <a:ahLst/>
              <a:cxnLst/>
              <a:rect l="l" t="t" r="r" b="b"/>
              <a:pathLst>
                <a:path w="683" h="830" extrusionOk="0">
                  <a:moveTo>
                    <a:pt x="360" y="1"/>
                  </a:moveTo>
                  <a:cubicBezTo>
                    <a:pt x="193" y="1"/>
                    <a:pt x="46" y="166"/>
                    <a:pt x="25" y="382"/>
                  </a:cubicBezTo>
                  <a:cubicBezTo>
                    <a:pt x="1" y="611"/>
                    <a:pt x="123" y="810"/>
                    <a:pt x="300" y="828"/>
                  </a:cubicBezTo>
                  <a:cubicBezTo>
                    <a:pt x="308" y="829"/>
                    <a:pt x="317" y="829"/>
                    <a:pt x="325" y="829"/>
                  </a:cubicBezTo>
                  <a:cubicBezTo>
                    <a:pt x="490" y="829"/>
                    <a:pt x="638" y="666"/>
                    <a:pt x="661" y="448"/>
                  </a:cubicBezTo>
                  <a:cubicBezTo>
                    <a:pt x="683" y="221"/>
                    <a:pt x="560" y="20"/>
                    <a:pt x="385" y="2"/>
                  </a:cubicBezTo>
                  <a:cubicBezTo>
                    <a:pt x="377" y="1"/>
                    <a:pt x="368" y="1"/>
                    <a:pt x="3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27" name="Google Shape;2027;p59"/>
            <p:cNvSpPr/>
            <p:nvPr/>
          </p:nvSpPr>
          <p:spPr>
            <a:xfrm>
              <a:off x="-1556575" y="5391400"/>
              <a:ext cx="17125" cy="20750"/>
            </a:xfrm>
            <a:custGeom>
              <a:avLst/>
              <a:gdLst/>
              <a:ahLst/>
              <a:cxnLst/>
              <a:rect l="l" t="t" r="r" b="b"/>
              <a:pathLst>
                <a:path w="685" h="830" extrusionOk="0">
                  <a:moveTo>
                    <a:pt x="360" y="1"/>
                  </a:moveTo>
                  <a:cubicBezTo>
                    <a:pt x="193" y="1"/>
                    <a:pt x="47" y="166"/>
                    <a:pt x="24" y="382"/>
                  </a:cubicBezTo>
                  <a:cubicBezTo>
                    <a:pt x="0" y="611"/>
                    <a:pt x="123" y="810"/>
                    <a:pt x="300" y="828"/>
                  </a:cubicBezTo>
                  <a:cubicBezTo>
                    <a:pt x="308" y="829"/>
                    <a:pt x="317" y="829"/>
                    <a:pt x="325" y="829"/>
                  </a:cubicBezTo>
                  <a:cubicBezTo>
                    <a:pt x="490" y="829"/>
                    <a:pt x="638" y="664"/>
                    <a:pt x="660" y="448"/>
                  </a:cubicBezTo>
                  <a:cubicBezTo>
                    <a:pt x="684" y="221"/>
                    <a:pt x="560" y="20"/>
                    <a:pt x="385" y="2"/>
                  </a:cubicBezTo>
                  <a:cubicBezTo>
                    <a:pt x="377" y="1"/>
                    <a:pt x="368" y="1"/>
                    <a:pt x="3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28" name="Google Shape;2028;p59"/>
            <p:cNvSpPr/>
            <p:nvPr/>
          </p:nvSpPr>
          <p:spPr>
            <a:xfrm>
              <a:off x="-1657950" y="5318050"/>
              <a:ext cx="41350" cy="20050"/>
            </a:xfrm>
            <a:custGeom>
              <a:avLst/>
              <a:gdLst/>
              <a:ahLst/>
              <a:cxnLst/>
              <a:rect l="l" t="t" r="r" b="b"/>
              <a:pathLst>
                <a:path w="1654" h="802" extrusionOk="0">
                  <a:moveTo>
                    <a:pt x="763" y="1"/>
                  </a:moveTo>
                  <a:cubicBezTo>
                    <a:pt x="351" y="1"/>
                    <a:pt x="22" y="154"/>
                    <a:pt x="12" y="359"/>
                  </a:cubicBezTo>
                  <a:cubicBezTo>
                    <a:pt x="0" y="579"/>
                    <a:pt x="356" y="775"/>
                    <a:pt x="807" y="799"/>
                  </a:cubicBezTo>
                  <a:cubicBezTo>
                    <a:pt x="835" y="801"/>
                    <a:pt x="863" y="801"/>
                    <a:pt x="891" y="801"/>
                  </a:cubicBezTo>
                  <a:cubicBezTo>
                    <a:pt x="1303" y="801"/>
                    <a:pt x="1632" y="648"/>
                    <a:pt x="1643" y="441"/>
                  </a:cubicBezTo>
                  <a:cubicBezTo>
                    <a:pt x="1654" y="223"/>
                    <a:pt x="1297" y="25"/>
                    <a:pt x="847" y="3"/>
                  </a:cubicBezTo>
                  <a:cubicBezTo>
                    <a:pt x="819" y="2"/>
                    <a:pt x="791" y="1"/>
                    <a:pt x="7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29" name="Google Shape;2029;p59"/>
            <p:cNvSpPr/>
            <p:nvPr/>
          </p:nvSpPr>
          <p:spPr>
            <a:xfrm>
              <a:off x="-1555725" y="5339400"/>
              <a:ext cx="41825" cy="24500"/>
            </a:xfrm>
            <a:custGeom>
              <a:avLst/>
              <a:gdLst/>
              <a:ahLst/>
              <a:cxnLst/>
              <a:rect l="l" t="t" r="r" b="b"/>
              <a:pathLst>
                <a:path w="1673" h="980" extrusionOk="0">
                  <a:moveTo>
                    <a:pt x="456" y="0"/>
                  </a:moveTo>
                  <a:cubicBezTo>
                    <a:pt x="274" y="0"/>
                    <a:pt x="135" y="55"/>
                    <a:pt x="88" y="164"/>
                  </a:cubicBezTo>
                  <a:cubicBezTo>
                    <a:pt x="1" y="366"/>
                    <a:pt x="264" y="674"/>
                    <a:pt x="677" y="855"/>
                  </a:cubicBezTo>
                  <a:cubicBezTo>
                    <a:pt x="870" y="938"/>
                    <a:pt x="1060" y="979"/>
                    <a:pt x="1217" y="979"/>
                  </a:cubicBezTo>
                  <a:cubicBezTo>
                    <a:pt x="1400" y="979"/>
                    <a:pt x="1538" y="924"/>
                    <a:pt x="1586" y="816"/>
                  </a:cubicBezTo>
                  <a:cubicBezTo>
                    <a:pt x="1672" y="616"/>
                    <a:pt x="1409" y="306"/>
                    <a:pt x="996" y="125"/>
                  </a:cubicBezTo>
                  <a:cubicBezTo>
                    <a:pt x="804" y="41"/>
                    <a:pt x="614" y="0"/>
                    <a:pt x="4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30" name="Google Shape;2030;p59"/>
            <p:cNvSpPr/>
            <p:nvPr/>
          </p:nvSpPr>
          <p:spPr>
            <a:xfrm>
              <a:off x="-1635375" y="5341950"/>
              <a:ext cx="34025" cy="86300"/>
            </a:xfrm>
            <a:custGeom>
              <a:avLst/>
              <a:gdLst/>
              <a:ahLst/>
              <a:cxnLst/>
              <a:rect l="l" t="t" r="r" b="b"/>
              <a:pathLst>
                <a:path w="1361" h="3452" extrusionOk="0">
                  <a:moveTo>
                    <a:pt x="1301" y="1"/>
                  </a:moveTo>
                  <a:cubicBezTo>
                    <a:pt x="1284" y="1"/>
                    <a:pt x="1267" y="10"/>
                    <a:pt x="1258" y="30"/>
                  </a:cubicBezTo>
                  <a:cubicBezTo>
                    <a:pt x="851" y="904"/>
                    <a:pt x="1" y="3291"/>
                    <a:pt x="439" y="3423"/>
                  </a:cubicBezTo>
                  <a:cubicBezTo>
                    <a:pt x="507" y="3443"/>
                    <a:pt x="579" y="3452"/>
                    <a:pt x="653" y="3452"/>
                  </a:cubicBezTo>
                  <a:cubicBezTo>
                    <a:pt x="850" y="3452"/>
                    <a:pt x="1054" y="3387"/>
                    <a:pt x="1191" y="3303"/>
                  </a:cubicBezTo>
                  <a:cubicBezTo>
                    <a:pt x="1269" y="3257"/>
                    <a:pt x="1236" y="3152"/>
                    <a:pt x="1159" y="3152"/>
                  </a:cubicBezTo>
                  <a:cubicBezTo>
                    <a:pt x="1149" y="3152"/>
                    <a:pt x="1138" y="3154"/>
                    <a:pt x="1126" y="3158"/>
                  </a:cubicBezTo>
                  <a:cubicBezTo>
                    <a:pt x="1047" y="3185"/>
                    <a:pt x="892" y="3240"/>
                    <a:pt x="760" y="3240"/>
                  </a:cubicBezTo>
                  <a:cubicBezTo>
                    <a:pt x="677" y="3240"/>
                    <a:pt x="604" y="3219"/>
                    <a:pt x="564" y="3156"/>
                  </a:cubicBezTo>
                  <a:cubicBezTo>
                    <a:pt x="432" y="2954"/>
                    <a:pt x="1186" y="632"/>
                    <a:pt x="1349" y="66"/>
                  </a:cubicBezTo>
                  <a:cubicBezTo>
                    <a:pt x="1361" y="28"/>
                    <a:pt x="1331" y="1"/>
                    <a:pt x="13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31" name="Google Shape;2031;p59"/>
            <p:cNvSpPr/>
            <p:nvPr/>
          </p:nvSpPr>
          <p:spPr>
            <a:xfrm>
              <a:off x="-1604950" y="5446075"/>
              <a:ext cx="44850" cy="27075"/>
            </a:xfrm>
            <a:custGeom>
              <a:avLst/>
              <a:gdLst/>
              <a:ahLst/>
              <a:cxnLst/>
              <a:rect l="l" t="t" r="r" b="b"/>
              <a:pathLst>
                <a:path w="1794" h="1083" extrusionOk="0">
                  <a:moveTo>
                    <a:pt x="1395" y="0"/>
                  </a:moveTo>
                  <a:cubicBezTo>
                    <a:pt x="1225" y="0"/>
                    <a:pt x="1090" y="83"/>
                    <a:pt x="934" y="83"/>
                  </a:cubicBezTo>
                  <a:cubicBezTo>
                    <a:pt x="926" y="83"/>
                    <a:pt x="917" y="83"/>
                    <a:pt x="909" y="82"/>
                  </a:cubicBezTo>
                  <a:cubicBezTo>
                    <a:pt x="744" y="69"/>
                    <a:pt x="618" y="19"/>
                    <a:pt x="474" y="19"/>
                  </a:cubicBezTo>
                  <a:cubicBezTo>
                    <a:pt x="410" y="19"/>
                    <a:pt x="341" y="29"/>
                    <a:pt x="264" y="57"/>
                  </a:cubicBezTo>
                  <a:cubicBezTo>
                    <a:pt x="84" y="121"/>
                    <a:pt x="7" y="272"/>
                    <a:pt x="5" y="431"/>
                  </a:cubicBezTo>
                  <a:cubicBezTo>
                    <a:pt x="1" y="479"/>
                    <a:pt x="5" y="527"/>
                    <a:pt x="20" y="572"/>
                  </a:cubicBezTo>
                  <a:cubicBezTo>
                    <a:pt x="27" y="634"/>
                    <a:pt x="50" y="694"/>
                    <a:pt x="86" y="747"/>
                  </a:cubicBezTo>
                  <a:cubicBezTo>
                    <a:pt x="117" y="799"/>
                    <a:pt x="158" y="844"/>
                    <a:pt x="206" y="881"/>
                  </a:cubicBezTo>
                  <a:cubicBezTo>
                    <a:pt x="394" y="1033"/>
                    <a:pt x="686" y="1083"/>
                    <a:pt x="917" y="1083"/>
                  </a:cubicBezTo>
                  <a:cubicBezTo>
                    <a:pt x="934" y="1083"/>
                    <a:pt x="951" y="1082"/>
                    <a:pt x="967" y="1082"/>
                  </a:cubicBezTo>
                  <a:cubicBezTo>
                    <a:pt x="1256" y="1071"/>
                    <a:pt x="1600" y="955"/>
                    <a:pt x="1736" y="690"/>
                  </a:cubicBezTo>
                  <a:cubicBezTo>
                    <a:pt x="1754" y="655"/>
                    <a:pt x="1768" y="621"/>
                    <a:pt x="1777" y="585"/>
                  </a:cubicBezTo>
                  <a:cubicBezTo>
                    <a:pt x="1777" y="567"/>
                    <a:pt x="1784" y="557"/>
                    <a:pt x="1784" y="539"/>
                  </a:cubicBezTo>
                  <a:cubicBezTo>
                    <a:pt x="1790" y="497"/>
                    <a:pt x="1793" y="455"/>
                    <a:pt x="1790" y="413"/>
                  </a:cubicBezTo>
                  <a:lnTo>
                    <a:pt x="1793" y="404"/>
                  </a:lnTo>
                  <a:cubicBezTo>
                    <a:pt x="1775" y="208"/>
                    <a:pt x="1662" y="19"/>
                    <a:pt x="1427" y="1"/>
                  </a:cubicBezTo>
                  <a:cubicBezTo>
                    <a:pt x="1416" y="1"/>
                    <a:pt x="1405" y="0"/>
                    <a:pt x="13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32" name="Google Shape;2032;p59"/>
            <p:cNvSpPr/>
            <p:nvPr/>
          </p:nvSpPr>
          <p:spPr>
            <a:xfrm>
              <a:off x="-1661550" y="5191500"/>
              <a:ext cx="312050" cy="250350"/>
            </a:xfrm>
            <a:custGeom>
              <a:avLst/>
              <a:gdLst/>
              <a:ahLst/>
              <a:cxnLst/>
              <a:rect l="l" t="t" r="r" b="b"/>
              <a:pathLst>
                <a:path w="12482" h="10014" extrusionOk="0">
                  <a:moveTo>
                    <a:pt x="3937" y="0"/>
                  </a:moveTo>
                  <a:cubicBezTo>
                    <a:pt x="3596" y="0"/>
                    <a:pt x="3258" y="26"/>
                    <a:pt x="2927" y="80"/>
                  </a:cubicBezTo>
                  <a:cubicBezTo>
                    <a:pt x="1308" y="347"/>
                    <a:pt x="0" y="2240"/>
                    <a:pt x="1019" y="3712"/>
                  </a:cubicBezTo>
                  <a:cubicBezTo>
                    <a:pt x="2039" y="5187"/>
                    <a:pt x="4821" y="5455"/>
                    <a:pt x="6711" y="5455"/>
                  </a:cubicBezTo>
                  <a:cubicBezTo>
                    <a:pt x="7795" y="5455"/>
                    <a:pt x="8585" y="5367"/>
                    <a:pt x="8586" y="5367"/>
                  </a:cubicBezTo>
                  <a:lnTo>
                    <a:pt x="8586" y="5367"/>
                  </a:lnTo>
                  <a:cubicBezTo>
                    <a:pt x="8586" y="5367"/>
                    <a:pt x="8303" y="9179"/>
                    <a:pt x="10375" y="9987"/>
                  </a:cubicBezTo>
                  <a:cubicBezTo>
                    <a:pt x="10422" y="10005"/>
                    <a:pt x="10468" y="10014"/>
                    <a:pt x="10514" y="10014"/>
                  </a:cubicBezTo>
                  <a:cubicBezTo>
                    <a:pt x="11587" y="10014"/>
                    <a:pt x="12481" y="5228"/>
                    <a:pt x="12177" y="3967"/>
                  </a:cubicBezTo>
                  <a:cubicBezTo>
                    <a:pt x="11860" y="2653"/>
                    <a:pt x="10254" y="2264"/>
                    <a:pt x="10254" y="2264"/>
                  </a:cubicBezTo>
                  <a:cubicBezTo>
                    <a:pt x="8857" y="1220"/>
                    <a:pt x="6311" y="0"/>
                    <a:pt x="39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33" name="Google Shape;2033;p59"/>
            <p:cNvSpPr/>
            <p:nvPr/>
          </p:nvSpPr>
          <p:spPr>
            <a:xfrm>
              <a:off x="-1434200" y="5407350"/>
              <a:ext cx="85325" cy="81475"/>
            </a:xfrm>
            <a:custGeom>
              <a:avLst/>
              <a:gdLst/>
              <a:ahLst/>
              <a:cxnLst/>
              <a:rect l="l" t="t" r="r" b="b"/>
              <a:pathLst>
                <a:path w="3413" h="3259" extrusionOk="0">
                  <a:moveTo>
                    <a:pt x="1327" y="0"/>
                  </a:moveTo>
                  <a:cubicBezTo>
                    <a:pt x="609" y="0"/>
                    <a:pt x="128" y="392"/>
                    <a:pt x="128" y="392"/>
                  </a:cubicBezTo>
                  <a:lnTo>
                    <a:pt x="0" y="2872"/>
                  </a:lnTo>
                  <a:cubicBezTo>
                    <a:pt x="0" y="2872"/>
                    <a:pt x="621" y="3259"/>
                    <a:pt x="1292" y="3259"/>
                  </a:cubicBezTo>
                  <a:cubicBezTo>
                    <a:pt x="1402" y="3259"/>
                    <a:pt x="1515" y="3248"/>
                    <a:pt x="1626" y="3224"/>
                  </a:cubicBezTo>
                  <a:cubicBezTo>
                    <a:pt x="3412" y="2828"/>
                    <a:pt x="3338" y="615"/>
                    <a:pt x="2046" y="133"/>
                  </a:cubicBezTo>
                  <a:cubicBezTo>
                    <a:pt x="1789" y="37"/>
                    <a:pt x="1547" y="0"/>
                    <a:pt x="1327" y="0"/>
                  </a:cubicBezTo>
                  <a:close/>
                </a:path>
              </a:pathLst>
            </a:custGeom>
            <a:solidFill>
              <a:srgbClr val="E0B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34" name="Google Shape;2034;p59"/>
            <p:cNvSpPr/>
            <p:nvPr/>
          </p:nvSpPr>
          <p:spPr>
            <a:xfrm>
              <a:off x="-1419725" y="5426725"/>
              <a:ext cx="38800" cy="46250"/>
            </a:xfrm>
            <a:custGeom>
              <a:avLst/>
              <a:gdLst/>
              <a:ahLst/>
              <a:cxnLst/>
              <a:rect l="l" t="t" r="r" b="b"/>
              <a:pathLst>
                <a:path w="1552" h="1850" extrusionOk="0">
                  <a:moveTo>
                    <a:pt x="1322" y="1"/>
                  </a:moveTo>
                  <a:cubicBezTo>
                    <a:pt x="624" y="1"/>
                    <a:pt x="111" y="728"/>
                    <a:pt x="36" y="1365"/>
                  </a:cubicBezTo>
                  <a:cubicBezTo>
                    <a:pt x="1" y="1669"/>
                    <a:pt x="45" y="1850"/>
                    <a:pt x="134" y="1850"/>
                  </a:cubicBezTo>
                  <a:cubicBezTo>
                    <a:pt x="167" y="1850"/>
                    <a:pt x="206" y="1824"/>
                    <a:pt x="249" y="1771"/>
                  </a:cubicBezTo>
                  <a:cubicBezTo>
                    <a:pt x="389" y="1597"/>
                    <a:pt x="658" y="1495"/>
                    <a:pt x="929" y="1495"/>
                  </a:cubicBezTo>
                  <a:cubicBezTo>
                    <a:pt x="1145" y="1495"/>
                    <a:pt x="1362" y="1559"/>
                    <a:pt x="1515" y="1703"/>
                  </a:cubicBezTo>
                  <a:cubicBezTo>
                    <a:pt x="1519" y="1707"/>
                    <a:pt x="1524" y="1709"/>
                    <a:pt x="1528" y="1709"/>
                  </a:cubicBezTo>
                  <a:cubicBezTo>
                    <a:pt x="1541" y="1709"/>
                    <a:pt x="1551" y="1696"/>
                    <a:pt x="1545" y="1682"/>
                  </a:cubicBezTo>
                  <a:cubicBezTo>
                    <a:pt x="1420" y="1356"/>
                    <a:pt x="1117" y="1231"/>
                    <a:pt x="801" y="1231"/>
                  </a:cubicBezTo>
                  <a:cubicBezTo>
                    <a:pt x="648" y="1231"/>
                    <a:pt x="492" y="1261"/>
                    <a:pt x="352" y="1311"/>
                  </a:cubicBezTo>
                  <a:cubicBezTo>
                    <a:pt x="494" y="841"/>
                    <a:pt x="837" y="145"/>
                    <a:pt x="1469" y="75"/>
                  </a:cubicBezTo>
                  <a:cubicBezTo>
                    <a:pt x="1508" y="71"/>
                    <a:pt x="1497" y="15"/>
                    <a:pt x="1464" y="11"/>
                  </a:cubicBezTo>
                  <a:cubicBezTo>
                    <a:pt x="1416" y="4"/>
                    <a:pt x="1368" y="1"/>
                    <a:pt x="1322" y="1"/>
                  </a:cubicBezTo>
                  <a:close/>
                </a:path>
              </a:pathLst>
            </a:custGeom>
            <a:solidFill>
              <a:srgbClr val="BC93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35" name="Google Shape;2035;p59"/>
            <p:cNvSpPr/>
            <p:nvPr/>
          </p:nvSpPr>
          <p:spPr>
            <a:xfrm>
              <a:off x="-1662000" y="5636300"/>
              <a:ext cx="250" cy="150"/>
            </a:xfrm>
            <a:custGeom>
              <a:avLst/>
              <a:gdLst/>
              <a:ahLst/>
              <a:cxnLst/>
              <a:rect l="l" t="t" r="r" b="b"/>
              <a:pathLst>
                <a:path w="10" h="6" extrusionOk="0">
                  <a:moveTo>
                    <a:pt x="0" y="1"/>
                  </a:moveTo>
                  <a:cubicBezTo>
                    <a:pt x="3" y="1"/>
                    <a:pt x="6" y="2"/>
                    <a:pt x="9" y="5"/>
                  </a:cubicBezTo>
                  <a:lnTo>
                    <a:pt x="9" y="1"/>
                  </a:lnTo>
                  <a:close/>
                </a:path>
              </a:pathLst>
            </a:custGeom>
            <a:solidFill>
              <a:srgbClr val="F49D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36" name="Google Shape;2036;p59"/>
            <p:cNvSpPr/>
            <p:nvPr/>
          </p:nvSpPr>
          <p:spPr>
            <a:xfrm>
              <a:off x="-1877750" y="5571500"/>
              <a:ext cx="601150" cy="883650"/>
            </a:xfrm>
            <a:custGeom>
              <a:avLst/>
              <a:gdLst/>
              <a:ahLst/>
              <a:cxnLst/>
              <a:rect l="l" t="t" r="r" b="b"/>
              <a:pathLst>
                <a:path w="24046" h="35346" extrusionOk="0">
                  <a:moveTo>
                    <a:pt x="17713" y="0"/>
                  </a:moveTo>
                  <a:cubicBezTo>
                    <a:pt x="17241" y="0"/>
                    <a:pt x="16208" y="498"/>
                    <a:pt x="14723" y="717"/>
                  </a:cubicBezTo>
                  <a:cubicBezTo>
                    <a:pt x="14154" y="801"/>
                    <a:pt x="13698" y="823"/>
                    <a:pt x="13332" y="823"/>
                  </a:cubicBezTo>
                  <a:cubicBezTo>
                    <a:pt x="12926" y="823"/>
                    <a:pt x="12630" y="796"/>
                    <a:pt x="12412" y="796"/>
                  </a:cubicBezTo>
                  <a:cubicBezTo>
                    <a:pt x="12219" y="796"/>
                    <a:pt x="12087" y="817"/>
                    <a:pt x="11994" y="896"/>
                  </a:cubicBezTo>
                  <a:cubicBezTo>
                    <a:pt x="11709" y="1129"/>
                    <a:pt x="12164" y="2431"/>
                    <a:pt x="11382" y="3022"/>
                  </a:cubicBezTo>
                  <a:cubicBezTo>
                    <a:pt x="11344" y="3053"/>
                    <a:pt x="11303" y="3082"/>
                    <a:pt x="11258" y="3106"/>
                  </a:cubicBezTo>
                  <a:cubicBezTo>
                    <a:pt x="10275" y="3760"/>
                    <a:pt x="9340" y="4661"/>
                    <a:pt x="8538" y="5847"/>
                  </a:cubicBezTo>
                  <a:cubicBezTo>
                    <a:pt x="4784" y="11393"/>
                    <a:pt x="1718" y="24945"/>
                    <a:pt x="681" y="26015"/>
                  </a:cubicBezTo>
                  <a:cubicBezTo>
                    <a:pt x="0" y="26720"/>
                    <a:pt x="928" y="28913"/>
                    <a:pt x="4208" y="30821"/>
                  </a:cubicBezTo>
                  <a:cubicBezTo>
                    <a:pt x="5926" y="31820"/>
                    <a:pt x="12000" y="31804"/>
                    <a:pt x="15028" y="32744"/>
                  </a:cubicBezTo>
                  <a:cubicBezTo>
                    <a:pt x="17683" y="33567"/>
                    <a:pt x="19197" y="35346"/>
                    <a:pt x="20664" y="35346"/>
                  </a:cubicBezTo>
                  <a:cubicBezTo>
                    <a:pt x="21066" y="35346"/>
                    <a:pt x="21465" y="35212"/>
                    <a:pt x="21883" y="34888"/>
                  </a:cubicBezTo>
                  <a:cubicBezTo>
                    <a:pt x="24046" y="33209"/>
                    <a:pt x="22756" y="24027"/>
                    <a:pt x="22557" y="23423"/>
                  </a:cubicBezTo>
                  <a:cubicBezTo>
                    <a:pt x="22379" y="22882"/>
                    <a:pt x="22600" y="19280"/>
                    <a:pt x="22440" y="15170"/>
                  </a:cubicBezTo>
                  <a:cubicBezTo>
                    <a:pt x="22386" y="13773"/>
                    <a:pt x="23486" y="9575"/>
                    <a:pt x="23312" y="8162"/>
                  </a:cubicBezTo>
                  <a:cubicBezTo>
                    <a:pt x="22844" y="4333"/>
                    <a:pt x="20629" y="3550"/>
                    <a:pt x="18455" y="2328"/>
                  </a:cubicBezTo>
                  <a:cubicBezTo>
                    <a:pt x="18407" y="2299"/>
                    <a:pt x="18354" y="2274"/>
                    <a:pt x="18304" y="2248"/>
                  </a:cubicBezTo>
                  <a:cubicBezTo>
                    <a:pt x="18271" y="2236"/>
                    <a:pt x="18239" y="2220"/>
                    <a:pt x="18211" y="2200"/>
                  </a:cubicBezTo>
                  <a:cubicBezTo>
                    <a:pt x="17590" y="1795"/>
                    <a:pt x="18215" y="277"/>
                    <a:pt x="17912" y="52"/>
                  </a:cubicBezTo>
                  <a:cubicBezTo>
                    <a:pt x="17864" y="16"/>
                    <a:pt x="17797" y="0"/>
                    <a:pt x="177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37" name="Google Shape;2037;p59"/>
            <p:cNvSpPr/>
            <p:nvPr/>
          </p:nvSpPr>
          <p:spPr>
            <a:xfrm>
              <a:off x="-1533975" y="5586925"/>
              <a:ext cx="204750" cy="514325"/>
            </a:xfrm>
            <a:custGeom>
              <a:avLst/>
              <a:gdLst/>
              <a:ahLst/>
              <a:cxnLst/>
              <a:rect l="l" t="t" r="r" b="b"/>
              <a:pathLst>
                <a:path w="8190" h="20573" extrusionOk="0">
                  <a:moveTo>
                    <a:pt x="5379" y="0"/>
                  </a:moveTo>
                  <a:cubicBezTo>
                    <a:pt x="4237" y="0"/>
                    <a:pt x="2979" y="646"/>
                    <a:pt x="2648" y="2251"/>
                  </a:cubicBezTo>
                  <a:cubicBezTo>
                    <a:pt x="2359" y="3644"/>
                    <a:pt x="225" y="14616"/>
                    <a:pt x="190" y="15291"/>
                  </a:cubicBezTo>
                  <a:cubicBezTo>
                    <a:pt x="1" y="19042"/>
                    <a:pt x="1358" y="20572"/>
                    <a:pt x="2890" y="20572"/>
                  </a:cubicBezTo>
                  <a:cubicBezTo>
                    <a:pt x="4401" y="20572"/>
                    <a:pt x="6082" y="19084"/>
                    <a:pt x="6616" y="16771"/>
                  </a:cubicBezTo>
                  <a:cubicBezTo>
                    <a:pt x="7724" y="11978"/>
                    <a:pt x="8189" y="7926"/>
                    <a:pt x="7415" y="1320"/>
                  </a:cubicBezTo>
                  <a:cubicBezTo>
                    <a:pt x="7322" y="514"/>
                    <a:pt x="6396" y="0"/>
                    <a:pt x="5379" y="0"/>
                  </a:cubicBezTo>
                  <a:close/>
                </a:path>
              </a:pathLst>
            </a:custGeom>
            <a:solidFill>
              <a:srgbClr val="E0B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38" name="Google Shape;2038;p59"/>
            <p:cNvSpPr/>
            <p:nvPr/>
          </p:nvSpPr>
          <p:spPr>
            <a:xfrm>
              <a:off x="-1373325" y="5456200"/>
              <a:ext cx="54425" cy="105575"/>
            </a:xfrm>
            <a:custGeom>
              <a:avLst/>
              <a:gdLst/>
              <a:ahLst/>
              <a:cxnLst/>
              <a:rect l="l" t="t" r="r" b="b"/>
              <a:pathLst>
                <a:path w="2177" h="4223" extrusionOk="0">
                  <a:moveTo>
                    <a:pt x="1739" y="0"/>
                  </a:moveTo>
                  <a:cubicBezTo>
                    <a:pt x="1362" y="0"/>
                    <a:pt x="1010" y="1208"/>
                    <a:pt x="695" y="1208"/>
                  </a:cubicBezTo>
                  <a:cubicBezTo>
                    <a:pt x="617" y="1208"/>
                    <a:pt x="542" y="1134"/>
                    <a:pt x="469" y="949"/>
                  </a:cubicBezTo>
                  <a:cubicBezTo>
                    <a:pt x="467" y="945"/>
                    <a:pt x="465" y="943"/>
                    <a:pt x="463" y="943"/>
                  </a:cubicBezTo>
                  <a:cubicBezTo>
                    <a:pt x="391" y="943"/>
                    <a:pt x="0" y="2974"/>
                    <a:pt x="0" y="2974"/>
                  </a:cubicBezTo>
                  <a:lnTo>
                    <a:pt x="1328" y="4222"/>
                  </a:lnTo>
                  <a:cubicBezTo>
                    <a:pt x="1328" y="4222"/>
                    <a:pt x="1678" y="1947"/>
                    <a:pt x="1863" y="1367"/>
                  </a:cubicBezTo>
                  <a:cubicBezTo>
                    <a:pt x="2050" y="785"/>
                    <a:pt x="2176" y="241"/>
                    <a:pt x="1842" y="32"/>
                  </a:cubicBezTo>
                  <a:cubicBezTo>
                    <a:pt x="1808" y="10"/>
                    <a:pt x="1773" y="0"/>
                    <a:pt x="17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39" name="Google Shape;2039;p59"/>
            <p:cNvSpPr/>
            <p:nvPr/>
          </p:nvSpPr>
          <p:spPr>
            <a:xfrm>
              <a:off x="-1487925" y="5376675"/>
              <a:ext cx="173350" cy="212500"/>
            </a:xfrm>
            <a:custGeom>
              <a:avLst/>
              <a:gdLst/>
              <a:ahLst/>
              <a:cxnLst/>
              <a:rect l="l" t="t" r="r" b="b"/>
              <a:pathLst>
                <a:path w="6934" h="8500" extrusionOk="0">
                  <a:moveTo>
                    <a:pt x="2667" y="0"/>
                  </a:moveTo>
                  <a:cubicBezTo>
                    <a:pt x="2661" y="0"/>
                    <a:pt x="2654" y="4"/>
                    <a:pt x="2652" y="10"/>
                  </a:cubicBezTo>
                  <a:lnTo>
                    <a:pt x="3" y="6827"/>
                  </a:lnTo>
                  <a:cubicBezTo>
                    <a:pt x="0" y="6836"/>
                    <a:pt x="5" y="6845"/>
                    <a:pt x="14" y="6848"/>
                  </a:cubicBezTo>
                  <a:lnTo>
                    <a:pt x="4261" y="8498"/>
                  </a:lnTo>
                  <a:cubicBezTo>
                    <a:pt x="4263" y="8499"/>
                    <a:pt x="4265" y="8499"/>
                    <a:pt x="4267" y="8499"/>
                  </a:cubicBezTo>
                  <a:cubicBezTo>
                    <a:pt x="4273" y="8499"/>
                    <a:pt x="4280" y="8495"/>
                    <a:pt x="4282" y="8489"/>
                  </a:cubicBezTo>
                  <a:lnTo>
                    <a:pt x="6931" y="1673"/>
                  </a:lnTo>
                  <a:cubicBezTo>
                    <a:pt x="6934" y="1664"/>
                    <a:pt x="6929" y="1655"/>
                    <a:pt x="6922" y="1651"/>
                  </a:cubicBezTo>
                  <a:lnTo>
                    <a:pt x="2673" y="1"/>
                  </a:lnTo>
                  <a:cubicBezTo>
                    <a:pt x="2671" y="1"/>
                    <a:pt x="2669" y="0"/>
                    <a:pt x="2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40" name="Google Shape;2040;p59"/>
            <p:cNvSpPr/>
            <p:nvPr/>
          </p:nvSpPr>
          <p:spPr>
            <a:xfrm>
              <a:off x="-1421600" y="5392150"/>
              <a:ext cx="17800" cy="15225"/>
            </a:xfrm>
            <a:custGeom>
              <a:avLst/>
              <a:gdLst/>
              <a:ahLst/>
              <a:cxnLst/>
              <a:rect l="l" t="t" r="r" b="b"/>
              <a:pathLst>
                <a:path w="712" h="609" extrusionOk="0">
                  <a:moveTo>
                    <a:pt x="408" y="1"/>
                  </a:moveTo>
                  <a:cubicBezTo>
                    <a:pt x="137" y="1"/>
                    <a:pt x="1" y="327"/>
                    <a:pt x="192" y="518"/>
                  </a:cubicBezTo>
                  <a:cubicBezTo>
                    <a:pt x="254" y="580"/>
                    <a:pt x="331" y="608"/>
                    <a:pt x="406" y="608"/>
                  </a:cubicBezTo>
                  <a:cubicBezTo>
                    <a:pt x="562" y="608"/>
                    <a:pt x="712" y="487"/>
                    <a:pt x="712" y="304"/>
                  </a:cubicBezTo>
                  <a:cubicBezTo>
                    <a:pt x="712" y="137"/>
                    <a:pt x="575" y="1"/>
                    <a:pt x="4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41" name="Google Shape;2041;p59"/>
            <p:cNvSpPr/>
            <p:nvPr/>
          </p:nvSpPr>
          <p:spPr>
            <a:xfrm>
              <a:off x="-1471925" y="5424950"/>
              <a:ext cx="143875" cy="218250"/>
            </a:xfrm>
            <a:custGeom>
              <a:avLst/>
              <a:gdLst/>
              <a:ahLst/>
              <a:cxnLst/>
              <a:rect l="l" t="t" r="r" b="b"/>
              <a:pathLst>
                <a:path w="5755" h="8730" extrusionOk="0">
                  <a:moveTo>
                    <a:pt x="4645" y="1"/>
                  </a:moveTo>
                  <a:cubicBezTo>
                    <a:pt x="4597" y="1"/>
                    <a:pt x="4543" y="4"/>
                    <a:pt x="4486" y="10"/>
                  </a:cubicBezTo>
                  <a:cubicBezTo>
                    <a:pt x="4437" y="13"/>
                    <a:pt x="4389" y="20"/>
                    <a:pt x="4342" y="31"/>
                  </a:cubicBezTo>
                  <a:cubicBezTo>
                    <a:pt x="4205" y="53"/>
                    <a:pt x="4070" y="86"/>
                    <a:pt x="3938" y="130"/>
                  </a:cubicBezTo>
                  <a:cubicBezTo>
                    <a:pt x="3892" y="145"/>
                    <a:pt x="3850" y="161"/>
                    <a:pt x="3804" y="175"/>
                  </a:cubicBezTo>
                  <a:cubicBezTo>
                    <a:pt x="3670" y="221"/>
                    <a:pt x="3542" y="276"/>
                    <a:pt x="3416" y="341"/>
                  </a:cubicBezTo>
                  <a:cubicBezTo>
                    <a:pt x="3365" y="363"/>
                    <a:pt x="3320" y="387"/>
                    <a:pt x="3280" y="409"/>
                  </a:cubicBezTo>
                  <a:cubicBezTo>
                    <a:pt x="3099" y="513"/>
                    <a:pt x="2963" y="631"/>
                    <a:pt x="2912" y="743"/>
                  </a:cubicBezTo>
                  <a:cubicBezTo>
                    <a:pt x="2558" y="1533"/>
                    <a:pt x="2820" y="2787"/>
                    <a:pt x="2593" y="3298"/>
                  </a:cubicBezTo>
                  <a:cubicBezTo>
                    <a:pt x="2163" y="4258"/>
                    <a:pt x="1306" y="4393"/>
                    <a:pt x="652" y="5801"/>
                  </a:cubicBezTo>
                  <a:cubicBezTo>
                    <a:pt x="1" y="7211"/>
                    <a:pt x="160" y="8374"/>
                    <a:pt x="166" y="8730"/>
                  </a:cubicBezTo>
                  <a:cubicBezTo>
                    <a:pt x="166" y="8730"/>
                    <a:pt x="4857" y="7961"/>
                    <a:pt x="4933" y="7801"/>
                  </a:cubicBezTo>
                  <a:cubicBezTo>
                    <a:pt x="5010" y="7630"/>
                    <a:pt x="5225" y="5363"/>
                    <a:pt x="5405" y="4381"/>
                  </a:cubicBezTo>
                  <a:cubicBezTo>
                    <a:pt x="5755" y="2493"/>
                    <a:pt x="5068" y="381"/>
                    <a:pt x="4905" y="88"/>
                  </a:cubicBezTo>
                  <a:cubicBezTo>
                    <a:pt x="4871" y="25"/>
                    <a:pt x="4777" y="1"/>
                    <a:pt x="46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42" name="Google Shape;2042;p59"/>
            <p:cNvSpPr/>
            <p:nvPr/>
          </p:nvSpPr>
          <p:spPr>
            <a:xfrm>
              <a:off x="-1363375" y="5425175"/>
              <a:ext cx="13925" cy="74100"/>
            </a:xfrm>
            <a:custGeom>
              <a:avLst/>
              <a:gdLst/>
              <a:ahLst/>
              <a:cxnLst/>
              <a:rect l="l" t="t" r="r" b="b"/>
              <a:pathLst>
                <a:path w="557" h="2964" extrusionOk="0">
                  <a:moveTo>
                    <a:pt x="144" y="1"/>
                  </a:moveTo>
                  <a:cubicBezTo>
                    <a:pt x="95" y="4"/>
                    <a:pt x="47" y="11"/>
                    <a:pt x="0" y="22"/>
                  </a:cubicBezTo>
                  <a:cubicBezTo>
                    <a:pt x="223" y="984"/>
                    <a:pt x="424" y="1963"/>
                    <a:pt x="488" y="2947"/>
                  </a:cubicBezTo>
                  <a:cubicBezTo>
                    <a:pt x="488" y="2958"/>
                    <a:pt x="498" y="2964"/>
                    <a:pt x="508" y="2964"/>
                  </a:cubicBezTo>
                  <a:cubicBezTo>
                    <a:pt x="518" y="2964"/>
                    <a:pt x="528" y="2958"/>
                    <a:pt x="529" y="2946"/>
                  </a:cubicBezTo>
                  <a:cubicBezTo>
                    <a:pt x="557" y="1931"/>
                    <a:pt x="365" y="978"/>
                    <a:pt x="1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43" name="Google Shape;2043;p59"/>
            <p:cNvSpPr/>
            <p:nvPr/>
          </p:nvSpPr>
          <p:spPr>
            <a:xfrm>
              <a:off x="-1376850" y="5428175"/>
              <a:ext cx="13750" cy="74350"/>
            </a:xfrm>
            <a:custGeom>
              <a:avLst/>
              <a:gdLst/>
              <a:ahLst/>
              <a:cxnLst/>
              <a:rect l="l" t="t" r="r" b="b"/>
              <a:pathLst>
                <a:path w="550" h="2974" extrusionOk="0">
                  <a:moveTo>
                    <a:pt x="135" y="1"/>
                  </a:moveTo>
                  <a:cubicBezTo>
                    <a:pt x="89" y="16"/>
                    <a:pt x="47" y="31"/>
                    <a:pt x="1" y="46"/>
                  </a:cubicBezTo>
                  <a:cubicBezTo>
                    <a:pt x="222" y="1002"/>
                    <a:pt x="415" y="1976"/>
                    <a:pt x="485" y="2955"/>
                  </a:cubicBezTo>
                  <a:cubicBezTo>
                    <a:pt x="485" y="2967"/>
                    <a:pt x="494" y="2974"/>
                    <a:pt x="503" y="2974"/>
                  </a:cubicBezTo>
                  <a:cubicBezTo>
                    <a:pt x="513" y="2974"/>
                    <a:pt x="522" y="2967"/>
                    <a:pt x="521" y="2955"/>
                  </a:cubicBezTo>
                  <a:cubicBezTo>
                    <a:pt x="550" y="1942"/>
                    <a:pt x="355" y="982"/>
                    <a:pt x="1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44" name="Google Shape;2044;p59"/>
            <p:cNvSpPr/>
            <p:nvPr/>
          </p:nvSpPr>
          <p:spPr>
            <a:xfrm>
              <a:off x="-1389950" y="5433450"/>
              <a:ext cx="13275" cy="72275"/>
            </a:xfrm>
            <a:custGeom>
              <a:avLst/>
              <a:gdLst/>
              <a:ahLst/>
              <a:cxnLst/>
              <a:rect l="l" t="t" r="r" b="b"/>
              <a:pathLst>
                <a:path w="531" h="2891" extrusionOk="0">
                  <a:moveTo>
                    <a:pt x="137" y="1"/>
                  </a:moveTo>
                  <a:cubicBezTo>
                    <a:pt x="88" y="23"/>
                    <a:pt x="41" y="47"/>
                    <a:pt x="1" y="69"/>
                  </a:cubicBezTo>
                  <a:cubicBezTo>
                    <a:pt x="216" y="993"/>
                    <a:pt x="396" y="1931"/>
                    <a:pt x="463" y="2874"/>
                  </a:cubicBezTo>
                  <a:cubicBezTo>
                    <a:pt x="463" y="2885"/>
                    <a:pt x="474" y="2890"/>
                    <a:pt x="484" y="2890"/>
                  </a:cubicBezTo>
                  <a:cubicBezTo>
                    <a:pt x="494" y="2890"/>
                    <a:pt x="503" y="2885"/>
                    <a:pt x="502" y="2875"/>
                  </a:cubicBezTo>
                  <a:cubicBezTo>
                    <a:pt x="531" y="1886"/>
                    <a:pt x="349" y="952"/>
                    <a:pt x="1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45" name="Google Shape;2045;p59"/>
            <p:cNvSpPr/>
            <p:nvPr/>
          </p:nvSpPr>
          <p:spPr>
            <a:xfrm>
              <a:off x="-1549000" y="5615475"/>
              <a:ext cx="231550" cy="498975"/>
            </a:xfrm>
            <a:custGeom>
              <a:avLst/>
              <a:gdLst/>
              <a:ahLst/>
              <a:cxnLst/>
              <a:rect l="l" t="t" r="r" b="b"/>
              <a:pathLst>
                <a:path w="9262" h="19959" extrusionOk="0">
                  <a:moveTo>
                    <a:pt x="5453" y="1"/>
                  </a:moveTo>
                  <a:cubicBezTo>
                    <a:pt x="3782" y="1"/>
                    <a:pt x="2103" y="549"/>
                    <a:pt x="1805" y="1989"/>
                  </a:cubicBezTo>
                  <a:cubicBezTo>
                    <a:pt x="1513" y="3406"/>
                    <a:pt x="221" y="14137"/>
                    <a:pt x="187" y="14824"/>
                  </a:cubicBezTo>
                  <a:cubicBezTo>
                    <a:pt x="0" y="18498"/>
                    <a:pt x="1352" y="19959"/>
                    <a:pt x="2954" y="19959"/>
                  </a:cubicBezTo>
                  <a:cubicBezTo>
                    <a:pt x="4656" y="19959"/>
                    <a:pt x="6639" y="18311"/>
                    <a:pt x="7362" y="15914"/>
                  </a:cubicBezTo>
                  <a:cubicBezTo>
                    <a:pt x="8796" y="11162"/>
                    <a:pt x="8109" y="6423"/>
                    <a:pt x="9077" y="1631"/>
                  </a:cubicBezTo>
                  <a:cubicBezTo>
                    <a:pt x="9262" y="716"/>
                    <a:pt x="7363" y="1"/>
                    <a:pt x="54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46" name="Google Shape;2046;p59"/>
            <p:cNvSpPr/>
            <p:nvPr/>
          </p:nvSpPr>
          <p:spPr>
            <a:xfrm>
              <a:off x="-1721225" y="5744500"/>
              <a:ext cx="38350" cy="85100"/>
            </a:xfrm>
            <a:custGeom>
              <a:avLst/>
              <a:gdLst/>
              <a:ahLst/>
              <a:cxnLst/>
              <a:rect l="l" t="t" r="r" b="b"/>
              <a:pathLst>
                <a:path w="1534" h="3404" extrusionOk="0">
                  <a:moveTo>
                    <a:pt x="1455" y="1"/>
                  </a:moveTo>
                  <a:cubicBezTo>
                    <a:pt x="1430" y="1"/>
                    <a:pt x="1405" y="12"/>
                    <a:pt x="1392" y="35"/>
                  </a:cubicBezTo>
                  <a:cubicBezTo>
                    <a:pt x="1075" y="620"/>
                    <a:pt x="792" y="1232"/>
                    <a:pt x="502" y="1832"/>
                  </a:cubicBezTo>
                  <a:cubicBezTo>
                    <a:pt x="264" y="2323"/>
                    <a:pt x="32" y="2805"/>
                    <a:pt x="2" y="3358"/>
                  </a:cubicBezTo>
                  <a:cubicBezTo>
                    <a:pt x="0" y="3387"/>
                    <a:pt x="24" y="3403"/>
                    <a:pt x="48" y="3403"/>
                  </a:cubicBezTo>
                  <a:cubicBezTo>
                    <a:pt x="63" y="3403"/>
                    <a:pt x="78" y="3397"/>
                    <a:pt x="86" y="3382"/>
                  </a:cubicBezTo>
                  <a:cubicBezTo>
                    <a:pt x="417" y="2808"/>
                    <a:pt x="687" y="2188"/>
                    <a:pt x="984" y="1594"/>
                  </a:cubicBezTo>
                  <a:cubicBezTo>
                    <a:pt x="1226" y="1111"/>
                    <a:pt x="1460" y="612"/>
                    <a:pt x="1528" y="72"/>
                  </a:cubicBezTo>
                  <a:cubicBezTo>
                    <a:pt x="1534" y="27"/>
                    <a:pt x="1494" y="1"/>
                    <a:pt x="14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47" name="Google Shape;2047;p59"/>
            <p:cNvSpPr/>
            <p:nvPr/>
          </p:nvSpPr>
          <p:spPr>
            <a:xfrm>
              <a:off x="-1565750" y="5626700"/>
              <a:ext cx="245775" cy="503275"/>
            </a:xfrm>
            <a:custGeom>
              <a:avLst/>
              <a:gdLst/>
              <a:ahLst/>
              <a:cxnLst/>
              <a:rect l="l" t="t" r="r" b="b"/>
              <a:pathLst>
                <a:path w="9831" h="20131" extrusionOk="0">
                  <a:moveTo>
                    <a:pt x="3883" y="1"/>
                  </a:moveTo>
                  <a:cubicBezTo>
                    <a:pt x="3881" y="1"/>
                    <a:pt x="3879" y="1"/>
                    <a:pt x="3877" y="1"/>
                  </a:cubicBezTo>
                  <a:cubicBezTo>
                    <a:pt x="2849" y="168"/>
                    <a:pt x="2382" y="1190"/>
                    <a:pt x="2184" y="2120"/>
                  </a:cubicBezTo>
                  <a:cubicBezTo>
                    <a:pt x="1836" y="3767"/>
                    <a:pt x="1782" y="5493"/>
                    <a:pt x="1485" y="7158"/>
                  </a:cubicBezTo>
                  <a:cubicBezTo>
                    <a:pt x="991" y="9935"/>
                    <a:pt x="1" y="13218"/>
                    <a:pt x="984" y="15981"/>
                  </a:cubicBezTo>
                  <a:cubicBezTo>
                    <a:pt x="1530" y="17515"/>
                    <a:pt x="2591" y="20130"/>
                    <a:pt x="4410" y="20130"/>
                  </a:cubicBezTo>
                  <a:cubicBezTo>
                    <a:pt x="4704" y="20130"/>
                    <a:pt x="5019" y="20062"/>
                    <a:pt x="5354" y="19909"/>
                  </a:cubicBezTo>
                  <a:cubicBezTo>
                    <a:pt x="7890" y="18757"/>
                    <a:pt x="8975" y="16029"/>
                    <a:pt x="9819" y="13570"/>
                  </a:cubicBezTo>
                  <a:cubicBezTo>
                    <a:pt x="9830" y="13537"/>
                    <a:pt x="9800" y="13512"/>
                    <a:pt x="9770" y="13512"/>
                  </a:cubicBezTo>
                  <a:cubicBezTo>
                    <a:pt x="9756" y="13512"/>
                    <a:pt x="9741" y="13518"/>
                    <a:pt x="9732" y="13534"/>
                  </a:cubicBezTo>
                  <a:cubicBezTo>
                    <a:pt x="8576" y="15682"/>
                    <a:pt x="7974" y="17833"/>
                    <a:pt x="5821" y="19251"/>
                  </a:cubicBezTo>
                  <a:cubicBezTo>
                    <a:pt x="5345" y="19564"/>
                    <a:pt x="4866" y="19782"/>
                    <a:pt x="4377" y="19782"/>
                  </a:cubicBezTo>
                  <a:cubicBezTo>
                    <a:pt x="4017" y="19782"/>
                    <a:pt x="3653" y="19664"/>
                    <a:pt x="3281" y="19378"/>
                  </a:cubicBezTo>
                  <a:cubicBezTo>
                    <a:pt x="2847" y="19043"/>
                    <a:pt x="2509" y="18338"/>
                    <a:pt x="2237" y="17869"/>
                  </a:cubicBezTo>
                  <a:cubicBezTo>
                    <a:pt x="1580" y="16731"/>
                    <a:pt x="1024" y="15472"/>
                    <a:pt x="942" y="14145"/>
                  </a:cubicBezTo>
                  <a:cubicBezTo>
                    <a:pt x="797" y="11785"/>
                    <a:pt x="1451" y="9348"/>
                    <a:pt x="1862" y="7038"/>
                  </a:cubicBezTo>
                  <a:cubicBezTo>
                    <a:pt x="2042" y="6031"/>
                    <a:pt x="2207" y="5022"/>
                    <a:pt x="2310" y="4003"/>
                  </a:cubicBezTo>
                  <a:cubicBezTo>
                    <a:pt x="2469" y="2453"/>
                    <a:pt x="2355" y="920"/>
                    <a:pt x="3902" y="61"/>
                  </a:cubicBezTo>
                  <a:cubicBezTo>
                    <a:pt x="3934" y="43"/>
                    <a:pt x="3914" y="1"/>
                    <a:pt x="38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48" name="Google Shape;2048;p59"/>
            <p:cNvSpPr/>
            <p:nvPr/>
          </p:nvSpPr>
          <p:spPr>
            <a:xfrm>
              <a:off x="-1365400" y="5699175"/>
              <a:ext cx="40625" cy="314050"/>
            </a:xfrm>
            <a:custGeom>
              <a:avLst/>
              <a:gdLst/>
              <a:ahLst/>
              <a:cxnLst/>
              <a:rect l="l" t="t" r="r" b="b"/>
              <a:pathLst>
                <a:path w="1625" h="12562" extrusionOk="0">
                  <a:moveTo>
                    <a:pt x="1585" y="1"/>
                  </a:moveTo>
                  <a:cubicBezTo>
                    <a:pt x="1577" y="1"/>
                    <a:pt x="1569" y="5"/>
                    <a:pt x="1567" y="15"/>
                  </a:cubicBezTo>
                  <a:cubicBezTo>
                    <a:pt x="704" y="4149"/>
                    <a:pt x="1073" y="8395"/>
                    <a:pt x="11" y="12500"/>
                  </a:cubicBezTo>
                  <a:cubicBezTo>
                    <a:pt x="0" y="12538"/>
                    <a:pt x="29" y="12562"/>
                    <a:pt x="59" y="12562"/>
                  </a:cubicBezTo>
                  <a:cubicBezTo>
                    <a:pt x="79" y="12562"/>
                    <a:pt x="99" y="12551"/>
                    <a:pt x="108" y="12527"/>
                  </a:cubicBezTo>
                  <a:cubicBezTo>
                    <a:pt x="1624" y="8571"/>
                    <a:pt x="1096" y="4143"/>
                    <a:pt x="1603" y="19"/>
                  </a:cubicBezTo>
                  <a:cubicBezTo>
                    <a:pt x="1604" y="7"/>
                    <a:pt x="1594" y="1"/>
                    <a:pt x="15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49" name="Google Shape;2049;p59"/>
            <p:cNvSpPr/>
            <p:nvPr/>
          </p:nvSpPr>
          <p:spPr>
            <a:xfrm>
              <a:off x="-2003700" y="5499550"/>
              <a:ext cx="18100" cy="20425"/>
            </a:xfrm>
            <a:custGeom>
              <a:avLst/>
              <a:gdLst/>
              <a:ahLst/>
              <a:cxnLst/>
              <a:rect l="l" t="t" r="r" b="b"/>
              <a:pathLst>
                <a:path w="724" h="817" extrusionOk="0">
                  <a:moveTo>
                    <a:pt x="90" y="1"/>
                  </a:moveTo>
                  <a:cubicBezTo>
                    <a:pt x="38" y="1"/>
                    <a:pt x="1" y="73"/>
                    <a:pt x="24" y="122"/>
                  </a:cubicBezTo>
                  <a:cubicBezTo>
                    <a:pt x="128" y="353"/>
                    <a:pt x="345" y="664"/>
                    <a:pt x="561" y="805"/>
                  </a:cubicBezTo>
                  <a:cubicBezTo>
                    <a:pt x="574" y="813"/>
                    <a:pt x="589" y="817"/>
                    <a:pt x="604" y="817"/>
                  </a:cubicBezTo>
                  <a:cubicBezTo>
                    <a:pt x="663" y="817"/>
                    <a:pt x="724" y="759"/>
                    <a:pt x="700" y="697"/>
                  </a:cubicBezTo>
                  <a:cubicBezTo>
                    <a:pt x="603" y="445"/>
                    <a:pt x="344" y="175"/>
                    <a:pt x="131" y="16"/>
                  </a:cubicBezTo>
                  <a:cubicBezTo>
                    <a:pt x="117" y="5"/>
                    <a:pt x="103" y="1"/>
                    <a:pt x="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50" name="Google Shape;2050;p59"/>
            <p:cNvSpPr/>
            <p:nvPr/>
          </p:nvSpPr>
          <p:spPr>
            <a:xfrm>
              <a:off x="-1982850" y="5499150"/>
              <a:ext cx="14325" cy="30125"/>
            </a:xfrm>
            <a:custGeom>
              <a:avLst/>
              <a:gdLst/>
              <a:ahLst/>
              <a:cxnLst/>
              <a:rect l="l" t="t" r="r" b="b"/>
              <a:pathLst>
                <a:path w="573" h="1205" extrusionOk="0">
                  <a:moveTo>
                    <a:pt x="124" y="1"/>
                  </a:moveTo>
                  <a:cubicBezTo>
                    <a:pt x="64" y="1"/>
                    <a:pt x="0" y="54"/>
                    <a:pt x="23" y="123"/>
                  </a:cubicBezTo>
                  <a:cubicBezTo>
                    <a:pt x="81" y="301"/>
                    <a:pt x="128" y="484"/>
                    <a:pt x="164" y="669"/>
                  </a:cubicBezTo>
                  <a:cubicBezTo>
                    <a:pt x="197" y="834"/>
                    <a:pt x="201" y="1011"/>
                    <a:pt x="288" y="1156"/>
                  </a:cubicBezTo>
                  <a:cubicBezTo>
                    <a:pt x="309" y="1189"/>
                    <a:pt x="343" y="1205"/>
                    <a:pt x="377" y="1205"/>
                  </a:cubicBezTo>
                  <a:cubicBezTo>
                    <a:pt x="419" y="1205"/>
                    <a:pt x="461" y="1179"/>
                    <a:pt x="475" y="1132"/>
                  </a:cubicBezTo>
                  <a:cubicBezTo>
                    <a:pt x="572" y="797"/>
                    <a:pt x="337" y="348"/>
                    <a:pt x="200" y="48"/>
                  </a:cubicBezTo>
                  <a:cubicBezTo>
                    <a:pt x="184" y="15"/>
                    <a:pt x="154" y="1"/>
                    <a:pt x="1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51" name="Google Shape;2051;p59"/>
            <p:cNvSpPr/>
            <p:nvPr/>
          </p:nvSpPr>
          <p:spPr>
            <a:xfrm>
              <a:off x="-1664075" y="5649350"/>
              <a:ext cx="29800" cy="11600"/>
            </a:xfrm>
            <a:custGeom>
              <a:avLst/>
              <a:gdLst/>
              <a:ahLst/>
              <a:cxnLst/>
              <a:rect l="l" t="t" r="r" b="b"/>
              <a:pathLst>
                <a:path w="1192" h="464" extrusionOk="0">
                  <a:moveTo>
                    <a:pt x="152" y="1"/>
                  </a:moveTo>
                  <a:cubicBezTo>
                    <a:pt x="34" y="1"/>
                    <a:pt x="1" y="182"/>
                    <a:pt x="125" y="227"/>
                  </a:cubicBezTo>
                  <a:cubicBezTo>
                    <a:pt x="407" y="332"/>
                    <a:pt x="707" y="444"/>
                    <a:pt x="1010" y="463"/>
                  </a:cubicBezTo>
                  <a:cubicBezTo>
                    <a:pt x="1013" y="463"/>
                    <a:pt x="1015" y="463"/>
                    <a:pt x="1018" y="463"/>
                  </a:cubicBezTo>
                  <a:cubicBezTo>
                    <a:pt x="1168" y="463"/>
                    <a:pt x="1191" y="231"/>
                    <a:pt x="1046" y="191"/>
                  </a:cubicBezTo>
                  <a:cubicBezTo>
                    <a:pt x="766" y="112"/>
                    <a:pt x="470" y="83"/>
                    <a:pt x="187" y="5"/>
                  </a:cubicBezTo>
                  <a:cubicBezTo>
                    <a:pt x="175" y="2"/>
                    <a:pt x="163" y="1"/>
                    <a:pt x="1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52" name="Google Shape;2052;p59"/>
            <p:cNvSpPr/>
            <p:nvPr/>
          </p:nvSpPr>
          <p:spPr>
            <a:xfrm>
              <a:off x="-1680325" y="5667275"/>
              <a:ext cx="28525" cy="9175"/>
            </a:xfrm>
            <a:custGeom>
              <a:avLst/>
              <a:gdLst/>
              <a:ahLst/>
              <a:cxnLst/>
              <a:rect l="l" t="t" r="r" b="b"/>
              <a:pathLst>
                <a:path w="1141" h="367" extrusionOk="0">
                  <a:moveTo>
                    <a:pt x="160" y="0"/>
                  </a:moveTo>
                  <a:cubicBezTo>
                    <a:pt x="30" y="0"/>
                    <a:pt x="0" y="224"/>
                    <a:pt x="136" y="245"/>
                  </a:cubicBezTo>
                  <a:lnTo>
                    <a:pt x="889" y="364"/>
                  </a:lnTo>
                  <a:cubicBezTo>
                    <a:pt x="900" y="366"/>
                    <a:pt x="911" y="367"/>
                    <a:pt x="921" y="367"/>
                  </a:cubicBezTo>
                  <a:cubicBezTo>
                    <a:pt x="1111" y="367"/>
                    <a:pt x="1141" y="80"/>
                    <a:pt x="929" y="63"/>
                  </a:cubicBezTo>
                  <a:lnTo>
                    <a:pt x="169" y="1"/>
                  </a:lnTo>
                  <a:cubicBezTo>
                    <a:pt x="166" y="0"/>
                    <a:pt x="163" y="0"/>
                    <a:pt x="1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53" name="Google Shape;2053;p59"/>
            <p:cNvSpPr/>
            <p:nvPr/>
          </p:nvSpPr>
          <p:spPr>
            <a:xfrm>
              <a:off x="-1567675" y="5604275"/>
              <a:ext cx="8700" cy="33725"/>
            </a:xfrm>
            <a:custGeom>
              <a:avLst/>
              <a:gdLst/>
              <a:ahLst/>
              <a:cxnLst/>
              <a:rect l="l" t="t" r="r" b="b"/>
              <a:pathLst>
                <a:path w="348" h="1349" extrusionOk="0">
                  <a:moveTo>
                    <a:pt x="116" y="0"/>
                  </a:moveTo>
                  <a:cubicBezTo>
                    <a:pt x="81" y="0"/>
                    <a:pt x="46" y="20"/>
                    <a:pt x="37" y="60"/>
                  </a:cubicBezTo>
                  <a:cubicBezTo>
                    <a:pt x="0" y="240"/>
                    <a:pt x="46" y="429"/>
                    <a:pt x="46" y="610"/>
                  </a:cubicBezTo>
                  <a:cubicBezTo>
                    <a:pt x="46" y="816"/>
                    <a:pt x="3" y="1024"/>
                    <a:pt x="25" y="1228"/>
                  </a:cubicBezTo>
                  <a:cubicBezTo>
                    <a:pt x="35" y="1305"/>
                    <a:pt x="93" y="1348"/>
                    <a:pt x="151" y="1348"/>
                  </a:cubicBezTo>
                  <a:cubicBezTo>
                    <a:pt x="199" y="1348"/>
                    <a:pt x="246" y="1320"/>
                    <a:pt x="269" y="1261"/>
                  </a:cubicBezTo>
                  <a:cubicBezTo>
                    <a:pt x="347" y="1057"/>
                    <a:pt x="331" y="824"/>
                    <a:pt x="314" y="610"/>
                  </a:cubicBezTo>
                  <a:cubicBezTo>
                    <a:pt x="301" y="421"/>
                    <a:pt x="296" y="204"/>
                    <a:pt x="195" y="41"/>
                  </a:cubicBezTo>
                  <a:cubicBezTo>
                    <a:pt x="177" y="14"/>
                    <a:pt x="147" y="0"/>
                    <a:pt x="1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54" name="Google Shape;2054;p59"/>
            <p:cNvSpPr/>
            <p:nvPr/>
          </p:nvSpPr>
          <p:spPr>
            <a:xfrm>
              <a:off x="-1549025" y="5606875"/>
              <a:ext cx="11000" cy="34800"/>
            </a:xfrm>
            <a:custGeom>
              <a:avLst/>
              <a:gdLst/>
              <a:ahLst/>
              <a:cxnLst/>
              <a:rect l="l" t="t" r="r" b="b"/>
              <a:pathLst>
                <a:path w="440" h="1392" extrusionOk="0">
                  <a:moveTo>
                    <a:pt x="146" y="1"/>
                  </a:moveTo>
                  <a:cubicBezTo>
                    <a:pt x="91" y="1"/>
                    <a:pt x="36" y="36"/>
                    <a:pt x="44" y="103"/>
                  </a:cubicBezTo>
                  <a:cubicBezTo>
                    <a:pt x="68" y="293"/>
                    <a:pt x="76" y="485"/>
                    <a:pt x="64" y="675"/>
                  </a:cubicBezTo>
                  <a:cubicBezTo>
                    <a:pt x="53" y="866"/>
                    <a:pt x="1" y="1058"/>
                    <a:pt x="7" y="1248"/>
                  </a:cubicBezTo>
                  <a:cubicBezTo>
                    <a:pt x="9" y="1330"/>
                    <a:pt x="89" y="1391"/>
                    <a:pt x="163" y="1391"/>
                  </a:cubicBezTo>
                  <a:cubicBezTo>
                    <a:pt x="207" y="1391"/>
                    <a:pt x="249" y="1370"/>
                    <a:pt x="272" y="1320"/>
                  </a:cubicBezTo>
                  <a:cubicBezTo>
                    <a:pt x="439" y="944"/>
                    <a:pt x="357" y="459"/>
                    <a:pt x="252" y="75"/>
                  </a:cubicBezTo>
                  <a:cubicBezTo>
                    <a:pt x="239" y="25"/>
                    <a:pt x="192" y="1"/>
                    <a:pt x="1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55" name="Google Shape;2055;p59"/>
            <p:cNvSpPr/>
            <p:nvPr/>
          </p:nvSpPr>
          <p:spPr>
            <a:xfrm>
              <a:off x="-1525750" y="5605700"/>
              <a:ext cx="9900" cy="36000"/>
            </a:xfrm>
            <a:custGeom>
              <a:avLst/>
              <a:gdLst/>
              <a:ahLst/>
              <a:cxnLst/>
              <a:rect l="l" t="t" r="r" b="b"/>
              <a:pathLst>
                <a:path w="396" h="1440" extrusionOk="0">
                  <a:moveTo>
                    <a:pt x="148" y="1"/>
                  </a:moveTo>
                  <a:cubicBezTo>
                    <a:pt x="103" y="1"/>
                    <a:pt x="59" y="30"/>
                    <a:pt x="62" y="87"/>
                  </a:cubicBezTo>
                  <a:cubicBezTo>
                    <a:pt x="71" y="309"/>
                    <a:pt x="86" y="532"/>
                    <a:pt x="78" y="753"/>
                  </a:cubicBezTo>
                  <a:cubicBezTo>
                    <a:pt x="71" y="955"/>
                    <a:pt x="1" y="1163"/>
                    <a:pt x="65" y="1356"/>
                  </a:cubicBezTo>
                  <a:cubicBezTo>
                    <a:pt x="82" y="1411"/>
                    <a:pt x="130" y="1440"/>
                    <a:pt x="178" y="1440"/>
                  </a:cubicBezTo>
                  <a:cubicBezTo>
                    <a:pt x="216" y="1440"/>
                    <a:pt x="254" y="1422"/>
                    <a:pt x="277" y="1385"/>
                  </a:cubicBezTo>
                  <a:cubicBezTo>
                    <a:pt x="396" y="1204"/>
                    <a:pt x="366" y="963"/>
                    <a:pt x="355" y="753"/>
                  </a:cubicBezTo>
                  <a:cubicBezTo>
                    <a:pt x="346" y="520"/>
                    <a:pt x="306" y="288"/>
                    <a:pt x="237" y="63"/>
                  </a:cubicBezTo>
                  <a:cubicBezTo>
                    <a:pt x="224" y="21"/>
                    <a:pt x="186" y="1"/>
                    <a:pt x="1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56" name="Google Shape;2056;p59"/>
            <p:cNvSpPr/>
            <p:nvPr/>
          </p:nvSpPr>
          <p:spPr>
            <a:xfrm>
              <a:off x="-1503175" y="5602300"/>
              <a:ext cx="8500" cy="34325"/>
            </a:xfrm>
            <a:custGeom>
              <a:avLst/>
              <a:gdLst/>
              <a:ahLst/>
              <a:cxnLst/>
              <a:rect l="l" t="t" r="r" b="b"/>
              <a:pathLst>
                <a:path w="340" h="1373" extrusionOk="0">
                  <a:moveTo>
                    <a:pt x="170" y="1"/>
                  </a:moveTo>
                  <a:cubicBezTo>
                    <a:pt x="120" y="1"/>
                    <a:pt x="70" y="34"/>
                    <a:pt x="66" y="100"/>
                  </a:cubicBezTo>
                  <a:cubicBezTo>
                    <a:pt x="46" y="472"/>
                    <a:pt x="25" y="843"/>
                    <a:pt x="6" y="1214"/>
                  </a:cubicBezTo>
                  <a:cubicBezTo>
                    <a:pt x="1" y="1319"/>
                    <a:pt x="86" y="1372"/>
                    <a:pt x="170" y="1372"/>
                  </a:cubicBezTo>
                  <a:cubicBezTo>
                    <a:pt x="255" y="1372"/>
                    <a:pt x="340" y="1319"/>
                    <a:pt x="334" y="1214"/>
                  </a:cubicBezTo>
                  <a:lnTo>
                    <a:pt x="274" y="100"/>
                  </a:lnTo>
                  <a:cubicBezTo>
                    <a:pt x="270" y="34"/>
                    <a:pt x="220" y="1"/>
                    <a:pt x="1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57" name="Google Shape;2057;p59"/>
            <p:cNvSpPr/>
            <p:nvPr/>
          </p:nvSpPr>
          <p:spPr>
            <a:xfrm>
              <a:off x="-1481425" y="5599075"/>
              <a:ext cx="8300" cy="25800"/>
            </a:xfrm>
            <a:custGeom>
              <a:avLst/>
              <a:gdLst/>
              <a:ahLst/>
              <a:cxnLst/>
              <a:rect l="l" t="t" r="r" b="b"/>
              <a:pathLst>
                <a:path w="332" h="1032" extrusionOk="0">
                  <a:moveTo>
                    <a:pt x="166" y="0"/>
                  </a:moveTo>
                  <a:cubicBezTo>
                    <a:pt x="113" y="0"/>
                    <a:pt x="60" y="36"/>
                    <a:pt x="56" y="107"/>
                  </a:cubicBezTo>
                  <a:cubicBezTo>
                    <a:pt x="43" y="381"/>
                    <a:pt x="1" y="669"/>
                    <a:pt x="47" y="943"/>
                  </a:cubicBezTo>
                  <a:cubicBezTo>
                    <a:pt x="57" y="1002"/>
                    <a:pt x="112" y="1032"/>
                    <a:pt x="166" y="1032"/>
                  </a:cubicBezTo>
                  <a:cubicBezTo>
                    <a:pt x="221" y="1032"/>
                    <a:pt x="275" y="1002"/>
                    <a:pt x="285" y="943"/>
                  </a:cubicBezTo>
                  <a:cubicBezTo>
                    <a:pt x="332" y="669"/>
                    <a:pt x="290" y="382"/>
                    <a:pt x="276" y="107"/>
                  </a:cubicBezTo>
                  <a:cubicBezTo>
                    <a:pt x="272" y="36"/>
                    <a:pt x="219" y="0"/>
                    <a:pt x="1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58" name="Google Shape;2058;p59"/>
            <p:cNvSpPr/>
            <p:nvPr/>
          </p:nvSpPr>
          <p:spPr>
            <a:xfrm>
              <a:off x="-1507200" y="5860325"/>
              <a:ext cx="14525" cy="39750"/>
            </a:xfrm>
            <a:custGeom>
              <a:avLst/>
              <a:gdLst/>
              <a:ahLst/>
              <a:cxnLst/>
              <a:rect l="l" t="t" r="r" b="b"/>
              <a:pathLst>
                <a:path w="581" h="1590" extrusionOk="0">
                  <a:moveTo>
                    <a:pt x="455" y="1"/>
                  </a:moveTo>
                  <a:cubicBezTo>
                    <a:pt x="407" y="1"/>
                    <a:pt x="361" y="25"/>
                    <a:pt x="352" y="80"/>
                  </a:cubicBezTo>
                  <a:cubicBezTo>
                    <a:pt x="315" y="328"/>
                    <a:pt x="246" y="565"/>
                    <a:pt x="168" y="803"/>
                  </a:cubicBezTo>
                  <a:cubicBezTo>
                    <a:pt x="97" y="1020"/>
                    <a:pt x="1" y="1237"/>
                    <a:pt x="19" y="1468"/>
                  </a:cubicBezTo>
                  <a:cubicBezTo>
                    <a:pt x="24" y="1535"/>
                    <a:pt x="85" y="1590"/>
                    <a:pt x="147" y="1590"/>
                  </a:cubicBezTo>
                  <a:cubicBezTo>
                    <a:pt x="175" y="1590"/>
                    <a:pt x="202" y="1579"/>
                    <a:pt x="225" y="1554"/>
                  </a:cubicBezTo>
                  <a:cubicBezTo>
                    <a:pt x="547" y="1193"/>
                    <a:pt x="511" y="563"/>
                    <a:pt x="571" y="110"/>
                  </a:cubicBezTo>
                  <a:cubicBezTo>
                    <a:pt x="580" y="41"/>
                    <a:pt x="516" y="1"/>
                    <a:pt x="4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59" name="Google Shape;2059;p59"/>
            <p:cNvSpPr/>
            <p:nvPr/>
          </p:nvSpPr>
          <p:spPr>
            <a:xfrm>
              <a:off x="-1496800" y="5892250"/>
              <a:ext cx="13375" cy="37650"/>
            </a:xfrm>
            <a:custGeom>
              <a:avLst/>
              <a:gdLst/>
              <a:ahLst/>
              <a:cxnLst/>
              <a:rect l="l" t="t" r="r" b="b"/>
              <a:pathLst>
                <a:path w="535" h="1506" extrusionOk="0">
                  <a:moveTo>
                    <a:pt x="303" y="1"/>
                  </a:moveTo>
                  <a:cubicBezTo>
                    <a:pt x="254" y="1"/>
                    <a:pt x="207" y="29"/>
                    <a:pt x="188" y="96"/>
                  </a:cubicBezTo>
                  <a:cubicBezTo>
                    <a:pt x="73" y="500"/>
                    <a:pt x="1" y="1074"/>
                    <a:pt x="260" y="1440"/>
                  </a:cubicBezTo>
                  <a:cubicBezTo>
                    <a:pt x="291" y="1484"/>
                    <a:pt x="343" y="1506"/>
                    <a:pt x="392" y="1506"/>
                  </a:cubicBezTo>
                  <a:cubicBezTo>
                    <a:pt x="465" y="1506"/>
                    <a:pt x="535" y="1458"/>
                    <a:pt x="532" y="1365"/>
                  </a:cubicBezTo>
                  <a:cubicBezTo>
                    <a:pt x="526" y="1178"/>
                    <a:pt x="463" y="1004"/>
                    <a:pt x="439" y="818"/>
                  </a:cubicBezTo>
                  <a:cubicBezTo>
                    <a:pt x="411" y="602"/>
                    <a:pt x="411" y="382"/>
                    <a:pt x="441" y="165"/>
                  </a:cubicBezTo>
                  <a:cubicBezTo>
                    <a:pt x="455" y="67"/>
                    <a:pt x="377" y="1"/>
                    <a:pt x="3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60" name="Google Shape;2060;p59"/>
            <p:cNvSpPr/>
            <p:nvPr/>
          </p:nvSpPr>
          <p:spPr>
            <a:xfrm>
              <a:off x="-1477000" y="5875925"/>
              <a:ext cx="7175" cy="22300"/>
            </a:xfrm>
            <a:custGeom>
              <a:avLst/>
              <a:gdLst/>
              <a:ahLst/>
              <a:cxnLst/>
              <a:rect l="l" t="t" r="r" b="b"/>
              <a:pathLst>
                <a:path w="287" h="892" extrusionOk="0">
                  <a:moveTo>
                    <a:pt x="101" y="0"/>
                  </a:moveTo>
                  <a:cubicBezTo>
                    <a:pt x="49" y="0"/>
                    <a:pt x="1" y="34"/>
                    <a:pt x="5" y="104"/>
                  </a:cubicBezTo>
                  <a:cubicBezTo>
                    <a:pt x="20" y="342"/>
                    <a:pt x="32" y="577"/>
                    <a:pt x="69" y="813"/>
                  </a:cubicBezTo>
                  <a:cubicBezTo>
                    <a:pt x="77" y="867"/>
                    <a:pt x="120" y="891"/>
                    <a:pt x="166" y="891"/>
                  </a:cubicBezTo>
                  <a:cubicBezTo>
                    <a:pt x="224" y="891"/>
                    <a:pt x="286" y="852"/>
                    <a:pt x="285" y="783"/>
                  </a:cubicBezTo>
                  <a:cubicBezTo>
                    <a:pt x="279" y="556"/>
                    <a:pt x="249" y="331"/>
                    <a:pt x="220" y="104"/>
                  </a:cubicBezTo>
                  <a:cubicBezTo>
                    <a:pt x="212" y="36"/>
                    <a:pt x="155" y="0"/>
                    <a:pt x="1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61" name="Google Shape;2061;p59"/>
            <p:cNvSpPr/>
            <p:nvPr/>
          </p:nvSpPr>
          <p:spPr>
            <a:xfrm>
              <a:off x="-1383375" y="5713400"/>
              <a:ext cx="9575" cy="34450"/>
            </a:xfrm>
            <a:custGeom>
              <a:avLst/>
              <a:gdLst/>
              <a:ahLst/>
              <a:cxnLst/>
              <a:rect l="l" t="t" r="r" b="b"/>
              <a:pathLst>
                <a:path w="383" h="1378" extrusionOk="0">
                  <a:moveTo>
                    <a:pt x="202" y="0"/>
                  </a:moveTo>
                  <a:cubicBezTo>
                    <a:pt x="159" y="0"/>
                    <a:pt x="115" y="29"/>
                    <a:pt x="119" y="80"/>
                  </a:cubicBezTo>
                  <a:cubicBezTo>
                    <a:pt x="149" y="456"/>
                    <a:pt x="115" y="818"/>
                    <a:pt x="28" y="1184"/>
                  </a:cubicBezTo>
                  <a:cubicBezTo>
                    <a:pt x="0" y="1303"/>
                    <a:pt x="103" y="1377"/>
                    <a:pt x="196" y="1377"/>
                  </a:cubicBezTo>
                  <a:cubicBezTo>
                    <a:pt x="258" y="1377"/>
                    <a:pt x="316" y="1344"/>
                    <a:pt x="327" y="1267"/>
                  </a:cubicBezTo>
                  <a:cubicBezTo>
                    <a:pt x="383" y="864"/>
                    <a:pt x="368" y="456"/>
                    <a:pt x="279" y="59"/>
                  </a:cubicBezTo>
                  <a:cubicBezTo>
                    <a:pt x="271" y="19"/>
                    <a:pt x="237" y="0"/>
                    <a:pt x="2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62" name="Google Shape;2062;p59"/>
            <p:cNvSpPr/>
            <p:nvPr/>
          </p:nvSpPr>
          <p:spPr>
            <a:xfrm>
              <a:off x="-1370575" y="5732725"/>
              <a:ext cx="7525" cy="29175"/>
            </a:xfrm>
            <a:custGeom>
              <a:avLst/>
              <a:gdLst/>
              <a:ahLst/>
              <a:cxnLst/>
              <a:rect l="l" t="t" r="r" b="b"/>
              <a:pathLst>
                <a:path w="301" h="1167" extrusionOk="0">
                  <a:moveTo>
                    <a:pt x="128" y="0"/>
                  </a:moveTo>
                  <a:cubicBezTo>
                    <a:pt x="90" y="0"/>
                    <a:pt x="53" y="26"/>
                    <a:pt x="50" y="79"/>
                  </a:cubicBezTo>
                  <a:cubicBezTo>
                    <a:pt x="35" y="397"/>
                    <a:pt x="1" y="721"/>
                    <a:pt x="28" y="1039"/>
                  </a:cubicBezTo>
                  <a:cubicBezTo>
                    <a:pt x="35" y="1123"/>
                    <a:pt x="101" y="1166"/>
                    <a:pt x="166" y="1166"/>
                  </a:cubicBezTo>
                  <a:cubicBezTo>
                    <a:pt x="229" y="1166"/>
                    <a:pt x="291" y="1125"/>
                    <a:pt x="293" y="1039"/>
                  </a:cubicBezTo>
                  <a:cubicBezTo>
                    <a:pt x="300" y="720"/>
                    <a:pt x="246" y="395"/>
                    <a:pt x="213" y="79"/>
                  </a:cubicBezTo>
                  <a:cubicBezTo>
                    <a:pt x="208" y="27"/>
                    <a:pt x="168" y="0"/>
                    <a:pt x="1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63" name="Google Shape;2063;p59"/>
            <p:cNvSpPr/>
            <p:nvPr/>
          </p:nvSpPr>
          <p:spPr>
            <a:xfrm>
              <a:off x="-1404725" y="6023200"/>
              <a:ext cx="14725" cy="47225"/>
            </a:xfrm>
            <a:custGeom>
              <a:avLst/>
              <a:gdLst/>
              <a:ahLst/>
              <a:cxnLst/>
              <a:rect l="l" t="t" r="r" b="b"/>
              <a:pathLst>
                <a:path w="589" h="1889" extrusionOk="0">
                  <a:moveTo>
                    <a:pt x="304" y="0"/>
                  </a:moveTo>
                  <a:cubicBezTo>
                    <a:pt x="235" y="0"/>
                    <a:pt x="163" y="59"/>
                    <a:pt x="179" y="148"/>
                  </a:cubicBezTo>
                  <a:cubicBezTo>
                    <a:pt x="273" y="694"/>
                    <a:pt x="155" y="1158"/>
                    <a:pt x="28" y="1682"/>
                  </a:cubicBezTo>
                  <a:cubicBezTo>
                    <a:pt x="1" y="1796"/>
                    <a:pt x="102" y="1889"/>
                    <a:pt x="199" y="1889"/>
                  </a:cubicBezTo>
                  <a:cubicBezTo>
                    <a:pt x="248" y="1889"/>
                    <a:pt x="296" y="1865"/>
                    <a:pt x="325" y="1807"/>
                  </a:cubicBezTo>
                  <a:cubicBezTo>
                    <a:pt x="589" y="1285"/>
                    <a:pt x="557" y="636"/>
                    <a:pt x="408" y="85"/>
                  </a:cubicBezTo>
                  <a:cubicBezTo>
                    <a:pt x="392" y="26"/>
                    <a:pt x="348" y="0"/>
                    <a:pt x="3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64" name="Google Shape;2064;p59"/>
            <p:cNvSpPr/>
            <p:nvPr/>
          </p:nvSpPr>
          <p:spPr>
            <a:xfrm>
              <a:off x="-1337125" y="6175025"/>
              <a:ext cx="16175" cy="31050"/>
            </a:xfrm>
            <a:custGeom>
              <a:avLst/>
              <a:gdLst/>
              <a:ahLst/>
              <a:cxnLst/>
              <a:rect l="l" t="t" r="r" b="b"/>
              <a:pathLst>
                <a:path w="647" h="1242" extrusionOk="0">
                  <a:moveTo>
                    <a:pt x="116" y="0"/>
                  </a:moveTo>
                  <a:cubicBezTo>
                    <a:pt x="58" y="0"/>
                    <a:pt x="0" y="42"/>
                    <a:pt x="4" y="109"/>
                  </a:cubicBezTo>
                  <a:cubicBezTo>
                    <a:pt x="22" y="439"/>
                    <a:pt x="156" y="891"/>
                    <a:pt x="334" y="1170"/>
                  </a:cubicBezTo>
                  <a:cubicBezTo>
                    <a:pt x="366" y="1219"/>
                    <a:pt x="415" y="1241"/>
                    <a:pt x="464" y="1241"/>
                  </a:cubicBezTo>
                  <a:cubicBezTo>
                    <a:pt x="556" y="1241"/>
                    <a:pt x="646" y="1164"/>
                    <a:pt x="616" y="1053"/>
                  </a:cubicBezTo>
                  <a:cubicBezTo>
                    <a:pt x="565" y="869"/>
                    <a:pt x="468" y="703"/>
                    <a:pt x="396" y="528"/>
                  </a:cubicBezTo>
                  <a:cubicBezTo>
                    <a:pt x="333" y="370"/>
                    <a:pt x="287" y="203"/>
                    <a:pt x="207" y="53"/>
                  </a:cubicBezTo>
                  <a:cubicBezTo>
                    <a:pt x="188" y="17"/>
                    <a:pt x="152" y="0"/>
                    <a:pt x="1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65" name="Google Shape;2065;p59"/>
            <p:cNvSpPr/>
            <p:nvPr/>
          </p:nvSpPr>
          <p:spPr>
            <a:xfrm>
              <a:off x="-1348975" y="6201025"/>
              <a:ext cx="9525" cy="30250"/>
            </a:xfrm>
            <a:custGeom>
              <a:avLst/>
              <a:gdLst/>
              <a:ahLst/>
              <a:cxnLst/>
              <a:rect l="l" t="t" r="r" b="b"/>
              <a:pathLst>
                <a:path w="381" h="1210" extrusionOk="0">
                  <a:moveTo>
                    <a:pt x="172" y="1"/>
                  </a:moveTo>
                  <a:cubicBezTo>
                    <a:pt x="103" y="1"/>
                    <a:pt x="27" y="62"/>
                    <a:pt x="39" y="152"/>
                  </a:cubicBezTo>
                  <a:cubicBezTo>
                    <a:pt x="84" y="475"/>
                    <a:pt x="12" y="761"/>
                    <a:pt x="2" y="1080"/>
                  </a:cubicBezTo>
                  <a:cubicBezTo>
                    <a:pt x="0" y="1155"/>
                    <a:pt x="75" y="1209"/>
                    <a:pt x="144" y="1209"/>
                  </a:cubicBezTo>
                  <a:cubicBezTo>
                    <a:pt x="185" y="1209"/>
                    <a:pt x="224" y="1190"/>
                    <a:pt x="243" y="1144"/>
                  </a:cubicBezTo>
                  <a:cubicBezTo>
                    <a:pt x="380" y="821"/>
                    <a:pt x="337" y="424"/>
                    <a:pt x="271" y="88"/>
                  </a:cubicBezTo>
                  <a:cubicBezTo>
                    <a:pt x="259" y="27"/>
                    <a:pt x="217" y="1"/>
                    <a:pt x="1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66" name="Google Shape;2066;p59"/>
            <p:cNvSpPr/>
            <p:nvPr/>
          </p:nvSpPr>
          <p:spPr>
            <a:xfrm>
              <a:off x="-1359725" y="6362275"/>
              <a:ext cx="13200" cy="36975"/>
            </a:xfrm>
            <a:custGeom>
              <a:avLst/>
              <a:gdLst/>
              <a:ahLst/>
              <a:cxnLst/>
              <a:rect l="l" t="t" r="r" b="b"/>
              <a:pathLst>
                <a:path w="528" h="1479" extrusionOk="0">
                  <a:moveTo>
                    <a:pt x="168" y="1"/>
                  </a:moveTo>
                  <a:cubicBezTo>
                    <a:pt x="115" y="1"/>
                    <a:pt x="59" y="36"/>
                    <a:pt x="52" y="102"/>
                  </a:cubicBezTo>
                  <a:cubicBezTo>
                    <a:pt x="1" y="503"/>
                    <a:pt x="4" y="1065"/>
                    <a:pt x="242" y="1413"/>
                  </a:cubicBezTo>
                  <a:cubicBezTo>
                    <a:pt x="273" y="1459"/>
                    <a:pt x="319" y="1479"/>
                    <a:pt x="364" y="1479"/>
                  </a:cubicBezTo>
                  <a:cubicBezTo>
                    <a:pt x="448" y="1479"/>
                    <a:pt x="528" y="1409"/>
                    <a:pt x="502" y="1304"/>
                  </a:cubicBezTo>
                  <a:cubicBezTo>
                    <a:pt x="456" y="1111"/>
                    <a:pt x="356" y="937"/>
                    <a:pt x="311" y="743"/>
                  </a:cubicBezTo>
                  <a:cubicBezTo>
                    <a:pt x="264" y="532"/>
                    <a:pt x="249" y="316"/>
                    <a:pt x="263" y="102"/>
                  </a:cubicBezTo>
                  <a:cubicBezTo>
                    <a:pt x="266" y="34"/>
                    <a:pt x="219" y="1"/>
                    <a:pt x="1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67" name="Google Shape;2067;p59"/>
            <p:cNvSpPr/>
            <p:nvPr/>
          </p:nvSpPr>
          <p:spPr>
            <a:xfrm>
              <a:off x="-1806350" y="6152750"/>
              <a:ext cx="19525" cy="39400"/>
            </a:xfrm>
            <a:custGeom>
              <a:avLst/>
              <a:gdLst/>
              <a:ahLst/>
              <a:cxnLst/>
              <a:rect l="l" t="t" r="r" b="b"/>
              <a:pathLst>
                <a:path w="781" h="1576" extrusionOk="0">
                  <a:moveTo>
                    <a:pt x="593" y="1"/>
                  </a:moveTo>
                  <a:cubicBezTo>
                    <a:pt x="542" y="1"/>
                    <a:pt x="491" y="28"/>
                    <a:pt x="483" y="82"/>
                  </a:cubicBezTo>
                  <a:cubicBezTo>
                    <a:pt x="448" y="317"/>
                    <a:pt x="432" y="546"/>
                    <a:pt x="350" y="771"/>
                  </a:cubicBezTo>
                  <a:cubicBezTo>
                    <a:pt x="267" y="995"/>
                    <a:pt x="128" y="1184"/>
                    <a:pt x="41" y="1404"/>
                  </a:cubicBezTo>
                  <a:cubicBezTo>
                    <a:pt x="1" y="1507"/>
                    <a:pt x="91" y="1576"/>
                    <a:pt x="181" y="1576"/>
                  </a:cubicBezTo>
                  <a:cubicBezTo>
                    <a:pt x="217" y="1576"/>
                    <a:pt x="252" y="1565"/>
                    <a:pt x="279" y="1541"/>
                  </a:cubicBezTo>
                  <a:cubicBezTo>
                    <a:pt x="642" y="1227"/>
                    <a:pt x="781" y="540"/>
                    <a:pt x="704" y="82"/>
                  </a:cubicBezTo>
                  <a:cubicBezTo>
                    <a:pt x="695" y="28"/>
                    <a:pt x="644" y="1"/>
                    <a:pt x="5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68" name="Google Shape;2068;p59"/>
            <p:cNvSpPr/>
            <p:nvPr/>
          </p:nvSpPr>
          <p:spPr>
            <a:xfrm>
              <a:off x="-1791100" y="6183675"/>
              <a:ext cx="12650" cy="36425"/>
            </a:xfrm>
            <a:custGeom>
              <a:avLst/>
              <a:gdLst/>
              <a:ahLst/>
              <a:cxnLst/>
              <a:rect l="l" t="t" r="r" b="b"/>
              <a:pathLst>
                <a:path w="506" h="1457" extrusionOk="0">
                  <a:moveTo>
                    <a:pt x="392" y="0"/>
                  </a:moveTo>
                  <a:cubicBezTo>
                    <a:pt x="334" y="0"/>
                    <a:pt x="272" y="39"/>
                    <a:pt x="265" y="114"/>
                  </a:cubicBezTo>
                  <a:cubicBezTo>
                    <a:pt x="234" y="509"/>
                    <a:pt x="156" y="898"/>
                    <a:pt x="35" y="1277"/>
                  </a:cubicBezTo>
                  <a:cubicBezTo>
                    <a:pt x="0" y="1385"/>
                    <a:pt x="92" y="1457"/>
                    <a:pt x="181" y="1457"/>
                  </a:cubicBezTo>
                  <a:cubicBezTo>
                    <a:pt x="239" y="1457"/>
                    <a:pt x="295" y="1426"/>
                    <a:pt x="314" y="1353"/>
                  </a:cubicBezTo>
                  <a:cubicBezTo>
                    <a:pt x="424" y="949"/>
                    <a:pt x="486" y="533"/>
                    <a:pt x="501" y="114"/>
                  </a:cubicBezTo>
                  <a:cubicBezTo>
                    <a:pt x="505" y="38"/>
                    <a:pt x="450" y="0"/>
                    <a:pt x="3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69" name="Google Shape;2069;p59"/>
            <p:cNvSpPr/>
            <p:nvPr/>
          </p:nvSpPr>
          <p:spPr>
            <a:xfrm>
              <a:off x="-1577650" y="6050150"/>
              <a:ext cx="11750" cy="36925"/>
            </a:xfrm>
            <a:custGeom>
              <a:avLst/>
              <a:gdLst/>
              <a:ahLst/>
              <a:cxnLst/>
              <a:rect l="l" t="t" r="r" b="b"/>
              <a:pathLst>
                <a:path w="470" h="1477" extrusionOk="0">
                  <a:moveTo>
                    <a:pt x="363" y="1"/>
                  </a:moveTo>
                  <a:cubicBezTo>
                    <a:pt x="334" y="1"/>
                    <a:pt x="305" y="15"/>
                    <a:pt x="287" y="45"/>
                  </a:cubicBezTo>
                  <a:cubicBezTo>
                    <a:pt x="179" y="231"/>
                    <a:pt x="143" y="461"/>
                    <a:pt x="94" y="668"/>
                  </a:cubicBezTo>
                  <a:cubicBezTo>
                    <a:pt x="38" y="885"/>
                    <a:pt x="8" y="1106"/>
                    <a:pt x="1" y="1329"/>
                  </a:cubicBezTo>
                  <a:cubicBezTo>
                    <a:pt x="0" y="1422"/>
                    <a:pt x="83" y="1477"/>
                    <a:pt x="162" y="1477"/>
                  </a:cubicBezTo>
                  <a:cubicBezTo>
                    <a:pt x="223" y="1477"/>
                    <a:pt x="281" y="1444"/>
                    <a:pt x="296" y="1370"/>
                  </a:cubicBezTo>
                  <a:cubicBezTo>
                    <a:pt x="335" y="1165"/>
                    <a:pt x="357" y="958"/>
                    <a:pt x="378" y="752"/>
                  </a:cubicBezTo>
                  <a:cubicBezTo>
                    <a:pt x="401" y="535"/>
                    <a:pt x="469" y="312"/>
                    <a:pt x="460" y="93"/>
                  </a:cubicBezTo>
                  <a:cubicBezTo>
                    <a:pt x="458" y="37"/>
                    <a:pt x="410" y="1"/>
                    <a:pt x="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70" name="Google Shape;2070;p59"/>
            <p:cNvSpPr/>
            <p:nvPr/>
          </p:nvSpPr>
          <p:spPr>
            <a:xfrm>
              <a:off x="-1566875" y="6075600"/>
              <a:ext cx="8900" cy="27725"/>
            </a:xfrm>
            <a:custGeom>
              <a:avLst/>
              <a:gdLst/>
              <a:ahLst/>
              <a:cxnLst/>
              <a:rect l="l" t="t" r="r" b="b"/>
              <a:pathLst>
                <a:path w="356" h="1109" extrusionOk="0">
                  <a:moveTo>
                    <a:pt x="250" y="1"/>
                  </a:moveTo>
                  <a:cubicBezTo>
                    <a:pt x="218" y="1"/>
                    <a:pt x="187" y="21"/>
                    <a:pt x="188" y="63"/>
                  </a:cubicBezTo>
                  <a:cubicBezTo>
                    <a:pt x="195" y="358"/>
                    <a:pt x="107" y="677"/>
                    <a:pt x="28" y="958"/>
                  </a:cubicBezTo>
                  <a:cubicBezTo>
                    <a:pt x="1" y="1049"/>
                    <a:pt x="76" y="1108"/>
                    <a:pt x="149" y="1108"/>
                  </a:cubicBezTo>
                  <a:cubicBezTo>
                    <a:pt x="198" y="1108"/>
                    <a:pt x="246" y="1082"/>
                    <a:pt x="263" y="1022"/>
                  </a:cubicBezTo>
                  <a:cubicBezTo>
                    <a:pt x="356" y="690"/>
                    <a:pt x="339" y="403"/>
                    <a:pt x="318" y="63"/>
                  </a:cubicBezTo>
                  <a:cubicBezTo>
                    <a:pt x="316" y="22"/>
                    <a:pt x="282" y="1"/>
                    <a:pt x="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71" name="Google Shape;2071;p59"/>
            <p:cNvSpPr/>
            <p:nvPr/>
          </p:nvSpPr>
          <p:spPr>
            <a:xfrm>
              <a:off x="-1600000" y="6064700"/>
              <a:ext cx="12025" cy="24575"/>
            </a:xfrm>
            <a:custGeom>
              <a:avLst/>
              <a:gdLst/>
              <a:ahLst/>
              <a:cxnLst/>
              <a:rect l="l" t="t" r="r" b="b"/>
              <a:pathLst>
                <a:path w="481" h="983" extrusionOk="0">
                  <a:moveTo>
                    <a:pt x="362" y="1"/>
                  </a:moveTo>
                  <a:cubicBezTo>
                    <a:pt x="323" y="1"/>
                    <a:pt x="284" y="22"/>
                    <a:pt x="268" y="73"/>
                  </a:cubicBezTo>
                  <a:cubicBezTo>
                    <a:pt x="187" y="315"/>
                    <a:pt x="91" y="550"/>
                    <a:pt x="28" y="800"/>
                  </a:cubicBezTo>
                  <a:cubicBezTo>
                    <a:pt x="1" y="910"/>
                    <a:pt x="91" y="983"/>
                    <a:pt x="178" y="983"/>
                  </a:cubicBezTo>
                  <a:cubicBezTo>
                    <a:pt x="236" y="983"/>
                    <a:pt x="293" y="951"/>
                    <a:pt x="313" y="878"/>
                  </a:cubicBezTo>
                  <a:cubicBezTo>
                    <a:pt x="382" y="629"/>
                    <a:pt x="413" y="378"/>
                    <a:pt x="464" y="126"/>
                  </a:cubicBezTo>
                  <a:cubicBezTo>
                    <a:pt x="480" y="50"/>
                    <a:pt x="421" y="1"/>
                    <a:pt x="3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72" name="Google Shape;2072;p59"/>
            <p:cNvSpPr/>
            <p:nvPr/>
          </p:nvSpPr>
          <p:spPr>
            <a:xfrm>
              <a:off x="-1686700" y="5886975"/>
              <a:ext cx="16650" cy="37475"/>
            </a:xfrm>
            <a:custGeom>
              <a:avLst/>
              <a:gdLst/>
              <a:ahLst/>
              <a:cxnLst/>
              <a:rect l="l" t="t" r="r" b="b"/>
              <a:pathLst>
                <a:path w="666" h="1499" extrusionOk="0">
                  <a:moveTo>
                    <a:pt x="540" y="0"/>
                  </a:moveTo>
                  <a:cubicBezTo>
                    <a:pt x="475" y="0"/>
                    <a:pt x="406" y="43"/>
                    <a:pt x="397" y="126"/>
                  </a:cubicBezTo>
                  <a:cubicBezTo>
                    <a:pt x="354" y="564"/>
                    <a:pt x="189" y="916"/>
                    <a:pt x="40" y="1323"/>
                  </a:cubicBezTo>
                  <a:cubicBezTo>
                    <a:pt x="1" y="1428"/>
                    <a:pt x="88" y="1498"/>
                    <a:pt x="177" y="1498"/>
                  </a:cubicBezTo>
                  <a:cubicBezTo>
                    <a:pt x="225" y="1498"/>
                    <a:pt x="273" y="1478"/>
                    <a:pt x="303" y="1434"/>
                  </a:cubicBezTo>
                  <a:cubicBezTo>
                    <a:pt x="553" y="1065"/>
                    <a:pt x="635" y="563"/>
                    <a:pt x="661" y="127"/>
                  </a:cubicBezTo>
                  <a:cubicBezTo>
                    <a:pt x="665" y="42"/>
                    <a:pt x="604" y="0"/>
                    <a:pt x="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73" name="Google Shape;2073;p59"/>
            <p:cNvSpPr/>
            <p:nvPr/>
          </p:nvSpPr>
          <p:spPr>
            <a:xfrm>
              <a:off x="-1673000" y="5906600"/>
              <a:ext cx="12825" cy="27625"/>
            </a:xfrm>
            <a:custGeom>
              <a:avLst/>
              <a:gdLst/>
              <a:ahLst/>
              <a:cxnLst/>
              <a:rect l="l" t="t" r="r" b="b"/>
              <a:pathLst>
                <a:path w="513" h="1105" extrusionOk="0">
                  <a:moveTo>
                    <a:pt x="374" y="1"/>
                  </a:moveTo>
                  <a:cubicBezTo>
                    <a:pt x="329" y="1"/>
                    <a:pt x="283" y="26"/>
                    <a:pt x="265" y="83"/>
                  </a:cubicBezTo>
                  <a:cubicBezTo>
                    <a:pt x="174" y="367"/>
                    <a:pt x="59" y="653"/>
                    <a:pt x="14" y="948"/>
                  </a:cubicBezTo>
                  <a:cubicBezTo>
                    <a:pt x="1" y="1029"/>
                    <a:pt x="78" y="1104"/>
                    <a:pt x="147" y="1104"/>
                  </a:cubicBezTo>
                  <a:cubicBezTo>
                    <a:pt x="182" y="1104"/>
                    <a:pt x="215" y="1086"/>
                    <a:pt x="234" y="1041"/>
                  </a:cubicBezTo>
                  <a:cubicBezTo>
                    <a:pt x="355" y="755"/>
                    <a:pt x="413" y="445"/>
                    <a:pt x="490" y="144"/>
                  </a:cubicBezTo>
                  <a:cubicBezTo>
                    <a:pt x="512" y="57"/>
                    <a:pt x="443" y="1"/>
                    <a:pt x="3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74" name="Google Shape;2074;p59"/>
            <p:cNvSpPr/>
            <p:nvPr/>
          </p:nvSpPr>
          <p:spPr>
            <a:xfrm>
              <a:off x="-1513650" y="6311175"/>
              <a:ext cx="11425" cy="37550"/>
            </a:xfrm>
            <a:custGeom>
              <a:avLst/>
              <a:gdLst/>
              <a:ahLst/>
              <a:cxnLst/>
              <a:rect l="l" t="t" r="r" b="b"/>
              <a:pathLst>
                <a:path w="457" h="1502" extrusionOk="0">
                  <a:moveTo>
                    <a:pt x="173" y="0"/>
                  </a:moveTo>
                  <a:cubicBezTo>
                    <a:pt x="101" y="0"/>
                    <a:pt x="30" y="47"/>
                    <a:pt x="37" y="135"/>
                  </a:cubicBezTo>
                  <a:cubicBezTo>
                    <a:pt x="72" y="544"/>
                    <a:pt x="31" y="942"/>
                    <a:pt x="6" y="1349"/>
                  </a:cubicBezTo>
                  <a:cubicBezTo>
                    <a:pt x="0" y="1450"/>
                    <a:pt x="77" y="1501"/>
                    <a:pt x="157" y="1501"/>
                  </a:cubicBezTo>
                  <a:cubicBezTo>
                    <a:pt x="224" y="1501"/>
                    <a:pt x="293" y="1465"/>
                    <a:pt x="317" y="1391"/>
                  </a:cubicBezTo>
                  <a:cubicBezTo>
                    <a:pt x="456" y="970"/>
                    <a:pt x="422" y="520"/>
                    <a:pt x="310" y="98"/>
                  </a:cubicBezTo>
                  <a:cubicBezTo>
                    <a:pt x="292" y="32"/>
                    <a:pt x="232" y="0"/>
                    <a:pt x="1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75" name="Google Shape;2075;p59"/>
            <p:cNvSpPr/>
            <p:nvPr/>
          </p:nvSpPr>
          <p:spPr>
            <a:xfrm>
              <a:off x="-1530900" y="6287350"/>
              <a:ext cx="11425" cy="31400"/>
            </a:xfrm>
            <a:custGeom>
              <a:avLst/>
              <a:gdLst/>
              <a:ahLst/>
              <a:cxnLst/>
              <a:rect l="l" t="t" r="r" b="b"/>
              <a:pathLst>
                <a:path w="457" h="1256" extrusionOk="0">
                  <a:moveTo>
                    <a:pt x="363" y="0"/>
                  </a:moveTo>
                  <a:cubicBezTo>
                    <a:pt x="321" y="0"/>
                    <a:pt x="277" y="23"/>
                    <a:pt x="260" y="68"/>
                  </a:cubicBezTo>
                  <a:cubicBezTo>
                    <a:pt x="138" y="391"/>
                    <a:pt x="73" y="768"/>
                    <a:pt x="15" y="1109"/>
                  </a:cubicBezTo>
                  <a:cubicBezTo>
                    <a:pt x="1" y="1197"/>
                    <a:pt x="71" y="1256"/>
                    <a:pt x="138" y="1256"/>
                  </a:cubicBezTo>
                  <a:cubicBezTo>
                    <a:pt x="182" y="1256"/>
                    <a:pt x="224" y="1231"/>
                    <a:pt x="239" y="1172"/>
                  </a:cubicBezTo>
                  <a:cubicBezTo>
                    <a:pt x="331" y="828"/>
                    <a:pt x="430" y="451"/>
                    <a:pt x="452" y="94"/>
                  </a:cubicBezTo>
                  <a:cubicBezTo>
                    <a:pt x="457" y="31"/>
                    <a:pt x="412" y="0"/>
                    <a:pt x="3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9"/>
        <p:cNvGrpSpPr/>
        <p:nvPr/>
      </p:nvGrpSpPr>
      <p:grpSpPr>
        <a:xfrm>
          <a:off x="0" y="0"/>
          <a:ext cx="0" cy="0"/>
          <a:chOff x="0" y="0"/>
          <a:chExt cx="0" cy="0"/>
        </a:xfrm>
      </p:grpSpPr>
      <p:sp>
        <p:nvSpPr>
          <p:cNvPr id="29" name="Title 1">
            <a:extLst>
              <a:ext uri="{FF2B5EF4-FFF2-40B4-BE49-F238E27FC236}">
                <a16:creationId xmlns:a16="http://schemas.microsoft.com/office/drawing/2014/main" id="{B5D9DCE5-2978-2C83-5AC0-7E02BF0A5F07}"/>
              </a:ext>
            </a:extLst>
          </p:cNvPr>
          <p:cNvSpPr>
            <a:spLocks noGrp="1"/>
          </p:cNvSpPr>
          <p:nvPr>
            <p:ph type="title"/>
          </p:nvPr>
        </p:nvSpPr>
        <p:spPr>
          <a:xfrm>
            <a:off x="4664467" y="1359022"/>
            <a:ext cx="3673965" cy="532966"/>
          </a:xfrm>
        </p:spPr>
        <p:txBody>
          <a:bodyPr/>
          <a:lstStyle/>
          <a:p>
            <a:r>
              <a:rPr lang="en-US" sz="1600">
                <a:latin typeface="Times New Roman" panose="02020603050405020304" pitchFamily="18" charset="0"/>
                <a:cs typeface="Times New Roman" panose="02020603050405020304" pitchFamily="18" charset="0"/>
              </a:rPr>
              <a:t>Áp dụng công nghệ mới vào dự án</a:t>
            </a:r>
          </a:p>
        </p:txBody>
      </p:sp>
      <p:sp>
        <p:nvSpPr>
          <p:cNvPr id="30" name="Title 2">
            <a:extLst>
              <a:ext uri="{FF2B5EF4-FFF2-40B4-BE49-F238E27FC236}">
                <a16:creationId xmlns:a16="http://schemas.microsoft.com/office/drawing/2014/main" id="{1AC7ADF9-E221-4E94-3D88-2D166B975603}"/>
              </a:ext>
            </a:extLst>
          </p:cNvPr>
          <p:cNvSpPr txBox="1">
            <a:spLocks/>
          </p:cNvSpPr>
          <p:nvPr/>
        </p:nvSpPr>
        <p:spPr>
          <a:xfrm>
            <a:off x="424652" y="93734"/>
            <a:ext cx="4566533" cy="782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latin typeface="Times New Roman" panose="02020603050405020304" pitchFamily="18" charset="0"/>
                <a:cs typeface="Times New Roman" panose="02020603050405020304" pitchFamily="18" charset="0"/>
              </a:rPr>
              <a:t>5.1 </a:t>
            </a:r>
            <a:r>
              <a:rPr lang="en-US" sz="2800" b="1" dirty="0" err="1">
                <a:latin typeface="Times New Roman" panose="02020603050405020304" pitchFamily="18" charset="0"/>
                <a:cs typeface="Times New Roman" panose="02020603050405020304" pitchFamily="18" charset="0"/>
              </a:rPr>
              <a:t>Những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Điều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Làm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Được</a:t>
            </a:r>
            <a:endParaRPr lang="en-US" sz="2800" b="1" dirty="0">
              <a:latin typeface="Times New Roman" panose="02020603050405020304" pitchFamily="18" charset="0"/>
              <a:cs typeface="Times New Roman" panose="02020603050405020304" pitchFamily="18" charset="0"/>
            </a:endParaRPr>
          </a:p>
        </p:txBody>
      </p:sp>
      <p:sp>
        <p:nvSpPr>
          <p:cNvPr id="31" name="Title 1">
            <a:extLst>
              <a:ext uri="{FF2B5EF4-FFF2-40B4-BE49-F238E27FC236}">
                <a16:creationId xmlns:a16="http://schemas.microsoft.com/office/drawing/2014/main" id="{004D97D5-C831-5341-ABEE-C842F4B30350}"/>
              </a:ext>
            </a:extLst>
          </p:cNvPr>
          <p:cNvSpPr txBox="1">
            <a:spLocks/>
          </p:cNvSpPr>
          <p:nvPr/>
        </p:nvSpPr>
        <p:spPr>
          <a:xfrm>
            <a:off x="4664467" y="1870608"/>
            <a:ext cx="3720199" cy="32639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udiowide"/>
              <a:buNone/>
              <a:defRPr sz="4000" b="1" i="0" u="none" strike="noStrike" cap="none">
                <a:solidFill>
                  <a:schemeClr val="dk1"/>
                </a:solidFill>
                <a:latin typeface="Audiowide"/>
                <a:ea typeface="Audiowide"/>
                <a:cs typeface="Audiowide"/>
                <a:sym typeface="Audiowide"/>
              </a:defRPr>
            </a:lvl1pPr>
            <a:lvl2pPr marR="0" lvl="1" algn="ctr" rtl="0">
              <a:lnSpc>
                <a:spcPct val="100000"/>
              </a:lnSpc>
              <a:spcBef>
                <a:spcPts val="0"/>
              </a:spcBef>
              <a:spcAft>
                <a:spcPts val="0"/>
              </a:spcAft>
              <a:buClr>
                <a:schemeClr val="dk1"/>
              </a:buClr>
              <a:buSzPts val="3600"/>
              <a:buFont typeface="Audiowide"/>
              <a:buNone/>
              <a:defRPr sz="3600" b="1" i="0" u="none" strike="noStrike" cap="none">
                <a:solidFill>
                  <a:schemeClr val="dk1"/>
                </a:solidFill>
                <a:latin typeface="Audiowide"/>
                <a:ea typeface="Audiowide"/>
                <a:cs typeface="Audiowide"/>
                <a:sym typeface="Audiowide"/>
              </a:defRPr>
            </a:lvl2pPr>
            <a:lvl3pPr marR="0" lvl="2" algn="ctr" rtl="0">
              <a:lnSpc>
                <a:spcPct val="100000"/>
              </a:lnSpc>
              <a:spcBef>
                <a:spcPts val="0"/>
              </a:spcBef>
              <a:spcAft>
                <a:spcPts val="0"/>
              </a:spcAft>
              <a:buClr>
                <a:schemeClr val="dk1"/>
              </a:buClr>
              <a:buSzPts val="3600"/>
              <a:buFont typeface="Audiowide"/>
              <a:buNone/>
              <a:defRPr sz="3600" b="1" i="0" u="none" strike="noStrike" cap="none">
                <a:solidFill>
                  <a:schemeClr val="dk1"/>
                </a:solidFill>
                <a:latin typeface="Audiowide"/>
                <a:ea typeface="Audiowide"/>
                <a:cs typeface="Audiowide"/>
                <a:sym typeface="Audiowide"/>
              </a:defRPr>
            </a:lvl3pPr>
            <a:lvl4pPr marR="0" lvl="3" algn="ctr" rtl="0">
              <a:lnSpc>
                <a:spcPct val="100000"/>
              </a:lnSpc>
              <a:spcBef>
                <a:spcPts val="0"/>
              </a:spcBef>
              <a:spcAft>
                <a:spcPts val="0"/>
              </a:spcAft>
              <a:buClr>
                <a:schemeClr val="dk1"/>
              </a:buClr>
              <a:buSzPts val="3600"/>
              <a:buFont typeface="Audiowide"/>
              <a:buNone/>
              <a:defRPr sz="3600" b="1" i="0" u="none" strike="noStrike" cap="none">
                <a:solidFill>
                  <a:schemeClr val="dk1"/>
                </a:solidFill>
                <a:latin typeface="Audiowide"/>
                <a:ea typeface="Audiowide"/>
                <a:cs typeface="Audiowide"/>
                <a:sym typeface="Audiowide"/>
              </a:defRPr>
            </a:lvl4pPr>
            <a:lvl5pPr marR="0" lvl="4" algn="ctr" rtl="0">
              <a:lnSpc>
                <a:spcPct val="100000"/>
              </a:lnSpc>
              <a:spcBef>
                <a:spcPts val="0"/>
              </a:spcBef>
              <a:spcAft>
                <a:spcPts val="0"/>
              </a:spcAft>
              <a:buClr>
                <a:schemeClr val="dk1"/>
              </a:buClr>
              <a:buSzPts val="3600"/>
              <a:buFont typeface="Audiowide"/>
              <a:buNone/>
              <a:defRPr sz="3600" b="1" i="0" u="none" strike="noStrike" cap="none">
                <a:solidFill>
                  <a:schemeClr val="dk1"/>
                </a:solidFill>
                <a:latin typeface="Audiowide"/>
                <a:ea typeface="Audiowide"/>
                <a:cs typeface="Audiowide"/>
                <a:sym typeface="Audiowide"/>
              </a:defRPr>
            </a:lvl5pPr>
            <a:lvl6pPr marR="0" lvl="5" algn="ctr" rtl="0">
              <a:lnSpc>
                <a:spcPct val="100000"/>
              </a:lnSpc>
              <a:spcBef>
                <a:spcPts val="0"/>
              </a:spcBef>
              <a:spcAft>
                <a:spcPts val="0"/>
              </a:spcAft>
              <a:buClr>
                <a:schemeClr val="dk1"/>
              </a:buClr>
              <a:buSzPts val="3600"/>
              <a:buFont typeface="Audiowide"/>
              <a:buNone/>
              <a:defRPr sz="3600" b="1" i="0" u="none" strike="noStrike" cap="none">
                <a:solidFill>
                  <a:schemeClr val="dk1"/>
                </a:solidFill>
                <a:latin typeface="Audiowide"/>
                <a:ea typeface="Audiowide"/>
                <a:cs typeface="Audiowide"/>
                <a:sym typeface="Audiowide"/>
              </a:defRPr>
            </a:lvl6pPr>
            <a:lvl7pPr marR="0" lvl="6" algn="ctr" rtl="0">
              <a:lnSpc>
                <a:spcPct val="100000"/>
              </a:lnSpc>
              <a:spcBef>
                <a:spcPts val="0"/>
              </a:spcBef>
              <a:spcAft>
                <a:spcPts val="0"/>
              </a:spcAft>
              <a:buClr>
                <a:schemeClr val="dk1"/>
              </a:buClr>
              <a:buSzPts val="3600"/>
              <a:buFont typeface="Audiowide"/>
              <a:buNone/>
              <a:defRPr sz="3600" b="1" i="0" u="none" strike="noStrike" cap="none">
                <a:solidFill>
                  <a:schemeClr val="dk1"/>
                </a:solidFill>
                <a:latin typeface="Audiowide"/>
                <a:ea typeface="Audiowide"/>
                <a:cs typeface="Audiowide"/>
                <a:sym typeface="Audiowide"/>
              </a:defRPr>
            </a:lvl7pPr>
            <a:lvl8pPr marR="0" lvl="7" algn="ctr" rtl="0">
              <a:lnSpc>
                <a:spcPct val="100000"/>
              </a:lnSpc>
              <a:spcBef>
                <a:spcPts val="0"/>
              </a:spcBef>
              <a:spcAft>
                <a:spcPts val="0"/>
              </a:spcAft>
              <a:buClr>
                <a:schemeClr val="dk1"/>
              </a:buClr>
              <a:buSzPts val="3600"/>
              <a:buFont typeface="Audiowide"/>
              <a:buNone/>
              <a:defRPr sz="3600" b="1" i="0" u="none" strike="noStrike" cap="none">
                <a:solidFill>
                  <a:schemeClr val="dk1"/>
                </a:solidFill>
                <a:latin typeface="Audiowide"/>
                <a:ea typeface="Audiowide"/>
                <a:cs typeface="Audiowide"/>
                <a:sym typeface="Audiowide"/>
              </a:defRPr>
            </a:lvl8pPr>
            <a:lvl9pPr marR="0" lvl="8" algn="ctr" rtl="0">
              <a:lnSpc>
                <a:spcPct val="100000"/>
              </a:lnSpc>
              <a:spcBef>
                <a:spcPts val="0"/>
              </a:spcBef>
              <a:spcAft>
                <a:spcPts val="0"/>
              </a:spcAft>
              <a:buClr>
                <a:schemeClr val="dk1"/>
              </a:buClr>
              <a:buSzPts val="3600"/>
              <a:buFont typeface="Audiowide"/>
              <a:buNone/>
              <a:defRPr sz="3600" b="1" i="0" u="none" strike="noStrike" cap="none">
                <a:solidFill>
                  <a:schemeClr val="dk1"/>
                </a:solidFill>
                <a:latin typeface="Audiowide"/>
                <a:ea typeface="Audiowide"/>
                <a:cs typeface="Audiowide"/>
                <a:sym typeface="Audiowide"/>
              </a:defRPr>
            </a:lvl9pPr>
          </a:lstStyle>
          <a:p>
            <a:r>
              <a:rPr lang="en-US" sz="1600" b="0">
                <a:latin typeface="Times New Roman" panose="02020603050405020304" pitchFamily="18" charset="0"/>
                <a:cs typeface="Times New Roman" panose="02020603050405020304" pitchFamily="18" charset="0"/>
              </a:rPr>
              <a:t>Làm việc nhóm hiệu quả</a:t>
            </a:r>
          </a:p>
        </p:txBody>
      </p:sp>
      <p:sp>
        <p:nvSpPr>
          <p:cNvPr id="32" name="Title 1">
            <a:extLst>
              <a:ext uri="{FF2B5EF4-FFF2-40B4-BE49-F238E27FC236}">
                <a16:creationId xmlns:a16="http://schemas.microsoft.com/office/drawing/2014/main" id="{B8FE8B8A-99B2-989A-5626-0A1952C1057A}"/>
              </a:ext>
            </a:extLst>
          </p:cNvPr>
          <p:cNvSpPr txBox="1">
            <a:spLocks/>
          </p:cNvSpPr>
          <p:nvPr/>
        </p:nvSpPr>
        <p:spPr>
          <a:xfrm>
            <a:off x="4664466" y="2209309"/>
            <a:ext cx="3673965" cy="5329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udiowide"/>
              <a:buNone/>
              <a:defRPr sz="4000" b="1" i="0" u="none" strike="noStrike" cap="none">
                <a:solidFill>
                  <a:schemeClr val="dk1"/>
                </a:solidFill>
                <a:latin typeface="Audiowide"/>
                <a:ea typeface="Audiowide"/>
                <a:cs typeface="Audiowide"/>
                <a:sym typeface="Audiowide"/>
              </a:defRPr>
            </a:lvl1pPr>
            <a:lvl2pPr marR="0" lvl="1" algn="ctr" rtl="0">
              <a:lnSpc>
                <a:spcPct val="100000"/>
              </a:lnSpc>
              <a:spcBef>
                <a:spcPts val="0"/>
              </a:spcBef>
              <a:spcAft>
                <a:spcPts val="0"/>
              </a:spcAft>
              <a:buClr>
                <a:schemeClr val="dk1"/>
              </a:buClr>
              <a:buSzPts val="3600"/>
              <a:buFont typeface="Audiowide"/>
              <a:buNone/>
              <a:defRPr sz="3600" b="1" i="0" u="none" strike="noStrike" cap="none">
                <a:solidFill>
                  <a:schemeClr val="dk1"/>
                </a:solidFill>
                <a:latin typeface="Audiowide"/>
                <a:ea typeface="Audiowide"/>
                <a:cs typeface="Audiowide"/>
                <a:sym typeface="Audiowide"/>
              </a:defRPr>
            </a:lvl2pPr>
            <a:lvl3pPr marR="0" lvl="2" algn="ctr" rtl="0">
              <a:lnSpc>
                <a:spcPct val="100000"/>
              </a:lnSpc>
              <a:spcBef>
                <a:spcPts val="0"/>
              </a:spcBef>
              <a:spcAft>
                <a:spcPts val="0"/>
              </a:spcAft>
              <a:buClr>
                <a:schemeClr val="dk1"/>
              </a:buClr>
              <a:buSzPts val="3600"/>
              <a:buFont typeface="Audiowide"/>
              <a:buNone/>
              <a:defRPr sz="3600" b="1" i="0" u="none" strike="noStrike" cap="none">
                <a:solidFill>
                  <a:schemeClr val="dk1"/>
                </a:solidFill>
                <a:latin typeface="Audiowide"/>
                <a:ea typeface="Audiowide"/>
                <a:cs typeface="Audiowide"/>
                <a:sym typeface="Audiowide"/>
              </a:defRPr>
            </a:lvl3pPr>
            <a:lvl4pPr marR="0" lvl="3" algn="ctr" rtl="0">
              <a:lnSpc>
                <a:spcPct val="100000"/>
              </a:lnSpc>
              <a:spcBef>
                <a:spcPts val="0"/>
              </a:spcBef>
              <a:spcAft>
                <a:spcPts val="0"/>
              </a:spcAft>
              <a:buClr>
                <a:schemeClr val="dk1"/>
              </a:buClr>
              <a:buSzPts val="3600"/>
              <a:buFont typeface="Audiowide"/>
              <a:buNone/>
              <a:defRPr sz="3600" b="1" i="0" u="none" strike="noStrike" cap="none">
                <a:solidFill>
                  <a:schemeClr val="dk1"/>
                </a:solidFill>
                <a:latin typeface="Audiowide"/>
                <a:ea typeface="Audiowide"/>
                <a:cs typeface="Audiowide"/>
                <a:sym typeface="Audiowide"/>
              </a:defRPr>
            </a:lvl4pPr>
            <a:lvl5pPr marR="0" lvl="4" algn="ctr" rtl="0">
              <a:lnSpc>
                <a:spcPct val="100000"/>
              </a:lnSpc>
              <a:spcBef>
                <a:spcPts val="0"/>
              </a:spcBef>
              <a:spcAft>
                <a:spcPts val="0"/>
              </a:spcAft>
              <a:buClr>
                <a:schemeClr val="dk1"/>
              </a:buClr>
              <a:buSzPts val="3600"/>
              <a:buFont typeface="Audiowide"/>
              <a:buNone/>
              <a:defRPr sz="3600" b="1" i="0" u="none" strike="noStrike" cap="none">
                <a:solidFill>
                  <a:schemeClr val="dk1"/>
                </a:solidFill>
                <a:latin typeface="Audiowide"/>
                <a:ea typeface="Audiowide"/>
                <a:cs typeface="Audiowide"/>
                <a:sym typeface="Audiowide"/>
              </a:defRPr>
            </a:lvl5pPr>
            <a:lvl6pPr marR="0" lvl="5" algn="ctr" rtl="0">
              <a:lnSpc>
                <a:spcPct val="100000"/>
              </a:lnSpc>
              <a:spcBef>
                <a:spcPts val="0"/>
              </a:spcBef>
              <a:spcAft>
                <a:spcPts val="0"/>
              </a:spcAft>
              <a:buClr>
                <a:schemeClr val="dk1"/>
              </a:buClr>
              <a:buSzPts val="3600"/>
              <a:buFont typeface="Audiowide"/>
              <a:buNone/>
              <a:defRPr sz="3600" b="1" i="0" u="none" strike="noStrike" cap="none">
                <a:solidFill>
                  <a:schemeClr val="dk1"/>
                </a:solidFill>
                <a:latin typeface="Audiowide"/>
                <a:ea typeface="Audiowide"/>
                <a:cs typeface="Audiowide"/>
                <a:sym typeface="Audiowide"/>
              </a:defRPr>
            </a:lvl6pPr>
            <a:lvl7pPr marR="0" lvl="6" algn="ctr" rtl="0">
              <a:lnSpc>
                <a:spcPct val="100000"/>
              </a:lnSpc>
              <a:spcBef>
                <a:spcPts val="0"/>
              </a:spcBef>
              <a:spcAft>
                <a:spcPts val="0"/>
              </a:spcAft>
              <a:buClr>
                <a:schemeClr val="dk1"/>
              </a:buClr>
              <a:buSzPts val="3600"/>
              <a:buFont typeface="Audiowide"/>
              <a:buNone/>
              <a:defRPr sz="3600" b="1" i="0" u="none" strike="noStrike" cap="none">
                <a:solidFill>
                  <a:schemeClr val="dk1"/>
                </a:solidFill>
                <a:latin typeface="Audiowide"/>
                <a:ea typeface="Audiowide"/>
                <a:cs typeface="Audiowide"/>
                <a:sym typeface="Audiowide"/>
              </a:defRPr>
            </a:lvl7pPr>
            <a:lvl8pPr marR="0" lvl="7" algn="ctr" rtl="0">
              <a:lnSpc>
                <a:spcPct val="100000"/>
              </a:lnSpc>
              <a:spcBef>
                <a:spcPts val="0"/>
              </a:spcBef>
              <a:spcAft>
                <a:spcPts val="0"/>
              </a:spcAft>
              <a:buClr>
                <a:schemeClr val="dk1"/>
              </a:buClr>
              <a:buSzPts val="3600"/>
              <a:buFont typeface="Audiowide"/>
              <a:buNone/>
              <a:defRPr sz="3600" b="1" i="0" u="none" strike="noStrike" cap="none">
                <a:solidFill>
                  <a:schemeClr val="dk1"/>
                </a:solidFill>
                <a:latin typeface="Audiowide"/>
                <a:ea typeface="Audiowide"/>
                <a:cs typeface="Audiowide"/>
                <a:sym typeface="Audiowide"/>
              </a:defRPr>
            </a:lvl8pPr>
            <a:lvl9pPr marR="0" lvl="8" algn="ctr" rtl="0">
              <a:lnSpc>
                <a:spcPct val="100000"/>
              </a:lnSpc>
              <a:spcBef>
                <a:spcPts val="0"/>
              </a:spcBef>
              <a:spcAft>
                <a:spcPts val="0"/>
              </a:spcAft>
              <a:buClr>
                <a:schemeClr val="dk1"/>
              </a:buClr>
              <a:buSzPts val="3600"/>
              <a:buFont typeface="Audiowide"/>
              <a:buNone/>
              <a:defRPr sz="3600" b="1" i="0" u="none" strike="noStrike" cap="none">
                <a:solidFill>
                  <a:schemeClr val="dk1"/>
                </a:solidFill>
                <a:latin typeface="Audiowide"/>
                <a:ea typeface="Audiowide"/>
                <a:cs typeface="Audiowide"/>
                <a:sym typeface="Audiowide"/>
              </a:defRPr>
            </a:lvl9pPr>
          </a:lstStyle>
          <a:p>
            <a:r>
              <a:rPr lang="en-US" sz="1600" b="0" dirty="0" err="1">
                <a:latin typeface="Times New Roman" panose="02020603050405020304" pitchFamily="18" charset="0"/>
                <a:cs typeface="Times New Roman" panose="02020603050405020304" pitchFamily="18" charset="0"/>
              </a:rPr>
              <a:t>Đã</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đưa</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dự</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án</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vào</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lên</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môi</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trường</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thực</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tế</a:t>
            </a:r>
            <a:endParaRPr lang="en-US" sz="1600" b="0" dirty="0">
              <a:latin typeface="Times New Roman" panose="02020603050405020304" pitchFamily="18" charset="0"/>
              <a:cs typeface="Times New Roman" panose="02020603050405020304" pitchFamily="18" charset="0"/>
            </a:endParaRPr>
          </a:p>
        </p:txBody>
      </p:sp>
      <p:sp>
        <p:nvSpPr>
          <p:cNvPr id="33" name="Title 1">
            <a:extLst>
              <a:ext uri="{FF2B5EF4-FFF2-40B4-BE49-F238E27FC236}">
                <a16:creationId xmlns:a16="http://schemas.microsoft.com/office/drawing/2014/main" id="{8BFE74AA-1020-34A3-F2CB-ADEDEF8FCBB7}"/>
              </a:ext>
            </a:extLst>
          </p:cNvPr>
          <p:cNvSpPr txBox="1">
            <a:spLocks/>
          </p:cNvSpPr>
          <p:nvPr/>
        </p:nvSpPr>
        <p:spPr>
          <a:xfrm>
            <a:off x="4664465" y="2742275"/>
            <a:ext cx="3673965" cy="5329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udiowide"/>
              <a:buNone/>
              <a:defRPr sz="4000" b="1" i="0" u="none" strike="noStrike" cap="none">
                <a:solidFill>
                  <a:schemeClr val="dk1"/>
                </a:solidFill>
                <a:latin typeface="Audiowide"/>
                <a:ea typeface="Audiowide"/>
                <a:cs typeface="Audiowide"/>
                <a:sym typeface="Audiowide"/>
              </a:defRPr>
            </a:lvl1pPr>
            <a:lvl2pPr marR="0" lvl="1" algn="ctr" rtl="0">
              <a:lnSpc>
                <a:spcPct val="100000"/>
              </a:lnSpc>
              <a:spcBef>
                <a:spcPts val="0"/>
              </a:spcBef>
              <a:spcAft>
                <a:spcPts val="0"/>
              </a:spcAft>
              <a:buClr>
                <a:schemeClr val="dk1"/>
              </a:buClr>
              <a:buSzPts val="3600"/>
              <a:buFont typeface="Audiowide"/>
              <a:buNone/>
              <a:defRPr sz="3600" b="1" i="0" u="none" strike="noStrike" cap="none">
                <a:solidFill>
                  <a:schemeClr val="dk1"/>
                </a:solidFill>
                <a:latin typeface="Audiowide"/>
                <a:ea typeface="Audiowide"/>
                <a:cs typeface="Audiowide"/>
                <a:sym typeface="Audiowide"/>
              </a:defRPr>
            </a:lvl2pPr>
            <a:lvl3pPr marR="0" lvl="2" algn="ctr" rtl="0">
              <a:lnSpc>
                <a:spcPct val="100000"/>
              </a:lnSpc>
              <a:spcBef>
                <a:spcPts val="0"/>
              </a:spcBef>
              <a:spcAft>
                <a:spcPts val="0"/>
              </a:spcAft>
              <a:buClr>
                <a:schemeClr val="dk1"/>
              </a:buClr>
              <a:buSzPts val="3600"/>
              <a:buFont typeface="Audiowide"/>
              <a:buNone/>
              <a:defRPr sz="3600" b="1" i="0" u="none" strike="noStrike" cap="none">
                <a:solidFill>
                  <a:schemeClr val="dk1"/>
                </a:solidFill>
                <a:latin typeface="Audiowide"/>
                <a:ea typeface="Audiowide"/>
                <a:cs typeface="Audiowide"/>
                <a:sym typeface="Audiowide"/>
              </a:defRPr>
            </a:lvl3pPr>
            <a:lvl4pPr marR="0" lvl="3" algn="ctr" rtl="0">
              <a:lnSpc>
                <a:spcPct val="100000"/>
              </a:lnSpc>
              <a:spcBef>
                <a:spcPts val="0"/>
              </a:spcBef>
              <a:spcAft>
                <a:spcPts val="0"/>
              </a:spcAft>
              <a:buClr>
                <a:schemeClr val="dk1"/>
              </a:buClr>
              <a:buSzPts val="3600"/>
              <a:buFont typeface="Audiowide"/>
              <a:buNone/>
              <a:defRPr sz="3600" b="1" i="0" u="none" strike="noStrike" cap="none">
                <a:solidFill>
                  <a:schemeClr val="dk1"/>
                </a:solidFill>
                <a:latin typeface="Audiowide"/>
                <a:ea typeface="Audiowide"/>
                <a:cs typeface="Audiowide"/>
                <a:sym typeface="Audiowide"/>
              </a:defRPr>
            </a:lvl4pPr>
            <a:lvl5pPr marR="0" lvl="4" algn="ctr" rtl="0">
              <a:lnSpc>
                <a:spcPct val="100000"/>
              </a:lnSpc>
              <a:spcBef>
                <a:spcPts val="0"/>
              </a:spcBef>
              <a:spcAft>
                <a:spcPts val="0"/>
              </a:spcAft>
              <a:buClr>
                <a:schemeClr val="dk1"/>
              </a:buClr>
              <a:buSzPts val="3600"/>
              <a:buFont typeface="Audiowide"/>
              <a:buNone/>
              <a:defRPr sz="3600" b="1" i="0" u="none" strike="noStrike" cap="none">
                <a:solidFill>
                  <a:schemeClr val="dk1"/>
                </a:solidFill>
                <a:latin typeface="Audiowide"/>
                <a:ea typeface="Audiowide"/>
                <a:cs typeface="Audiowide"/>
                <a:sym typeface="Audiowide"/>
              </a:defRPr>
            </a:lvl5pPr>
            <a:lvl6pPr marR="0" lvl="5" algn="ctr" rtl="0">
              <a:lnSpc>
                <a:spcPct val="100000"/>
              </a:lnSpc>
              <a:spcBef>
                <a:spcPts val="0"/>
              </a:spcBef>
              <a:spcAft>
                <a:spcPts val="0"/>
              </a:spcAft>
              <a:buClr>
                <a:schemeClr val="dk1"/>
              </a:buClr>
              <a:buSzPts val="3600"/>
              <a:buFont typeface="Audiowide"/>
              <a:buNone/>
              <a:defRPr sz="3600" b="1" i="0" u="none" strike="noStrike" cap="none">
                <a:solidFill>
                  <a:schemeClr val="dk1"/>
                </a:solidFill>
                <a:latin typeface="Audiowide"/>
                <a:ea typeface="Audiowide"/>
                <a:cs typeface="Audiowide"/>
                <a:sym typeface="Audiowide"/>
              </a:defRPr>
            </a:lvl6pPr>
            <a:lvl7pPr marR="0" lvl="6" algn="ctr" rtl="0">
              <a:lnSpc>
                <a:spcPct val="100000"/>
              </a:lnSpc>
              <a:spcBef>
                <a:spcPts val="0"/>
              </a:spcBef>
              <a:spcAft>
                <a:spcPts val="0"/>
              </a:spcAft>
              <a:buClr>
                <a:schemeClr val="dk1"/>
              </a:buClr>
              <a:buSzPts val="3600"/>
              <a:buFont typeface="Audiowide"/>
              <a:buNone/>
              <a:defRPr sz="3600" b="1" i="0" u="none" strike="noStrike" cap="none">
                <a:solidFill>
                  <a:schemeClr val="dk1"/>
                </a:solidFill>
                <a:latin typeface="Audiowide"/>
                <a:ea typeface="Audiowide"/>
                <a:cs typeface="Audiowide"/>
                <a:sym typeface="Audiowide"/>
              </a:defRPr>
            </a:lvl7pPr>
            <a:lvl8pPr marR="0" lvl="7" algn="ctr" rtl="0">
              <a:lnSpc>
                <a:spcPct val="100000"/>
              </a:lnSpc>
              <a:spcBef>
                <a:spcPts val="0"/>
              </a:spcBef>
              <a:spcAft>
                <a:spcPts val="0"/>
              </a:spcAft>
              <a:buClr>
                <a:schemeClr val="dk1"/>
              </a:buClr>
              <a:buSzPts val="3600"/>
              <a:buFont typeface="Audiowide"/>
              <a:buNone/>
              <a:defRPr sz="3600" b="1" i="0" u="none" strike="noStrike" cap="none">
                <a:solidFill>
                  <a:schemeClr val="dk1"/>
                </a:solidFill>
                <a:latin typeface="Audiowide"/>
                <a:ea typeface="Audiowide"/>
                <a:cs typeface="Audiowide"/>
                <a:sym typeface="Audiowide"/>
              </a:defRPr>
            </a:lvl8pPr>
            <a:lvl9pPr marR="0" lvl="8" algn="ctr" rtl="0">
              <a:lnSpc>
                <a:spcPct val="100000"/>
              </a:lnSpc>
              <a:spcBef>
                <a:spcPts val="0"/>
              </a:spcBef>
              <a:spcAft>
                <a:spcPts val="0"/>
              </a:spcAft>
              <a:buClr>
                <a:schemeClr val="dk1"/>
              </a:buClr>
              <a:buSzPts val="3600"/>
              <a:buFont typeface="Audiowide"/>
              <a:buNone/>
              <a:defRPr sz="3600" b="1" i="0" u="none" strike="noStrike" cap="none">
                <a:solidFill>
                  <a:schemeClr val="dk1"/>
                </a:solidFill>
                <a:latin typeface="Audiowide"/>
                <a:ea typeface="Audiowide"/>
                <a:cs typeface="Audiowide"/>
                <a:sym typeface="Audiowide"/>
              </a:defRPr>
            </a:lvl9pPr>
          </a:lstStyle>
          <a:p>
            <a:r>
              <a:rPr lang="en-US" sz="1600" b="0" dirty="0" err="1">
                <a:latin typeface="Times New Roman" panose="02020603050405020304" pitchFamily="18" charset="0"/>
                <a:cs typeface="Times New Roman" panose="02020603050405020304" pitchFamily="18" charset="0"/>
              </a:rPr>
              <a:t>Làm</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được</a:t>
            </a:r>
            <a:r>
              <a:rPr lang="en-US" sz="1600" b="0" dirty="0">
                <a:latin typeface="Times New Roman" panose="02020603050405020304" pitchFamily="18" charset="0"/>
                <a:cs typeface="Times New Roman" panose="02020603050405020304" pitchFamily="18" charset="0"/>
              </a:rPr>
              <a:t> </a:t>
            </a:r>
            <a:r>
              <a:rPr lang="vi-VN" sz="1600" b="0" dirty="0">
                <a:latin typeface="Times New Roman" panose="02020603050405020304" pitchFamily="18" charset="0"/>
                <a:cs typeface="Times New Roman" panose="02020603050405020304" pitchFamily="18" charset="0"/>
              </a:rPr>
              <a:t>các chức năng cần có </a:t>
            </a:r>
            <a:r>
              <a:rPr lang="en-US" sz="1600" b="0" dirty="0" err="1">
                <a:latin typeface="Times New Roman" panose="02020603050405020304" pitchFamily="18" charset="0"/>
                <a:cs typeface="Times New Roman" panose="02020603050405020304" pitchFamily="18" charset="0"/>
              </a:rPr>
              <a:t>của</a:t>
            </a:r>
            <a:r>
              <a:rPr lang="en-US" sz="1600" b="0" dirty="0">
                <a:latin typeface="Times New Roman" panose="02020603050405020304" pitchFamily="18" charset="0"/>
                <a:cs typeface="Times New Roman" panose="02020603050405020304" pitchFamily="18" charset="0"/>
              </a:rPr>
              <a:t> 1 </a:t>
            </a:r>
            <a:r>
              <a:rPr lang="en-US" sz="1600" b="0" dirty="0" err="1">
                <a:latin typeface="Times New Roman" panose="02020603050405020304" pitchFamily="18" charset="0"/>
                <a:cs typeface="Times New Roman" panose="02020603050405020304" pitchFamily="18" charset="0"/>
              </a:rPr>
              <a:t>trang</a:t>
            </a:r>
            <a:r>
              <a:rPr lang="en-US" sz="1600" b="0" dirty="0">
                <a:latin typeface="Times New Roman" panose="02020603050405020304" pitchFamily="18" charset="0"/>
                <a:cs typeface="Times New Roman" panose="02020603050405020304" pitchFamily="18" charset="0"/>
              </a:rPr>
              <a:t> web </a:t>
            </a:r>
            <a:r>
              <a:rPr lang="en-US" sz="1600" b="0" dirty="0" err="1">
                <a:latin typeface="Times New Roman" panose="02020603050405020304" pitchFamily="18" charset="0"/>
                <a:cs typeface="Times New Roman" panose="02020603050405020304" pitchFamily="18" charset="0"/>
              </a:rPr>
              <a:t>mạng</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xã</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hội</a:t>
            </a:r>
            <a:r>
              <a:rPr lang="en-US" sz="1600" b="0" dirty="0">
                <a:latin typeface="Times New Roman" panose="02020603050405020304" pitchFamily="18" charset="0"/>
                <a:cs typeface="Times New Roman" panose="02020603050405020304" pitchFamily="18" charset="0"/>
              </a:rPr>
              <a:t> </a:t>
            </a:r>
          </a:p>
        </p:txBody>
      </p:sp>
      <p:grpSp>
        <p:nvGrpSpPr>
          <p:cNvPr id="34" name="Google Shape;2115;p62">
            <a:extLst>
              <a:ext uri="{FF2B5EF4-FFF2-40B4-BE49-F238E27FC236}">
                <a16:creationId xmlns:a16="http://schemas.microsoft.com/office/drawing/2014/main" id="{0C49996E-7E59-8878-610E-A5C04E5665CE}"/>
              </a:ext>
            </a:extLst>
          </p:cNvPr>
          <p:cNvGrpSpPr/>
          <p:nvPr/>
        </p:nvGrpSpPr>
        <p:grpSpPr>
          <a:xfrm flipH="1">
            <a:off x="580211" y="1028700"/>
            <a:ext cx="3728656" cy="3175000"/>
            <a:chOff x="218175" y="238725"/>
            <a:chExt cx="7162700" cy="5236475"/>
          </a:xfrm>
        </p:grpSpPr>
        <p:sp>
          <p:nvSpPr>
            <p:cNvPr id="35" name="Google Shape;2116;p62">
              <a:extLst>
                <a:ext uri="{FF2B5EF4-FFF2-40B4-BE49-F238E27FC236}">
                  <a16:creationId xmlns:a16="http://schemas.microsoft.com/office/drawing/2014/main" id="{0EE45C58-078C-CDFD-B2A7-9F531FE16EAC}"/>
                </a:ext>
              </a:extLst>
            </p:cNvPr>
            <p:cNvSpPr/>
            <p:nvPr/>
          </p:nvSpPr>
          <p:spPr>
            <a:xfrm>
              <a:off x="806800" y="238725"/>
              <a:ext cx="3055800" cy="4523675"/>
            </a:xfrm>
            <a:custGeom>
              <a:avLst/>
              <a:gdLst/>
              <a:ahLst/>
              <a:cxnLst/>
              <a:rect l="l" t="t" r="r" b="b"/>
              <a:pathLst>
                <a:path w="122232" h="180947" extrusionOk="0">
                  <a:moveTo>
                    <a:pt x="57237" y="0"/>
                  </a:moveTo>
                  <a:cubicBezTo>
                    <a:pt x="54870" y="545"/>
                    <a:pt x="52238" y="1793"/>
                    <a:pt x="49653" y="2208"/>
                  </a:cubicBezTo>
                  <a:cubicBezTo>
                    <a:pt x="46192" y="2764"/>
                    <a:pt x="42355" y="3233"/>
                    <a:pt x="38533" y="3233"/>
                  </a:cubicBezTo>
                  <a:cubicBezTo>
                    <a:pt x="37398" y="3233"/>
                    <a:pt x="36264" y="3191"/>
                    <a:pt x="35142" y="3098"/>
                  </a:cubicBezTo>
                  <a:cubicBezTo>
                    <a:pt x="35136" y="3098"/>
                    <a:pt x="35129" y="3098"/>
                    <a:pt x="35123" y="3098"/>
                  </a:cubicBezTo>
                  <a:cubicBezTo>
                    <a:pt x="34753" y="3098"/>
                    <a:pt x="34249" y="3939"/>
                    <a:pt x="34368" y="4286"/>
                  </a:cubicBezTo>
                  <a:lnTo>
                    <a:pt x="34551" y="5671"/>
                  </a:lnTo>
                  <a:cubicBezTo>
                    <a:pt x="72961" y="56651"/>
                    <a:pt x="42526" y="37291"/>
                    <a:pt x="17452" y="78120"/>
                  </a:cubicBezTo>
                  <a:cubicBezTo>
                    <a:pt x="2987" y="102310"/>
                    <a:pt x="0" y="137590"/>
                    <a:pt x="15868" y="160705"/>
                  </a:cubicBezTo>
                  <a:cubicBezTo>
                    <a:pt x="27662" y="177786"/>
                    <a:pt x="44007" y="180947"/>
                    <a:pt x="60773" y="180947"/>
                  </a:cubicBezTo>
                  <a:cubicBezTo>
                    <a:pt x="67224" y="180947"/>
                    <a:pt x="73737" y="180479"/>
                    <a:pt x="80078" y="180156"/>
                  </a:cubicBezTo>
                  <a:cubicBezTo>
                    <a:pt x="93862" y="179452"/>
                    <a:pt x="103758" y="170393"/>
                    <a:pt x="112667" y="157021"/>
                  </a:cubicBezTo>
                  <a:cubicBezTo>
                    <a:pt x="120829" y="144772"/>
                    <a:pt x="122231" y="124393"/>
                    <a:pt x="119432" y="110954"/>
                  </a:cubicBezTo>
                  <a:cubicBezTo>
                    <a:pt x="115233" y="89991"/>
                    <a:pt x="106210" y="70826"/>
                    <a:pt x="91277" y="57924"/>
                  </a:cubicBezTo>
                  <a:cubicBezTo>
                    <a:pt x="74945" y="43948"/>
                    <a:pt x="54833" y="37801"/>
                    <a:pt x="86350" y="5780"/>
                  </a:cubicBezTo>
                  <a:cubicBezTo>
                    <a:pt x="83381" y="4881"/>
                    <a:pt x="80345" y="2643"/>
                    <a:pt x="77357" y="2643"/>
                  </a:cubicBezTo>
                  <a:cubicBezTo>
                    <a:pt x="77055" y="2643"/>
                    <a:pt x="76753" y="2666"/>
                    <a:pt x="76452" y="2716"/>
                  </a:cubicBezTo>
                  <a:cubicBezTo>
                    <a:pt x="72296" y="4255"/>
                    <a:pt x="69392" y="5111"/>
                    <a:pt x="65803" y="5396"/>
                  </a:cubicBezTo>
                  <a:cubicBezTo>
                    <a:pt x="65786" y="5398"/>
                    <a:pt x="65768" y="5398"/>
                    <a:pt x="65749" y="5398"/>
                  </a:cubicBezTo>
                  <a:cubicBezTo>
                    <a:pt x="64159" y="5398"/>
                    <a:pt x="58625" y="282"/>
                    <a:pt x="572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17;p62">
              <a:extLst>
                <a:ext uri="{FF2B5EF4-FFF2-40B4-BE49-F238E27FC236}">
                  <a16:creationId xmlns:a16="http://schemas.microsoft.com/office/drawing/2014/main" id="{C4FD2973-A5F8-1996-398F-F064AD7BD9AF}"/>
                </a:ext>
              </a:extLst>
            </p:cNvPr>
            <p:cNvSpPr/>
            <p:nvPr/>
          </p:nvSpPr>
          <p:spPr>
            <a:xfrm>
              <a:off x="2451850" y="300650"/>
              <a:ext cx="513725" cy="82600"/>
            </a:xfrm>
            <a:custGeom>
              <a:avLst/>
              <a:gdLst/>
              <a:ahLst/>
              <a:cxnLst/>
              <a:rect l="l" t="t" r="r" b="b"/>
              <a:pathLst>
                <a:path w="20549" h="3304" extrusionOk="0">
                  <a:moveTo>
                    <a:pt x="12047" y="0"/>
                  </a:moveTo>
                  <a:cubicBezTo>
                    <a:pt x="11575" y="0"/>
                    <a:pt x="11108" y="73"/>
                    <a:pt x="10650" y="239"/>
                  </a:cubicBezTo>
                  <a:cubicBezTo>
                    <a:pt x="6401" y="1778"/>
                    <a:pt x="3590" y="2634"/>
                    <a:pt x="1" y="2919"/>
                  </a:cubicBezTo>
                  <a:lnTo>
                    <a:pt x="20548" y="3303"/>
                  </a:lnTo>
                  <a:cubicBezTo>
                    <a:pt x="17759" y="2458"/>
                    <a:pt x="14797" y="0"/>
                    <a:pt x="12047" y="0"/>
                  </a:cubicBezTo>
                  <a:close/>
                </a:path>
              </a:pathLst>
            </a:custGeom>
            <a:solidFill>
              <a:srgbClr val="A7B5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18;p62">
              <a:extLst>
                <a:ext uri="{FF2B5EF4-FFF2-40B4-BE49-F238E27FC236}">
                  <a16:creationId xmlns:a16="http://schemas.microsoft.com/office/drawing/2014/main" id="{196E2AC5-143B-635B-2BC5-F20A644C3253}"/>
                </a:ext>
              </a:extLst>
            </p:cNvPr>
            <p:cNvSpPr/>
            <p:nvPr/>
          </p:nvSpPr>
          <p:spPr>
            <a:xfrm>
              <a:off x="2382925" y="306600"/>
              <a:ext cx="338250" cy="1152200"/>
            </a:xfrm>
            <a:custGeom>
              <a:avLst/>
              <a:gdLst/>
              <a:ahLst/>
              <a:cxnLst/>
              <a:rect l="l" t="t" r="r" b="b"/>
              <a:pathLst>
                <a:path w="13530" h="46088" extrusionOk="0">
                  <a:moveTo>
                    <a:pt x="2969" y="2678"/>
                  </a:moveTo>
                  <a:cubicBezTo>
                    <a:pt x="2961" y="2682"/>
                    <a:pt x="2960" y="2686"/>
                    <a:pt x="2967" y="2687"/>
                  </a:cubicBezTo>
                  <a:lnTo>
                    <a:pt x="2967" y="2687"/>
                  </a:lnTo>
                  <a:cubicBezTo>
                    <a:pt x="2968" y="2684"/>
                    <a:pt x="2969" y="2681"/>
                    <a:pt x="2969" y="2678"/>
                  </a:cubicBezTo>
                  <a:close/>
                  <a:moveTo>
                    <a:pt x="13529" y="1"/>
                  </a:moveTo>
                  <a:cubicBezTo>
                    <a:pt x="11637" y="370"/>
                    <a:pt x="9264" y="1610"/>
                    <a:pt x="7565" y="1931"/>
                  </a:cubicBezTo>
                  <a:cubicBezTo>
                    <a:pt x="5122" y="2393"/>
                    <a:pt x="3239" y="2689"/>
                    <a:pt x="2990" y="2689"/>
                  </a:cubicBezTo>
                  <a:cubicBezTo>
                    <a:pt x="2979" y="2689"/>
                    <a:pt x="2972" y="2688"/>
                    <a:pt x="2967" y="2687"/>
                  </a:cubicBezTo>
                  <a:lnTo>
                    <a:pt x="2967" y="2687"/>
                  </a:lnTo>
                  <a:cubicBezTo>
                    <a:pt x="0" y="15973"/>
                    <a:pt x="876" y="46087"/>
                    <a:pt x="876" y="46087"/>
                  </a:cubicBezTo>
                  <a:cubicBezTo>
                    <a:pt x="3369" y="20781"/>
                    <a:pt x="13529" y="1"/>
                    <a:pt x="13529" y="1"/>
                  </a:cubicBezTo>
                  <a:close/>
                </a:path>
              </a:pathLst>
            </a:custGeom>
            <a:solidFill>
              <a:srgbClr val="A7B5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19;p62">
              <a:extLst>
                <a:ext uri="{FF2B5EF4-FFF2-40B4-BE49-F238E27FC236}">
                  <a16:creationId xmlns:a16="http://schemas.microsoft.com/office/drawing/2014/main" id="{8B646185-57D9-0BDA-CAE4-7A3E4BE8FF20}"/>
                </a:ext>
              </a:extLst>
            </p:cNvPr>
            <p:cNvSpPr/>
            <p:nvPr/>
          </p:nvSpPr>
          <p:spPr>
            <a:xfrm>
              <a:off x="2048950" y="238725"/>
              <a:ext cx="240475" cy="1187700"/>
            </a:xfrm>
            <a:custGeom>
              <a:avLst/>
              <a:gdLst/>
              <a:ahLst/>
              <a:cxnLst/>
              <a:rect l="l" t="t" r="r" b="b"/>
              <a:pathLst>
                <a:path w="9619" h="47508" extrusionOk="0">
                  <a:moveTo>
                    <a:pt x="7553" y="0"/>
                  </a:moveTo>
                  <a:cubicBezTo>
                    <a:pt x="7553" y="0"/>
                    <a:pt x="5913" y="581"/>
                    <a:pt x="4072" y="1105"/>
                  </a:cubicBezTo>
                  <a:cubicBezTo>
                    <a:pt x="3007" y="1415"/>
                    <a:pt x="1017" y="1675"/>
                    <a:pt x="1" y="2316"/>
                  </a:cubicBezTo>
                  <a:cubicBezTo>
                    <a:pt x="1" y="2316"/>
                    <a:pt x="2939" y="33073"/>
                    <a:pt x="9618" y="47508"/>
                  </a:cubicBezTo>
                  <a:cubicBezTo>
                    <a:pt x="9618" y="47508"/>
                    <a:pt x="3554" y="12400"/>
                    <a:pt x="7553" y="0"/>
                  </a:cubicBezTo>
                  <a:close/>
                </a:path>
              </a:pathLst>
            </a:custGeom>
            <a:solidFill>
              <a:srgbClr val="A7B5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120;p62">
              <a:extLst>
                <a:ext uri="{FF2B5EF4-FFF2-40B4-BE49-F238E27FC236}">
                  <a16:creationId xmlns:a16="http://schemas.microsoft.com/office/drawing/2014/main" id="{BCA63916-8E71-579A-9E28-6B46D439FCB9}"/>
                </a:ext>
              </a:extLst>
            </p:cNvPr>
            <p:cNvSpPr/>
            <p:nvPr/>
          </p:nvSpPr>
          <p:spPr>
            <a:xfrm flipH="1">
              <a:off x="1968375" y="2356850"/>
              <a:ext cx="764300" cy="1385400"/>
            </a:xfrm>
            <a:custGeom>
              <a:avLst/>
              <a:gdLst/>
              <a:ahLst/>
              <a:cxnLst/>
              <a:rect l="l" t="t" r="r" b="b"/>
              <a:pathLst>
                <a:path w="30572" h="55416" extrusionOk="0">
                  <a:moveTo>
                    <a:pt x="13731" y="0"/>
                  </a:moveTo>
                  <a:lnTo>
                    <a:pt x="13731" y="6726"/>
                  </a:lnTo>
                  <a:cubicBezTo>
                    <a:pt x="6950" y="7171"/>
                    <a:pt x="2391" y="13229"/>
                    <a:pt x="2391" y="19787"/>
                  </a:cubicBezTo>
                  <a:cubicBezTo>
                    <a:pt x="2391" y="26568"/>
                    <a:pt x="6782" y="29070"/>
                    <a:pt x="11118" y="30682"/>
                  </a:cubicBezTo>
                  <a:cubicBezTo>
                    <a:pt x="15509" y="32294"/>
                    <a:pt x="19843" y="32849"/>
                    <a:pt x="19843" y="35962"/>
                  </a:cubicBezTo>
                  <a:cubicBezTo>
                    <a:pt x="19843" y="38686"/>
                    <a:pt x="16953" y="40019"/>
                    <a:pt x="14620" y="40019"/>
                  </a:cubicBezTo>
                  <a:cubicBezTo>
                    <a:pt x="11063" y="40019"/>
                    <a:pt x="7116" y="37740"/>
                    <a:pt x="4558" y="35350"/>
                  </a:cubicBezTo>
                  <a:lnTo>
                    <a:pt x="1" y="43743"/>
                  </a:lnTo>
                  <a:cubicBezTo>
                    <a:pt x="1834" y="45467"/>
                    <a:pt x="4224" y="46522"/>
                    <a:pt x="6559" y="47411"/>
                  </a:cubicBezTo>
                  <a:cubicBezTo>
                    <a:pt x="8894" y="48300"/>
                    <a:pt x="11284" y="48801"/>
                    <a:pt x="13729" y="48801"/>
                  </a:cubicBezTo>
                  <a:lnTo>
                    <a:pt x="13729" y="55415"/>
                  </a:lnTo>
                  <a:lnTo>
                    <a:pt x="18899" y="55415"/>
                  </a:lnTo>
                  <a:lnTo>
                    <a:pt x="18899" y="48468"/>
                  </a:lnTo>
                  <a:cubicBezTo>
                    <a:pt x="26126" y="46690"/>
                    <a:pt x="30571" y="42688"/>
                    <a:pt x="30571" y="34905"/>
                  </a:cubicBezTo>
                  <a:cubicBezTo>
                    <a:pt x="30571" y="27180"/>
                    <a:pt x="24846" y="24845"/>
                    <a:pt x="18510" y="22733"/>
                  </a:cubicBezTo>
                  <a:cubicBezTo>
                    <a:pt x="16564" y="22066"/>
                    <a:pt x="13062" y="20954"/>
                    <a:pt x="13062" y="18398"/>
                  </a:cubicBezTo>
                  <a:cubicBezTo>
                    <a:pt x="13062" y="16174"/>
                    <a:pt x="15343" y="15285"/>
                    <a:pt x="17787" y="15285"/>
                  </a:cubicBezTo>
                  <a:cubicBezTo>
                    <a:pt x="20400" y="15285"/>
                    <a:pt x="22901" y="16397"/>
                    <a:pt x="24902" y="18009"/>
                  </a:cubicBezTo>
                  <a:lnTo>
                    <a:pt x="29016" y="9950"/>
                  </a:lnTo>
                  <a:cubicBezTo>
                    <a:pt x="26014" y="8004"/>
                    <a:pt x="22401" y="7060"/>
                    <a:pt x="18899" y="6726"/>
                  </a:cubicBezTo>
                  <a:lnTo>
                    <a:pt x="188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121;p62">
              <a:extLst>
                <a:ext uri="{FF2B5EF4-FFF2-40B4-BE49-F238E27FC236}">
                  <a16:creationId xmlns:a16="http://schemas.microsoft.com/office/drawing/2014/main" id="{2BA11492-1665-A884-DCC0-4C2948E8D3EA}"/>
                </a:ext>
              </a:extLst>
            </p:cNvPr>
            <p:cNvSpPr/>
            <p:nvPr/>
          </p:nvSpPr>
          <p:spPr>
            <a:xfrm>
              <a:off x="2104825" y="1089375"/>
              <a:ext cx="478300" cy="102350"/>
            </a:xfrm>
            <a:custGeom>
              <a:avLst/>
              <a:gdLst/>
              <a:ahLst/>
              <a:cxnLst/>
              <a:rect l="l" t="t" r="r" b="b"/>
              <a:pathLst>
                <a:path w="19132" h="4094" extrusionOk="0">
                  <a:moveTo>
                    <a:pt x="18034" y="1"/>
                  </a:moveTo>
                  <a:cubicBezTo>
                    <a:pt x="18014" y="1"/>
                    <a:pt x="17993" y="1"/>
                    <a:pt x="17973" y="2"/>
                  </a:cubicBezTo>
                  <a:lnTo>
                    <a:pt x="1011" y="985"/>
                  </a:lnTo>
                  <a:cubicBezTo>
                    <a:pt x="441" y="1018"/>
                    <a:pt x="1" y="1497"/>
                    <a:pt x="17" y="2066"/>
                  </a:cubicBezTo>
                  <a:lnTo>
                    <a:pt x="44" y="3067"/>
                  </a:lnTo>
                  <a:cubicBezTo>
                    <a:pt x="60" y="3642"/>
                    <a:pt x="531" y="4093"/>
                    <a:pt x="1098" y="4093"/>
                  </a:cubicBezTo>
                  <a:cubicBezTo>
                    <a:pt x="1118" y="4093"/>
                    <a:pt x="1139" y="4093"/>
                    <a:pt x="1159" y="4092"/>
                  </a:cubicBezTo>
                  <a:lnTo>
                    <a:pt x="18123" y="3111"/>
                  </a:lnTo>
                  <a:cubicBezTo>
                    <a:pt x="18692" y="3077"/>
                    <a:pt x="19131" y="2597"/>
                    <a:pt x="19115" y="2028"/>
                  </a:cubicBezTo>
                  <a:lnTo>
                    <a:pt x="19088" y="1027"/>
                  </a:lnTo>
                  <a:cubicBezTo>
                    <a:pt x="19072" y="452"/>
                    <a:pt x="18601" y="1"/>
                    <a:pt x="180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122;p62">
              <a:extLst>
                <a:ext uri="{FF2B5EF4-FFF2-40B4-BE49-F238E27FC236}">
                  <a16:creationId xmlns:a16="http://schemas.microsoft.com/office/drawing/2014/main" id="{1ED70602-0357-CA97-62A4-2C5A42DCB17C}"/>
                </a:ext>
              </a:extLst>
            </p:cNvPr>
            <p:cNvSpPr/>
            <p:nvPr/>
          </p:nvSpPr>
          <p:spPr>
            <a:xfrm>
              <a:off x="2109225" y="1175950"/>
              <a:ext cx="494500" cy="63500"/>
            </a:xfrm>
            <a:custGeom>
              <a:avLst/>
              <a:gdLst/>
              <a:ahLst/>
              <a:cxnLst/>
              <a:rect l="l" t="t" r="r" b="b"/>
              <a:pathLst>
                <a:path w="19780" h="2540" extrusionOk="0">
                  <a:moveTo>
                    <a:pt x="28" y="1"/>
                  </a:moveTo>
                  <a:cubicBezTo>
                    <a:pt x="13" y="1"/>
                    <a:pt x="0" y="14"/>
                    <a:pt x="0" y="28"/>
                  </a:cubicBezTo>
                  <a:lnTo>
                    <a:pt x="0" y="2512"/>
                  </a:lnTo>
                  <a:cubicBezTo>
                    <a:pt x="0" y="2526"/>
                    <a:pt x="13" y="2539"/>
                    <a:pt x="28" y="2539"/>
                  </a:cubicBezTo>
                  <a:lnTo>
                    <a:pt x="19752" y="2539"/>
                  </a:lnTo>
                  <a:cubicBezTo>
                    <a:pt x="19767" y="2539"/>
                    <a:pt x="19780" y="2526"/>
                    <a:pt x="19780" y="2512"/>
                  </a:cubicBezTo>
                  <a:lnTo>
                    <a:pt x="19780" y="28"/>
                  </a:lnTo>
                  <a:cubicBezTo>
                    <a:pt x="19780" y="14"/>
                    <a:pt x="19767" y="1"/>
                    <a:pt x="197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123;p62">
              <a:extLst>
                <a:ext uri="{FF2B5EF4-FFF2-40B4-BE49-F238E27FC236}">
                  <a16:creationId xmlns:a16="http://schemas.microsoft.com/office/drawing/2014/main" id="{FB9F1520-BD7C-6883-7656-C739EC999DCA}"/>
                </a:ext>
              </a:extLst>
            </p:cNvPr>
            <p:cNvSpPr/>
            <p:nvPr/>
          </p:nvSpPr>
          <p:spPr>
            <a:xfrm>
              <a:off x="1958550" y="1175775"/>
              <a:ext cx="317000" cy="638325"/>
            </a:xfrm>
            <a:custGeom>
              <a:avLst/>
              <a:gdLst/>
              <a:ahLst/>
              <a:cxnLst/>
              <a:rect l="l" t="t" r="r" b="b"/>
              <a:pathLst>
                <a:path w="12680" h="25533" extrusionOk="0">
                  <a:moveTo>
                    <a:pt x="10314" y="1"/>
                  </a:moveTo>
                  <a:cubicBezTo>
                    <a:pt x="9772" y="1"/>
                    <a:pt x="9259" y="325"/>
                    <a:pt x="9045" y="858"/>
                  </a:cubicBezTo>
                  <a:cubicBezTo>
                    <a:pt x="4310" y="8775"/>
                    <a:pt x="1745" y="15797"/>
                    <a:pt x="281" y="22656"/>
                  </a:cubicBezTo>
                  <a:cubicBezTo>
                    <a:pt x="0" y="23357"/>
                    <a:pt x="257" y="24319"/>
                    <a:pt x="917" y="24827"/>
                  </a:cubicBezTo>
                  <a:lnTo>
                    <a:pt x="1943" y="25474"/>
                  </a:lnTo>
                  <a:cubicBezTo>
                    <a:pt x="2044" y="25514"/>
                    <a:pt x="2137" y="25533"/>
                    <a:pt x="2222" y="25533"/>
                  </a:cubicBezTo>
                  <a:cubicBezTo>
                    <a:pt x="2730" y="25533"/>
                    <a:pt x="2987" y="24881"/>
                    <a:pt x="3228" y="24281"/>
                  </a:cubicBezTo>
                  <a:cubicBezTo>
                    <a:pt x="5075" y="15964"/>
                    <a:pt x="8424" y="8423"/>
                    <a:pt x="12398" y="1486"/>
                  </a:cubicBezTo>
                  <a:cubicBezTo>
                    <a:pt x="12679" y="786"/>
                    <a:pt x="12056" y="594"/>
                    <a:pt x="11356" y="313"/>
                  </a:cubicBezTo>
                  <a:lnTo>
                    <a:pt x="10820" y="98"/>
                  </a:lnTo>
                  <a:cubicBezTo>
                    <a:pt x="10654" y="32"/>
                    <a:pt x="10483" y="1"/>
                    <a:pt x="103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124;p62">
              <a:extLst>
                <a:ext uri="{FF2B5EF4-FFF2-40B4-BE49-F238E27FC236}">
                  <a16:creationId xmlns:a16="http://schemas.microsoft.com/office/drawing/2014/main" id="{EE4A58A5-1423-2D94-BA23-E4184F85BBA5}"/>
                </a:ext>
              </a:extLst>
            </p:cNvPr>
            <p:cNvSpPr/>
            <p:nvPr/>
          </p:nvSpPr>
          <p:spPr>
            <a:xfrm>
              <a:off x="2188325" y="1124325"/>
              <a:ext cx="210425" cy="918975"/>
            </a:xfrm>
            <a:custGeom>
              <a:avLst/>
              <a:gdLst/>
              <a:ahLst/>
              <a:cxnLst/>
              <a:rect l="l" t="t" r="r" b="b"/>
              <a:pathLst>
                <a:path w="8417" h="36759" extrusionOk="0">
                  <a:moveTo>
                    <a:pt x="2480" y="1"/>
                  </a:moveTo>
                  <a:cubicBezTo>
                    <a:pt x="2423" y="1"/>
                    <a:pt x="2365" y="4"/>
                    <a:pt x="2307" y="12"/>
                  </a:cubicBezTo>
                  <a:lnTo>
                    <a:pt x="1637" y="96"/>
                  </a:lnTo>
                  <a:cubicBezTo>
                    <a:pt x="764" y="207"/>
                    <a:pt x="1" y="229"/>
                    <a:pt x="132" y="1262"/>
                  </a:cubicBezTo>
                  <a:cubicBezTo>
                    <a:pt x="2013" y="12077"/>
                    <a:pt x="3546" y="23896"/>
                    <a:pt x="4461" y="34899"/>
                  </a:cubicBezTo>
                  <a:cubicBezTo>
                    <a:pt x="4585" y="35875"/>
                    <a:pt x="4671" y="36759"/>
                    <a:pt x="5418" y="36759"/>
                  </a:cubicBezTo>
                  <a:cubicBezTo>
                    <a:pt x="5462" y="36759"/>
                    <a:pt x="5507" y="36756"/>
                    <a:pt x="5555" y="36750"/>
                  </a:cubicBezTo>
                  <a:cubicBezTo>
                    <a:pt x="7208" y="35923"/>
                    <a:pt x="8417" y="35089"/>
                    <a:pt x="8313" y="33033"/>
                  </a:cubicBezTo>
                  <a:cubicBezTo>
                    <a:pt x="7832" y="23328"/>
                    <a:pt x="6336" y="13678"/>
                    <a:pt x="4127" y="1679"/>
                  </a:cubicBezTo>
                  <a:cubicBezTo>
                    <a:pt x="4005" y="714"/>
                    <a:pt x="3287" y="1"/>
                    <a:pt x="24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125;p62">
              <a:extLst>
                <a:ext uri="{FF2B5EF4-FFF2-40B4-BE49-F238E27FC236}">
                  <a16:creationId xmlns:a16="http://schemas.microsoft.com/office/drawing/2014/main" id="{6C8B4DE7-3078-F6C0-0CCF-653619EE0FA3}"/>
                </a:ext>
              </a:extLst>
            </p:cNvPr>
            <p:cNvSpPr/>
            <p:nvPr/>
          </p:nvSpPr>
          <p:spPr>
            <a:xfrm>
              <a:off x="285600" y="4559625"/>
              <a:ext cx="2365700" cy="808725"/>
            </a:xfrm>
            <a:custGeom>
              <a:avLst/>
              <a:gdLst/>
              <a:ahLst/>
              <a:cxnLst/>
              <a:rect l="l" t="t" r="r" b="b"/>
              <a:pathLst>
                <a:path w="94628" h="32349" extrusionOk="0">
                  <a:moveTo>
                    <a:pt x="15781" y="0"/>
                  </a:moveTo>
                  <a:cubicBezTo>
                    <a:pt x="10053" y="0"/>
                    <a:pt x="5368" y="838"/>
                    <a:pt x="2410" y="2862"/>
                  </a:cubicBezTo>
                  <a:lnTo>
                    <a:pt x="1482" y="3986"/>
                  </a:lnTo>
                  <a:cubicBezTo>
                    <a:pt x="0" y="5777"/>
                    <a:pt x="848" y="8501"/>
                    <a:pt x="3084" y="9137"/>
                  </a:cubicBezTo>
                  <a:lnTo>
                    <a:pt x="84764" y="32348"/>
                  </a:lnTo>
                  <a:lnTo>
                    <a:pt x="94627" y="19238"/>
                  </a:lnTo>
                  <a:cubicBezTo>
                    <a:pt x="94627" y="19238"/>
                    <a:pt x="43231" y="0"/>
                    <a:pt x="157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126;p62">
              <a:extLst>
                <a:ext uri="{FF2B5EF4-FFF2-40B4-BE49-F238E27FC236}">
                  <a16:creationId xmlns:a16="http://schemas.microsoft.com/office/drawing/2014/main" id="{C45B8DB1-2434-2E74-C611-4B013F034349}"/>
                </a:ext>
              </a:extLst>
            </p:cNvPr>
            <p:cNvSpPr/>
            <p:nvPr/>
          </p:nvSpPr>
          <p:spPr>
            <a:xfrm>
              <a:off x="218175" y="4458725"/>
              <a:ext cx="2337400" cy="856250"/>
            </a:xfrm>
            <a:custGeom>
              <a:avLst/>
              <a:gdLst/>
              <a:ahLst/>
              <a:cxnLst/>
              <a:rect l="l" t="t" r="r" b="b"/>
              <a:pathLst>
                <a:path w="93496" h="34250" extrusionOk="0">
                  <a:moveTo>
                    <a:pt x="12123" y="1"/>
                  </a:moveTo>
                  <a:cubicBezTo>
                    <a:pt x="7470" y="1"/>
                    <a:pt x="3764" y="673"/>
                    <a:pt x="1495" y="2254"/>
                  </a:cubicBezTo>
                  <a:cubicBezTo>
                    <a:pt x="1" y="4431"/>
                    <a:pt x="1016" y="7433"/>
                    <a:pt x="3525" y="8254"/>
                  </a:cubicBezTo>
                  <a:lnTo>
                    <a:pt x="82909" y="34249"/>
                  </a:lnTo>
                  <a:lnTo>
                    <a:pt x="93171" y="21448"/>
                  </a:lnTo>
                  <a:cubicBezTo>
                    <a:pt x="93495" y="20915"/>
                    <a:pt x="38080" y="1"/>
                    <a:pt x="121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127;p62">
              <a:extLst>
                <a:ext uri="{FF2B5EF4-FFF2-40B4-BE49-F238E27FC236}">
                  <a16:creationId xmlns:a16="http://schemas.microsoft.com/office/drawing/2014/main" id="{167D05E2-4126-E9D2-3648-DBE48DF80989}"/>
                </a:ext>
              </a:extLst>
            </p:cNvPr>
            <p:cNvSpPr/>
            <p:nvPr/>
          </p:nvSpPr>
          <p:spPr>
            <a:xfrm>
              <a:off x="326350" y="3915075"/>
              <a:ext cx="5934450" cy="1560125"/>
            </a:xfrm>
            <a:custGeom>
              <a:avLst/>
              <a:gdLst/>
              <a:ahLst/>
              <a:cxnLst/>
              <a:rect l="l" t="t" r="r" b="b"/>
              <a:pathLst>
                <a:path w="237378" h="62405" extrusionOk="0">
                  <a:moveTo>
                    <a:pt x="139356" y="1"/>
                  </a:moveTo>
                  <a:cubicBezTo>
                    <a:pt x="127246" y="1"/>
                    <a:pt x="112856" y="3457"/>
                    <a:pt x="100764" y="17829"/>
                  </a:cubicBezTo>
                  <a:lnTo>
                    <a:pt x="78305" y="22015"/>
                  </a:lnTo>
                  <a:cubicBezTo>
                    <a:pt x="78305" y="22015"/>
                    <a:pt x="72050" y="20601"/>
                    <a:pt x="65070" y="20601"/>
                  </a:cubicBezTo>
                  <a:cubicBezTo>
                    <a:pt x="58163" y="20601"/>
                    <a:pt x="50545" y="21986"/>
                    <a:pt x="47571" y="27497"/>
                  </a:cubicBezTo>
                  <a:cubicBezTo>
                    <a:pt x="47571" y="27497"/>
                    <a:pt x="28934" y="19791"/>
                    <a:pt x="13914" y="19791"/>
                  </a:cubicBezTo>
                  <a:cubicBezTo>
                    <a:pt x="9032" y="19791"/>
                    <a:pt x="4532" y="20605"/>
                    <a:pt x="1178" y="22762"/>
                  </a:cubicBezTo>
                  <a:cubicBezTo>
                    <a:pt x="0" y="23521"/>
                    <a:pt x="226" y="25317"/>
                    <a:pt x="1538" y="25811"/>
                  </a:cubicBezTo>
                  <a:cubicBezTo>
                    <a:pt x="14186" y="30573"/>
                    <a:pt x="66108" y="50310"/>
                    <a:pt x="72794" y="55784"/>
                  </a:cubicBezTo>
                  <a:cubicBezTo>
                    <a:pt x="72794" y="55784"/>
                    <a:pt x="84090" y="62404"/>
                    <a:pt x="90362" y="62404"/>
                  </a:cubicBezTo>
                  <a:cubicBezTo>
                    <a:pt x="90816" y="62404"/>
                    <a:pt x="91244" y="62370"/>
                    <a:pt x="91639" y="62295"/>
                  </a:cubicBezTo>
                  <a:cubicBezTo>
                    <a:pt x="97705" y="61154"/>
                    <a:pt x="149675" y="42322"/>
                    <a:pt x="171679" y="40802"/>
                  </a:cubicBezTo>
                  <a:lnTo>
                    <a:pt x="237377" y="42303"/>
                  </a:lnTo>
                  <a:lnTo>
                    <a:pt x="237377" y="42303"/>
                  </a:lnTo>
                  <a:lnTo>
                    <a:pt x="228955" y="3604"/>
                  </a:lnTo>
                  <a:cubicBezTo>
                    <a:pt x="228955" y="3604"/>
                    <a:pt x="171466" y="3533"/>
                    <a:pt x="162896" y="2946"/>
                  </a:cubicBezTo>
                  <a:cubicBezTo>
                    <a:pt x="158886" y="2672"/>
                    <a:pt x="150003" y="1"/>
                    <a:pt x="1393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128;p62">
              <a:extLst>
                <a:ext uri="{FF2B5EF4-FFF2-40B4-BE49-F238E27FC236}">
                  <a16:creationId xmlns:a16="http://schemas.microsoft.com/office/drawing/2014/main" id="{A2D011D7-8BC7-A05F-E195-18D0DBD20C38}"/>
                </a:ext>
              </a:extLst>
            </p:cNvPr>
            <p:cNvSpPr/>
            <p:nvPr/>
          </p:nvSpPr>
          <p:spPr>
            <a:xfrm>
              <a:off x="1445000" y="4602500"/>
              <a:ext cx="1872125" cy="365850"/>
            </a:xfrm>
            <a:custGeom>
              <a:avLst/>
              <a:gdLst/>
              <a:ahLst/>
              <a:cxnLst/>
              <a:rect l="l" t="t" r="r" b="b"/>
              <a:pathLst>
                <a:path w="74885" h="14634" extrusionOk="0">
                  <a:moveTo>
                    <a:pt x="2825" y="0"/>
                  </a:moveTo>
                  <a:cubicBezTo>
                    <a:pt x="2825" y="0"/>
                    <a:pt x="2729" y="231"/>
                    <a:pt x="2661" y="629"/>
                  </a:cubicBezTo>
                  <a:lnTo>
                    <a:pt x="2661" y="629"/>
                  </a:lnTo>
                  <a:cubicBezTo>
                    <a:pt x="2709" y="423"/>
                    <a:pt x="2764" y="213"/>
                    <a:pt x="2825" y="0"/>
                  </a:cubicBezTo>
                  <a:close/>
                  <a:moveTo>
                    <a:pt x="2661" y="629"/>
                  </a:moveTo>
                  <a:cubicBezTo>
                    <a:pt x="0" y="12108"/>
                    <a:pt x="18197" y="14634"/>
                    <a:pt x="34729" y="14634"/>
                  </a:cubicBezTo>
                  <a:cubicBezTo>
                    <a:pt x="47726" y="14634"/>
                    <a:pt x="59694" y="13073"/>
                    <a:pt x="59694" y="13073"/>
                  </a:cubicBezTo>
                  <a:lnTo>
                    <a:pt x="74884" y="4443"/>
                  </a:lnTo>
                  <a:lnTo>
                    <a:pt x="74884" y="4443"/>
                  </a:lnTo>
                  <a:lnTo>
                    <a:pt x="58397" y="10449"/>
                  </a:lnTo>
                  <a:cubicBezTo>
                    <a:pt x="48458" y="11458"/>
                    <a:pt x="40275" y="11882"/>
                    <a:pt x="33540" y="11882"/>
                  </a:cubicBezTo>
                  <a:cubicBezTo>
                    <a:pt x="2869" y="11882"/>
                    <a:pt x="2239" y="3084"/>
                    <a:pt x="2661" y="62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129;p62">
              <a:extLst>
                <a:ext uri="{FF2B5EF4-FFF2-40B4-BE49-F238E27FC236}">
                  <a16:creationId xmlns:a16="http://schemas.microsoft.com/office/drawing/2014/main" id="{98BC0720-6723-0D0A-3930-2532126E0549}"/>
                </a:ext>
              </a:extLst>
            </p:cNvPr>
            <p:cNvSpPr/>
            <p:nvPr/>
          </p:nvSpPr>
          <p:spPr>
            <a:xfrm>
              <a:off x="4626725" y="3562700"/>
              <a:ext cx="2489750" cy="1635200"/>
            </a:xfrm>
            <a:custGeom>
              <a:avLst/>
              <a:gdLst/>
              <a:ahLst/>
              <a:cxnLst/>
              <a:rect l="l" t="t" r="r" b="b"/>
              <a:pathLst>
                <a:path w="99590" h="65408" extrusionOk="0">
                  <a:moveTo>
                    <a:pt x="94300" y="0"/>
                  </a:moveTo>
                  <a:lnTo>
                    <a:pt x="0" y="12658"/>
                  </a:lnTo>
                  <a:lnTo>
                    <a:pt x="5966" y="65407"/>
                  </a:lnTo>
                  <a:lnTo>
                    <a:pt x="99589" y="62614"/>
                  </a:lnTo>
                  <a:lnTo>
                    <a:pt x="943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130;p62">
              <a:extLst>
                <a:ext uri="{FF2B5EF4-FFF2-40B4-BE49-F238E27FC236}">
                  <a16:creationId xmlns:a16="http://schemas.microsoft.com/office/drawing/2014/main" id="{780B3DB3-B74C-1F60-DE0C-A242EA1E0DAD}"/>
                </a:ext>
              </a:extLst>
            </p:cNvPr>
            <p:cNvSpPr/>
            <p:nvPr/>
          </p:nvSpPr>
          <p:spPr>
            <a:xfrm>
              <a:off x="4864650" y="3366350"/>
              <a:ext cx="2516225" cy="2019100"/>
            </a:xfrm>
            <a:custGeom>
              <a:avLst/>
              <a:gdLst/>
              <a:ahLst/>
              <a:cxnLst/>
              <a:rect l="l" t="t" r="r" b="b"/>
              <a:pathLst>
                <a:path w="100649" h="80764" extrusionOk="0">
                  <a:moveTo>
                    <a:pt x="94355" y="0"/>
                  </a:moveTo>
                  <a:lnTo>
                    <a:pt x="1" y="13563"/>
                  </a:lnTo>
                  <a:lnTo>
                    <a:pt x="3578" y="80588"/>
                  </a:lnTo>
                  <a:lnTo>
                    <a:pt x="100649" y="80764"/>
                  </a:lnTo>
                  <a:lnTo>
                    <a:pt x="100649" y="80764"/>
                  </a:lnTo>
                  <a:lnTo>
                    <a:pt x="943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131;p62">
              <a:extLst>
                <a:ext uri="{FF2B5EF4-FFF2-40B4-BE49-F238E27FC236}">
                  <a16:creationId xmlns:a16="http://schemas.microsoft.com/office/drawing/2014/main" id="{9064D24B-83F1-1D10-6A66-DAA0BB3F1251}"/>
                </a:ext>
              </a:extLst>
            </p:cNvPr>
            <p:cNvSpPr/>
            <p:nvPr/>
          </p:nvSpPr>
          <p:spPr>
            <a:xfrm>
              <a:off x="5274700" y="5008550"/>
              <a:ext cx="273200" cy="249650"/>
            </a:xfrm>
            <a:custGeom>
              <a:avLst/>
              <a:gdLst/>
              <a:ahLst/>
              <a:cxnLst/>
              <a:rect l="l" t="t" r="r" b="b"/>
              <a:pathLst>
                <a:path w="10928" h="9986" extrusionOk="0">
                  <a:moveTo>
                    <a:pt x="5467" y="1"/>
                  </a:moveTo>
                  <a:cubicBezTo>
                    <a:pt x="5115" y="1"/>
                    <a:pt x="4757" y="38"/>
                    <a:pt x="4400" y="116"/>
                  </a:cubicBezTo>
                  <a:cubicBezTo>
                    <a:pt x="1708" y="704"/>
                    <a:pt x="1" y="3360"/>
                    <a:pt x="586" y="6055"/>
                  </a:cubicBezTo>
                  <a:cubicBezTo>
                    <a:pt x="1094" y="8390"/>
                    <a:pt x="3161" y="9985"/>
                    <a:pt x="5457" y="9985"/>
                  </a:cubicBezTo>
                  <a:cubicBezTo>
                    <a:pt x="5809" y="9985"/>
                    <a:pt x="6167" y="9948"/>
                    <a:pt x="6525" y="9870"/>
                  </a:cubicBezTo>
                  <a:cubicBezTo>
                    <a:pt x="9217" y="9282"/>
                    <a:pt x="10927" y="6626"/>
                    <a:pt x="10340" y="3933"/>
                  </a:cubicBezTo>
                  <a:cubicBezTo>
                    <a:pt x="9832" y="1597"/>
                    <a:pt x="7763" y="1"/>
                    <a:pt x="5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132;p62">
              <a:extLst>
                <a:ext uri="{FF2B5EF4-FFF2-40B4-BE49-F238E27FC236}">
                  <a16:creationId xmlns:a16="http://schemas.microsoft.com/office/drawing/2014/main" id="{D63E48AD-6913-9699-E474-066C22881EF6}"/>
                </a:ext>
              </a:extLst>
            </p:cNvPr>
            <p:cNvSpPr/>
            <p:nvPr/>
          </p:nvSpPr>
          <p:spPr>
            <a:xfrm>
              <a:off x="5694425" y="5007600"/>
              <a:ext cx="273125" cy="249625"/>
            </a:xfrm>
            <a:custGeom>
              <a:avLst/>
              <a:gdLst/>
              <a:ahLst/>
              <a:cxnLst/>
              <a:rect l="l" t="t" r="r" b="b"/>
              <a:pathLst>
                <a:path w="10925" h="9985" extrusionOk="0">
                  <a:moveTo>
                    <a:pt x="5471" y="0"/>
                  </a:moveTo>
                  <a:cubicBezTo>
                    <a:pt x="5119" y="0"/>
                    <a:pt x="4761" y="38"/>
                    <a:pt x="4403" y="116"/>
                  </a:cubicBezTo>
                  <a:cubicBezTo>
                    <a:pt x="1710" y="701"/>
                    <a:pt x="1" y="3359"/>
                    <a:pt x="585" y="6052"/>
                  </a:cubicBezTo>
                  <a:cubicBezTo>
                    <a:pt x="1093" y="8390"/>
                    <a:pt x="3161" y="9984"/>
                    <a:pt x="5459" y="9984"/>
                  </a:cubicBezTo>
                  <a:cubicBezTo>
                    <a:pt x="5810" y="9984"/>
                    <a:pt x="6167" y="9947"/>
                    <a:pt x="6525" y="9869"/>
                  </a:cubicBezTo>
                  <a:cubicBezTo>
                    <a:pt x="9218" y="9283"/>
                    <a:pt x="10924" y="6624"/>
                    <a:pt x="10340" y="3930"/>
                  </a:cubicBezTo>
                  <a:cubicBezTo>
                    <a:pt x="9832" y="1595"/>
                    <a:pt x="7766" y="0"/>
                    <a:pt x="54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1"/>
        <p:cNvGrpSpPr/>
        <p:nvPr/>
      </p:nvGrpSpPr>
      <p:grpSpPr>
        <a:xfrm>
          <a:off x="0" y="0"/>
          <a:ext cx="0" cy="0"/>
          <a:chOff x="0" y="0"/>
          <a:chExt cx="0" cy="0"/>
        </a:xfrm>
      </p:grpSpPr>
      <p:sp>
        <p:nvSpPr>
          <p:cNvPr id="29" name="Title 1">
            <a:extLst>
              <a:ext uri="{FF2B5EF4-FFF2-40B4-BE49-F238E27FC236}">
                <a16:creationId xmlns:a16="http://schemas.microsoft.com/office/drawing/2014/main" id="{04E7AE67-100D-AF4A-8E8E-D5E3A4C2EC67}"/>
              </a:ext>
            </a:extLst>
          </p:cNvPr>
          <p:cNvSpPr>
            <a:spLocks noGrp="1"/>
          </p:cNvSpPr>
          <p:nvPr>
            <p:ph type="title"/>
          </p:nvPr>
        </p:nvSpPr>
        <p:spPr>
          <a:xfrm>
            <a:off x="719714" y="2062112"/>
            <a:ext cx="3565133" cy="256294"/>
          </a:xfrm>
        </p:spPr>
        <p:txBody>
          <a:bodyPr/>
          <a:lstStyle/>
          <a:p>
            <a:r>
              <a:rPr lang="en-US" sz="1600" dirty="0" err="1">
                <a:latin typeface="Times New Roman" panose="02020603050405020304" pitchFamily="18" charset="0"/>
                <a:cs typeface="Times New Roman" panose="02020603050405020304" pitchFamily="18" charset="0"/>
              </a:rPr>
              <a:t>Dự</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án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chưa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tương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thích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điện</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tho</a:t>
            </a:r>
            <a:r>
              <a:rPr lang="en-US" sz="1600" dirty="0" err="1">
                <a:latin typeface="Times New Roman" panose="02020603050405020304" pitchFamily="18" charset="0"/>
                <a:cs typeface="Times New Roman" panose="02020603050405020304" pitchFamily="18" charset="0"/>
              </a:rPr>
              <a:t>ại</a:t>
            </a:r>
            <a:endParaRPr lang="en-US" sz="1600" dirty="0">
              <a:latin typeface="Times New Roman" panose="02020603050405020304" pitchFamily="18" charset="0"/>
              <a:cs typeface="Times New Roman" panose="02020603050405020304" pitchFamily="18" charset="0"/>
            </a:endParaRPr>
          </a:p>
        </p:txBody>
      </p:sp>
      <p:sp>
        <p:nvSpPr>
          <p:cNvPr id="30" name="Title 2">
            <a:extLst>
              <a:ext uri="{FF2B5EF4-FFF2-40B4-BE49-F238E27FC236}">
                <a16:creationId xmlns:a16="http://schemas.microsoft.com/office/drawing/2014/main" id="{0ADD8FD5-5518-511F-13A8-7A53A38341C6}"/>
              </a:ext>
            </a:extLst>
          </p:cNvPr>
          <p:cNvSpPr>
            <a:spLocks noGrp="1"/>
          </p:cNvSpPr>
          <p:nvPr>
            <p:ph type="title" idx="2"/>
          </p:nvPr>
        </p:nvSpPr>
        <p:spPr>
          <a:xfrm>
            <a:off x="389133" y="359054"/>
            <a:ext cx="5443724" cy="1150092"/>
          </a:xfrm>
        </p:spPr>
        <p:txBody>
          <a:bodyPr/>
          <a:lstStyle/>
          <a:p>
            <a:r>
              <a:rPr lang="en-US" sz="2800" b="1">
                <a:latin typeface="Times New Roman" panose="02020603050405020304" pitchFamily="18" charset="0"/>
                <a:cs typeface="Times New Roman" panose="02020603050405020304" pitchFamily="18" charset="0"/>
              </a:rPr>
              <a:t>5.2 Những Điều Chưa Làm được</a:t>
            </a:r>
            <a:br>
              <a:rPr lang="en-US" sz="2800" b="1">
                <a:latin typeface="Times New Roman" panose="02020603050405020304" pitchFamily="18" charset="0"/>
                <a:cs typeface="Times New Roman" panose="02020603050405020304" pitchFamily="18" charset="0"/>
              </a:rPr>
            </a:br>
            <a:endParaRPr lang="en-US" sz="2800" b="1">
              <a:latin typeface="Times New Roman" panose="02020603050405020304" pitchFamily="18" charset="0"/>
              <a:cs typeface="Times New Roman" panose="02020603050405020304" pitchFamily="18" charset="0"/>
            </a:endParaRPr>
          </a:p>
        </p:txBody>
      </p:sp>
      <p:sp>
        <p:nvSpPr>
          <p:cNvPr id="31" name="Title 1">
            <a:extLst>
              <a:ext uri="{FF2B5EF4-FFF2-40B4-BE49-F238E27FC236}">
                <a16:creationId xmlns:a16="http://schemas.microsoft.com/office/drawing/2014/main" id="{91BCD66D-83DD-A088-3B37-4A74BFDE7117}"/>
              </a:ext>
            </a:extLst>
          </p:cNvPr>
          <p:cNvSpPr txBox="1">
            <a:spLocks/>
          </p:cNvSpPr>
          <p:nvPr/>
        </p:nvSpPr>
        <p:spPr>
          <a:xfrm>
            <a:off x="1006866" y="2753530"/>
            <a:ext cx="3565133" cy="25629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udiowide"/>
              <a:buNone/>
              <a:defRPr sz="4000" b="1" i="0" u="none" strike="noStrike" cap="none">
                <a:solidFill>
                  <a:schemeClr val="dk1"/>
                </a:solidFill>
                <a:latin typeface="Audiowide"/>
                <a:ea typeface="Audiowide"/>
                <a:cs typeface="Audiowide"/>
                <a:sym typeface="Audiowide"/>
              </a:defRPr>
            </a:lvl1pPr>
            <a:lvl2pPr marR="0" lvl="1" algn="ctr" rtl="0">
              <a:lnSpc>
                <a:spcPct val="100000"/>
              </a:lnSpc>
              <a:spcBef>
                <a:spcPts val="0"/>
              </a:spcBef>
              <a:spcAft>
                <a:spcPts val="0"/>
              </a:spcAft>
              <a:buClr>
                <a:schemeClr val="dk1"/>
              </a:buClr>
              <a:buSzPts val="3600"/>
              <a:buFont typeface="Audiowide"/>
              <a:buNone/>
              <a:defRPr sz="3600" b="1" i="0" u="none" strike="noStrike" cap="none">
                <a:solidFill>
                  <a:schemeClr val="dk1"/>
                </a:solidFill>
                <a:latin typeface="Audiowide"/>
                <a:ea typeface="Audiowide"/>
                <a:cs typeface="Audiowide"/>
                <a:sym typeface="Audiowide"/>
              </a:defRPr>
            </a:lvl2pPr>
            <a:lvl3pPr marR="0" lvl="2" algn="ctr" rtl="0">
              <a:lnSpc>
                <a:spcPct val="100000"/>
              </a:lnSpc>
              <a:spcBef>
                <a:spcPts val="0"/>
              </a:spcBef>
              <a:spcAft>
                <a:spcPts val="0"/>
              </a:spcAft>
              <a:buClr>
                <a:schemeClr val="dk1"/>
              </a:buClr>
              <a:buSzPts val="3600"/>
              <a:buFont typeface="Audiowide"/>
              <a:buNone/>
              <a:defRPr sz="3600" b="1" i="0" u="none" strike="noStrike" cap="none">
                <a:solidFill>
                  <a:schemeClr val="dk1"/>
                </a:solidFill>
                <a:latin typeface="Audiowide"/>
                <a:ea typeface="Audiowide"/>
                <a:cs typeface="Audiowide"/>
                <a:sym typeface="Audiowide"/>
              </a:defRPr>
            </a:lvl3pPr>
            <a:lvl4pPr marR="0" lvl="3" algn="ctr" rtl="0">
              <a:lnSpc>
                <a:spcPct val="100000"/>
              </a:lnSpc>
              <a:spcBef>
                <a:spcPts val="0"/>
              </a:spcBef>
              <a:spcAft>
                <a:spcPts val="0"/>
              </a:spcAft>
              <a:buClr>
                <a:schemeClr val="dk1"/>
              </a:buClr>
              <a:buSzPts val="3600"/>
              <a:buFont typeface="Audiowide"/>
              <a:buNone/>
              <a:defRPr sz="3600" b="1" i="0" u="none" strike="noStrike" cap="none">
                <a:solidFill>
                  <a:schemeClr val="dk1"/>
                </a:solidFill>
                <a:latin typeface="Audiowide"/>
                <a:ea typeface="Audiowide"/>
                <a:cs typeface="Audiowide"/>
                <a:sym typeface="Audiowide"/>
              </a:defRPr>
            </a:lvl4pPr>
            <a:lvl5pPr marR="0" lvl="4" algn="ctr" rtl="0">
              <a:lnSpc>
                <a:spcPct val="100000"/>
              </a:lnSpc>
              <a:spcBef>
                <a:spcPts val="0"/>
              </a:spcBef>
              <a:spcAft>
                <a:spcPts val="0"/>
              </a:spcAft>
              <a:buClr>
                <a:schemeClr val="dk1"/>
              </a:buClr>
              <a:buSzPts val="3600"/>
              <a:buFont typeface="Audiowide"/>
              <a:buNone/>
              <a:defRPr sz="3600" b="1" i="0" u="none" strike="noStrike" cap="none">
                <a:solidFill>
                  <a:schemeClr val="dk1"/>
                </a:solidFill>
                <a:latin typeface="Audiowide"/>
                <a:ea typeface="Audiowide"/>
                <a:cs typeface="Audiowide"/>
                <a:sym typeface="Audiowide"/>
              </a:defRPr>
            </a:lvl5pPr>
            <a:lvl6pPr marR="0" lvl="5" algn="ctr" rtl="0">
              <a:lnSpc>
                <a:spcPct val="100000"/>
              </a:lnSpc>
              <a:spcBef>
                <a:spcPts val="0"/>
              </a:spcBef>
              <a:spcAft>
                <a:spcPts val="0"/>
              </a:spcAft>
              <a:buClr>
                <a:schemeClr val="dk1"/>
              </a:buClr>
              <a:buSzPts val="3600"/>
              <a:buFont typeface="Audiowide"/>
              <a:buNone/>
              <a:defRPr sz="3600" b="1" i="0" u="none" strike="noStrike" cap="none">
                <a:solidFill>
                  <a:schemeClr val="dk1"/>
                </a:solidFill>
                <a:latin typeface="Audiowide"/>
                <a:ea typeface="Audiowide"/>
                <a:cs typeface="Audiowide"/>
                <a:sym typeface="Audiowide"/>
              </a:defRPr>
            </a:lvl6pPr>
            <a:lvl7pPr marR="0" lvl="6" algn="ctr" rtl="0">
              <a:lnSpc>
                <a:spcPct val="100000"/>
              </a:lnSpc>
              <a:spcBef>
                <a:spcPts val="0"/>
              </a:spcBef>
              <a:spcAft>
                <a:spcPts val="0"/>
              </a:spcAft>
              <a:buClr>
                <a:schemeClr val="dk1"/>
              </a:buClr>
              <a:buSzPts val="3600"/>
              <a:buFont typeface="Audiowide"/>
              <a:buNone/>
              <a:defRPr sz="3600" b="1" i="0" u="none" strike="noStrike" cap="none">
                <a:solidFill>
                  <a:schemeClr val="dk1"/>
                </a:solidFill>
                <a:latin typeface="Audiowide"/>
                <a:ea typeface="Audiowide"/>
                <a:cs typeface="Audiowide"/>
                <a:sym typeface="Audiowide"/>
              </a:defRPr>
            </a:lvl7pPr>
            <a:lvl8pPr marR="0" lvl="7" algn="ctr" rtl="0">
              <a:lnSpc>
                <a:spcPct val="100000"/>
              </a:lnSpc>
              <a:spcBef>
                <a:spcPts val="0"/>
              </a:spcBef>
              <a:spcAft>
                <a:spcPts val="0"/>
              </a:spcAft>
              <a:buClr>
                <a:schemeClr val="dk1"/>
              </a:buClr>
              <a:buSzPts val="3600"/>
              <a:buFont typeface="Audiowide"/>
              <a:buNone/>
              <a:defRPr sz="3600" b="1" i="0" u="none" strike="noStrike" cap="none">
                <a:solidFill>
                  <a:schemeClr val="dk1"/>
                </a:solidFill>
                <a:latin typeface="Audiowide"/>
                <a:ea typeface="Audiowide"/>
                <a:cs typeface="Audiowide"/>
                <a:sym typeface="Audiowide"/>
              </a:defRPr>
            </a:lvl8pPr>
            <a:lvl9pPr marR="0" lvl="8" algn="ctr" rtl="0">
              <a:lnSpc>
                <a:spcPct val="100000"/>
              </a:lnSpc>
              <a:spcBef>
                <a:spcPts val="0"/>
              </a:spcBef>
              <a:spcAft>
                <a:spcPts val="0"/>
              </a:spcAft>
              <a:buClr>
                <a:schemeClr val="dk1"/>
              </a:buClr>
              <a:buSzPts val="3600"/>
              <a:buFont typeface="Audiowide"/>
              <a:buNone/>
              <a:defRPr sz="3600" b="1" i="0" u="none" strike="noStrike" cap="none">
                <a:solidFill>
                  <a:schemeClr val="dk1"/>
                </a:solidFill>
                <a:latin typeface="Audiowide"/>
                <a:ea typeface="Audiowide"/>
                <a:cs typeface="Audiowide"/>
                <a:sym typeface="Audiowide"/>
              </a:defRPr>
            </a:lvl9pPr>
          </a:lstStyle>
          <a:p>
            <a:r>
              <a:rPr lang="en-US" sz="1600" b="0" dirty="0" err="1">
                <a:latin typeface="Times New Roman" panose="02020603050405020304" pitchFamily="18" charset="0"/>
                <a:cs typeface="Times New Roman" panose="02020603050405020304" pitchFamily="18" charset="0"/>
              </a:rPr>
              <a:t>Thiếu</a:t>
            </a:r>
            <a:r>
              <a:rPr lang="en-US" sz="1600" b="0" dirty="0">
                <a:latin typeface="Times New Roman" panose="02020603050405020304" pitchFamily="18" charset="0"/>
                <a:cs typeface="Times New Roman" panose="02020603050405020304" pitchFamily="18" charset="0"/>
              </a:rPr>
              <a:t> 1 </a:t>
            </a:r>
            <a:r>
              <a:rPr lang="en-US" sz="1600" b="0" dirty="0" err="1">
                <a:latin typeface="Times New Roman" panose="02020603050405020304" pitchFamily="18" charset="0"/>
                <a:cs typeface="Times New Roman" panose="02020603050405020304" pitchFamily="18" charset="0"/>
              </a:rPr>
              <a:t>số</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chức</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năng</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quan</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trọng</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như</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gọi</a:t>
            </a:r>
            <a:r>
              <a:rPr lang="vi-VN"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thoại</a:t>
            </a:r>
            <a:r>
              <a:rPr lang="en-US" sz="1600" b="0" dirty="0">
                <a:latin typeface="Times New Roman" panose="02020603050405020304" pitchFamily="18" charset="0"/>
                <a:cs typeface="Times New Roman" panose="02020603050405020304" pitchFamily="18" charset="0"/>
              </a:rPr>
              <a:t>,</a:t>
            </a:r>
            <a:r>
              <a:rPr lang="vi-VN" sz="1600" b="0" dirty="0">
                <a:latin typeface="Times New Roman" panose="02020603050405020304" pitchFamily="18" charset="0"/>
                <a:cs typeface="Times New Roman" panose="02020603050405020304" pitchFamily="18" charset="0"/>
              </a:rPr>
              <a:t> gọi video,</a:t>
            </a:r>
            <a:r>
              <a:rPr lang="en-US" sz="1600" b="0" dirty="0">
                <a:latin typeface="Times New Roman" panose="02020603050405020304" pitchFamily="18" charset="0"/>
                <a:cs typeface="Times New Roman" panose="02020603050405020304" pitchFamily="18" charset="0"/>
              </a:rPr>
              <a:t> chat group</a:t>
            </a:r>
          </a:p>
        </p:txBody>
      </p:sp>
      <p:sp>
        <p:nvSpPr>
          <p:cNvPr id="32" name="Title 1">
            <a:extLst>
              <a:ext uri="{FF2B5EF4-FFF2-40B4-BE49-F238E27FC236}">
                <a16:creationId xmlns:a16="http://schemas.microsoft.com/office/drawing/2014/main" id="{DEB54629-293E-4040-A0A5-C116EB7F2EFB}"/>
              </a:ext>
            </a:extLst>
          </p:cNvPr>
          <p:cNvSpPr txBox="1">
            <a:spLocks/>
          </p:cNvSpPr>
          <p:nvPr/>
        </p:nvSpPr>
        <p:spPr>
          <a:xfrm>
            <a:off x="1006867" y="3463656"/>
            <a:ext cx="3565133" cy="25629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udiowide"/>
              <a:buNone/>
              <a:defRPr sz="4000" b="1" i="0" u="none" strike="noStrike" cap="none">
                <a:solidFill>
                  <a:schemeClr val="dk1"/>
                </a:solidFill>
                <a:latin typeface="Audiowide"/>
                <a:ea typeface="Audiowide"/>
                <a:cs typeface="Audiowide"/>
                <a:sym typeface="Audiowide"/>
              </a:defRPr>
            </a:lvl1pPr>
            <a:lvl2pPr marR="0" lvl="1" algn="ctr" rtl="0">
              <a:lnSpc>
                <a:spcPct val="100000"/>
              </a:lnSpc>
              <a:spcBef>
                <a:spcPts val="0"/>
              </a:spcBef>
              <a:spcAft>
                <a:spcPts val="0"/>
              </a:spcAft>
              <a:buClr>
                <a:schemeClr val="dk1"/>
              </a:buClr>
              <a:buSzPts val="3600"/>
              <a:buFont typeface="Audiowide"/>
              <a:buNone/>
              <a:defRPr sz="3600" b="1" i="0" u="none" strike="noStrike" cap="none">
                <a:solidFill>
                  <a:schemeClr val="dk1"/>
                </a:solidFill>
                <a:latin typeface="Audiowide"/>
                <a:ea typeface="Audiowide"/>
                <a:cs typeface="Audiowide"/>
                <a:sym typeface="Audiowide"/>
              </a:defRPr>
            </a:lvl2pPr>
            <a:lvl3pPr marR="0" lvl="2" algn="ctr" rtl="0">
              <a:lnSpc>
                <a:spcPct val="100000"/>
              </a:lnSpc>
              <a:spcBef>
                <a:spcPts val="0"/>
              </a:spcBef>
              <a:spcAft>
                <a:spcPts val="0"/>
              </a:spcAft>
              <a:buClr>
                <a:schemeClr val="dk1"/>
              </a:buClr>
              <a:buSzPts val="3600"/>
              <a:buFont typeface="Audiowide"/>
              <a:buNone/>
              <a:defRPr sz="3600" b="1" i="0" u="none" strike="noStrike" cap="none">
                <a:solidFill>
                  <a:schemeClr val="dk1"/>
                </a:solidFill>
                <a:latin typeface="Audiowide"/>
                <a:ea typeface="Audiowide"/>
                <a:cs typeface="Audiowide"/>
                <a:sym typeface="Audiowide"/>
              </a:defRPr>
            </a:lvl3pPr>
            <a:lvl4pPr marR="0" lvl="3" algn="ctr" rtl="0">
              <a:lnSpc>
                <a:spcPct val="100000"/>
              </a:lnSpc>
              <a:spcBef>
                <a:spcPts val="0"/>
              </a:spcBef>
              <a:spcAft>
                <a:spcPts val="0"/>
              </a:spcAft>
              <a:buClr>
                <a:schemeClr val="dk1"/>
              </a:buClr>
              <a:buSzPts val="3600"/>
              <a:buFont typeface="Audiowide"/>
              <a:buNone/>
              <a:defRPr sz="3600" b="1" i="0" u="none" strike="noStrike" cap="none">
                <a:solidFill>
                  <a:schemeClr val="dk1"/>
                </a:solidFill>
                <a:latin typeface="Audiowide"/>
                <a:ea typeface="Audiowide"/>
                <a:cs typeface="Audiowide"/>
                <a:sym typeface="Audiowide"/>
              </a:defRPr>
            </a:lvl4pPr>
            <a:lvl5pPr marR="0" lvl="4" algn="ctr" rtl="0">
              <a:lnSpc>
                <a:spcPct val="100000"/>
              </a:lnSpc>
              <a:spcBef>
                <a:spcPts val="0"/>
              </a:spcBef>
              <a:spcAft>
                <a:spcPts val="0"/>
              </a:spcAft>
              <a:buClr>
                <a:schemeClr val="dk1"/>
              </a:buClr>
              <a:buSzPts val="3600"/>
              <a:buFont typeface="Audiowide"/>
              <a:buNone/>
              <a:defRPr sz="3600" b="1" i="0" u="none" strike="noStrike" cap="none">
                <a:solidFill>
                  <a:schemeClr val="dk1"/>
                </a:solidFill>
                <a:latin typeface="Audiowide"/>
                <a:ea typeface="Audiowide"/>
                <a:cs typeface="Audiowide"/>
                <a:sym typeface="Audiowide"/>
              </a:defRPr>
            </a:lvl5pPr>
            <a:lvl6pPr marR="0" lvl="5" algn="ctr" rtl="0">
              <a:lnSpc>
                <a:spcPct val="100000"/>
              </a:lnSpc>
              <a:spcBef>
                <a:spcPts val="0"/>
              </a:spcBef>
              <a:spcAft>
                <a:spcPts val="0"/>
              </a:spcAft>
              <a:buClr>
                <a:schemeClr val="dk1"/>
              </a:buClr>
              <a:buSzPts val="3600"/>
              <a:buFont typeface="Audiowide"/>
              <a:buNone/>
              <a:defRPr sz="3600" b="1" i="0" u="none" strike="noStrike" cap="none">
                <a:solidFill>
                  <a:schemeClr val="dk1"/>
                </a:solidFill>
                <a:latin typeface="Audiowide"/>
                <a:ea typeface="Audiowide"/>
                <a:cs typeface="Audiowide"/>
                <a:sym typeface="Audiowide"/>
              </a:defRPr>
            </a:lvl6pPr>
            <a:lvl7pPr marR="0" lvl="6" algn="ctr" rtl="0">
              <a:lnSpc>
                <a:spcPct val="100000"/>
              </a:lnSpc>
              <a:spcBef>
                <a:spcPts val="0"/>
              </a:spcBef>
              <a:spcAft>
                <a:spcPts val="0"/>
              </a:spcAft>
              <a:buClr>
                <a:schemeClr val="dk1"/>
              </a:buClr>
              <a:buSzPts val="3600"/>
              <a:buFont typeface="Audiowide"/>
              <a:buNone/>
              <a:defRPr sz="3600" b="1" i="0" u="none" strike="noStrike" cap="none">
                <a:solidFill>
                  <a:schemeClr val="dk1"/>
                </a:solidFill>
                <a:latin typeface="Audiowide"/>
                <a:ea typeface="Audiowide"/>
                <a:cs typeface="Audiowide"/>
                <a:sym typeface="Audiowide"/>
              </a:defRPr>
            </a:lvl7pPr>
            <a:lvl8pPr marR="0" lvl="7" algn="ctr" rtl="0">
              <a:lnSpc>
                <a:spcPct val="100000"/>
              </a:lnSpc>
              <a:spcBef>
                <a:spcPts val="0"/>
              </a:spcBef>
              <a:spcAft>
                <a:spcPts val="0"/>
              </a:spcAft>
              <a:buClr>
                <a:schemeClr val="dk1"/>
              </a:buClr>
              <a:buSzPts val="3600"/>
              <a:buFont typeface="Audiowide"/>
              <a:buNone/>
              <a:defRPr sz="3600" b="1" i="0" u="none" strike="noStrike" cap="none">
                <a:solidFill>
                  <a:schemeClr val="dk1"/>
                </a:solidFill>
                <a:latin typeface="Audiowide"/>
                <a:ea typeface="Audiowide"/>
                <a:cs typeface="Audiowide"/>
                <a:sym typeface="Audiowide"/>
              </a:defRPr>
            </a:lvl8pPr>
            <a:lvl9pPr marR="0" lvl="8" algn="ctr" rtl="0">
              <a:lnSpc>
                <a:spcPct val="100000"/>
              </a:lnSpc>
              <a:spcBef>
                <a:spcPts val="0"/>
              </a:spcBef>
              <a:spcAft>
                <a:spcPts val="0"/>
              </a:spcAft>
              <a:buClr>
                <a:schemeClr val="dk1"/>
              </a:buClr>
              <a:buSzPts val="3600"/>
              <a:buFont typeface="Audiowide"/>
              <a:buNone/>
              <a:defRPr sz="3600" b="1" i="0" u="none" strike="noStrike" cap="none">
                <a:solidFill>
                  <a:schemeClr val="dk1"/>
                </a:solidFill>
                <a:latin typeface="Audiowide"/>
                <a:ea typeface="Audiowide"/>
                <a:cs typeface="Audiowide"/>
                <a:sym typeface="Audiowide"/>
              </a:defRPr>
            </a:lvl9pPr>
          </a:lstStyle>
          <a:p>
            <a:r>
              <a:rPr lang="en-US" sz="1600" b="0" dirty="0" err="1">
                <a:latin typeface="Times New Roman" panose="02020603050405020304" pitchFamily="18" charset="0"/>
                <a:cs typeface="Times New Roman" panose="02020603050405020304" pitchFamily="18" charset="0"/>
              </a:rPr>
              <a:t>Dòng</a:t>
            </a:r>
            <a:r>
              <a:rPr lang="en-US" sz="1600" b="0" dirty="0">
                <a:latin typeface="Times New Roman" panose="02020603050405020304" pitchFamily="18" charset="0"/>
                <a:cs typeface="Times New Roman" panose="02020603050405020304" pitchFamily="18" charset="0"/>
              </a:rPr>
              <a:t> code </a:t>
            </a:r>
            <a:r>
              <a:rPr lang="en-US" sz="1600" b="0" dirty="0" err="1">
                <a:latin typeface="Times New Roman" panose="02020603050405020304" pitchFamily="18" charset="0"/>
                <a:cs typeface="Times New Roman" panose="02020603050405020304" pitchFamily="18" charset="0"/>
              </a:rPr>
              <a:t>chưa</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tối</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ưu</a:t>
            </a:r>
            <a:endParaRPr lang="en-US" sz="1600" b="0" dirty="0">
              <a:latin typeface="Times New Roman" panose="02020603050405020304" pitchFamily="18" charset="0"/>
              <a:cs typeface="Times New Roman" panose="02020603050405020304" pitchFamily="18" charset="0"/>
            </a:endParaRPr>
          </a:p>
        </p:txBody>
      </p:sp>
      <p:grpSp>
        <p:nvGrpSpPr>
          <p:cNvPr id="184" name="Google Shape;3541;p67">
            <a:extLst>
              <a:ext uri="{FF2B5EF4-FFF2-40B4-BE49-F238E27FC236}">
                <a16:creationId xmlns:a16="http://schemas.microsoft.com/office/drawing/2014/main" id="{35B5436F-3EB8-6E1E-4A84-6765A0AD4DDF}"/>
              </a:ext>
            </a:extLst>
          </p:cNvPr>
          <p:cNvGrpSpPr/>
          <p:nvPr/>
        </p:nvGrpSpPr>
        <p:grpSpPr>
          <a:xfrm>
            <a:off x="5938933" y="1356423"/>
            <a:ext cx="1698350" cy="3019868"/>
            <a:chOff x="10847206" y="-1297791"/>
            <a:chExt cx="1538082" cy="2734892"/>
          </a:xfrm>
        </p:grpSpPr>
        <p:sp>
          <p:nvSpPr>
            <p:cNvPr id="185" name="Google Shape;3542;p67">
              <a:extLst>
                <a:ext uri="{FF2B5EF4-FFF2-40B4-BE49-F238E27FC236}">
                  <a16:creationId xmlns:a16="http://schemas.microsoft.com/office/drawing/2014/main" id="{3A5513FB-4E2C-79AD-43DD-14EEE6857E2D}"/>
                </a:ext>
              </a:extLst>
            </p:cNvPr>
            <p:cNvSpPr/>
            <p:nvPr/>
          </p:nvSpPr>
          <p:spPr>
            <a:xfrm>
              <a:off x="11848659" y="902907"/>
              <a:ext cx="525117" cy="525117"/>
            </a:xfrm>
            <a:custGeom>
              <a:avLst/>
              <a:gdLst/>
              <a:ahLst/>
              <a:cxnLst/>
              <a:rect l="l" t="t" r="r" b="b"/>
              <a:pathLst>
                <a:path w="24587" h="24587" extrusionOk="0">
                  <a:moveTo>
                    <a:pt x="73" y="1"/>
                  </a:moveTo>
                  <a:cubicBezTo>
                    <a:pt x="34" y="1"/>
                    <a:pt x="1" y="32"/>
                    <a:pt x="1" y="73"/>
                  </a:cubicBezTo>
                  <a:lnTo>
                    <a:pt x="1" y="24515"/>
                  </a:lnTo>
                  <a:cubicBezTo>
                    <a:pt x="1" y="24554"/>
                    <a:pt x="34" y="24587"/>
                    <a:pt x="73" y="24587"/>
                  </a:cubicBezTo>
                  <a:lnTo>
                    <a:pt x="24516" y="24587"/>
                  </a:lnTo>
                  <a:cubicBezTo>
                    <a:pt x="24555" y="24587"/>
                    <a:pt x="24587" y="24554"/>
                    <a:pt x="24587" y="24515"/>
                  </a:cubicBezTo>
                  <a:lnTo>
                    <a:pt x="24587" y="73"/>
                  </a:lnTo>
                  <a:cubicBezTo>
                    <a:pt x="24587" y="32"/>
                    <a:pt x="24555" y="1"/>
                    <a:pt x="245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3543;p67">
              <a:extLst>
                <a:ext uri="{FF2B5EF4-FFF2-40B4-BE49-F238E27FC236}">
                  <a16:creationId xmlns:a16="http://schemas.microsoft.com/office/drawing/2014/main" id="{DE1E7197-E63E-E21F-E7D6-CC311B83BF5D}"/>
                </a:ext>
              </a:extLst>
            </p:cNvPr>
            <p:cNvSpPr/>
            <p:nvPr/>
          </p:nvSpPr>
          <p:spPr>
            <a:xfrm>
              <a:off x="12106530" y="893104"/>
              <a:ext cx="9419" cy="543997"/>
            </a:xfrm>
            <a:custGeom>
              <a:avLst/>
              <a:gdLst/>
              <a:ahLst/>
              <a:cxnLst/>
              <a:rect l="l" t="t" r="r" b="b"/>
              <a:pathLst>
                <a:path w="441" h="25471" extrusionOk="0">
                  <a:moveTo>
                    <a:pt x="220" y="1"/>
                  </a:moveTo>
                  <a:cubicBezTo>
                    <a:pt x="98" y="1"/>
                    <a:pt x="1" y="100"/>
                    <a:pt x="1" y="221"/>
                  </a:cubicBezTo>
                  <a:lnTo>
                    <a:pt x="1" y="25250"/>
                  </a:lnTo>
                  <a:cubicBezTo>
                    <a:pt x="1" y="25372"/>
                    <a:pt x="98" y="25471"/>
                    <a:pt x="220" y="25471"/>
                  </a:cubicBezTo>
                  <a:cubicBezTo>
                    <a:pt x="341" y="25471"/>
                    <a:pt x="441" y="25372"/>
                    <a:pt x="441" y="25250"/>
                  </a:cubicBezTo>
                  <a:lnTo>
                    <a:pt x="441" y="221"/>
                  </a:lnTo>
                  <a:cubicBezTo>
                    <a:pt x="441" y="100"/>
                    <a:pt x="341" y="1"/>
                    <a:pt x="2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3544;p67">
              <a:extLst>
                <a:ext uri="{FF2B5EF4-FFF2-40B4-BE49-F238E27FC236}">
                  <a16:creationId xmlns:a16="http://schemas.microsoft.com/office/drawing/2014/main" id="{FFD8A506-6EEE-609F-9ADB-F82B7EFBA8CE}"/>
                </a:ext>
              </a:extLst>
            </p:cNvPr>
            <p:cNvSpPr/>
            <p:nvPr/>
          </p:nvSpPr>
          <p:spPr>
            <a:xfrm>
              <a:off x="11839048" y="1160393"/>
              <a:ext cx="546239" cy="9782"/>
            </a:xfrm>
            <a:custGeom>
              <a:avLst/>
              <a:gdLst/>
              <a:ahLst/>
              <a:cxnLst/>
              <a:rect l="l" t="t" r="r" b="b"/>
              <a:pathLst>
                <a:path w="25576" h="458" extrusionOk="0">
                  <a:moveTo>
                    <a:pt x="25357" y="1"/>
                  </a:moveTo>
                  <a:lnTo>
                    <a:pt x="220" y="17"/>
                  </a:lnTo>
                  <a:cubicBezTo>
                    <a:pt x="98" y="17"/>
                    <a:pt x="0" y="116"/>
                    <a:pt x="0" y="236"/>
                  </a:cubicBezTo>
                  <a:cubicBezTo>
                    <a:pt x="0" y="358"/>
                    <a:pt x="98" y="457"/>
                    <a:pt x="220" y="457"/>
                  </a:cubicBezTo>
                  <a:lnTo>
                    <a:pt x="25357" y="441"/>
                  </a:lnTo>
                  <a:cubicBezTo>
                    <a:pt x="25477" y="441"/>
                    <a:pt x="25576" y="342"/>
                    <a:pt x="25576" y="220"/>
                  </a:cubicBezTo>
                  <a:cubicBezTo>
                    <a:pt x="25576" y="98"/>
                    <a:pt x="25477" y="1"/>
                    <a:pt x="253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545;p67">
              <a:extLst>
                <a:ext uri="{FF2B5EF4-FFF2-40B4-BE49-F238E27FC236}">
                  <a16:creationId xmlns:a16="http://schemas.microsoft.com/office/drawing/2014/main" id="{F76C84D8-759C-5D3C-F221-90D1EBAEC8C0}"/>
                </a:ext>
              </a:extLst>
            </p:cNvPr>
            <p:cNvSpPr/>
            <p:nvPr/>
          </p:nvSpPr>
          <p:spPr>
            <a:xfrm>
              <a:off x="12106209" y="806520"/>
              <a:ext cx="164239" cy="99675"/>
            </a:xfrm>
            <a:custGeom>
              <a:avLst/>
              <a:gdLst/>
              <a:ahLst/>
              <a:cxnLst/>
              <a:rect l="l" t="t" r="r" b="b"/>
              <a:pathLst>
                <a:path w="7690" h="4667" extrusionOk="0">
                  <a:moveTo>
                    <a:pt x="5089" y="439"/>
                  </a:moveTo>
                  <a:cubicBezTo>
                    <a:pt x="5810" y="439"/>
                    <a:pt x="6496" y="863"/>
                    <a:pt x="6795" y="1570"/>
                  </a:cubicBezTo>
                  <a:cubicBezTo>
                    <a:pt x="7194" y="2514"/>
                    <a:pt x="6751" y="3603"/>
                    <a:pt x="5806" y="3999"/>
                  </a:cubicBezTo>
                  <a:cubicBezTo>
                    <a:pt x="5415" y="4165"/>
                    <a:pt x="4413" y="4226"/>
                    <a:pt x="3245" y="4226"/>
                  </a:cubicBezTo>
                  <a:cubicBezTo>
                    <a:pt x="2425" y="4226"/>
                    <a:pt x="1523" y="4196"/>
                    <a:pt x="694" y="4151"/>
                  </a:cubicBezTo>
                  <a:cubicBezTo>
                    <a:pt x="2018" y="2631"/>
                    <a:pt x="3698" y="869"/>
                    <a:pt x="4363" y="588"/>
                  </a:cubicBezTo>
                  <a:cubicBezTo>
                    <a:pt x="4600" y="487"/>
                    <a:pt x="4847" y="439"/>
                    <a:pt x="5089" y="439"/>
                  </a:cubicBezTo>
                  <a:close/>
                  <a:moveTo>
                    <a:pt x="5083" y="0"/>
                  </a:moveTo>
                  <a:cubicBezTo>
                    <a:pt x="4785" y="0"/>
                    <a:pt x="4483" y="58"/>
                    <a:pt x="4192" y="182"/>
                  </a:cubicBezTo>
                  <a:cubicBezTo>
                    <a:pt x="3225" y="591"/>
                    <a:pt x="858" y="3284"/>
                    <a:pt x="155" y="4100"/>
                  </a:cubicBezTo>
                  <a:cubicBezTo>
                    <a:pt x="1" y="4278"/>
                    <a:pt x="118" y="4557"/>
                    <a:pt x="355" y="4572"/>
                  </a:cubicBezTo>
                  <a:cubicBezTo>
                    <a:pt x="897" y="4605"/>
                    <a:pt x="2077" y="4667"/>
                    <a:pt x="3237" y="4667"/>
                  </a:cubicBezTo>
                  <a:cubicBezTo>
                    <a:pt x="4377" y="4667"/>
                    <a:pt x="5498" y="4607"/>
                    <a:pt x="5978" y="4404"/>
                  </a:cubicBezTo>
                  <a:cubicBezTo>
                    <a:pt x="7145" y="3910"/>
                    <a:pt x="7690" y="2565"/>
                    <a:pt x="7196" y="1400"/>
                  </a:cubicBezTo>
                  <a:cubicBezTo>
                    <a:pt x="6825" y="525"/>
                    <a:pt x="5976" y="0"/>
                    <a:pt x="50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3546;p67">
              <a:extLst>
                <a:ext uri="{FF2B5EF4-FFF2-40B4-BE49-F238E27FC236}">
                  <a16:creationId xmlns:a16="http://schemas.microsoft.com/office/drawing/2014/main" id="{C3DFBAE2-4C3D-52EC-265B-C91B45036E21}"/>
                </a:ext>
              </a:extLst>
            </p:cNvPr>
            <p:cNvSpPr/>
            <p:nvPr/>
          </p:nvSpPr>
          <p:spPr>
            <a:xfrm>
              <a:off x="11955041" y="806499"/>
              <a:ext cx="164239" cy="99697"/>
            </a:xfrm>
            <a:custGeom>
              <a:avLst/>
              <a:gdLst/>
              <a:ahLst/>
              <a:cxnLst/>
              <a:rect l="l" t="t" r="r" b="b"/>
              <a:pathLst>
                <a:path w="7690" h="4668" extrusionOk="0">
                  <a:moveTo>
                    <a:pt x="2605" y="441"/>
                  </a:moveTo>
                  <a:cubicBezTo>
                    <a:pt x="2853" y="441"/>
                    <a:pt x="3099" y="492"/>
                    <a:pt x="3327" y="589"/>
                  </a:cubicBezTo>
                  <a:cubicBezTo>
                    <a:pt x="3994" y="872"/>
                    <a:pt x="5674" y="2632"/>
                    <a:pt x="6996" y="4152"/>
                  </a:cubicBezTo>
                  <a:cubicBezTo>
                    <a:pt x="6171" y="4197"/>
                    <a:pt x="5274" y="4226"/>
                    <a:pt x="4457" y="4226"/>
                  </a:cubicBezTo>
                  <a:cubicBezTo>
                    <a:pt x="3284" y="4226"/>
                    <a:pt x="2277" y="4165"/>
                    <a:pt x="1885" y="3998"/>
                  </a:cubicBezTo>
                  <a:cubicBezTo>
                    <a:pt x="1194" y="3707"/>
                    <a:pt x="748" y="3029"/>
                    <a:pt x="754" y="2280"/>
                  </a:cubicBezTo>
                  <a:cubicBezTo>
                    <a:pt x="759" y="1531"/>
                    <a:pt x="1215" y="860"/>
                    <a:pt x="1910" y="577"/>
                  </a:cubicBezTo>
                  <a:cubicBezTo>
                    <a:pt x="2131" y="489"/>
                    <a:pt x="2366" y="442"/>
                    <a:pt x="2605" y="442"/>
                  </a:cubicBezTo>
                  <a:lnTo>
                    <a:pt x="2605" y="441"/>
                  </a:lnTo>
                  <a:close/>
                  <a:moveTo>
                    <a:pt x="2606" y="1"/>
                  </a:moveTo>
                  <a:cubicBezTo>
                    <a:pt x="1713" y="1"/>
                    <a:pt x="864" y="526"/>
                    <a:pt x="495" y="1400"/>
                  </a:cubicBezTo>
                  <a:cubicBezTo>
                    <a:pt x="1" y="2566"/>
                    <a:pt x="546" y="3911"/>
                    <a:pt x="1712" y="4405"/>
                  </a:cubicBezTo>
                  <a:cubicBezTo>
                    <a:pt x="2192" y="4608"/>
                    <a:pt x="3314" y="4668"/>
                    <a:pt x="4453" y="4668"/>
                  </a:cubicBezTo>
                  <a:cubicBezTo>
                    <a:pt x="5614" y="4668"/>
                    <a:pt x="6793" y="4605"/>
                    <a:pt x="7335" y="4573"/>
                  </a:cubicBezTo>
                  <a:cubicBezTo>
                    <a:pt x="7571" y="4558"/>
                    <a:pt x="7690" y="4279"/>
                    <a:pt x="7535" y="4101"/>
                  </a:cubicBezTo>
                  <a:cubicBezTo>
                    <a:pt x="6832" y="3285"/>
                    <a:pt x="4470" y="594"/>
                    <a:pt x="3498" y="183"/>
                  </a:cubicBezTo>
                  <a:cubicBezTo>
                    <a:pt x="3207" y="59"/>
                    <a:pt x="2904" y="1"/>
                    <a:pt x="26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3547;p67">
              <a:extLst>
                <a:ext uri="{FF2B5EF4-FFF2-40B4-BE49-F238E27FC236}">
                  <a16:creationId xmlns:a16="http://schemas.microsoft.com/office/drawing/2014/main" id="{E7AB79D2-20E9-64A1-B232-CEF8A5890491}"/>
                </a:ext>
              </a:extLst>
            </p:cNvPr>
            <p:cNvSpPr/>
            <p:nvPr/>
          </p:nvSpPr>
          <p:spPr>
            <a:xfrm>
              <a:off x="12106060" y="894770"/>
              <a:ext cx="94699" cy="93930"/>
            </a:xfrm>
            <a:custGeom>
              <a:avLst/>
              <a:gdLst/>
              <a:ahLst/>
              <a:cxnLst/>
              <a:rect l="l" t="t" r="r" b="b"/>
              <a:pathLst>
                <a:path w="4434" h="4398" extrusionOk="0">
                  <a:moveTo>
                    <a:pt x="250" y="1"/>
                  </a:moveTo>
                  <a:cubicBezTo>
                    <a:pt x="220" y="1"/>
                    <a:pt x="190" y="7"/>
                    <a:pt x="161" y="20"/>
                  </a:cubicBezTo>
                  <a:cubicBezTo>
                    <a:pt x="50" y="70"/>
                    <a:pt x="0" y="200"/>
                    <a:pt x="50" y="310"/>
                  </a:cubicBezTo>
                  <a:cubicBezTo>
                    <a:pt x="113" y="452"/>
                    <a:pt x="1632" y="3790"/>
                    <a:pt x="4149" y="4391"/>
                  </a:cubicBezTo>
                  <a:cubicBezTo>
                    <a:pt x="4166" y="4396"/>
                    <a:pt x="4184" y="4397"/>
                    <a:pt x="4200" y="4397"/>
                  </a:cubicBezTo>
                  <a:cubicBezTo>
                    <a:pt x="4313" y="4397"/>
                    <a:pt x="4406" y="4313"/>
                    <a:pt x="4420" y="4202"/>
                  </a:cubicBezTo>
                  <a:cubicBezTo>
                    <a:pt x="4433" y="4093"/>
                    <a:pt x="4361" y="3989"/>
                    <a:pt x="4251" y="3964"/>
                  </a:cubicBezTo>
                  <a:cubicBezTo>
                    <a:pt x="1946" y="3411"/>
                    <a:pt x="466" y="164"/>
                    <a:pt x="450" y="131"/>
                  </a:cubicBezTo>
                  <a:cubicBezTo>
                    <a:pt x="414" y="49"/>
                    <a:pt x="333" y="1"/>
                    <a:pt x="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548;p67">
              <a:extLst>
                <a:ext uri="{FF2B5EF4-FFF2-40B4-BE49-F238E27FC236}">
                  <a16:creationId xmlns:a16="http://schemas.microsoft.com/office/drawing/2014/main" id="{3A55A11D-3EAC-E5BC-CFFB-7F2F4C30DD01}"/>
                </a:ext>
              </a:extLst>
            </p:cNvPr>
            <p:cNvSpPr/>
            <p:nvPr/>
          </p:nvSpPr>
          <p:spPr>
            <a:xfrm>
              <a:off x="12021890" y="894770"/>
              <a:ext cx="94699" cy="93930"/>
            </a:xfrm>
            <a:custGeom>
              <a:avLst/>
              <a:gdLst/>
              <a:ahLst/>
              <a:cxnLst/>
              <a:rect l="l" t="t" r="r" b="b"/>
              <a:pathLst>
                <a:path w="4434" h="4398" extrusionOk="0">
                  <a:moveTo>
                    <a:pt x="4183" y="1"/>
                  </a:moveTo>
                  <a:cubicBezTo>
                    <a:pt x="4099" y="1"/>
                    <a:pt x="4020" y="49"/>
                    <a:pt x="3983" y="131"/>
                  </a:cubicBezTo>
                  <a:cubicBezTo>
                    <a:pt x="3968" y="164"/>
                    <a:pt x="2491" y="3411"/>
                    <a:pt x="182" y="3964"/>
                  </a:cubicBezTo>
                  <a:cubicBezTo>
                    <a:pt x="73" y="3989"/>
                    <a:pt x="1" y="4093"/>
                    <a:pt x="14" y="4202"/>
                  </a:cubicBezTo>
                  <a:cubicBezTo>
                    <a:pt x="28" y="4313"/>
                    <a:pt x="121" y="4397"/>
                    <a:pt x="233" y="4397"/>
                  </a:cubicBezTo>
                  <a:cubicBezTo>
                    <a:pt x="250" y="4397"/>
                    <a:pt x="268" y="4396"/>
                    <a:pt x="284" y="4391"/>
                  </a:cubicBezTo>
                  <a:cubicBezTo>
                    <a:pt x="2802" y="3790"/>
                    <a:pt x="4321" y="452"/>
                    <a:pt x="4384" y="310"/>
                  </a:cubicBezTo>
                  <a:cubicBezTo>
                    <a:pt x="4434" y="200"/>
                    <a:pt x="4384" y="70"/>
                    <a:pt x="4273" y="20"/>
                  </a:cubicBezTo>
                  <a:cubicBezTo>
                    <a:pt x="4244" y="7"/>
                    <a:pt x="4213" y="1"/>
                    <a:pt x="41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549;p67">
              <a:extLst>
                <a:ext uri="{FF2B5EF4-FFF2-40B4-BE49-F238E27FC236}">
                  <a16:creationId xmlns:a16="http://schemas.microsoft.com/office/drawing/2014/main" id="{A547743E-C372-7DCC-CC91-B482E0EE0ED4}"/>
                </a:ext>
              </a:extLst>
            </p:cNvPr>
            <p:cNvSpPr/>
            <p:nvPr/>
          </p:nvSpPr>
          <p:spPr>
            <a:xfrm>
              <a:off x="11596299" y="450235"/>
              <a:ext cx="386592" cy="973283"/>
            </a:xfrm>
            <a:custGeom>
              <a:avLst/>
              <a:gdLst/>
              <a:ahLst/>
              <a:cxnLst/>
              <a:rect l="l" t="t" r="r" b="b"/>
              <a:pathLst>
                <a:path w="18101" h="45571" extrusionOk="0">
                  <a:moveTo>
                    <a:pt x="1" y="1"/>
                  </a:moveTo>
                  <a:lnTo>
                    <a:pt x="1" y="45570"/>
                  </a:lnTo>
                  <a:lnTo>
                    <a:pt x="18101" y="45570"/>
                  </a:lnTo>
                  <a:lnTo>
                    <a:pt x="181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550;p67">
              <a:extLst>
                <a:ext uri="{FF2B5EF4-FFF2-40B4-BE49-F238E27FC236}">
                  <a16:creationId xmlns:a16="http://schemas.microsoft.com/office/drawing/2014/main" id="{AB59EBA6-197F-A850-7F8E-EBE9FAA9A224}"/>
                </a:ext>
              </a:extLst>
            </p:cNvPr>
            <p:cNvSpPr/>
            <p:nvPr/>
          </p:nvSpPr>
          <p:spPr>
            <a:xfrm>
              <a:off x="11587008" y="463732"/>
              <a:ext cx="405152" cy="964462"/>
            </a:xfrm>
            <a:custGeom>
              <a:avLst/>
              <a:gdLst/>
              <a:ahLst/>
              <a:cxnLst/>
              <a:rect l="l" t="t" r="r" b="b"/>
              <a:pathLst>
                <a:path w="18970" h="45158" extrusionOk="0">
                  <a:moveTo>
                    <a:pt x="9485" y="32961"/>
                  </a:moveTo>
                  <a:lnTo>
                    <a:pt x="18102" y="44718"/>
                  </a:lnTo>
                  <a:lnTo>
                    <a:pt x="870" y="44718"/>
                  </a:lnTo>
                  <a:lnTo>
                    <a:pt x="9485" y="32961"/>
                  </a:lnTo>
                  <a:close/>
                  <a:moveTo>
                    <a:pt x="9485" y="1"/>
                  </a:moveTo>
                  <a:cubicBezTo>
                    <a:pt x="9363" y="1"/>
                    <a:pt x="9266" y="100"/>
                    <a:pt x="9266" y="222"/>
                  </a:cubicBezTo>
                  <a:lnTo>
                    <a:pt x="9266" y="32515"/>
                  </a:lnTo>
                  <a:lnTo>
                    <a:pt x="1" y="45157"/>
                  </a:lnTo>
                  <a:lnTo>
                    <a:pt x="18969" y="45157"/>
                  </a:lnTo>
                  <a:lnTo>
                    <a:pt x="9706" y="32515"/>
                  </a:lnTo>
                  <a:lnTo>
                    <a:pt x="9706" y="222"/>
                  </a:lnTo>
                  <a:cubicBezTo>
                    <a:pt x="9706" y="100"/>
                    <a:pt x="9607" y="1"/>
                    <a:pt x="94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551;p67">
              <a:extLst>
                <a:ext uri="{FF2B5EF4-FFF2-40B4-BE49-F238E27FC236}">
                  <a16:creationId xmlns:a16="http://schemas.microsoft.com/office/drawing/2014/main" id="{8BF3C5BF-9846-BC3A-5D74-FA59FAB810A0}"/>
                </a:ext>
              </a:extLst>
            </p:cNvPr>
            <p:cNvSpPr/>
            <p:nvPr/>
          </p:nvSpPr>
          <p:spPr>
            <a:xfrm>
              <a:off x="11783198" y="391459"/>
              <a:ext cx="123254" cy="75477"/>
            </a:xfrm>
            <a:custGeom>
              <a:avLst/>
              <a:gdLst/>
              <a:ahLst/>
              <a:cxnLst/>
              <a:rect l="l" t="t" r="r" b="b"/>
              <a:pathLst>
                <a:path w="5771" h="3534" extrusionOk="0">
                  <a:moveTo>
                    <a:pt x="3803" y="439"/>
                  </a:moveTo>
                  <a:cubicBezTo>
                    <a:pt x="4308" y="439"/>
                    <a:pt x="4788" y="736"/>
                    <a:pt x="4996" y="1231"/>
                  </a:cubicBezTo>
                  <a:cubicBezTo>
                    <a:pt x="5277" y="1891"/>
                    <a:pt x="4966" y="2655"/>
                    <a:pt x="4303" y="2932"/>
                  </a:cubicBezTo>
                  <a:cubicBezTo>
                    <a:pt x="4023" y="3050"/>
                    <a:pt x="3300" y="3093"/>
                    <a:pt x="2454" y="3093"/>
                  </a:cubicBezTo>
                  <a:cubicBezTo>
                    <a:pt x="1895" y="3093"/>
                    <a:pt x="1282" y="3074"/>
                    <a:pt x="707" y="3046"/>
                  </a:cubicBezTo>
                  <a:lnTo>
                    <a:pt x="707" y="3044"/>
                  </a:lnTo>
                  <a:cubicBezTo>
                    <a:pt x="1659" y="1960"/>
                    <a:pt x="2829" y="741"/>
                    <a:pt x="3292" y="545"/>
                  </a:cubicBezTo>
                  <a:cubicBezTo>
                    <a:pt x="3459" y="473"/>
                    <a:pt x="3633" y="439"/>
                    <a:pt x="3803" y="439"/>
                  </a:cubicBezTo>
                  <a:close/>
                  <a:moveTo>
                    <a:pt x="3796" y="0"/>
                  </a:moveTo>
                  <a:cubicBezTo>
                    <a:pt x="3571" y="0"/>
                    <a:pt x="3342" y="45"/>
                    <a:pt x="3121" y="138"/>
                  </a:cubicBezTo>
                  <a:cubicBezTo>
                    <a:pt x="2401" y="443"/>
                    <a:pt x="661" y="2421"/>
                    <a:pt x="144" y="3022"/>
                  </a:cubicBezTo>
                  <a:cubicBezTo>
                    <a:pt x="0" y="3190"/>
                    <a:pt x="110" y="3452"/>
                    <a:pt x="332" y="3466"/>
                  </a:cubicBezTo>
                  <a:cubicBezTo>
                    <a:pt x="728" y="3488"/>
                    <a:pt x="1584" y="3534"/>
                    <a:pt x="2432" y="3534"/>
                  </a:cubicBezTo>
                  <a:cubicBezTo>
                    <a:pt x="3277" y="3534"/>
                    <a:pt x="4115" y="3488"/>
                    <a:pt x="4474" y="3337"/>
                  </a:cubicBezTo>
                  <a:cubicBezTo>
                    <a:pt x="5358" y="2963"/>
                    <a:pt x="5771" y="1945"/>
                    <a:pt x="5397" y="1061"/>
                  </a:cubicBezTo>
                  <a:cubicBezTo>
                    <a:pt x="5117" y="399"/>
                    <a:pt x="4473" y="0"/>
                    <a:pt x="37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552;p67">
              <a:extLst>
                <a:ext uri="{FF2B5EF4-FFF2-40B4-BE49-F238E27FC236}">
                  <a16:creationId xmlns:a16="http://schemas.microsoft.com/office/drawing/2014/main" id="{0CA75238-8E2F-3439-FAB4-48F86B068E14}"/>
                </a:ext>
              </a:extLst>
            </p:cNvPr>
            <p:cNvSpPr/>
            <p:nvPr/>
          </p:nvSpPr>
          <p:spPr>
            <a:xfrm>
              <a:off x="11672737" y="391459"/>
              <a:ext cx="123275" cy="75477"/>
            </a:xfrm>
            <a:custGeom>
              <a:avLst/>
              <a:gdLst/>
              <a:ahLst/>
              <a:cxnLst/>
              <a:rect l="l" t="t" r="r" b="b"/>
              <a:pathLst>
                <a:path w="5772" h="3534" extrusionOk="0">
                  <a:moveTo>
                    <a:pt x="1975" y="441"/>
                  </a:moveTo>
                  <a:cubicBezTo>
                    <a:pt x="2147" y="441"/>
                    <a:pt x="2319" y="476"/>
                    <a:pt x="2479" y="543"/>
                  </a:cubicBezTo>
                  <a:cubicBezTo>
                    <a:pt x="2918" y="729"/>
                    <a:pt x="4054" y="1893"/>
                    <a:pt x="5063" y="3044"/>
                  </a:cubicBezTo>
                  <a:cubicBezTo>
                    <a:pt x="4487" y="3074"/>
                    <a:pt x="3872" y="3094"/>
                    <a:pt x="3311" y="3094"/>
                  </a:cubicBezTo>
                  <a:cubicBezTo>
                    <a:pt x="2468" y="3094"/>
                    <a:pt x="1747" y="3050"/>
                    <a:pt x="1469" y="2932"/>
                  </a:cubicBezTo>
                  <a:cubicBezTo>
                    <a:pt x="900" y="2690"/>
                    <a:pt x="580" y="2083"/>
                    <a:pt x="703" y="1478"/>
                  </a:cubicBezTo>
                  <a:cubicBezTo>
                    <a:pt x="826" y="875"/>
                    <a:pt x="1358" y="441"/>
                    <a:pt x="1975" y="441"/>
                  </a:cubicBezTo>
                  <a:close/>
                  <a:moveTo>
                    <a:pt x="1974" y="0"/>
                  </a:moveTo>
                  <a:cubicBezTo>
                    <a:pt x="1297" y="0"/>
                    <a:pt x="655" y="398"/>
                    <a:pt x="375" y="1061"/>
                  </a:cubicBezTo>
                  <a:cubicBezTo>
                    <a:pt x="1" y="1944"/>
                    <a:pt x="414" y="2963"/>
                    <a:pt x="1298" y="3337"/>
                  </a:cubicBezTo>
                  <a:cubicBezTo>
                    <a:pt x="1657" y="3488"/>
                    <a:pt x="2493" y="3534"/>
                    <a:pt x="3339" y="3534"/>
                  </a:cubicBezTo>
                  <a:cubicBezTo>
                    <a:pt x="4186" y="3534"/>
                    <a:pt x="5043" y="3488"/>
                    <a:pt x="5440" y="3464"/>
                  </a:cubicBezTo>
                  <a:cubicBezTo>
                    <a:pt x="5662" y="3451"/>
                    <a:pt x="5771" y="3190"/>
                    <a:pt x="5627" y="3022"/>
                  </a:cubicBezTo>
                  <a:cubicBezTo>
                    <a:pt x="5111" y="2423"/>
                    <a:pt x="3374" y="444"/>
                    <a:pt x="2650" y="138"/>
                  </a:cubicBezTo>
                  <a:cubicBezTo>
                    <a:pt x="2429" y="44"/>
                    <a:pt x="2200" y="0"/>
                    <a:pt x="19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553;p67">
              <a:extLst>
                <a:ext uri="{FF2B5EF4-FFF2-40B4-BE49-F238E27FC236}">
                  <a16:creationId xmlns:a16="http://schemas.microsoft.com/office/drawing/2014/main" id="{55320F16-5F24-AF52-DDC8-A01ABEEF8F21}"/>
                </a:ext>
              </a:extLst>
            </p:cNvPr>
            <p:cNvSpPr/>
            <p:nvPr/>
          </p:nvSpPr>
          <p:spPr>
            <a:xfrm>
              <a:off x="11783327" y="456151"/>
              <a:ext cx="71996" cy="71185"/>
            </a:xfrm>
            <a:custGeom>
              <a:avLst/>
              <a:gdLst/>
              <a:ahLst/>
              <a:cxnLst/>
              <a:rect l="l" t="t" r="r" b="b"/>
              <a:pathLst>
                <a:path w="3371" h="3333" extrusionOk="0">
                  <a:moveTo>
                    <a:pt x="249" y="1"/>
                  </a:moveTo>
                  <a:cubicBezTo>
                    <a:pt x="219" y="1"/>
                    <a:pt x="189" y="7"/>
                    <a:pt x="159" y="20"/>
                  </a:cubicBezTo>
                  <a:cubicBezTo>
                    <a:pt x="51" y="69"/>
                    <a:pt x="0" y="195"/>
                    <a:pt x="47" y="305"/>
                  </a:cubicBezTo>
                  <a:cubicBezTo>
                    <a:pt x="93" y="411"/>
                    <a:pt x="1218" y="2879"/>
                    <a:pt x="3088" y="3327"/>
                  </a:cubicBezTo>
                  <a:cubicBezTo>
                    <a:pt x="3105" y="3331"/>
                    <a:pt x="3121" y="3333"/>
                    <a:pt x="3139" y="3333"/>
                  </a:cubicBezTo>
                  <a:lnTo>
                    <a:pt x="3139" y="3331"/>
                  </a:lnTo>
                  <a:cubicBezTo>
                    <a:pt x="3250" y="3331"/>
                    <a:pt x="3345" y="3249"/>
                    <a:pt x="3358" y="3138"/>
                  </a:cubicBezTo>
                  <a:cubicBezTo>
                    <a:pt x="3370" y="3026"/>
                    <a:pt x="3298" y="2923"/>
                    <a:pt x="3190" y="2897"/>
                  </a:cubicBezTo>
                  <a:cubicBezTo>
                    <a:pt x="1532" y="2501"/>
                    <a:pt x="460" y="150"/>
                    <a:pt x="449" y="126"/>
                  </a:cubicBezTo>
                  <a:cubicBezTo>
                    <a:pt x="411" y="47"/>
                    <a:pt x="332" y="1"/>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554;p67">
              <a:extLst>
                <a:ext uri="{FF2B5EF4-FFF2-40B4-BE49-F238E27FC236}">
                  <a16:creationId xmlns:a16="http://schemas.microsoft.com/office/drawing/2014/main" id="{FC9DB4AF-25C8-4750-B606-53A610D72951}"/>
                </a:ext>
              </a:extLst>
            </p:cNvPr>
            <p:cNvSpPr/>
            <p:nvPr/>
          </p:nvSpPr>
          <p:spPr>
            <a:xfrm>
              <a:off x="11721774" y="456065"/>
              <a:ext cx="72082" cy="71270"/>
            </a:xfrm>
            <a:custGeom>
              <a:avLst/>
              <a:gdLst/>
              <a:ahLst/>
              <a:cxnLst/>
              <a:rect l="l" t="t" r="r" b="b"/>
              <a:pathLst>
                <a:path w="3375" h="3337" extrusionOk="0">
                  <a:moveTo>
                    <a:pt x="3125" y="0"/>
                  </a:moveTo>
                  <a:cubicBezTo>
                    <a:pt x="3040" y="0"/>
                    <a:pt x="2959" y="49"/>
                    <a:pt x="2923" y="130"/>
                  </a:cubicBezTo>
                  <a:cubicBezTo>
                    <a:pt x="2912" y="154"/>
                    <a:pt x="1844" y="2505"/>
                    <a:pt x="182" y="2903"/>
                  </a:cubicBezTo>
                  <a:cubicBezTo>
                    <a:pt x="72" y="2928"/>
                    <a:pt x="0" y="3032"/>
                    <a:pt x="14" y="3142"/>
                  </a:cubicBezTo>
                  <a:cubicBezTo>
                    <a:pt x="27" y="3253"/>
                    <a:pt x="120" y="3337"/>
                    <a:pt x="233" y="3337"/>
                  </a:cubicBezTo>
                  <a:cubicBezTo>
                    <a:pt x="249" y="3337"/>
                    <a:pt x="267" y="3335"/>
                    <a:pt x="284" y="3332"/>
                  </a:cubicBezTo>
                  <a:cubicBezTo>
                    <a:pt x="2154" y="2883"/>
                    <a:pt x="3279" y="415"/>
                    <a:pt x="3325" y="310"/>
                  </a:cubicBezTo>
                  <a:cubicBezTo>
                    <a:pt x="3375" y="199"/>
                    <a:pt x="3325" y="69"/>
                    <a:pt x="3214" y="19"/>
                  </a:cubicBezTo>
                  <a:cubicBezTo>
                    <a:pt x="3185" y="6"/>
                    <a:pt x="3155" y="0"/>
                    <a:pt x="31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555;p67">
              <a:extLst>
                <a:ext uri="{FF2B5EF4-FFF2-40B4-BE49-F238E27FC236}">
                  <a16:creationId xmlns:a16="http://schemas.microsoft.com/office/drawing/2014/main" id="{72955AEC-F480-98D0-964A-92AB9CD8060E}"/>
                </a:ext>
              </a:extLst>
            </p:cNvPr>
            <p:cNvSpPr/>
            <p:nvPr/>
          </p:nvSpPr>
          <p:spPr>
            <a:xfrm>
              <a:off x="11100100" y="-133466"/>
              <a:ext cx="602581" cy="1317608"/>
            </a:xfrm>
            <a:custGeom>
              <a:avLst/>
              <a:gdLst/>
              <a:ahLst/>
              <a:cxnLst/>
              <a:rect l="l" t="t" r="r" b="b"/>
              <a:pathLst>
                <a:path w="28214" h="61693" extrusionOk="0">
                  <a:moveTo>
                    <a:pt x="3046" y="1"/>
                  </a:moveTo>
                  <a:cubicBezTo>
                    <a:pt x="1351" y="1082"/>
                    <a:pt x="0" y="5279"/>
                    <a:pt x="42" y="8044"/>
                  </a:cubicBezTo>
                  <a:lnTo>
                    <a:pt x="3552" y="61481"/>
                  </a:lnTo>
                  <a:lnTo>
                    <a:pt x="12086" y="61693"/>
                  </a:lnTo>
                  <a:lnTo>
                    <a:pt x="12280" y="11184"/>
                  </a:lnTo>
                  <a:lnTo>
                    <a:pt x="12909" y="11157"/>
                  </a:lnTo>
                  <a:lnTo>
                    <a:pt x="21183" y="61649"/>
                  </a:lnTo>
                  <a:lnTo>
                    <a:pt x="28213" y="61518"/>
                  </a:lnTo>
                  <a:cubicBezTo>
                    <a:pt x="28213" y="61518"/>
                    <a:pt x="21926" y="394"/>
                    <a:pt x="21538" y="29"/>
                  </a:cubicBezTo>
                  <a:lnTo>
                    <a:pt x="17169" y="23"/>
                  </a:lnTo>
                  <a:lnTo>
                    <a:pt x="17312" y="23"/>
                  </a:lnTo>
                  <a:lnTo>
                    <a:pt x="12391" y="16"/>
                  </a:lnTo>
                  <a:lnTo>
                    <a:pt x="12193" y="16"/>
                  </a:lnTo>
                  <a:lnTo>
                    <a:pt x="32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556;p67">
              <a:extLst>
                <a:ext uri="{FF2B5EF4-FFF2-40B4-BE49-F238E27FC236}">
                  <a16:creationId xmlns:a16="http://schemas.microsoft.com/office/drawing/2014/main" id="{A48872B0-091F-D293-8448-F560943E673D}"/>
                </a:ext>
              </a:extLst>
            </p:cNvPr>
            <p:cNvSpPr/>
            <p:nvPr/>
          </p:nvSpPr>
          <p:spPr>
            <a:xfrm>
              <a:off x="11538783" y="1182306"/>
              <a:ext cx="297019" cy="241404"/>
            </a:xfrm>
            <a:custGeom>
              <a:avLst/>
              <a:gdLst/>
              <a:ahLst/>
              <a:cxnLst/>
              <a:rect l="l" t="t" r="r" b="b"/>
              <a:pathLst>
                <a:path w="13907" h="11303" extrusionOk="0">
                  <a:moveTo>
                    <a:pt x="1" y="0"/>
                  </a:moveTo>
                  <a:lnTo>
                    <a:pt x="867" y="10358"/>
                  </a:lnTo>
                  <a:cubicBezTo>
                    <a:pt x="866" y="10868"/>
                    <a:pt x="1278" y="11283"/>
                    <a:pt x="1789" y="11284"/>
                  </a:cubicBezTo>
                  <a:lnTo>
                    <a:pt x="7065" y="11292"/>
                  </a:lnTo>
                  <a:lnTo>
                    <a:pt x="13902" y="11302"/>
                  </a:lnTo>
                  <a:lnTo>
                    <a:pt x="13902" y="11163"/>
                  </a:lnTo>
                  <a:cubicBezTo>
                    <a:pt x="13906" y="8641"/>
                    <a:pt x="11865" y="6592"/>
                    <a:pt x="9343" y="6589"/>
                  </a:cubicBezTo>
                  <a:cubicBezTo>
                    <a:pt x="8657" y="6587"/>
                    <a:pt x="8143" y="5960"/>
                    <a:pt x="8280" y="5287"/>
                  </a:cubicBezTo>
                  <a:lnTo>
                    <a:pt x="8540" y="12"/>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557;p67">
              <a:extLst>
                <a:ext uri="{FF2B5EF4-FFF2-40B4-BE49-F238E27FC236}">
                  <a16:creationId xmlns:a16="http://schemas.microsoft.com/office/drawing/2014/main" id="{80AD456A-994C-2F73-926C-20F793A25660}"/>
                </a:ext>
              </a:extLst>
            </p:cNvPr>
            <p:cNvSpPr/>
            <p:nvPr/>
          </p:nvSpPr>
          <p:spPr>
            <a:xfrm>
              <a:off x="11557257" y="1406111"/>
              <a:ext cx="278545" cy="24625"/>
            </a:xfrm>
            <a:custGeom>
              <a:avLst/>
              <a:gdLst/>
              <a:ahLst/>
              <a:cxnLst/>
              <a:rect l="l" t="t" r="r" b="b"/>
              <a:pathLst>
                <a:path w="13042" h="1153" extrusionOk="0">
                  <a:moveTo>
                    <a:pt x="4" y="1"/>
                  </a:moveTo>
                  <a:lnTo>
                    <a:pt x="1" y="1133"/>
                  </a:lnTo>
                  <a:lnTo>
                    <a:pt x="13040" y="1152"/>
                  </a:lnTo>
                  <a:lnTo>
                    <a:pt x="13041" y="22"/>
                  </a:lnTo>
                  <a:lnTo>
                    <a:pt x="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558;p67">
              <a:extLst>
                <a:ext uri="{FF2B5EF4-FFF2-40B4-BE49-F238E27FC236}">
                  <a16:creationId xmlns:a16="http://schemas.microsoft.com/office/drawing/2014/main" id="{CB6D987E-F616-28A1-7B69-5DB13F8D4C57}"/>
                </a:ext>
              </a:extLst>
            </p:cNvPr>
            <p:cNvSpPr/>
            <p:nvPr/>
          </p:nvSpPr>
          <p:spPr>
            <a:xfrm>
              <a:off x="11529813" y="1148561"/>
              <a:ext cx="204968" cy="86327"/>
            </a:xfrm>
            <a:custGeom>
              <a:avLst/>
              <a:gdLst/>
              <a:ahLst/>
              <a:cxnLst/>
              <a:rect l="l" t="t" r="r" b="b"/>
              <a:pathLst>
                <a:path w="9597" h="4042" extrusionOk="0">
                  <a:moveTo>
                    <a:pt x="1907" y="1"/>
                  </a:moveTo>
                  <a:cubicBezTo>
                    <a:pt x="1902" y="1"/>
                    <a:pt x="1896" y="1"/>
                    <a:pt x="1891" y="1"/>
                  </a:cubicBezTo>
                  <a:cubicBezTo>
                    <a:pt x="1338" y="11"/>
                    <a:pt x="898" y="463"/>
                    <a:pt x="903" y="1014"/>
                  </a:cubicBezTo>
                  <a:cubicBezTo>
                    <a:pt x="903" y="1019"/>
                    <a:pt x="904" y="1022"/>
                    <a:pt x="904" y="1026"/>
                  </a:cubicBezTo>
                  <a:cubicBezTo>
                    <a:pt x="368" y="1172"/>
                    <a:pt x="1" y="1666"/>
                    <a:pt x="16" y="2223"/>
                  </a:cubicBezTo>
                  <a:cubicBezTo>
                    <a:pt x="29" y="2778"/>
                    <a:pt x="421" y="3252"/>
                    <a:pt x="964" y="3371"/>
                  </a:cubicBezTo>
                  <a:cubicBezTo>
                    <a:pt x="1105" y="3763"/>
                    <a:pt x="1473" y="4025"/>
                    <a:pt x="1889" y="4033"/>
                  </a:cubicBezTo>
                  <a:cubicBezTo>
                    <a:pt x="1895" y="4033"/>
                    <a:pt x="1901" y="4033"/>
                    <a:pt x="1907" y="4033"/>
                  </a:cubicBezTo>
                  <a:cubicBezTo>
                    <a:pt x="2316" y="4033"/>
                    <a:pt x="2684" y="3784"/>
                    <a:pt x="2836" y="3404"/>
                  </a:cubicBezTo>
                  <a:lnTo>
                    <a:pt x="2985" y="3404"/>
                  </a:lnTo>
                  <a:cubicBezTo>
                    <a:pt x="3136" y="3785"/>
                    <a:pt x="3506" y="4034"/>
                    <a:pt x="3916" y="4036"/>
                  </a:cubicBezTo>
                  <a:cubicBezTo>
                    <a:pt x="4325" y="4036"/>
                    <a:pt x="4695" y="3787"/>
                    <a:pt x="4848" y="3407"/>
                  </a:cubicBezTo>
                  <a:lnTo>
                    <a:pt x="4873" y="3407"/>
                  </a:lnTo>
                  <a:cubicBezTo>
                    <a:pt x="5025" y="3788"/>
                    <a:pt x="5393" y="4039"/>
                    <a:pt x="5804" y="4039"/>
                  </a:cubicBezTo>
                  <a:cubicBezTo>
                    <a:pt x="6214" y="4039"/>
                    <a:pt x="6583" y="3790"/>
                    <a:pt x="6736" y="3410"/>
                  </a:cubicBezTo>
                  <a:lnTo>
                    <a:pt x="6885" y="3410"/>
                  </a:lnTo>
                  <a:cubicBezTo>
                    <a:pt x="7037" y="3792"/>
                    <a:pt x="7405" y="4041"/>
                    <a:pt x="7814" y="4041"/>
                  </a:cubicBezTo>
                  <a:cubicBezTo>
                    <a:pt x="7826" y="4041"/>
                    <a:pt x="7838" y="4041"/>
                    <a:pt x="7850" y="4040"/>
                  </a:cubicBezTo>
                  <a:cubicBezTo>
                    <a:pt x="8274" y="4025"/>
                    <a:pt x="8641" y="3746"/>
                    <a:pt x="8769" y="3344"/>
                  </a:cubicBezTo>
                  <a:cubicBezTo>
                    <a:pt x="9261" y="3180"/>
                    <a:pt x="9595" y="2721"/>
                    <a:pt x="9596" y="2203"/>
                  </a:cubicBezTo>
                  <a:cubicBezTo>
                    <a:pt x="9596" y="1702"/>
                    <a:pt x="9288" y="1253"/>
                    <a:pt x="8821" y="1073"/>
                  </a:cubicBezTo>
                  <a:cubicBezTo>
                    <a:pt x="8821" y="1058"/>
                    <a:pt x="8826" y="1043"/>
                    <a:pt x="8826" y="1028"/>
                  </a:cubicBezTo>
                  <a:cubicBezTo>
                    <a:pt x="8838" y="472"/>
                    <a:pt x="8398" y="14"/>
                    <a:pt x="7843" y="2"/>
                  </a:cubicBezTo>
                  <a:cubicBezTo>
                    <a:pt x="7835" y="2"/>
                    <a:pt x="7828" y="2"/>
                    <a:pt x="7821" y="2"/>
                  </a:cubicBezTo>
                  <a:cubicBezTo>
                    <a:pt x="7277" y="2"/>
                    <a:pt x="6829" y="439"/>
                    <a:pt x="6819" y="986"/>
                  </a:cubicBezTo>
                  <a:lnTo>
                    <a:pt x="6811" y="986"/>
                  </a:lnTo>
                  <a:cubicBezTo>
                    <a:pt x="6795" y="504"/>
                    <a:pt x="6439" y="101"/>
                    <a:pt x="5963" y="28"/>
                  </a:cubicBezTo>
                  <a:cubicBezTo>
                    <a:pt x="5912" y="20"/>
                    <a:pt x="5860" y="16"/>
                    <a:pt x="5809" y="16"/>
                  </a:cubicBezTo>
                  <a:cubicBezTo>
                    <a:pt x="5390" y="16"/>
                    <a:pt x="5008" y="280"/>
                    <a:pt x="4866" y="685"/>
                  </a:cubicBezTo>
                  <a:cubicBezTo>
                    <a:pt x="4723" y="278"/>
                    <a:pt x="4340" y="12"/>
                    <a:pt x="3920" y="12"/>
                  </a:cubicBezTo>
                  <a:cubicBezTo>
                    <a:pt x="3870" y="12"/>
                    <a:pt x="3820" y="16"/>
                    <a:pt x="3770" y="23"/>
                  </a:cubicBezTo>
                  <a:cubicBezTo>
                    <a:pt x="3293" y="95"/>
                    <a:pt x="2935" y="498"/>
                    <a:pt x="2919" y="980"/>
                  </a:cubicBezTo>
                  <a:lnTo>
                    <a:pt x="2911" y="980"/>
                  </a:lnTo>
                  <a:cubicBezTo>
                    <a:pt x="2896" y="434"/>
                    <a:pt x="2451" y="1"/>
                    <a:pt x="19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559;p67">
              <a:extLst>
                <a:ext uri="{FF2B5EF4-FFF2-40B4-BE49-F238E27FC236}">
                  <a16:creationId xmlns:a16="http://schemas.microsoft.com/office/drawing/2014/main" id="{BD58A5C6-51D1-4D9E-A231-32AD37B7B9DE}"/>
                </a:ext>
              </a:extLst>
            </p:cNvPr>
            <p:cNvSpPr/>
            <p:nvPr/>
          </p:nvSpPr>
          <p:spPr>
            <a:xfrm>
              <a:off x="11585129" y="1285975"/>
              <a:ext cx="71227" cy="68558"/>
            </a:xfrm>
            <a:custGeom>
              <a:avLst/>
              <a:gdLst/>
              <a:ahLst/>
              <a:cxnLst/>
              <a:rect l="l" t="t" r="r" b="b"/>
              <a:pathLst>
                <a:path w="3335" h="3210" extrusionOk="0">
                  <a:moveTo>
                    <a:pt x="1605" y="1"/>
                  </a:moveTo>
                  <a:cubicBezTo>
                    <a:pt x="719" y="1"/>
                    <a:pt x="2" y="718"/>
                    <a:pt x="0" y="1603"/>
                  </a:cubicBezTo>
                  <a:cubicBezTo>
                    <a:pt x="0" y="2251"/>
                    <a:pt x="389" y="2837"/>
                    <a:pt x="988" y="3086"/>
                  </a:cubicBezTo>
                  <a:cubicBezTo>
                    <a:pt x="1187" y="3169"/>
                    <a:pt x="1397" y="3209"/>
                    <a:pt x="1605" y="3209"/>
                  </a:cubicBezTo>
                  <a:cubicBezTo>
                    <a:pt x="2021" y="3209"/>
                    <a:pt x="2430" y="3047"/>
                    <a:pt x="2737" y="2740"/>
                  </a:cubicBezTo>
                  <a:cubicBezTo>
                    <a:pt x="3196" y="2283"/>
                    <a:pt x="3334" y="1594"/>
                    <a:pt x="3088" y="993"/>
                  </a:cubicBezTo>
                  <a:cubicBezTo>
                    <a:pt x="2840" y="394"/>
                    <a:pt x="2256" y="2"/>
                    <a:pt x="1608" y="1"/>
                  </a:cubicBezTo>
                  <a:cubicBezTo>
                    <a:pt x="1607" y="1"/>
                    <a:pt x="1606" y="1"/>
                    <a:pt x="16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560;p67">
              <a:extLst>
                <a:ext uri="{FF2B5EF4-FFF2-40B4-BE49-F238E27FC236}">
                  <a16:creationId xmlns:a16="http://schemas.microsoft.com/office/drawing/2014/main" id="{F2334FC1-5B2F-CF57-52C8-1632F268DE57}"/>
                </a:ext>
              </a:extLst>
            </p:cNvPr>
            <p:cNvSpPr/>
            <p:nvPr/>
          </p:nvSpPr>
          <p:spPr>
            <a:xfrm>
              <a:off x="11613171" y="1307824"/>
              <a:ext cx="117103" cy="98415"/>
            </a:xfrm>
            <a:custGeom>
              <a:avLst/>
              <a:gdLst/>
              <a:ahLst/>
              <a:cxnLst/>
              <a:rect l="l" t="t" r="r" b="b"/>
              <a:pathLst>
                <a:path w="5483" h="4608" extrusionOk="0">
                  <a:moveTo>
                    <a:pt x="4842" y="0"/>
                  </a:moveTo>
                  <a:lnTo>
                    <a:pt x="1" y="4604"/>
                  </a:lnTo>
                  <a:lnTo>
                    <a:pt x="1445" y="4607"/>
                  </a:lnTo>
                  <a:lnTo>
                    <a:pt x="5483" y="644"/>
                  </a:lnTo>
                  <a:cubicBezTo>
                    <a:pt x="5186" y="535"/>
                    <a:pt x="4950" y="299"/>
                    <a:pt x="48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561;p67">
              <a:extLst>
                <a:ext uri="{FF2B5EF4-FFF2-40B4-BE49-F238E27FC236}">
                  <a16:creationId xmlns:a16="http://schemas.microsoft.com/office/drawing/2014/main" id="{1E71E8E6-2849-EF00-9B7D-7F25DD276C63}"/>
                </a:ext>
              </a:extLst>
            </p:cNvPr>
            <p:cNvSpPr/>
            <p:nvPr/>
          </p:nvSpPr>
          <p:spPr>
            <a:xfrm>
              <a:off x="11157253" y="1177201"/>
              <a:ext cx="213425" cy="233523"/>
            </a:xfrm>
            <a:custGeom>
              <a:avLst/>
              <a:gdLst/>
              <a:ahLst/>
              <a:cxnLst/>
              <a:rect l="l" t="t" r="r" b="b"/>
              <a:pathLst>
                <a:path w="9993" h="10934" extrusionOk="0">
                  <a:moveTo>
                    <a:pt x="9587" y="0"/>
                  </a:moveTo>
                  <a:lnTo>
                    <a:pt x="472" y="111"/>
                  </a:lnTo>
                  <a:lnTo>
                    <a:pt x="1688" y="7114"/>
                  </a:lnTo>
                  <a:cubicBezTo>
                    <a:pt x="621" y="7991"/>
                    <a:pt x="1" y="9300"/>
                    <a:pt x="1" y="10681"/>
                  </a:cubicBezTo>
                  <a:lnTo>
                    <a:pt x="1" y="10918"/>
                  </a:lnTo>
                  <a:lnTo>
                    <a:pt x="9990" y="10933"/>
                  </a:lnTo>
                  <a:lnTo>
                    <a:pt x="9990" y="10696"/>
                  </a:lnTo>
                  <a:cubicBezTo>
                    <a:pt x="9993" y="9444"/>
                    <a:pt x="9487" y="8245"/>
                    <a:pt x="8588" y="7374"/>
                  </a:cubicBezTo>
                  <a:lnTo>
                    <a:pt x="95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562;p67">
              <a:extLst>
                <a:ext uri="{FF2B5EF4-FFF2-40B4-BE49-F238E27FC236}">
                  <a16:creationId xmlns:a16="http://schemas.microsoft.com/office/drawing/2014/main" id="{23A5497A-7CEF-DA8D-F42E-0660C2E66EE3}"/>
                </a:ext>
              </a:extLst>
            </p:cNvPr>
            <p:cNvSpPr/>
            <p:nvPr/>
          </p:nvSpPr>
          <p:spPr>
            <a:xfrm>
              <a:off x="11213551" y="1313398"/>
              <a:ext cx="110909" cy="9611"/>
            </a:xfrm>
            <a:custGeom>
              <a:avLst/>
              <a:gdLst/>
              <a:ahLst/>
              <a:cxnLst/>
              <a:rect l="l" t="t" r="r" b="b"/>
              <a:pathLst>
                <a:path w="5193" h="450" extrusionOk="0">
                  <a:moveTo>
                    <a:pt x="214" y="0"/>
                  </a:moveTo>
                  <a:cubicBezTo>
                    <a:pt x="96" y="3"/>
                    <a:pt x="1" y="101"/>
                    <a:pt x="1" y="221"/>
                  </a:cubicBezTo>
                  <a:cubicBezTo>
                    <a:pt x="1" y="340"/>
                    <a:pt x="96" y="437"/>
                    <a:pt x="214" y="440"/>
                  </a:cubicBezTo>
                  <a:lnTo>
                    <a:pt x="4973" y="449"/>
                  </a:lnTo>
                  <a:cubicBezTo>
                    <a:pt x="5094" y="449"/>
                    <a:pt x="5192" y="350"/>
                    <a:pt x="5192" y="228"/>
                  </a:cubicBezTo>
                  <a:cubicBezTo>
                    <a:pt x="5192" y="107"/>
                    <a:pt x="5094" y="8"/>
                    <a:pt x="4973" y="8"/>
                  </a:cubicBezTo>
                  <a:lnTo>
                    <a:pt x="2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563;p67">
              <a:extLst>
                <a:ext uri="{FF2B5EF4-FFF2-40B4-BE49-F238E27FC236}">
                  <a16:creationId xmlns:a16="http://schemas.microsoft.com/office/drawing/2014/main" id="{10A7B222-BD07-C707-E1DF-65C633C26F28}"/>
                </a:ext>
              </a:extLst>
            </p:cNvPr>
            <p:cNvSpPr/>
            <p:nvPr/>
          </p:nvSpPr>
          <p:spPr>
            <a:xfrm>
              <a:off x="11157894" y="1400686"/>
              <a:ext cx="212528" cy="28512"/>
            </a:xfrm>
            <a:custGeom>
              <a:avLst/>
              <a:gdLst/>
              <a:ahLst/>
              <a:cxnLst/>
              <a:rect l="l" t="t" r="r" b="b"/>
              <a:pathLst>
                <a:path w="9951" h="1335" extrusionOk="0">
                  <a:moveTo>
                    <a:pt x="219" y="1"/>
                  </a:moveTo>
                  <a:cubicBezTo>
                    <a:pt x="98" y="1"/>
                    <a:pt x="2" y="97"/>
                    <a:pt x="2" y="217"/>
                  </a:cubicBezTo>
                  <a:cubicBezTo>
                    <a:pt x="1" y="825"/>
                    <a:pt x="495" y="1321"/>
                    <a:pt x="1103" y="1321"/>
                  </a:cubicBezTo>
                  <a:lnTo>
                    <a:pt x="9035" y="1334"/>
                  </a:lnTo>
                  <a:cubicBezTo>
                    <a:pt x="9539" y="1334"/>
                    <a:pt x="9951" y="926"/>
                    <a:pt x="9951" y="420"/>
                  </a:cubicBezTo>
                  <a:lnTo>
                    <a:pt x="9951" y="232"/>
                  </a:lnTo>
                  <a:cubicBezTo>
                    <a:pt x="9951" y="114"/>
                    <a:pt x="9855" y="16"/>
                    <a:pt x="9736" y="16"/>
                  </a:cubicBezTo>
                  <a:lnTo>
                    <a:pt x="2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564;p67">
              <a:extLst>
                <a:ext uri="{FF2B5EF4-FFF2-40B4-BE49-F238E27FC236}">
                  <a16:creationId xmlns:a16="http://schemas.microsoft.com/office/drawing/2014/main" id="{8A36765C-8C26-8F64-12AE-2B4893B06D1A}"/>
                </a:ext>
              </a:extLst>
            </p:cNvPr>
            <p:cNvSpPr/>
            <p:nvPr/>
          </p:nvSpPr>
          <p:spPr>
            <a:xfrm>
              <a:off x="11161652" y="1147984"/>
              <a:ext cx="204968" cy="86327"/>
            </a:xfrm>
            <a:custGeom>
              <a:avLst/>
              <a:gdLst/>
              <a:ahLst/>
              <a:cxnLst/>
              <a:rect l="l" t="t" r="r" b="b"/>
              <a:pathLst>
                <a:path w="9597" h="4042" extrusionOk="0">
                  <a:moveTo>
                    <a:pt x="1906" y="1"/>
                  </a:moveTo>
                  <a:cubicBezTo>
                    <a:pt x="1900" y="1"/>
                    <a:pt x="1895" y="1"/>
                    <a:pt x="1889" y="1"/>
                  </a:cubicBezTo>
                  <a:cubicBezTo>
                    <a:pt x="1338" y="11"/>
                    <a:pt x="898" y="463"/>
                    <a:pt x="903" y="1014"/>
                  </a:cubicBezTo>
                  <a:cubicBezTo>
                    <a:pt x="903" y="1019"/>
                    <a:pt x="904" y="1022"/>
                    <a:pt x="904" y="1026"/>
                  </a:cubicBezTo>
                  <a:cubicBezTo>
                    <a:pt x="367" y="1172"/>
                    <a:pt x="1" y="1666"/>
                    <a:pt x="14" y="2223"/>
                  </a:cubicBezTo>
                  <a:cubicBezTo>
                    <a:pt x="29" y="2778"/>
                    <a:pt x="421" y="3252"/>
                    <a:pt x="964" y="3371"/>
                  </a:cubicBezTo>
                  <a:cubicBezTo>
                    <a:pt x="1105" y="3763"/>
                    <a:pt x="1473" y="4025"/>
                    <a:pt x="1889" y="4033"/>
                  </a:cubicBezTo>
                  <a:cubicBezTo>
                    <a:pt x="1895" y="4033"/>
                    <a:pt x="1901" y="4033"/>
                    <a:pt x="1907" y="4033"/>
                  </a:cubicBezTo>
                  <a:cubicBezTo>
                    <a:pt x="2316" y="4033"/>
                    <a:pt x="2684" y="3784"/>
                    <a:pt x="2836" y="3404"/>
                  </a:cubicBezTo>
                  <a:lnTo>
                    <a:pt x="2985" y="3404"/>
                  </a:lnTo>
                  <a:cubicBezTo>
                    <a:pt x="3137" y="3785"/>
                    <a:pt x="3504" y="4036"/>
                    <a:pt x="3916" y="4036"/>
                  </a:cubicBezTo>
                  <a:cubicBezTo>
                    <a:pt x="3917" y="4036"/>
                    <a:pt x="3918" y="4036"/>
                    <a:pt x="3919" y="4036"/>
                  </a:cubicBezTo>
                  <a:cubicBezTo>
                    <a:pt x="4328" y="4036"/>
                    <a:pt x="4695" y="3787"/>
                    <a:pt x="4848" y="3407"/>
                  </a:cubicBezTo>
                  <a:lnTo>
                    <a:pt x="4872" y="3407"/>
                  </a:lnTo>
                  <a:cubicBezTo>
                    <a:pt x="5025" y="3788"/>
                    <a:pt x="5393" y="4037"/>
                    <a:pt x="5803" y="4039"/>
                  </a:cubicBezTo>
                  <a:cubicBezTo>
                    <a:pt x="6214" y="4039"/>
                    <a:pt x="6583" y="3790"/>
                    <a:pt x="6736" y="3410"/>
                  </a:cubicBezTo>
                  <a:lnTo>
                    <a:pt x="6883" y="3410"/>
                  </a:lnTo>
                  <a:cubicBezTo>
                    <a:pt x="7035" y="3792"/>
                    <a:pt x="7405" y="4041"/>
                    <a:pt x="7814" y="4041"/>
                  </a:cubicBezTo>
                  <a:cubicBezTo>
                    <a:pt x="7826" y="4041"/>
                    <a:pt x="7838" y="4041"/>
                    <a:pt x="7850" y="4040"/>
                  </a:cubicBezTo>
                  <a:cubicBezTo>
                    <a:pt x="8272" y="4025"/>
                    <a:pt x="8640" y="3746"/>
                    <a:pt x="8769" y="3344"/>
                  </a:cubicBezTo>
                  <a:cubicBezTo>
                    <a:pt x="9260" y="3180"/>
                    <a:pt x="9593" y="2721"/>
                    <a:pt x="9596" y="2203"/>
                  </a:cubicBezTo>
                  <a:cubicBezTo>
                    <a:pt x="9596" y="1702"/>
                    <a:pt x="9288" y="1253"/>
                    <a:pt x="8821" y="1073"/>
                  </a:cubicBezTo>
                  <a:cubicBezTo>
                    <a:pt x="8821" y="1058"/>
                    <a:pt x="8826" y="1043"/>
                    <a:pt x="8826" y="1028"/>
                  </a:cubicBezTo>
                  <a:cubicBezTo>
                    <a:pt x="8836" y="472"/>
                    <a:pt x="8397" y="14"/>
                    <a:pt x="7843" y="2"/>
                  </a:cubicBezTo>
                  <a:cubicBezTo>
                    <a:pt x="7836" y="2"/>
                    <a:pt x="7830" y="2"/>
                    <a:pt x="7823" y="2"/>
                  </a:cubicBezTo>
                  <a:cubicBezTo>
                    <a:pt x="7277" y="2"/>
                    <a:pt x="6829" y="438"/>
                    <a:pt x="6817" y="986"/>
                  </a:cubicBezTo>
                  <a:lnTo>
                    <a:pt x="6810" y="986"/>
                  </a:lnTo>
                  <a:cubicBezTo>
                    <a:pt x="6795" y="504"/>
                    <a:pt x="6438" y="101"/>
                    <a:pt x="5962" y="28"/>
                  </a:cubicBezTo>
                  <a:cubicBezTo>
                    <a:pt x="5910" y="20"/>
                    <a:pt x="5859" y="16"/>
                    <a:pt x="5808" y="16"/>
                  </a:cubicBezTo>
                  <a:cubicBezTo>
                    <a:pt x="5390" y="16"/>
                    <a:pt x="5008" y="280"/>
                    <a:pt x="4864" y="685"/>
                  </a:cubicBezTo>
                  <a:cubicBezTo>
                    <a:pt x="4723" y="279"/>
                    <a:pt x="4340" y="13"/>
                    <a:pt x="3920" y="13"/>
                  </a:cubicBezTo>
                  <a:cubicBezTo>
                    <a:pt x="3870" y="13"/>
                    <a:pt x="3820" y="17"/>
                    <a:pt x="3770" y="25"/>
                  </a:cubicBezTo>
                  <a:cubicBezTo>
                    <a:pt x="3293" y="97"/>
                    <a:pt x="2935" y="498"/>
                    <a:pt x="2919" y="980"/>
                  </a:cubicBezTo>
                  <a:lnTo>
                    <a:pt x="2911" y="980"/>
                  </a:lnTo>
                  <a:cubicBezTo>
                    <a:pt x="2896" y="434"/>
                    <a:pt x="2449" y="1"/>
                    <a:pt x="19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565;p67">
              <a:extLst>
                <a:ext uri="{FF2B5EF4-FFF2-40B4-BE49-F238E27FC236}">
                  <a16:creationId xmlns:a16="http://schemas.microsoft.com/office/drawing/2014/main" id="{C71CDA10-83C8-63BD-523B-96558E9A7C85}"/>
                </a:ext>
              </a:extLst>
            </p:cNvPr>
            <p:cNvSpPr/>
            <p:nvPr/>
          </p:nvSpPr>
          <p:spPr>
            <a:xfrm>
              <a:off x="11093501" y="-1297791"/>
              <a:ext cx="512089" cy="602794"/>
            </a:xfrm>
            <a:custGeom>
              <a:avLst/>
              <a:gdLst/>
              <a:ahLst/>
              <a:cxnLst/>
              <a:rect l="l" t="t" r="r" b="b"/>
              <a:pathLst>
                <a:path w="23977" h="28224" extrusionOk="0">
                  <a:moveTo>
                    <a:pt x="12151" y="0"/>
                  </a:moveTo>
                  <a:cubicBezTo>
                    <a:pt x="8581" y="0"/>
                    <a:pt x="5512" y="2112"/>
                    <a:pt x="4101" y="5149"/>
                  </a:cubicBezTo>
                  <a:cubicBezTo>
                    <a:pt x="2620" y="5487"/>
                    <a:pt x="1474" y="6765"/>
                    <a:pt x="1377" y="8359"/>
                  </a:cubicBezTo>
                  <a:cubicBezTo>
                    <a:pt x="1332" y="9106"/>
                    <a:pt x="1528" y="9848"/>
                    <a:pt x="1938" y="10475"/>
                  </a:cubicBezTo>
                  <a:cubicBezTo>
                    <a:pt x="1294" y="11133"/>
                    <a:pt x="935" y="12017"/>
                    <a:pt x="935" y="12936"/>
                  </a:cubicBezTo>
                  <a:cubicBezTo>
                    <a:pt x="935" y="13807"/>
                    <a:pt x="1258" y="14644"/>
                    <a:pt x="1840" y="15290"/>
                  </a:cubicBezTo>
                  <a:cubicBezTo>
                    <a:pt x="1839" y="15447"/>
                    <a:pt x="1845" y="15605"/>
                    <a:pt x="1860" y="15761"/>
                  </a:cubicBezTo>
                  <a:cubicBezTo>
                    <a:pt x="718" y="16807"/>
                    <a:pt x="0" y="18309"/>
                    <a:pt x="0" y="19979"/>
                  </a:cubicBezTo>
                  <a:cubicBezTo>
                    <a:pt x="0" y="23141"/>
                    <a:pt x="2563" y="25705"/>
                    <a:pt x="5724" y="25705"/>
                  </a:cubicBezTo>
                  <a:cubicBezTo>
                    <a:pt x="6844" y="25705"/>
                    <a:pt x="7938" y="25376"/>
                    <a:pt x="8872" y="24759"/>
                  </a:cubicBezTo>
                  <a:cubicBezTo>
                    <a:pt x="10364" y="26853"/>
                    <a:pt x="12808" y="28224"/>
                    <a:pt x="15576" y="28224"/>
                  </a:cubicBezTo>
                  <a:cubicBezTo>
                    <a:pt x="20123" y="28224"/>
                    <a:pt x="23809" y="24538"/>
                    <a:pt x="23809" y="19991"/>
                  </a:cubicBezTo>
                  <a:cubicBezTo>
                    <a:pt x="23809" y="18486"/>
                    <a:pt x="23391" y="17009"/>
                    <a:pt x="22605" y="15724"/>
                  </a:cubicBezTo>
                  <a:cubicBezTo>
                    <a:pt x="23438" y="15078"/>
                    <a:pt x="23977" y="14071"/>
                    <a:pt x="23977" y="12937"/>
                  </a:cubicBezTo>
                  <a:cubicBezTo>
                    <a:pt x="23977" y="11177"/>
                    <a:pt x="22686" y="9722"/>
                    <a:pt x="21001" y="9456"/>
                  </a:cubicBezTo>
                  <a:cubicBezTo>
                    <a:pt x="21013" y="9266"/>
                    <a:pt x="21030" y="9075"/>
                    <a:pt x="21030" y="8880"/>
                  </a:cubicBezTo>
                  <a:cubicBezTo>
                    <a:pt x="21027" y="8359"/>
                    <a:pt x="20979" y="7839"/>
                    <a:pt x="20886" y="7326"/>
                  </a:cubicBezTo>
                  <a:cubicBezTo>
                    <a:pt x="21609" y="6945"/>
                    <a:pt x="21871" y="6598"/>
                    <a:pt x="21871" y="6598"/>
                  </a:cubicBezTo>
                  <a:cubicBezTo>
                    <a:pt x="22105" y="3168"/>
                    <a:pt x="19442" y="228"/>
                    <a:pt x="16006" y="126"/>
                  </a:cubicBezTo>
                  <a:cubicBezTo>
                    <a:pt x="15924" y="124"/>
                    <a:pt x="15843" y="123"/>
                    <a:pt x="15762" y="123"/>
                  </a:cubicBezTo>
                  <a:cubicBezTo>
                    <a:pt x="15261" y="123"/>
                    <a:pt x="14763" y="170"/>
                    <a:pt x="14272" y="266"/>
                  </a:cubicBezTo>
                  <a:cubicBezTo>
                    <a:pt x="13578" y="92"/>
                    <a:pt x="12865" y="3"/>
                    <a:pt x="12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566;p67">
              <a:extLst>
                <a:ext uri="{FF2B5EF4-FFF2-40B4-BE49-F238E27FC236}">
                  <a16:creationId xmlns:a16="http://schemas.microsoft.com/office/drawing/2014/main" id="{7B669B1E-12F3-9374-C2E3-E761CBD22492}"/>
                </a:ext>
              </a:extLst>
            </p:cNvPr>
            <p:cNvSpPr/>
            <p:nvPr/>
          </p:nvSpPr>
          <p:spPr>
            <a:xfrm>
              <a:off x="11222863" y="-1159480"/>
              <a:ext cx="320085" cy="433002"/>
            </a:xfrm>
            <a:custGeom>
              <a:avLst/>
              <a:gdLst/>
              <a:ahLst/>
              <a:cxnLst/>
              <a:rect l="l" t="t" r="r" b="b"/>
              <a:pathLst>
                <a:path w="14987" h="20274" extrusionOk="0">
                  <a:moveTo>
                    <a:pt x="6621" y="0"/>
                  </a:moveTo>
                  <a:cubicBezTo>
                    <a:pt x="6187" y="0"/>
                    <a:pt x="6232" y="339"/>
                    <a:pt x="6319" y="1194"/>
                  </a:cubicBezTo>
                  <a:cubicBezTo>
                    <a:pt x="6502" y="3010"/>
                    <a:pt x="7595" y="4661"/>
                    <a:pt x="5200" y="6439"/>
                  </a:cubicBezTo>
                  <a:cubicBezTo>
                    <a:pt x="4224" y="7164"/>
                    <a:pt x="3968" y="7484"/>
                    <a:pt x="3950" y="7484"/>
                  </a:cubicBezTo>
                  <a:cubicBezTo>
                    <a:pt x="3924" y="7484"/>
                    <a:pt x="4400" y="6810"/>
                    <a:pt x="3897" y="5730"/>
                  </a:cubicBezTo>
                  <a:cubicBezTo>
                    <a:pt x="3442" y="4752"/>
                    <a:pt x="2755" y="4442"/>
                    <a:pt x="2136" y="4394"/>
                  </a:cubicBezTo>
                  <a:lnTo>
                    <a:pt x="1953" y="4418"/>
                  </a:lnTo>
                  <a:cubicBezTo>
                    <a:pt x="808" y="4568"/>
                    <a:pt x="0" y="5618"/>
                    <a:pt x="150" y="6763"/>
                  </a:cubicBezTo>
                  <a:cubicBezTo>
                    <a:pt x="289" y="7817"/>
                    <a:pt x="1188" y="8584"/>
                    <a:pt x="2223" y="8584"/>
                  </a:cubicBezTo>
                  <a:cubicBezTo>
                    <a:pt x="2313" y="8584"/>
                    <a:pt x="2404" y="8578"/>
                    <a:pt x="2495" y="8566"/>
                  </a:cubicBezTo>
                  <a:lnTo>
                    <a:pt x="2914" y="8510"/>
                  </a:lnTo>
                  <a:cubicBezTo>
                    <a:pt x="2959" y="8812"/>
                    <a:pt x="3027" y="9111"/>
                    <a:pt x="3118" y="9402"/>
                  </a:cubicBezTo>
                  <a:lnTo>
                    <a:pt x="3028" y="17207"/>
                  </a:lnTo>
                  <a:cubicBezTo>
                    <a:pt x="2997" y="18878"/>
                    <a:pt x="4331" y="20254"/>
                    <a:pt x="6003" y="20274"/>
                  </a:cubicBezTo>
                  <a:cubicBezTo>
                    <a:pt x="6015" y="20274"/>
                    <a:pt x="6027" y="20274"/>
                    <a:pt x="6039" y="20274"/>
                  </a:cubicBezTo>
                  <a:cubicBezTo>
                    <a:pt x="7694" y="20274"/>
                    <a:pt x="9040" y="18936"/>
                    <a:pt x="9048" y="17276"/>
                  </a:cubicBezTo>
                  <a:lnTo>
                    <a:pt x="9091" y="13529"/>
                  </a:lnTo>
                  <a:cubicBezTo>
                    <a:pt x="9225" y="13520"/>
                    <a:pt x="9359" y="13514"/>
                    <a:pt x="9494" y="13496"/>
                  </a:cubicBezTo>
                  <a:cubicBezTo>
                    <a:pt x="12715" y="13076"/>
                    <a:pt x="14987" y="10123"/>
                    <a:pt x="14565" y="6901"/>
                  </a:cubicBezTo>
                  <a:lnTo>
                    <a:pt x="14368" y="5387"/>
                  </a:lnTo>
                  <a:lnTo>
                    <a:pt x="14273" y="4663"/>
                  </a:lnTo>
                  <a:lnTo>
                    <a:pt x="13808" y="1105"/>
                  </a:lnTo>
                  <a:cubicBezTo>
                    <a:pt x="13786" y="927"/>
                    <a:pt x="13753" y="752"/>
                    <a:pt x="13714" y="581"/>
                  </a:cubicBezTo>
                  <a:cubicBezTo>
                    <a:pt x="13342" y="966"/>
                    <a:pt x="12782" y="1239"/>
                    <a:pt x="11938" y="1239"/>
                  </a:cubicBezTo>
                  <a:cubicBezTo>
                    <a:pt x="11537" y="1239"/>
                    <a:pt x="11071" y="1177"/>
                    <a:pt x="10531" y="1036"/>
                  </a:cubicBezTo>
                  <a:cubicBezTo>
                    <a:pt x="8206" y="430"/>
                    <a:pt x="7110" y="0"/>
                    <a:pt x="66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567;p67">
              <a:extLst>
                <a:ext uri="{FF2B5EF4-FFF2-40B4-BE49-F238E27FC236}">
                  <a16:creationId xmlns:a16="http://schemas.microsoft.com/office/drawing/2014/main" id="{C40D8956-CB87-30A5-75FD-4E4273341826}"/>
                </a:ext>
              </a:extLst>
            </p:cNvPr>
            <p:cNvSpPr/>
            <p:nvPr/>
          </p:nvSpPr>
          <p:spPr>
            <a:xfrm>
              <a:off x="10974411" y="-897552"/>
              <a:ext cx="831576" cy="941930"/>
            </a:xfrm>
            <a:custGeom>
              <a:avLst/>
              <a:gdLst/>
              <a:ahLst/>
              <a:cxnLst/>
              <a:rect l="l" t="t" r="r" b="b"/>
              <a:pathLst>
                <a:path w="38936" h="44103" extrusionOk="0">
                  <a:moveTo>
                    <a:pt x="8469" y="21934"/>
                  </a:moveTo>
                  <a:lnTo>
                    <a:pt x="8705" y="34777"/>
                  </a:lnTo>
                  <a:lnTo>
                    <a:pt x="6797" y="27786"/>
                  </a:lnTo>
                  <a:lnTo>
                    <a:pt x="8469" y="21934"/>
                  </a:lnTo>
                  <a:close/>
                  <a:moveTo>
                    <a:pt x="13044" y="1"/>
                  </a:moveTo>
                  <a:cubicBezTo>
                    <a:pt x="11871" y="1"/>
                    <a:pt x="10793" y="1424"/>
                    <a:pt x="10468" y="2945"/>
                  </a:cubicBezTo>
                  <a:cubicBezTo>
                    <a:pt x="10263" y="3907"/>
                    <a:pt x="10360" y="4910"/>
                    <a:pt x="10932" y="5612"/>
                  </a:cubicBezTo>
                  <a:cubicBezTo>
                    <a:pt x="10994" y="5687"/>
                    <a:pt x="11058" y="5758"/>
                    <a:pt x="11127" y="5824"/>
                  </a:cubicBezTo>
                  <a:lnTo>
                    <a:pt x="9667" y="6081"/>
                  </a:lnTo>
                  <a:cubicBezTo>
                    <a:pt x="8562" y="6274"/>
                    <a:pt x="7528" y="6753"/>
                    <a:pt x="6664" y="7468"/>
                  </a:cubicBezTo>
                  <a:lnTo>
                    <a:pt x="6592" y="7489"/>
                  </a:lnTo>
                  <a:cubicBezTo>
                    <a:pt x="6589" y="7489"/>
                    <a:pt x="6592" y="7504"/>
                    <a:pt x="6600" y="7523"/>
                  </a:cubicBezTo>
                  <a:cubicBezTo>
                    <a:pt x="5569" y="8397"/>
                    <a:pt x="4837" y="9569"/>
                    <a:pt x="4507" y="10878"/>
                  </a:cubicBezTo>
                  <a:cubicBezTo>
                    <a:pt x="4166" y="12237"/>
                    <a:pt x="3063" y="16797"/>
                    <a:pt x="3122" y="16857"/>
                  </a:cubicBezTo>
                  <a:cubicBezTo>
                    <a:pt x="2709" y="18299"/>
                    <a:pt x="2297" y="19740"/>
                    <a:pt x="1886" y="21181"/>
                  </a:cubicBezTo>
                  <a:cubicBezTo>
                    <a:pt x="1311" y="23188"/>
                    <a:pt x="193" y="25193"/>
                    <a:pt x="94" y="27312"/>
                  </a:cubicBezTo>
                  <a:cubicBezTo>
                    <a:pt x="1" y="29346"/>
                    <a:pt x="1119" y="31143"/>
                    <a:pt x="1846" y="32963"/>
                  </a:cubicBezTo>
                  <a:cubicBezTo>
                    <a:pt x="2730" y="35182"/>
                    <a:pt x="4735" y="40568"/>
                    <a:pt x="5621" y="42787"/>
                  </a:cubicBezTo>
                  <a:cubicBezTo>
                    <a:pt x="5961" y="43639"/>
                    <a:pt x="6213" y="43854"/>
                    <a:pt x="6490" y="43854"/>
                  </a:cubicBezTo>
                  <a:cubicBezTo>
                    <a:pt x="6774" y="43854"/>
                    <a:pt x="7085" y="43629"/>
                    <a:pt x="7543" y="43629"/>
                  </a:cubicBezTo>
                  <a:cubicBezTo>
                    <a:pt x="7860" y="43629"/>
                    <a:pt x="8247" y="43737"/>
                    <a:pt x="8745" y="44102"/>
                  </a:cubicBezTo>
                  <a:cubicBezTo>
                    <a:pt x="10461" y="43541"/>
                    <a:pt x="10848" y="42287"/>
                    <a:pt x="10287" y="40571"/>
                  </a:cubicBezTo>
                  <a:lnTo>
                    <a:pt x="8978" y="35777"/>
                  </a:lnTo>
                  <a:lnTo>
                    <a:pt x="27151" y="35805"/>
                  </a:lnTo>
                  <a:lnTo>
                    <a:pt x="27384" y="35805"/>
                  </a:lnTo>
                  <a:lnTo>
                    <a:pt x="27664" y="22717"/>
                  </a:lnTo>
                  <a:lnTo>
                    <a:pt x="28443" y="26009"/>
                  </a:lnTo>
                  <a:cubicBezTo>
                    <a:pt x="28573" y="27517"/>
                    <a:pt x="29724" y="28739"/>
                    <a:pt x="31224" y="28958"/>
                  </a:cubicBezTo>
                  <a:cubicBezTo>
                    <a:pt x="31384" y="28982"/>
                    <a:pt x="31543" y="28993"/>
                    <a:pt x="31701" y="28993"/>
                  </a:cubicBezTo>
                  <a:cubicBezTo>
                    <a:pt x="33022" y="28993"/>
                    <a:pt x="34235" y="28190"/>
                    <a:pt x="34733" y="26932"/>
                  </a:cubicBezTo>
                  <a:lnTo>
                    <a:pt x="38935" y="13918"/>
                  </a:lnTo>
                  <a:lnTo>
                    <a:pt x="37956" y="9969"/>
                  </a:lnTo>
                  <a:cubicBezTo>
                    <a:pt x="37536" y="9801"/>
                    <a:pt x="37151" y="9721"/>
                    <a:pt x="36801" y="9721"/>
                  </a:cubicBezTo>
                  <a:cubicBezTo>
                    <a:pt x="35754" y="9721"/>
                    <a:pt x="35011" y="10438"/>
                    <a:pt x="34511" y="11695"/>
                  </a:cubicBezTo>
                  <a:lnTo>
                    <a:pt x="32774" y="15500"/>
                  </a:lnTo>
                  <a:cubicBezTo>
                    <a:pt x="32566" y="14558"/>
                    <a:pt x="32312" y="13481"/>
                    <a:pt x="32301" y="13456"/>
                  </a:cubicBezTo>
                  <a:cubicBezTo>
                    <a:pt x="32301" y="13456"/>
                    <a:pt x="32013" y="12280"/>
                    <a:pt x="31677" y="10922"/>
                  </a:cubicBezTo>
                  <a:cubicBezTo>
                    <a:pt x="31061" y="8443"/>
                    <a:pt x="29047" y="6558"/>
                    <a:pt x="26534" y="6108"/>
                  </a:cubicBezTo>
                  <a:lnTo>
                    <a:pt x="25486" y="5920"/>
                  </a:lnTo>
                  <a:cubicBezTo>
                    <a:pt x="25584" y="5612"/>
                    <a:pt x="25656" y="5295"/>
                    <a:pt x="25701" y="4976"/>
                  </a:cubicBezTo>
                  <a:cubicBezTo>
                    <a:pt x="25864" y="3871"/>
                    <a:pt x="25729" y="2724"/>
                    <a:pt x="25196" y="2086"/>
                  </a:cubicBezTo>
                  <a:cubicBezTo>
                    <a:pt x="24862" y="1687"/>
                    <a:pt x="24389" y="1582"/>
                    <a:pt x="23903" y="1582"/>
                  </a:cubicBezTo>
                  <a:cubicBezTo>
                    <a:pt x="23526" y="1582"/>
                    <a:pt x="23142" y="1645"/>
                    <a:pt x="22808" y="1682"/>
                  </a:cubicBezTo>
                  <a:cubicBezTo>
                    <a:pt x="22219" y="1748"/>
                    <a:pt x="21629" y="1781"/>
                    <a:pt x="21039" y="1781"/>
                  </a:cubicBezTo>
                  <a:cubicBezTo>
                    <a:pt x="18977" y="1781"/>
                    <a:pt x="16930" y="1379"/>
                    <a:pt x="15012" y="591"/>
                  </a:cubicBezTo>
                  <a:cubicBezTo>
                    <a:pt x="14401" y="340"/>
                    <a:pt x="13793" y="49"/>
                    <a:pt x="13142" y="4"/>
                  </a:cubicBezTo>
                  <a:cubicBezTo>
                    <a:pt x="13109" y="2"/>
                    <a:pt x="13076" y="1"/>
                    <a:pt x="130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568;p67">
              <a:extLst>
                <a:ext uri="{FF2B5EF4-FFF2-40B4-BE49-F238E27FC236}">
                  <a16:creationId xmlns:a16="http://schemas.microsoft.com/office/drawing/2014/main" id="{03EC70FF-0827-A67B-C9CA-758B4705C7E3}"/>
                </a:ext>
              </a:extLst>
            </p:cNvPr>
            <p:cNvSpPr/>
            <p:nvPr/>
          </p:nvSpPr>
          <p:spPr>
            <a:xfrm>
              <a:off x="11232196" y="-891166"/>
              <a:ext cx="82184" cy="133015"/>
            </a:xfrm>
            <a:custGeom>
              <a:avLst/>
              <a:gdLst/>
              <a:ahLst/>
              <a:cxnLst/>
              <a:rect l="l" t="t" r="r" b="b"/>
              <a:pathLst>
                <a:path w="3848" h="6228" extrusionOk="0">
                  <a:moveTo>
                    <a:pt x="3246" y="1"/>
                  </a:moveTo>
                  <a:cubicBezTo>
                    <a:pt x="3238" y="1"/>
                    <a:pt x="3230" y="1"/>
                    <a:pt x="3222" y="2"/>
                  </a:cubicBezTo>
                  <a:cubicBezTo>
                    <a:pt x="3100" y="16"/>
                    <a:pt x="3013" y="124"/>
                    <a:pt x="3027" y="245"/>
                  </a:cubicBezTo>
                  <a:cubicBezTo>
                    <a:pt x="3030" y="283"/>
                    <a:pt x="3382" y="3922"/>
                    <a:pt x="192" y="5818"/>
                  </a:cubicBezTo>
                  <a:cubicBezTo>
                    <a:pt x="0" y="5932"/>
                    <a:pt x="81" y="6227"/>
                    <a:pt x="305" y="6227"/>
                  </a:cubicBezTo>
                  <a:cubicBezTo>
                    <a:pt x="344" y="6227"/>
                    <a:pt x="383" y="6217"/>
                    <a:pt x="417" y="6196"/>
                  </a:cubicBezTo>
                  <a:cubicBezTo>
                    <a:pt x="3848" y="4157"/>
                    <a:pt x="3468" y="238"/>
                    <a:pt x="3463" y="197"/>
                  </a:cubicBezTo>
                  <a:cubicBezTo>
                    <a:pt x="3451" y="85"/>
                    <a:pt x="3356" y="1"/>
                    <a:pt x="32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569;p67">
              <a:extLst>
                <a:ext uri="{FF2B5EF4-FFF2-40B4-BE49-F238E27FC236}">
                  <a16:creationId xmlns:a16="http://schemas.microsoft.com/office/drawing/2014/main" id="{62692050-78F8-9F86-3EC6-24EDA3869694}"/>
                </a:ext>
              </a:extLst>
            </p:cNvPr>
            <p:cNvSpPr/>
            <p:nvPr/>
          </p:nvSpPr>
          <p:spPr>
            <a:xfrm>
              <a:off x="11320552" y="-871602"/>
              <a:ext cx="77101" cy="140062"/>
            </a:xfrm>
            <a:custGeom>
              <a:avLst/>
              <a:gdLst/>
              <a:ahLst/>
              <a:cxnLst/>
              <a:rect l="l" t="t" r="r" b="b"/>
              <a:pathLst>
                <a:path w="3610" h="6558" extrusionOk="0">
                  <a:moveTo>
                    <a:pt x="2383" y="1"/>
                  </a:moveTo>
                  <a:cubicBezTo>
                    <a:pt x="2366" y="1"/>
                    <a:pt x="2350" y="2"/>
                    <a:pt x="2333" y="6"/>
                  </a:cubicBezTo>
                  <a:cubicBezTo>
                    <a:pt x="2216" y="32"/>
                    <a:pt x="2141" y="149"/>
                    <a:pt x="2167" y="266"/>
                  </a:cubicBezTo>
                  <a:cubicBezTo>
                    <a:pt x="2177" y="310"/>
                    <a:pt x="3105" y="4550"/>
                    <a:pt x="200" y="6145"/>
                  </a:cubicBezTo>
                  <a:cubicBezTo>
                    <a:pt x="0" y="6254"/>
                    <a:pt x="78" y="6556"/>
                    <a:pt x="305" y="6557"/>
                  </a:cubicBezTo>
                  <a:cubicBezTo>
                    <a:pt x="343" y="6557"/>
                    <a:pt x="379" y="6547"/>
                    <a:pt x="412" y="6530"/>
                  </a:cubicBezTo>
                  <a:cubicBezTo>
                    <a:pt x="3609" y="4776"/>
                    <a:pt x="2606" y="215"/>
                    <a:pt x="2596" y="168"/>
                  </a:cubicBezTo>
                  <a:cubicBezTo>
                    <a:pt x="2571" y="68"/>
                    <a:pt x="2482" y="1"/>
                    <a:pt x="23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3570;p67">
              <a:extLst>
                <a:ext uri="{FF2B5EF4-FFF2-40B4-BE49-F238E27FC236}">
                  <a16:creationId xmlns:a16="http://schemas.microsoft.com/office/drawing/2014/main" id="{CDC83546-92C8-5A0E-43CB-13BB2A501257}"/>
                </a:ext>
              </a:extLst>
            </p:cNvPr>
            <p:cNvSpPr/>
            <p:nvPr/>
          </p:nvSpPr>
          <p:spPr>
            <a:xfrm>
              <a:off x="11404359" y="-864854"/>
              <a:ext cx="75328" cy="145402"/>
            </a:xfrm>
            <a:custGeom>
              <a:avLst/>
              <a:gdLst/>
              <a:ahLst/>
              <a:cxnLst/>
              <a:rect l="l" t="t" r="r" b="b"/>
              <a:pathLst>
                <a:path w="3527" h="6808" extrusionOk="0">
                  <a:moveTo>
                    <a:pt x="2225" y="1"/>
                  </a:moveTo>
                  <a:cubicBezTo>
                    <a:pt x="2208" y="1"/>
                    <a:pt x="2190" y="3"/>
                    <a:pt x="2173" y="7"/>
                  </a:cubicBezTo>
                  <a:cubicBezTo>
                    <a:pt x="2054" y="34"/>
                    <a:pt x="1982" y="154"/>
                    <a:pt x="2011" y="271"/>
                  </a:cubicBezTo>
                  <a:cubicBezTo>
                    <a:pt x="2021" y="315"/>
                    <a:pt x="3022" y="4667"/>
                    <a:pt x="191" y="6399"/>
                  </a:cubicBezTo>
                  <a:cubicBezTo>
                    <a:pt x="0" y="6515"/>
                    <a:pt x="83" y="6807"/>
                    <a:pt x="305" y="6807"/>
                  </a:cubicBezTo>
                  <a:cubicBezTo>
                    <a:pt x="346" y="6807"/>
                    <a:pt x="386" y="6795"/>
                    <a:pt x="421" y="6774"/>
                  </a:cubicBezTo>
                  <a:cubicBezTo>
                    <a:pt x="3527" y="4875"/>
                    <a:pt x="2483" y="360"/>
                    <a:pt x="2438" y="169"/>
                  </a:cubicBezTo>
                  <a:cubicBezTo>
                    <a:pt x="2414" y="68"/>
                    <a:pt x="2324" y="1"/>
                    <a:pt x="22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3571;p67">
              <a:extLst>
                <a:ext uri="{FF2B5EF4-FFF2-40B4-BE49-F238E27FC236}">
                  <a16:creationId xmlns:a16="http://schemas.microsoft.com/office/drawing/2014/main" id="{C8BCB9F4-B75B-C6AA-E99A-698CADC64C32}"/>
                </a:ext>
              </a:extLst>
            </p:cNvPr>
            <p:cNvSpPr/>
            <p:nvPr/>
          </p:nvSpPr>
          <p:spPr>
            <a:xfrm>
              <a:off x="11646617" y="-571209"/>
              <a:ext cx="33104" cy="64094"/>
            </a:xfrm>
            <a:custGeom>
              <a:avLst/>
              <a:gdLst/>
              <a:ahLst/>
              <a:cxnLst/>
              <a:rect l="l" t="t" r="r" b="b"/>
              <a:pathLst>
                <a:path w="1550" h="3001" extrusionOk="0">
                  <a:moveTo>
                    <a:pt x="1301" y="0"/>
                  </a:moveTo>
                  <a:cubicBezTo>
                    <a:pt x="1214" y="0"/>
                    <a:pt x="1132" y="52"/>
                    <a:pt x="1096" y="138"/>
                  </a:cubicBezTo>
                  <a:lnTo>
                    <a:pt x="59" y="2697"/>
                  </a:lnTo>
                  <a:cubicBezTo>
                    <a:pt x="0" y="2841"/>
                    <a:pt x="105" y="3001"/>
                    <a:pt x="262" y="3001"/>
                  </a:cubicBezTo>
                  <a:cubicBezTo>
                    <a:pt x="352" y="3001"/>
                    <a:pt x="433" y="2947"/>
                    <a:pt x="466" y="2862"/>
                  </a:cubicBezTo>
                  <a:lnTo>
                    <a:pt x="1504" y="303"/>
                  </a:lnTo>
                  <a:cubicBezTo>
                    <a:pt x="1550" y="190"/>
                    <a:pt x="1495" y="63"/>
                    <a:pt x="1383" y="16"/>
                  </a:cubicBezTo>
                  <a:cubicBezTo>
                    <a:pt x="1356" y="5"/>
                    <a:pt x="1328" y="0"/>
                    <a:pt x="13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3572;p67">
              <a:extLst>
                <a:ext uri="{FF2B5EF4-FFF2-40B4-BE49-F238E27FC236}">
                  <a16:creationId xmlns:a16="http://schemas.microsoft.com/office/drawing/2014/main" id="{86F3B96A-DE46-B687-DE4E-6F4013B5AF99}"/>
                </a:ext>
              </a:extLst>
            </p:cNvPr>
            <p:cNvSpPr/>
            <p:nvPr/>
          </p:nvSpPr>
          <p:spPr>
            <a:xfrm>
              <a:off x="10943037" y="294175"/>
              <a:ext cx="469523" cy="533425"/>
            </a:xfrm>
            <a:custGeom>
              <a:avLst/>
              <a:gdLst/>
              <a:ahLst/>
              <a:cxnLst/>
              <a:rect l="l" t="t" r="r" b="b"/>
              <a:pathLst>
                <a:path w="21984" h="24976" extrusionOk="0">
                  <a:moveTo>
                    <a:pt x="1910" y="0"/>
                  </a:moveTo>
                  <a:lnTo>
                    <a:pt x="0" y="24730"/>
                  </a:lnTo>
                  <a:lnTo>
                    <a:pt x="21983" y="24975"/>
                  </a:lnTo>
                  <a:lnTo>
                    <a:pt x="21087" y="865"/>
                  </a:lnTo>
                  <a:lnTo>
                    <a:pt x="1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3573;p67">
              <a:extLst>
                <a:ext uri="{FF2B5EF4-FFF2-40B4-BE49-F238E27FC236}">
                  <a16:creationId xmlns:a16="http://schemas.microsoft.com/office/drawing/2014/main" id="{B3BA3301-24B4-F474-CBB5-E04A6BC19313}"/>
                </a:ext>
              </a:extLst>
            </p:cNvPr>
            <p:cNvSpPr/>
            <p:nvPr/>
          </p:nvSpPr>
          <p:spPr>
            <a:xfrm>
              <a:off x="10849128" y="287747"/>
              <a:ext cx="134702" cy="534621"/>
            </a:xfrm>
            <a:custGeom>
              <a:avLst/>
              <a:gdLst/>
              <a:ahLst/>
              <a:cxnLst/>
              <a:rect l="l" t="t" r="r" b="b"/>
              <a:pathLst>
                <a:path w="6307" h="25032" extrusionOk="0">
                  <a:moveTo>
                    <a:pt x="2252" y="1"/>
                  </a:moveTo>
                  <a:lnTo>
                    <a:pt x="0" y="24805"/>
                  </a:lnTo>
                  <a:lnTo>
                    <a:pt x="4397" y="25031"/>
                  </a:lnTo>
                  <a:lnTo>
                    <a:pt x="6307" y="301"/>
                  </a:lnTo>
                  <a:lnTo>
                    <a:pt x="22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3574;p67">
              <a:extLst>
                <a:ext uri="{FF2B5EF4-FFF2-40B4-BE49-F238E27FC236}">
                  <a16:creationId xmlns:a16="http://schemas.microsoft.com/office/drawing/2014/main" id="{879F4E67-F7C8-C2AC-5A55-3691CB900763}"/>
                </a:ext>
              </a:extLst>
            </p:cNvPr>
            <p:cNvSpPr/>
            <p:nvPr/>
          </p:nvSpPr>
          <p:spPr>
            <a:xfrm>
              <a:off x="11073104" y="94504"/>
              <a:ext cx="185490" cy="276046"/>
            </a:xfrm>
            <a:custGeom>
              <a:avLst/>
              <a:gdLst/>
              <a:ahLst/>
              <a:cxnLst/>
              <a:rect l="l" t="t" r="r" b="b"/>
              <a:pathLst>
                <a:path w="8685" h="12925" extrusionOk="0">
                  <a:moveTo>
                    <a:pt x="3843" y="0"/>
                  </a:moveTo>
                  <a:cubicBezTo>
                    <a:pt x="2188" y="0"/>
                    <a:pt x="784" y="1276"/>
                    <a:pt x="656" y="2959"/>
                  </a:cubicBezTo>
                  <a:lnTo>
                    <a:pt x="9" y="12240"/>
                  </a:lnTo>
                  <a:cubicBezTo>
                    <a:pt x="0" y="12362"/>
                    <a:pt x="92" y="12467"/>
                    <a:pt x="213" y="12475"/>
                  </a:cubicBezTo>
                  <a:cubicBezTo>
                    <a:pt x="221" y="12475"/>
                    <a:pt x="228" y="12476"/>
                    <a:pt x="235" y="12476"/>
                  </a:cubicBezTo>
                  <a:cubicBezTo>
                    <a:pt x="347" y="12476"/>
                    <a:pt x="442" y="12386"/>
                    <a:pt x="448" y="12271"/>
                  </a:cubicBezTo>
                  <a:lnTo>
                    <a:pt x="1095" y="2992"/>
                  </a:lnTo>
                  <a:cubicBezTo>
                    <a:pt x="1205" y="1541"/>
                    <a:pt x="2417" y="440"/>
                    <a:pt x="3844" y="440"/>
                  </a:cubicBezTo>
                  <a:cubicBezTo>
                    <a:pt x="3927" y="440"/>
                    <a:pt x="4011" y="444"/>
                    <a:pt x="4096" y="452"/>
                  </a:cubicBezTo>
                  <a:lnTo>
                    <a:pt x="6028" y="626"/>
                  </a:lnTo>
                  <a:cubicBezTo>
                    <a:pt x="7114" y="722"/>
                    <a:pt x="7955" y="1623"/>
                    <a:pt x="7978" y="2714"/>
                  </a:cubicBezTo>
                  <a:lnTo>
                    <a:pt x="8242" y="12710"/>
                  </a:lnTo>
                  <a:cubicBezTo>
                    <a:pt x="8245" y="12830"/>
                    <a:pt x="8342" y="12925"/>
                    <a:pt x="8462" y="12925"/>
                  </a:cubicBezTo>
                  <a:lnTo>
                    <a:pt x="8468" y="12925"/>
                  </a:lnTo>
                  <a:cubicBezTo>
                    <a:pt x="8589" y="12922"/>
                    <a:pt x="8685" y="12821"/>
                    <a:pt x="8682" y="12700"/>
                  </a:cubicBezTo>
                  <a:lnTo>
                    <a:pt x="8417" y="2705"/>
                  </a:lnTo>
                  <a:cubicBezTo>
                    <a:pt x="8390" y="1389"/>
                    <a:pt x="7377" y="305"/>
                    <a:pt x="6067" y="188"/>
                  </a:cubicBezTo>
                  <a:lnTo>
                    <a:pt x="4135" y="13"/>
                  </a:lnTo>
                  <a:cubicBezTo>
                    <a:pt x="4037" y="5"/>
                    <a:pt x="3939" y="0"/>
                    <a:pt x="38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3575;p67">
              <a:extLst>
                <a:ext uri="{FF2B5EF4-FFF2-40B4-BE49-F238E27FC236}">
                  <a16:creationId xmlns:a16="http://schemas.microsoft.com/office/drawing/2014/main" id="{5728F45D-40FB-EF81-8782-CBDABBCD7FD7}"/>
                </a:ext>
              </a:extLst>
            </p:cNvPr>
            <p:cNvSpPr/>
            <p:nvPr/>
          </p:nvSpPr>
          <p:spPr>
            <a:xfrm>
              <a:off x="10899489" y="726643"/>
              <a:ext cx="49806" cy="96685"/>
            </a:xfrm>
            <a:custGeom>
              <a:avLst/>
              <a:gdLst/>
              <a:ahLst/>
              <a:cxnLst/>
              <a:rect l="l" t="t" r="r" b="b"/>
              <a:pathLst>
                <a:path w="2332" h="4527" extrusionOk="0">
                  <a:moveTo>
                    <a:pt x="250" y="0"/>
                  </a:moveTo>
                  <a:cubicBezTo>
                    <a:pt x="220" y="0"/>
                    <a:pt x="189" y="7"/>
                    <a:pt x="160" y="20"/>
                  </a:cubicBezTo>
                  <a:cubicBezTo>
                    <a:pt x="50" y="70"/>
                    <a:pt x="0" y="196"/>
                    <a:pt x="47" y="307"/>
                  </a:cubicBezTo>
                  <a:lnTo>
                    <a:pt x="1881" y="4396"/>
                  </a:lnTo>
                  <a:cubicBezTo>
                    <a:pt x="1916" y="4475"/>
                    <a:pt x="1996" y="4526"/>
                    <a:pt x="2081" y="4526"/>
                  </a:cubicBezTo>
                  <a:cubicBezTo>
                    <a:pt x="2113" y="4526"/>
                    <a:pt x="2143" y="4519"/>
                    <a:pt x="2171" y="4507"/>
                  </a:cubicBezTo>
                  <a:cubicBezTo>
                    <a:pt x="2282" y="4457"/>
                    <a:pt x="2332" y="4327"/>
                    <a:pt x="2282" y="4216"/>
                  </a:cubicBezTo>
                  <a:lnTo>
                    <a:pt x="449" y="127"/>
                  </a:lnTo>
                  <a:cubicBezTo>
                    <a:pt x="412" y="47"/>
                    <a:pt x="333" y="0"/>
                    <a:pt x="250" y="0"/>
                  </a:cubicBezTo>
                  <a:close/>
                </a:path>
              </a:pathLst>
            </a:custGeom>
            <a:solidFill>
              <a:srgbClr val="DD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3576;p67">
              <a:extLst>
                <a:ext uri="{FF2B5EF4-FFF2-40B4-BE49-F238E27FC236}">
                  <a16:creationId xmlns:a16="http://schemas.microsoft.com/office/drawing/2014/main" id="{6780C945-A007-C63B-4495-E700E119B75C}"/>
                </a:ext>
              </a:extLst>
            </p:cNvPr>
            <p:cNvSpPr/>
            <p:nvPr/>
          </p:nvSpPr>
          <p:spPr>
            <a:xfrm>
              <a:off x="10847206" y="292210"/>
              <a:ext cx="96066" cy="525544"/>
            </a:xfrm>
            <a:custGeom>
              <a:avLst/>
              <a:gdLst/>
              <a:ahLst/>
              <a:cxnLst/>
              <a:rect l="l" t="t" r="r" b="b"/>
              <a:pathLst>
                <a:path w="4498" h="24607" extrusionOk="0">
                  <a:moveTo>
                    <a:pt x="4262" y="0"/>
                  </a:moveTo>
                  <a:cubicBezTo>
                    <a:pt x="4161" y="0"/>
                    <a:pt x="4057" y="92"/>
                    <a:pt x="4050" y="205"/>
                  </a:cubicBezTo>
                  <a:lnTo>
                    <a:pt x="2480" y="20486"/>
                  </a:lnTo>
                  <a:lnTo>
                    <a:pt x="93" y="24269"/>
                  </a:lnTo>
                  <a:cubicBezTo>
                    <a:pt x="0" y="24416"/>
                    <a:pt x="107" y="24606"/>
                    <a:pt x="279" y="24606"/>
                  </a:cubicBezTo>
                  <a:cubicBezTo>
                    <a:pt x="354" y="24606"/>
                    <a:pt x="425" y="24567"/>
                    <a:pt x="465" y="24504"/>
                  </a:cubicBezTo>
                  <a:lnTo>
                    <a:pt x="2912" y="20630"/>
                  </a:lnTo>
                  <a:lnTo>
                    <a:pt x="4489" y="238"/>
                  </a:lnTo>
                  <a:cubicBezTo>
                    <a:pt x="4498" y="118"/>
                    <a:pt x="4406" y="11"/>
                    <a:pt x="4286" y="2"/>
                  </a:cubicBezTo>
                  <a:cubicBezTo>
                    <a:pt x="4278" y="1"/>
                    <a:pt x="4270" y="0"/>
                    <a:pt x="42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3577;p67">
              <a:extLst>
                <a:ext uri="{FF2B5EF4-FFF2-40B4-BE49-F238E27FC236}">
                  <a16:creationId xmlns:a16="http://schemas.microsoft.com/office/drawing/2014/main" id="{2EE85B7B-208C-A951-FB0A-D256641A6319}"/>
                </a:ext>
              </a:extLst>
            </p:cNvPr>
            <p:cNvSpPr/>
            <p:nvPr/>
          </p:nvSpPr>
          <p:spPr>
            <a:xfrm>
              <a:off x="11072464" y="440730"/>
              <a:ext cx="198582" cy="92606"/>
            </a:xfrm>
            <a:custGeom>
              <a:avLst/>
              <a:gdLst/>
              <a:ahLst/>
              <a:cxnLst/>
              <a:rect l="l" t="t" r="r" b="b"/>
              <a:pathLst>
                <a:path w="9298" h="4336" extrusionOk="0">
                  <a:moveTo>
                    <a:pt x="125" y="0"/>
                  </a:moveTo>
                  <a:lnTo>
                    <a:pt x="0" y="4062"/>
                  </a:lnTo>
                  <a:lnTo>
                    <a:pt x="9297" y="4335"/>
                  </a:lnTo>
                  <a:lnTo>
                    <a:pt x="9163" y="386"/>
                  </a:lnTo>
                  <a:lnTo>
                    <a:pt x="1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3578;p67">
              <a:extLst>
                <a:ext uri="{FF2B5EF4-FFF2-40B4-BE49-F238E27FC236}">
                  <a16:creationId xmlns:a16="http://schemas.microsoft.com/office/drawing/2014/main" id="{B528A223-DECF-6EA0-E0FC-847878EC4F72}"/>
                </a:ext>
              </a:extLst>
            </p:cNvPr>
            <p:cNvSpPr/>
            <p:nvPr/>
          </p:nvSpPr>
          <p:spPr>
            <a:xfrm>
              <a:off x="11060973" y="-42953"/>
              <a:ext cx="165905" cy="96664"/>
            </a:xfrm>
            <a:custGeom>
              <a:avLst/>
              <a:gdLst/>
              <a:ahLst/>
              <a:cxnLst/>
              <a:rect l="l" t="t" r="r" b="b"/>
              <a:pathLst>
                <a:path w="7768" h="4526" extrusionOk="0">
                  <a:moveTo>
                    <a:pt x="5986" y="1"/>
                  </a:moveTo>
                  <a:cubicBezTo>
                    <a:pt x="5918" y="1"/>
                    <a:pt x="5848" y="9"/>
                    <a:pt x="5779" y="27"/>
                  </a:cubicBezTo>
                  <a:cubicBezTo>
                    <a:pt x="5348" y="142"/>
                    <a:pt x="5087" y="580"/>
                    <a:pt x="5193" y="1014"/>
                  </a:cubicBezTo>
                  <a:lnTo>
                    <a:pt x="5187" y="1015"/>
                  </a:lnTo>
                  <a:cubicBezTo>
                    <a:pt x="5078" y="675"/>
                    <a:pt x="4763" y="449"/>
                    <a:pt x="4414" y="449"/>
                  </a:cubicBezTo>
                  <a:cubicBezTo>
                    <a:pt x="4380" y="449"/>
                    <a:pt x="4345" y="451"/>
                    <a:pt x="4311" y="455"/>
                  </a:cubicBezTo>
                  <a:cubicBezTo>
                    <a:pt x="3920" y="503"/>
                    <a:pt x="3622" y="823"/>
                    <a:pt x="3598" y="1215"/>
                  </a:cubicBezTo>
                  <a:cubicBezTo>
                    <a:pt x="3441" y="992"/>
                    <a:pt x="3190" y="868"/>
                    <a:pt x="2931" y="868"/>
                  </a:cubicBezTo>
                  <a:cubicBezTo>
                    <a:pt x="2818" y="868"/>
                    <a:pt x="2702" y="892"/>
                    <a:pt x="2593" y="942"/>
                  </a:cubicBezTo>
                  <a:cubicBezTo>
                    <a:pt x="2236" y="1104"/>
                    <a:pt x="2045" y="1497"/>
                    <a:pt x="2140" y="1878"/>
                  </a:cubicBezTo>
                  <a:lnTo>
                    <a:pt x="2134" y="1880"/>
                  </a:lnTo>
                  <a:cubicBezTo>
                    <a:pt x="2022" y="1534"/>
                    <a:pt x="1701" y="1313"/>
                    <a:pt x="1356" y="1313"/>
                  </a:cubicBezTo>
                  <a:cubicBezTo>
                    <a:pt x="1279" y="1313"/>
                    <a:pt x="1200" y="1324"/>
                    <a:pt x="1122" y="1347"/>
                  </a:cubicBezTo>
                  <a:cubicBezTo>
                    <a:pt x="696" y="1475"/>
                    <a:pt x="450" y="1919"/>
                    <a:pt x="568" y="2347"/>
                  </a:cubicBezTo>
                  <a:cubicBezTo>
                    <a:pt x="189" y="2552"/>
                    <a:pt x="1" y="2994"/>
                    <a:pt x="118" y="3411"/>
                  </a:cubicBezTo>
                  <a:lnTo>
                    <a:pt x="151" y="3530"/>
                  </a:lnTo>
                  <a:cubicBezTo>
                    <a:pt x="265" y="3929"/>
                    <a:pt x="630" y="4200"/>
                    <a:pt x="1037" y="4200"/>
                  </a:cubicBezTo>
                  <a:cubicBezTo>
                    <a:pt x="1074" y="4200"/>
                    <a:pt x="1111" y="4198"/>
                    <a:pt x="1148" y="4193"/>
                  </a:cubicBezTo>
                  <a:cubicBezTo>
                    <a:pt x="1304" y="4405"/>
                    <a:pt x="1549" y="4525"/>
                    <a:pt x="1804" y="4525"/>
                  </a:cubicBezTo>
                  <a:cubicBezTo>
                    <a:pt x="1875" y="4525"/>
                    <a:pt x="1947" y="4516"/>
                    <a:pt x="2018" y="4496"/>
                  </a:cubicBezTo>
                  <a:cubicBezTo>
                    <a:pt x="2343" y="4408"/>
                    <a:pt x="2580" y="4129"/>
                    <a:pt x="2616" y="3794"/>
                  </a:cubicBezTo>
                  <a:lnTo>
                    <a:pt x="2732" y="3761"/>
                  </a:lnTo>
                  <a:cubicBezTo>
                    <a:pt x="2889" y="3965"/>
                    <a:pt x="3130" y="4080"/>
                    <a:pt x="3380" y="4080"/>
                  </a:cubicBezTo>
                  <a:cubicBezTo>
                    <a:pt x="3453" y="4080"/>
                    <a:pt x="3528" y="4070"/>
                    <a:pt x="3601" y="4049"/>
                  </a:cubicBezTo>
                  <a:cubicBezTo>
                    <a:pt x="3922" y="3958"/>
                    <a:pt x="4156" y="3680"/>
                    <a:pt x="4191" y="3348"/>
                  </a:cubicBezTo>
                  <a:lnTo>
                    <a:pt x="4209" y="3344"/>
                  </a:lnTo>
                  <a:cubicBezTo>
                    <a:pt x="4366" y="3547"/>
                    <a:pt x="4606" y="3662"/>
                    <a:pt x="4855" y="3662"/>
                  </a:cubicBezTo>
                  <a:cubicBezTo>
                    <a:pt x="4929" y="3662"/>
                    <a:pt x="5004" y="3651"/>
                    <a:pt x="5078" y="3630"/>
                  </a:cubicBezTo>
                  <a:cubicBezTo>
                    <a:pt x="5401" y="3540"/>
                    <a:pt x="5633" y="3262"/>
                    <a:pt x="5669" y="2931"/>
                  </a:cubicBezTo>
                  <a:lnTo>
                    <a:pt x="5785" y="2898"/>
                  </a:lnTo>
                  <a:cubicBezTo>
                    <a:pt x="5942" y="3102"/>
                    <a:pt x="6182" y="3216"/>
                    <a:pt x="6431" y="3216"/>
                  </a:cubicBezTo>
                  <a:cubicBezTo>
                    <a:pt x="6512" y="3216"/>
                    <a:pt x="6593" y="3204"/>
                    <a:pt x="6672" y="3180"/>
                  </a:cubicBezTo>
                  <a:cubicBezTo>
                    <a:pt x="6998" y="3078"/>
                    <a:pt x="7226" y="2785"/>
                    <a:pt x="7246" y="2444"/>
                  </a:cubicBezTo>
                  <a:cubicBezTo>
                    <a:pt x="7600" y="2231"/>
                    <a:pt x="7768" y="1806"/>
                    <a:pt x="7655" y="1407"/>
                  </a:cubicBezTo>
                  <a:lnTo>
                    <a:pt x="7622" y="1288"/>
                  </a:lnTo>
                  <a:cubicBezTo>
                    <a:pt x="7514" y="907"/>
                    <a:pt x="7173" y="638"/>
                    <a:pt x="6779" y="620"/>
                  </a:cubicBezTo>
                  <a:cubicBezTo>
                    <a:pt x="6776" y="613"/>
                    <a:pt x="6776" y="607"/>
                    <a:pt x="6774" y="599"/>
                  </a:cubicBezTo>
                  <a:cubicBezTo>
                    <a:pt x="6673" y="238"/>
                    <a:pt x="6345" y="1"/>
                    <a:pt x="59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3579;p67">
              <a:extLst>
                <a:ext uri="{FF2B5EF4-FFF2-40B4-BE49-F238E27FC236}">
                  <a16:creationId xmlns:a16="http://schemas.microsoft.com/office/drawing/2014/main" id="{1291C249-ECE2-09B4-BDA7-685C0FE1CC88}"/>
                </a:ext>
              </a:extLst>
            </p:cNvPr>
            <p:cNvSpPr/>
            <p:nvPr/>
          </p:nvSpPr>
          <p:spPr>
            <a:xfrm>
              <a:off x="11091920" y="-5257"/>
              <a:ext cx="160993" cy="180279"/>
            </a:xfrm>
            <a:custGeom>
              <a:avLst/>
              <a:gdLst/>
              <a:ahLst/>
              <a:cxnLst/>
              <a:rect l="l" t="t" r="r" b="b"/>
              <a:pathLst>
                <a:path w="7538" h="8441" extrusionOk="0">
                  <a:moveTo>
                    <a:pt x="4923" y="1"/>
                  </a:moveTo>
                  <a:cubicBezTo>
                    <a:pt x="3218" y="1780"/>
                    <a:pt x="658" y="1808"/>
                    <a:pt x="498" y="1808"/>
                  </a:cubicBezTo>
                  <a:cubicBezTo>
                    <a:pt x="493" y="1808"/>
                    <a:pt x="490" y="1808"/>
                    <a:pt x="490" y="1808"/>
                  </a:cubicBezTo>
                  <a:lnTo>
                    <a:pt x="490" y="1808"/>
                  </a:lnTo>
                  <a:lnTo>
                    <a:pt x="1574" y="5244"/>
                  </a:lnTo>
                  <a:lnTo>
                    <a:pt x="1574" y="5244"/>
                  </a:lnTo>
                  <a:lnTo>
                    <a:pt x="1152" y="4890"/>
                  </a:lnTo>
                  <a:cubicBezTo>
                    <a:pt x="1061" y="4814"/>
                    <a:pt x="948" y="4773"/>
                    <a:pt x="832" y="4773"/>
                  </a:cubicBezTo>
                  <a:cubicBezTo>
                    <a:pt x="815" y="4773"/>
                    <a:pt x="798" y="4774"/>
                    <a:pt x="781" y="4776"/>
                  </a:cubicBezTo>
                  <a:cubicBezTo>
                    <a:pt x="311" y="4820"/>
                    <a:pt x="1" y="5309"/>
                    <a:pt x="163" y="5747"/>
                  </a:cubicBezTo>
                  <a:lnTo>
                    <a:pt x="632" y="7019"/>
                  </a:lnTo>
                  <a:cubicBezTo>
                    <a:pt x="852" y="7619"/>
                    <a:pt x="1380" y="8053"/>
                    <a:pt x="2012" y="8151"/>
                  </a:cubicBezTo>
                  <a:lnTo>
                    <a:pt x="3716" y="8416"/>
                  </a:lnTo>
                  <a:cubicBezTo>
                    <a:pt x="3818" y="8432"/>
                    <a:pt x="3921" y="8440"/>
                    <a:pt x="4024" y="8440"/>
                  </a:cubicBezTo>
                  <a:cubicBezTo>
                    <a:pt x="4664" y="8440"/>
                    <a:pt x="5287" y="8135"/>
                    <a:pt x="5696" y="7604"/>
                  </a:cubicBezTo>
                  <a:lnTo>
                    <a:pt x="7058" y="5837"/>
                  </a:lnTo>
                  <a:cubicBezTo>
                    <a:pt x="7421" y="5366"/>
                    <a:pt x="7538" y="4752"/>
                    <a:pt x="7368" y="4198"/>
                  </a:cubicBezTo>
                  <a:lnTo>
                    <a:pt x="49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3580;p67">
              <a:extLst>
                <a:ext uri="{FF2B5EF4-FFF2-40B4-BE49-F238E27FC236}">
                  <a16:creationId xmlns:a16="http://schemas.microsoft.com/office/drawing/2014/main" id="{E4646F73-CF58-DEB9-833A-61DA456B3FFC}"/>
                </a:ext>
              </a:extLst>
            </p:cNvPr>
            <p:cNvSpPr/>
            <p:nvPr/>
          </p:nvSpPr>
          <p:spPr>
            <a:xfrm>
              <a:off x="11716990" y="-866989"/>
              <a:ext cx="178848" cy="244074"/>
            </a:xfrm>
            <a:custGeom>
              <a:avLst/>
              <a:gdLst/>
              <a:ahLst/>
              <a:cxnLst/>
              <a:rect l="l" t="t" r="r" b="b"/>
              <a:pathLst>
                <a:path w="8374" h="11428" extrusionOk="0">
                  <a:moveTo>
                    <a:pt x="6288" y="1"/>
                  </a:moveTo>
                  <a:cubicBezTo>
                    <a:pt x="6133" y="1"/>
                    <a:pt x="5978" y="54"/>
                    <a:pt x="5852" y="163"/>
                  </a:cubicBezTo>
                  <a:cubicBezTo>
                    <a:pt x="5559" y="413"/>
                    <a:pt x="5291" y="822"/>
                    <a:pt x="5450" y="1428"/>
                  </a:cubicBezTo>
                  <a:cubicBezTo>
                    <a:pt x="5549" y="1800"/>
                    <a:pt x="5630" y="2114"/>
                    <a:pt x="5691" y="2368"/>
                  </a:cubicBezTo>
                  <a:cubicBezTo>
                    <a:pt x="5825" y="2898"/>
                    <a:pt x="5756" y="3458"/>
                    <a:pt x="5499" y="3940"/>
                  </a:cubicBezTo>
                  <a:cubicBezTo>
                    <a:pt x="5187" y="4525"/>
                    <a:pt x="4887" y="4816"/>
                    <a:pt x="4611" y="4875"/>
                  </a:cubicBezTo>
                  <a:cubicBezTo>
                    <a:pt x="4587" y="4880"/>
                    <a:pt x="4565" y="4882"/>
                    <a:pt x="4544" y="4882"/>
                  </a:cubicBezTo>
                  <a:cubicBezTo>
                    <a:pt x="4166" y="4882"/>
                    <a:pt x="4430" y="4012"/>
                    <a:pt x="4591" y="3237"/>
                  </a:cubicBezTo>
                  <a:cubicBezTo>
                    <a:pt x="4712" y="2653"/>
                    <a:pt x="4134" y="2321"/>
                    <a:pt x="3649" y="2321"/>
                  </a:cubicBezTo>
                  <a:cubicBezTo>
                    <a:pt x="3455" y="2321"/>
                    <a:pt x="3275" y="2374"/>
                    <a:pt x="3162" y="2486"/>
                  </a:cubicBezTo>
                  <a:cubicBezTo>
                    <a:pt x="2766" y="2877"/>
                    <a:pt x="641" y="4645"/>
                    <a:pt x="1590" y="7458"/>
                  </a:cubicBezTo>
                  <a:lnTo>
                    <a:pt x="0" y="9582"/>
                  </a:lnTo>
                  <a:lnTo>
                    <a:pt x="4830" y="11427"/>
                  </a:lnTo>
                  <a:lnTo>
                    <a:pt x="5483" y="8988"/>
                  </a:lnTo>
                  <a:cubicBezTo>
                    <a:pt x="5483" y="8988"/>
                    <a:pt x="8200" y="7220"/>
                    <a:pt x="8302" y="4363"/>
                  </a:cubicBezTo>
                  <a:cubicBezTo>
                    <a:pt x="8374" y="2311"/>
                    <a:pt x="7361" y="871"/>
                    <a:pt x="6784" y="223"/>
                  </a:cubicBezTo>
                  <a:cubicBezTo>
                    <a:pt x="6653" y="76"/>
                    <a:pt x="6471" y="1"/>
                    <a:pt x="62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3581;p67">
              <a:extLst>
                <a:ext uri="{FF2B5EF4-FFF2-40B4-BE49-F238E27FC236}">
                  <a16:creationId xmlns:a16="http://schemas.microsoft.com/office/drawing/2014/main" id="{0BB255B7-914B-9EEE-010A-245B242DA290}"/>
                </a:ext>
              </a:extLst>
            </p:cNvPr>
            <p:cNvSpPr/>
            <p:nvPr/>
          </p:nvSpPr>
          <p:spPr>
            <a:xfrm>
              <a:off x="11695291" y="-698180"/>
              <a:ext cx="160544" cy="108646"/>
            </a:xfrm>
            <a:custGeom>
              <a:avLst/>
              <a:gdLst/>
              <a:ahLst/>
              <a:cxnLst/>
              <a:rect l="l" t="t" r="r" b="b"/>
              <a:pathLst>
                <a:path w="7517" h="5087" extrusionOk="0">
                  <a:moveTo>
                    <a:pt x="1786" y="0"/>
                  </a:moveTo>
                  <a:cubicBezTo>
                    <a:pt x="1564" y="0"/>
                    <a:pt x="1347" y="91"/>
                    <a:pt x="1189" y="261"/>
                  </a:cubicBezTo>
                  <a:cubicBezTo>
                    <a:pt x="1142" y="254"/>
                    <a:pt x="1095" y="251"/>
                    <a:pt x="1049" y="251"/>
                  </a:cubicBezTo>
                  <a:cubicBezTo>
                    <a:pt x="690" y="251"/>
                    <a:pt x="359" y="461"/>
                    <a:pt x="210" y="796"/>
                  </a:cubicBezTo>
                  <a:lnTo>
                    <a:pt x="159" y="908"/>
                  </a:lnTo>
                  <a:cubicBezTo>
                    <a:pt x="0" y="1270"/>
                    <a:pt x="89" y="1695"/>
                    <a:pt x="380" y="1962"/>
                  </a:cubicBezTo>
                  <a:cubicBezTo>
                    <a:pt x="377" y="1968"/>
                    <a:pt x="372" y="1974"/>
                    <a:pt x="369" y="1980"/>
                  </a:cubicBezTo>
                  <a:cubicBezTo>
                    <a:pt x="189" y="2387"/>
                    <a:pt x="366" y="2864"/>
                    <a:pt x="770" y="3054"/>
                  </a:cubicBezTo>
                  <a:cubicBezTo>
                    <a:pt x="882" y="3106"/>
                    <a:pt x="999" y="3130"/>
                    <a:pt x="1115" y="3130"/>
                  </a:cubicBezTo>
                  <a:cubicBezTo>
                    <a:pt x="1417" y="3130"/>
                    <a:pt x="1707" y="2962"/>
                    <a:pt x="1850" y="2674"/>
                  </a:cubicBezTo>
                  <a:lnTo>
                    <a:pt x="1856" y="2677"/>
                  </a:lnTo>
                  <a:cubicBezTo>
                    <a:pt x="1708" y="3040"/>
                    <a:pt x="1841" y="3457"/>
                    <a:pt x="2171" y="3669"/>
                  </a:cubicBezTo>
                  <a:cubicBezTo>
                    <a:pt x="2306" y="3756"/>
                    <a:pt x="2458" y="3798"/>
                    <a:pt x="2610" y="3798"/>
                  </a:cubicBezTo>
                  <a:cubicBezTo>
                    <a:pt x="2828" y="3798"/>
                    <a:pt x="3045" y="3710"/>
                    <a:pt x="3204" y="3541"/>
                  </a:cubicBezTo>
                  <a:lnTo>
                    <a:pt x="3204" y="3541"/>
                  </a:lnTo>
                  <a:cubicBezTo>
                    <a:pt x="3171" y="3933"/>
                    <a:pt x="3421" y="4292"/>
                    <a:pt x="3800" y="4396"/>
                  </a:cubicBezTo>
                  <a:cubicBezTo>
                    <a:pt x="3872" y="4415"/>
                    <a:pt x="3944" y="4425"/>
                    <a:pt x="4016" y="4425"/>
                  </a:cubicBezTo>
                  <a:cubicBezTo>
                    <a:pt x="4322" y="4425"/>
                    <a:pt x="4610" y="4252"/>
                    <a:pt x="4748" y="3966"/>
                  </a:cubicBezTo>
                  <a:lnTo>
                    <a:pt x="4754" y="3968"/>
                  </a:lnTo>
                  <a:cubicBezTo>
                    <a:pt x="4592" y="4379"/>
                    <a:pt x="4786" y="4846"/>
                    <a:pt x="5193" y="5020"/>
                  </a:cubicBezTo>
                  <a:cubicBezTo>
                    <a:pt x="5297" y="5065"/>
                    <a:pt x="5406" y="5086"/>
                    <a:pt x="5514" y="5086"/>
                  </a:cubicBezTo>
                  <a:cubicBezTo>
                    <a:pt x="5823" y="5086"/>
                    <a:pt x="6118" y="4909"/>
                    <a:pt x="6255" y="4610"/>
                  </a:cubicBezTo>
                  <a:cubicBezTo>
                    <a:pt x="6317" y="4623"/>
                    <a:pt x="6379" y="4629"/>
                    <a:pt x="6439" y="4629"/>
                  </a:cubicBezTo>
                  <a:cubicBezTo>
                    <a:pt x="6799" y="4629"/>
                    <a:pt x="7132" y="4419"/>
                    <a:pt x="7282" y="4082"/>
                  </a:cubicBezTo>
                  <a:lnTo>
                    <a:pt x="7333" y="3969"/>
                  </a:lnTo>
                  <a:cubicBezTo>
                    <a:pt x="7516" y="3555"/>
                    <a:pt x="7372" y="3069"/>
                    <a:pt x="6994" y="2821"/>
                  </a:cubicBezTo>
                  <a:cubicBezTo>
                    <a:pt x="7014" y="2485"/>
                    <a:pt x="6824" y="2171"/>
                    <a:pt x="6518" y="2031"/>
                  </a:cubicBezTo>
                  <a:cubicBezTo>
                    <a:pt x="6409" y="1982"/>
                    <a:pt x="6294" y="1957"/>
                    <a:pt x="6179" y="1957"/>
                  </a:cubicBezTo>
                  <a:cubicBezTo>
                    <a:pt x="5971" y="1957"/>
                    <a:pt x="5766" y="2037"/>
                    <a:pt x="5610" y="2189"/>
                  </a:cubicBezTo>
                  <a:lnTo>
                    <a:pt x="5500" y="2139"/>
                  </a:lnTo>
                  <a:cubicBezTo>
                    <a:pt x="5512" y="1806"/>
                    <a:pt x="5322" y="1498"/>
                    <a:pt x="5016" y="1362"/>
                  </a:cubicBezTo>
                  <a:cubicBezTo>
                    <a:pt x="4909" y="1314"/>
                    <a:pt x="4796" y="1291"/>
                    <a:pt x="4684" y="1291"/>
                  </a:cubicBezTo>
                  <a:cubicBezTo>
                    <a:pt x="4475" y="1291"/>
                    <a:pt x="4270" y="1371"/>
                    <a:pt x="4115" y="1522"/>
                  </a:cubicBezTo>
                  <a:lnTo>
                    <a:pt x="4095" y="1513"/>
                  </a:lnTo>
                  <a:cubicBezTo>
                    <a:pt x="4109" y="1180"/>
                    <a:pt x="3917" y="872"/>
                    <a:pt x="3612" y="737"/>
                  </a:cubicBezTo>
                  <a:cubicBezTo>
                    <a:pt x="3505" y="689"/>
                    <a:pt x="3391" y="666"/>
                    <a:pt x="3279" y="666"/>
                  </a:cubicBezTo>
                  <a:cubicBezTo>
                    <a:pt x="3071" y="666"/>
                    <a:pt x="2866" y="745"/>
                    <a:pt x="2711" y="896"/>
                  </a:cubicBezTo>
                  <a:lnTo>
                    <a:pt x="2600" y="848"/>
                  </a:lnTo>
                  <a:cubicBezTo>
                    <a:pt x="2614" y="508"/>
                    <a:pt x="2414" y="194"/>
                    <a:pt x="2099" y="63"/>
                  </a:cubicBezTo>
                  <a:cubicBezTo>
                    <a:pt x="1997" y="21"/>
                    <a:pt x="1891" y="0"/>
                    <a:pt x="1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3582;p67">
            <a:extLst>
              <a:ext uri="{FF2B5EF4-FFF2-40B4-BE49-F238E27FC236}">
                <a16:creationId xmlns:a16="http://schemas.microsoft.com/office/drawing/2014/main" id="{E9534161-20EA-9A28-090F-3946C1268467}"/>
              </a:ext>
            </a:extLst>
          </p:cNvPr>
          <p:cNvGrpSpPr/>
          <p:nvPr/>
        </p:nvGrpSpPr>
        <p:grpSpPr>
          <a:xfrm>
            <a:off x="6487045" y="1602377"/>
            <a:ext cx="196955" cy="195990"/>
            <a:chOff x="-6313425" y="1453775"/>
            <a:chExt cx="147975" cy="147250"/>
          </a:xfrm>
        </p:grpSpPr>
        <p:sp>
          <p:nvSpPr>
            <p:cNvPr id="226" name="Google Shape;3583;p67">
              <a:extLst>
                <a:ext uri="{FF2B5EF4-FFF2-40B4-BE49-F238E27FC236}">
                  <a16:creationId xmlns:a16="http://schemas.microsoft.com/office/drawing/2014/main" id="{C87330AA-63FF-AF8F-3ADF-9FCC97F3A853}"/>
                </a:ext>
              </a:extLst>
            </p:cNvPr>
            <p:cNvSpPr/>
            <p:nvPr/>
          </p:nvSpPr>
          <p:spPr>
            <a:xfrm>
              <a:off x="-6199700" y="1507725"/>
              <a:ext cx="17350" cy="20825"/>
            </a:xfrm>
            <a:custGeom>
              <a:avLst/>
              <a:gdLst/>
              <a:ahLst/>
              <a:cxnLst/>
              <a:rect l="l" t="t" r="r" b="b"/>
              <a:pathLst>
                <a:path w="694" h="833" extrusionOk="0">
                  <a:moveTo>
                    <a:pt x="366" y="1"/>
                  </a:moveTo>
                  <a:cubicBezTo>
                    <a:pt x="202" y="1"/>
                    <a:pt x="53" y="162"/>
                    <a:pt x="27" y="378"/>
                  </a:cubicBezTo>
                  <a:cubicBezTo>
                    <a:pt x="1" y="607"/>
                    <a:pt x="120" y="809"/>
                    <a:pt x="297" y="830"/>
                  </a:cubicBezTo>
                  <a:cubicBezTo>
                    <a:pt x="307" y="832"/>
                    <a:pt x="318" y="832"/>
                    <a:pt x="328" y="832"/>
                  </a:cubicBezTo>
                  <a:cubicBezTo>
                    <a:pt x="491" y="832"/>
                    <a:pt x="640" y="670"/>
                    <a:pt x="665" y="455"/>
                  </a:cubicBezTo>
                  <a:cubicBezTo>
                    <a:pt x="693" y="226"/>
                    <a:pt x="572" y="24"/>
                    <a:pt x="396" y="3"/>
                  </a:cubicBezTo>
                  <a:cubicBezTo>
                    <a:pt x="386" y="1"/>
                    <a:pt x="376" y="1"/>
                    <a:pt x="3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3584;p67">
              <a:extLst>
                <a:ext uri="{FF2B5EF4-FFF2-40B4-BE49-F238E27FC236}">
                  <a16:creationId xmlns:a16="http://schemas.microsoft.com/office/drawing/2014/main" id="{E882CCD0-59E0-15A2-32D7-405E13699177}"/>
                </a:ext>
              </a:extLst>
            </p:cNvPr>
            <p:cNvSpPr/>
            <p:nvPr/>
          </p:nvSpPr>
          <p:spPr>
            <a:xfrm>
              <a:off x="-6299075" y="1506300"/>
              <a:ext cx="17350" cy="20825"/>
            </a:xfrm>
            <a:custGeom>
              <a:avLst/>
              <a:gdLst/>
              <a:ahLst/>
              <a:cxnLst/>
              <a:rect l="l" t="t" r="r" b="b"/>
              <a:pathLst>
                <a:path w="694" h="833" extrusionOk="0">
                  <a:moveTo>
                    <a:pt x="366" y="1"/>
                  </a:moveTo>
                  <a:cubicBezTo>
                    <a:pt x="202" y="1"/>
                    <a:pt x="55" y="163"/>
                    <a:pt x="29" y="378"/>
                  </a:cubicBezTo>
                  <a:cubicBezTo>
                    <a:pt x="1" y="607"/>
                    <a:pt x="122" y="809"/>
                    <a:pt x="297" y="830"/>
                  </a:cubicBezTo>
                  <a:cubicBezTo>
                    <a:pt x="307" y="832"/>
                    <a:pt x="317" y="832"/>
                    <a:pt x="327" y="832"/>
                  </a:cubicBezTo>
                  <a:cubicBezTo>
                    <a:pt x="492" y="832"/>
                    <a:pt x="641" y="671"/>
                    <a:pt x="667" y="455"/>
                  </a:cubicBezTo>
                  <a:cubicBezTo>
                    <a:pt x="694" y="226"/>
                    <a:pt x="573" y="24"/>
                    <a:pt x="397" y="3"/>
                  </a:cubicBezTo>
                  <a:cubicBezTo>
                    <a:pt x="387" y="1"/>
                    <a:pt x="376" y="1"/>
                    <a:pt x="3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3585;p67">
              <a:extLst>
                <a:ext uri="{FF2B5EF4-FFF2-40B4-BE49-F238E27FC236}">
                  <a16:creationId xmlns:a16="http://schemas.microsoft.com/office/drawing/2014/main" id="{8C00402C-800D-2B50-8AAE-2A225A172DCB}"/>
                </a:ext>
              </a:extLst>
            </p:cNvPr>
            <p:cNvSpPr/>
            <p:nvPr/>
          </p:nvSpPr>
          <p:spPr>
            <a:xfrm>
              <a:off x="-6207750" y="1453775"/>
              <a:ext cx="42300" cy="20950"/>
            </a:xfrm>
            <a:custGeom>
              <a:avLst/>
              <a:gdLst/>
              <a:ahLst/>
              <a:cxnLst/>
              <a:rect l="l" t="t" r="r" b="b"/>
              <a:pathLst>
                <a:path w="1692" h="838" extrusionOk="0">
                  <a:moveTo>
                    <a:pt x="639" y="1"/>
                  </a:moveTo>
                  <a:cubicBezTo>
                    <a:pt x="316" y="1"/>
                    <a:pt x="68" y="108"/>
                    <a:pt x="38" y="280"/>
                  </a:cubicBezTo>
                  <a:cubicBezTo>
                    <a:pt x="1" y="497"/>
                    <a:pt x="332" y="736"/>
                    <a:pt x="777" y="814"/>
                  </a:cubicBezTo>
                  <a:cubicBezTo>
                    <a:pt x="872" y="830"/>
                    <a:pt x="964" y="838"/>
                    <a:pt x="1050" y="838"/>
                  </a:cubicBezTo>
                  <a:cubicBezTo>
                    <a:pt x="1375" y="838"/>
                    <a:pt x="1625" y="731"/>
                    <a:pt x="1654" y="559"/>
                  </a:cubicBezTo>
                  <a:cubicBezTo>
                    <a:pt x="1692" y="342"/>
                    <a:pt x="1361" y="103"/>
                    <a:pt x="915" y="25"/>
                  </a:cubicBezTo>
                  <a:cubicBezTo>
                    <a:pt x="820" y="9"/>
                    <a:pt x="727" y="1"/>
                    <a:pt x="6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3586;p67">
              <a:extLst>
                <a:ext uri="{FF2B5EF4-FFF2-40B4-BE49-F238E27FC236}">
                  <a16:creationId xmlns:a16="http://schemas.microsoft.com/office/drawing/2014/main" id="{80188FF1-CBF0-F911-921B-129762AF998A}"/>
                </a:ext>
              </a:extLst>
            </p:cNvPr>
            <p:cNvSpPr/>
            <p:nvPr/>
          </p:nvSpPr>
          <p:spPr>
            <a:xfrm>
              <a:off x="-6313425" y="1454100"/>
              <a:ext cx="42400" cy="21125"/>
            </a:xfrm>
            <a:custGeom>
              <a:avLst/>
              <a:gdLst/>
              <a:ahLst/>
              <a:cxnLst/>
              <a:rect l="l" t="t" r="r" b="b"/>
              <a:pathLst>
                <a:path w="1696" h="845" extrusionOk="0">
                  <a:moveTo>
                    <a:pt x="1074" y="1"/>
                  </a:moveTo>
                  <a:cubicBezTo>
                    <a:pt x="979" y="1"/>
                    <a:pt x="878" y="10"/>
                    <a:pt x="774" y="30"/>
                  </a:cubicBezTo>
                  <a:cubicBezTo>
                    <a:pt x="328" y="114"/>
                    <a:pt x="0" y="359"/>
                    <a:pt x="42" y="576"/>
                  </a:cubicBezTo>
                  <a:cubicBezTo>
                    <a:pt x="74" y="743"/>
                    <a:pt x="314" y="844"/>
                    <a:pt x="626" y="844"/>
                  </a:cubicBezTo>
                  <a:cubicBezTo>
                    <a:pt x="720" y="844"/>
                    <a:pt x="820" y="835"/>
                    <a:pt x="924" y="816"/>
                  </a:cubicBezTo>
                  <a:cubicBezTo>
                    <a:pt x="1368" y="730"/>
                    <a:pt x="1696" y="485"/>
                    <a:pt x="1654" y="268"/>
                  </a:cubicBezTo>
                  <a:cubicBezTo>
                    <a:pt x="1622" y="102"/>
                    <a:pt x="1383" y="1"/>
                    <a:pt x="10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3587;p67">
              <a:extLst>
                <a:ext uri="{FF2B5EF4-FFF2-40B4-BE49-F238E27FC236}">
                  <a16:creationId xmlns:a16="http://schemas.microsoft.com/office/drawing/2014/main" id="{88395A41-5C70-C848-BF72-A132D36E13F7}"/>
                </a:ext>
              </a:extLst>
            </p:cNvPr>
            <p:cNvSpPr/>
            <p:nvPr/>
          </p:nvSpPr>
          <p:spPr>
            <a:xfrm>
              <a:off x="-6240525" y="1470150"/>
              <a:ext cx="30750" cy="88750"/>
            </a:xfrm>
            <a:custGeom>
              <a:avLst/>
              <a:gdLst/>
              <a:ahLst/>
              <a:cxnLst/>
              <a:rect l="l" t="t" r="r" b="b"/>
              <a:pathLst>
                <a:path w="1230" h="3550" extrusionOk="0">
                  <a:moveTo>
                    <a:pt x="673" y="0"/>
                  </a:moveTo>
                  <a:cubicBezTo>
                    <a:pt x="646" y="0"/>
                    <a:pt x="618" y="20"/>
                    <a:pt x="623" y="56"/>
                  </a:cubicBezTo>
                  <a:cubicBezTo>
                    <a:pt x="658" y="648"/>
                    <a:pt x="882" y="3090"/>
                    <a:pt x="709" y="3260"/>
                  </a:cubicBezTo>
                  <a:cubicBezTo>
                    <a:pt x="673" y="3294"/>
                    <a:pt x="627" y="3308"/>
                    <a:pt x="577" y="3308"/>
                  </a:cubicBezTo>
                  <a:cubicBezTo>
                    <a:pt x="429" y="3308"/>
                    <a:pt x="242" y="3190"/>
                    <a:pt x="157" y="3137"/>
                  </a:cubicBezTo>
                  <a:cubicBezTo>
                    <a:pt x="140" y="3126"/>
                    <a:pt x="124" y="3122"/>
                    <a:pt x="109" y="3122"/>
                  </a:cubicBezTo>
                  <a:cubicBezTo>
                    <a:pt x="43" y="3122"/>
                    <a:pt x="1" y="3207"/>
                    <a:pt x="59" y="3264"/>
                  </a:cubicBezTo>
                  <a:cubicBezTo>
                    <a:pt x="209" y="3410"/>
                    <a:pt x="476" y="3550"/>
                    <a:pt x="726" y="3550"/>
                  </a:cubicBezTo>
                  <a:cubicBezTo>
                    <a:pt x="741" y="3550"/>
                    <a:pt x="756" y="3549"/>
                    <a:pt x="770" y="3548"/>
                  </a:cubicBezTo>
                  <a:cubicBezTo>
                    <a:pt x="1229" y="3515"/>
                    <a:pt x="924" y="988"/>
                    <a:pt x="721" y="41"/>
                  </a:cubicBezTo>
                  <a:cubicBezTo>
                    <a:pt x="715" y="13"/>
                    <a:pt x="694" y="0"/>
                    <a:pt x="6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3588;p67">
              <a:extLst>
                <a:ext uri="{FF2B5EF4-FFF2-40B4-BE49-F238E27FC236}">
                  <a16:creationId xmlns:a16="http://schemas.microsoft.com/office/drawing/2014/main" id="{3CE9AD7B-05F5-9916-7FC9-6475ADA7A2BE}"/>
                </a:ext>
              </a:extLst>
            </p:cNvPr>
            <p:cNvSpPr/>
            <p:nvPr/>
          </p:nvSpPr>
          <p:spPr>
            <a:xfrm>
              <a:off x="-6289675" y="1565975"/>
              <a:ext cx="49175" cy="35050"/>
            </a:xfrm>
            <a:custGeom>
              <a:avLst/>
              <a:gdLst/>
              <a:ahLst/>
              <a:cxnLst/>
              <a:rect l="l" t="t" r="r" b="b"/>
              <a:pathLst>
                <a:path w="1967" h="1402" extrusionOk="0">
                  <a:moveTo>
                    <a:pt x="461" y="0"/>
                  </a:moveTo>
                  <a:cubicBezTo>
                    <a:pt x="262" y="0"/>
                    <a:pt x="117" y="142"/>
                    <a:pt x="45" y="314"/>
                  </a:cubicBezTo>
                  <a:lnTo>
                    <a:pt x="45" y="324"/>
                  </a:lnTo>
                  <a:cubicBezTo>
                    <a:pt x="29" y="368"/>
                    <a:pt x="17" y="413"/>
                    <a:pt x="11" y="459"/>
                  </a:cubicBezTo>
                  <a:cubicBezTo>
                    <a:pt x="5" y="477"/>
                    <a:pt x="10" y="491"/>
                    <a:pt x="4" y="510"/>
                  </a:cubicBezTo>
                  <a:cubicBezTo>
                    <a:pt x="1" y="550"/>
                    <a:pt x="4" y="592"/>
                    <a:pt x="10" y="633"/>
                  </a:cubicBezTo>
                  <a:cubicBezTo>
                    <a:pt x="65" y="957"/>
                    <a:pt x="387" y="1195"/>
                    <a:pt x="687" y="1303"/>
                  </a:cubicBezTo>
                  <a:cubicBezTo>
                    <a:pt x="842" y="1357"/>
                    <a:pt x="1038" y="1401"/>
                    <a:pt x="1229" y="1401"/>
                  </a:cubicBezTo>
                  <a:cubicBezTo>
                    <a:pt x="1343" y="1401"/>
                    <a:pt x="1455" y="1385"/>
                    <a:pt x="1555" y="1346"/>
                  </a:cubicBezTo>
                  <a:cubicBezTo>
                    <a:pt x="1618" y="1323"/>
                    <a:pt x="1675" y="1288"/>
                    <a:pt x="1726" y="1246"/>
                  </a:cubicBezTo>
                  <a:cubicBezTo>
                    <a:pt x="1780" y="1201"/>
                    <a:pt x="1825" y="1146"/>
                    <a:pt x="1855" y="1083"/>
                  </a:cubicBezTo>
                  <a:cubicBezTo>
                    <a:pt x="1885" y="1040"/>
                    <a:pt x="1906" y="992"/>
                    <a:pt x="1918" y="939"/>
                  </a:cubicBezTo>
                  <a:cubicBezTo>
                    <a:pt x="1967" y="773"/>
                    <a:pt x="1937" y="588"/>
                    <a:pt x="1769" y="461"/>
                  </a:cubicBezTo>
                  <a:cubicBezTo>
                    <a:pt x="1536" y="282"/>
                    <a:pt x="1341" y="332"/>
                    <a:pt x="1082" y="271"/>
                  </a:cubicBezTo>
                  <a:cubicBezTo>
                    <a:pt x="894" y="224"/>
                    <a:pt x="774" y="66"/>
                    <a:pt x="566" y="13"/>
                  </a:cubicBezTo>
                  <a:cubicBezTo>
                    <a:pt x="530" y="4"/>
                    <a:pt x="495"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3589;p67">
              <a:extLst>
                <a:ext uri="{FF2B5EF4-FFF2-40B4-BE49-F238E27FC236}">
                  <a16:creationId xmlns:a16="http://schemas.microsoft.com/office/drawing/2014/main" id="{CBEDC224-7BD3-8978-AE07-857363D5B523}"/>
                </a:ext>
              </a:extLst>
            </p:cNvPr>
            <p:cNvSpPr/>
            <p:nvPr/>
          </p:nvSpPr>
          <p:spPr>
            <a:xfrm>
              <a:off x="-6289450" y="1579175"/>
              <a:ext cx="38675" cy="21850"/>
            </a:xfrm>
            <a:custGeom>
              <a:avLst/>
              <a:gdLst/>
              <a:ahLst/>
              <a:cxnLst/>
              <a:rect l="l" t="t" r="r" b="b"/>
              <a:pathLst>
                <a:path w="1547" h="874" extrusionOk="0">
                  <a:moveTo>
                    <a:pt x="482" y="1"/>
                  </a:moveTo>
                  <a:cubicBezTo>
                    <a:pt x="316" y="1"/>
                    <a:pt x="152" y="36"/>
                    <a:pt x="1" y="105"/>
                  </a:cubicBezTo>
                  <a:cubicBezTo>
                    <a:pt x="56" y="429"/>
                    <a:pt x="378" y="667"/>
                    <a:pt x="678" y="775"/>
                  </a:cubicBezTo>
                  <a:cubicBezTo>
                    <a:pt x="833" y="829"/>
                    <a:pt x="1029" y="874"/>
                    <a:pt x="1220" y="874"/>
                  </a:cubicBezTo>
                  <a:cubicBezTo>
                    <a:pt x="1334" y="874"/>
                    <a:pt x="1447" y="858"/>
                    <a:pt x="1546" y="818"/>
                  </a:cubicBezTo>
                  <a:cubicBezTo>
                    <a:pt x="1488" y="385"/>
                    <a:pt x="1076" y="31"/>
                    <a:pt x="556" y="3"/>
                  </a:cubicBezTo>
                  <a:cubicBezTo>
                    <a:pt x="531" y="1"/>
                    <a:pt x="507" y="1"/>
                    <a:pt x="4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7"/>
        <p:cNvGrpSpPr/>
        <p:nvPr/>
      </p:nvGrpSpPr>
      <p:grpSpPr>
        <a:xfrm>
          <a:off x="0" y="0"/>
          <a:ext cx="0" cy="0"/>
          <a:chOff x="0" y="0"/>
          <a:chExt cx="0" cy="0"/>
        </a:xfrm>
      </p:grpSpPr>
      <p:sp>
        <p:nvSpPr>
          <p:cNvPr id="12" name="TextBox 11">
            <a:extLst>
              <a:ext uri="{FF2B5EF4-FFF2-40B4-BE49-F238E27FC236}">
                <a16:creationId xmlns:a16="http://schemas.microsoft.com/office/drawing/2014/main" id="{E4F085BD-3BDB-AFE2-120A-0A7A97CB1FD4}"/>
              </a:ext>
            </a:extLst>
          </p:cNvPr>
          <p:cNvSpPr txBox="1"/>
          <p:nvPr/>
        </p:nvSpPr>
        <p:spPr>
          <a:xfrm>
            <a:off x="550344" y="1278846"/>
            <a:ext cx="4134891" cy="2554545"/>
          </a:xfrm>
          <a:prstGeom prst="rect">
            <a:avLst/>
          </a:prstGeom>
          <a:noFill/>
        </p:spPr>
        <p:txBody>
          <a:bodyPr wrap="square">
            <a:spAutoFit/>
          </a:bodyPr>
          <a:lstStyle/>
          <a:p>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Cải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thiện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tốc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thưc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thi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trang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web</a:t>
            </a:r>
          </a:p>
          <a:p>
            <a:br>
              <a:rPr lang="en-US" sz="1600" dirty="0">
                <a:effectLst/>
                <a:latin typeface="Times New Roman" panose="02020603050405020304" pitchFamily="18" charset="0"/>
                <a:ea typeface="Calibri" panose="020F0502020204030204" pitchFamily="34" charset="0"/>
                <a:cs typeface="Times New Roman" panose="02020603050405020304" pitchFamily="18" charset="0"/>
              </a:rPr>
            </a:b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đăng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story, </a:t>
            </a:r>
            <a:r>
              <a:rPr lang="vi-VN" sz="1600" dirty="0">
                <a:effectLst/>
                <a:latin typeface="Times New Roman" panose="02020603050405020304" pitchFamily="18" charset="0"/>
                <a:ea typeface="Calibri" panose="020F0502020204030204" pitchFamily="34" charset="0"/>
                <a:cs typeface="Times New Roman" panose="02020603050405020304" pitchFamily="18" charset="0"/>
              </a:rPr>
              <a:t>đính kèm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hastag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r>
              <a:rPr lang="vi-VN" sz="1600" dirty="0">
                <a:effectLst/>
                <a:latin typeface="Times New Roman" panose="02020603050405020304" pitchFamily="18" charset="0"/>
                <a:ea typeface="Calibri" panose="020F0502020204030204" pitchFamily="34" charset="0"/>
                <a:cs typeface="Times New Roman" panose="02020603050405020304" pitchFamily="18" charset="0"/>
              </a:rPr>
              <a:t> gọi thoại,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600" dirty="0">
                <a:effectLst/>
                <a:latin typeface="Times New Roman" panose="02020603050405020304" pitchFamily="18" charset="0"/>
                <a:ea typeface="Calibri" panose="020F0502020204030204" pitchFamily="34" charset="0"/>
                <a:cs typeface="Times New Roman" panose="02020603050405020304" pitchFamily="18" charset="0"/>
              </a:rPr>
              <a:t>video,</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chat group,… </a:t>
            </a:r>
          </a:p>
          <a:p>
            <a:br>
              <a:rPr lang="en-US" sz="1600" dirty="0">
                <a:effectLst/>
                <a:latin typeface="Times New Roman" panose="02020603050405020304" pitchFamily="18" charset="0"/>
                <a:ea typeface="Calibri" panose="020F0502020204030204" pitchFamily="34" charset="0"/>
                <a:cs typeface="Times New Roman" panose="02020603050405020304" pitchFamily="18" charset="0"/>
              </a:rPr>
            </a:b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Tối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ưu</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600" dirty="0">
                <a:latin typeface="Times New Roman" panose="02020603050405020304" pitchFamily="18" charset="0"/>
                <a:ea typeface="Calibri" panose="020F0502020204030204" pitchFamily="34" charset="0"/>
                <a:cs typeface="Times New Roman" panose="02020603050405020304" pitchFamily="18" charset="0"/>
              </a:rPr>
              <a:t>d</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òng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code</a:t>
            </a:r>
          </a:p>
          <a:p>
            <a:br>
              <a:rPr lang="en-US" sz="1600" dirty="0">
                <a:effectLst/>
                <a:latin typeface="Times New Roman" panose="02020603050405020304" pitchFamily="18" charset="0"/>
                <a:ea typeface="Calibri" panose="020F0502020204030204" pitchFamily="34" charset="0"/>
                <a:cs typeface="Times New Roman" panose="02020603050405020304" pitchFamily="18" charset="0"/>
              </a:rPr>
            </a:b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Chỉnh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600" dirty="0">
                <a:effectLst/>
                <a:latin typeface="Times New Roman" panose="02020603050405020304" pitchFamily="18" charset="0"/>
                <a:ea typeface="Calibri" panose="020F0502020204030204" pitchFamily="34" charset="0"/>
                <a:cs typeface="Times New Roman" panose="02020603050405020304" pitchFamily="18" charset="0"/>
              </a:rPr>
              <a:t>sửa các chức năng được hiệu quả hơn.</a:t>
            </a:r>
          </a:p>
          <a:p>
            <a:br>
              <a:rPr lang="en-US" sz="1600" dirty="0">
                <a:effectLst/>
                <a:latin typeface="Times New Roman" panose="02020603050405020304" pitchFamily="18" charset="0"/>
                <a:ea typeface="Calibri" panose="020F0502020204030204" pitchFamily="34" charset="0"/>
                <a:cs typeface="Times New Roman" panose="02020603050405020304" pitchFamily="18" charset="0"/>
              </a:rPr>
            </a:br>
            <a:r>
              <a:rPr lang="vi-VN" sz="1600" dirty="0">
                <a:latin typeface="Times New Roman" panose="02020603050405020304" pitchFamily="18" charset="0"/>
                <a:ea typeface="Calibri" panose="020F0502020204030204" pitchFamily="34" charset="0"/>
                <a:cs typeface="Times New Roman" panose="02020603050405020304" pitchFamily="18" charset="0"/>
              </a:rPr>
              <a:t>Phát triển dự án tương thích với nhiều nền tảng.</a:t>
            </a:r>
            <a:endParaRPr lang="en-US" sz="1600" dirty="0"/>
          </a:p>
        </p:txBody>
      </p:sp>
      <p:sp>
        <p:nvSpPr>
          <p:cNvPr id="13" name="Title 2">
            <a:extLst>
              <a:ext uri="{FF2B5EF4-FFF2-40B4-BE49-F238E27FC236}">
                <a16:creationId xmlns:a16="http://schemas.microsoft.com/office/drawing/2014/main" id="{1FE0CD1D-6055-1F7F-3327-E2D3BFF824D8}"/>
              </a:ext>
            </a:extLst>
          </p:cNvPr>
          <p:cNvSpPr txBox="1">
            <a:spLocks/>
          </p:cNvSpPr>
          <p:nvPr/>
        </p:nvSpPr>
        <p:spPr>
          <a:xfrm>
            <a:off x="389133" y="133444"/>
            <a:ext cx="4800600" cy="60646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latin typeface="Times New Roman" panose="02020603050405020304" pitchFamily="18" charset="0"/>
                <a:cs typeface="Times New Roman" panose="02020603050405020304" pitchFamily="18" charset="0"/>
              </a:rPr>
              <a:t>5.3 </a:t>
            </a:r>
            <a:r>
              <a:rPr lang="en-US" sz="2800" b="1" dirty="0" err="1">
                <a:latin typeface="Times New Roman" panose="02020603050405020304" pitchFamily="18" charset="0"/>
                <a:cs typeface="Times New Roman" panose="02020603050405020304" pitchFamily="18" charset="0"/>
              </a:rPr>
              <a:t>Hướng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Phát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Triển</a:t>
            </a:r>
            <a:br>
              <a:rPr lang="en-US" sz="2800" b="1" dirty="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grpSp>
        <p:nvGrpSpPr>
          <p:cNvPr id="14" name="Google Shape;3262;p67">
            <a:extLst>
              <a:ext uri="{FF2B5EF4-FFF2-40B4-BE49-F238E27FC236}">
                <a16:creationId xmlns:a16="http://schemas.microsoft.com/office/drawing/2014/main" id="{F84F15C2-8DEA-FA39-1088-0844E5DCFF0F}"/>
              </a:ext>
            </a:extLst>
          </p:cNvPr>
          <p:cNvGrpSpPr/>
          <p:nvPr/>
        </p:nvGrpSpPr>
        <p:grpSpPr>
          <a:xfrm>
            <a:off x="5189733" y="1278846"/>
            <a:ext cx="3167235" cy="2199617"/>
            <a:chOff x="10558175" y="2854475"/>
            <a:chExt cx="3549825" cy="2160250"/>
          </a:xfrm>
        </p:grpSpPr>
        <p:sp>
          <p:nvSpPr>
            <p:cNvPr id="15" name="Google Shape;3263;p67">
              <a:extLst>
                <a:ext uri="{FF2B5EF4-FFF2-40B4-BE49-F238E27FC236}">
                  <a16:creationId xmlns:a16="http://schemas.microsoft.com/office/drawing/2014/main" id="{676A89C8-BA9F-D800-F7B6-61216D90A03F}"/>
                </a:ext>
              </a:extLst>
            </p:cNvPr>
            <p:cNvSpPr/>
            <p:nvPr/>
          </p:nvSpPr>
          <p:spPr>
            <a:xfrm>
              <a:off x="13033600" y="3407275"/>
              <a:ext cx="771075" cy="1503925"/>
            </a:xfrm>
            <a:custGeom>
              <a:avLst/>
              <a:gdLst/>
              <a:ahLst/>
              <a:cxnLst/>
              <a:rect l="l" t="t" r="r" b="b"/>
              <a:pathLst>
                <a:path w="30843" h="60157" extrusionOk="0">
                  <a:moveTo>
                    <a:pt x="1" y="0"/>
                  </a:moveTo>
                  <a:lnTo>
                    <a:pt x="1" y="60157"/>
                  </a:lnTo>
                  <a:lnTo>
                    <a:pt x="30843" y="60157"/>
                  </a:lnTo>
                  <a:lnTo>
                    <a:pt x="308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264;p67">
              <a:extLst>
                <a:ext uri="{FF2B5EF4-FFF2-40B4-BE49-F238E27FC236}">
                  <a16:creationId xmlns:a16="http://schemas.microsoft.com/office/drawing/2014/main" id="{CED0E86B-B132-6275-F213-5DE43DF37724}"/>
                </a:ext>
              </a:extLst>
            </p:cNvPr>
            <p:cNvSpPr/>
            <p:nvPr/>
          </p:nvSpPr>
          <p:spPr>
            <a:xfrm>
              <a:off x="12996275" y="3367675"/>
              <a:ext cx="845750" cy="39625"/>
            </a:xfrm>
            <a:custGeom>
              <a:avLst/>
              <a:gdLst/>
              <a:ahLst/>
              <a:cxnLst/>
              <a:rect l="l" t="t" r="r" b="b"/>
              <a:pathLst>
                <a:path w="33830" h="1585" extrusionOk="0">
                  <a:moveTo>
                    <a:pt x="0" y="0"/>
                  </a:moveTo>
                  <a:lnTo>
                    <a:pt x="0" y="1584"/>
                  </a:lnTo>
                  <a:lnTo>
                    <a:pt x="33830" y="1584"/>
                  </a:lnTo>
                  <a:lnTo>
                    <a:pt x="338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265;p67">
              <a:extLst>
                <a:ext uri="{FF2B5EF4-FFF2-40B4-BE49-F238E27FC236}">
                  <a16:creationId xmlns:a16="http://schemas.microsoft.com/office/drawing/2014/main" id="{B15FEE9C-8DF7-1503-0ED8-39FF93FBF7D0}"/>
                </a:ext>
              </a:extLst>
            </p:cNvPr>
            <p:cNvSpPr/>
            <p:nvPr/>
          </p:nvSpPr>
          <p:spPr>
            <a:xfrm>
              <a:off x="13842000" y="3367675"/>
              <a:ext cx="266000" cy="39625"/>
            </a:xfrm>
            <a:custGeom>
              <a:avLst/>
              <a:gdLst/>
              <a:ahLst/>
              <a:cxnLst/>
              <a:rect l="l" t="t" r="r" b="b"/>
              <a:pathLst>
                <a:path w="10640" h="1585" extrusionOk="0">
                  <a:moveTo>
                    <a:pt x="1" y="0"/>
                  </a:moveTo>
                  <a:lnTo>
                    <a:pt x="1" y="1584"/>
                  </a:lnTo>
                  <a:lnTo>
                    <a:pt x="10640" y="1584"/>
                  </a:lnTo>
                  <a:lnTo>
                    <a:pt x="106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66;p67">
              <a:extLst>
                <a:ext uri="{FF2B5EF4-FFF2-40B4-BE49-F238E27FC236}">
                  <a16:creationId xmlns:a16="http://schemas.microsoft.com/office/drawing/2014/main" id="{1222B2D5-5FC3-B803-C0CF-ED8A085CB516}"/>
                </a:ext>
              </a:extLst>
            </p:cNvPr>
            <p:cNvSpPr/>
            <p:nvPr/>
          </p:nvSpPr>
          <p:spPr>
            <a:xfrm>
              <a:off x="13804650" y="3407275"/>
              <a:ext cx="261250" cy="1503925"/>
            </a:xfrm>
            <a:custGeom>
              <a:avLst/>
              <a:gdLst/>
              <a:ahLst/>
              <a:cxnLst/>
              <a:rect l="l" t="t" r="r" b="b"/>
              <a:pathLst>
                <a:path w="10450" h="60157" extrusionOk="0">
                  <a:moveTo>
                    <a:pt x="1" y="0"/>
                  </a:moveTo>
                  <a:lnTo>
                    <a:pt x="1" y="60157"/>
                  </a:lnTo>
                  <a:lnTo>
                    <a:pt x="10449" y="60157"/>
                  </a:lnTo>
                  <a:lnTo>
                    <a:pt x="104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67;p67">
              <a:extLst>
                <a:ext uri="{FF2B5EF4-FFF2-40B4-BE49-F238E27FC236}">
                  <a16:creationId xmlns:a16="http://schemas.microsoft.com/office/drawing/2014/main" id="{1AAE4E71-FEF8-80E4-0EC9-9AFC1E672258}"/>
                </a:ext>
              </a:extLst>
            </p:cNvPr>
            <p:cNvSpPr/>
            <p:nvPr/>
          </p:nvSpPr>
          <p:spPr>
            <a:xfrm>
              <a:off x="13111900" y="3554475"/>
              <a:ext cx="614500" cy="351375"/>
            </a:xfrm>
            <a:custGeom>
              <a:avLst/>
              <a:gdLst/>
              <a:ahLst/>
              <a:cxnLst/>
              <a:rect l="l" t="t" r="r" b="b"/>
              <a:pathLst>
                <a:path w="24580" h="14055" extrusionOk="0">
                  <a:moveTo>
                    <a:pt x="24125" y="454"/>
                  </a:moveTo>
                  <a:lnTo>
                    <a:pt x="24125" y="13601"/>
                  </a:lnTo>
                  <a:lnTo>
                    <a:pt x="455" y="13601"/>
                  </a:lnTo>
                  <a:lnTo>
                    <a:pt x="456" y="454"/>
                  </a:lnTo>
                  <a:close/>
                  <a:moveTo>
                    <a:pt x="1" y="0"/>
                  </a:moveTo>
                  <a:lnTo>
                    <a:pt x="1" y="14055"/>
                  </a:lnTo>
                  <a:lnTo>
                    <a:pt x="24579" y="14055"/>
                  </a:lnTo>
                  <a:lnTo>
                    <a:pt x="245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68;p67">
              <a:extLst>
                <a:ext uri="{FF2B5EF4-FFF2-40B4-BE49-F238E27FC236}">
                  <a16:creationId xmlns:a16="http://schemas.microsoft.com/office/drawing/2014/main" id="{5371A98E-4734-321C-AE3D-10A6E480A915}"/>
                </a:ext>
              </a:extLst>
            </p:cNvPr>
            <p:cNvSpPr/>
            <p:nvPr/>
          </p:nvSpPr>
          <p:spPr>
            <a:xfrm>
              <a:off x="13334725" y="3659125"/>
              <a:ext cx="117775" cy="67700"/>
            </a:xfrm>
            <a:custGeom>
              <a:avLst/>
              <a:gdLst/>
              <a:ahLst/>
              <a:cxnLst/>
              <a:rect l="l" t="t" r="r" b="b"/>
              <a:pathLst>
                <a:path w="4711" h="2708" extrusionOk="0">
                  <a:moveTo>
                    <a:pt x="0" y="1"/>
                  </a:moveTo>
                  <a:lnTo>
                    <a:pt x="0" y="2708"/>
                  </a:lnTo>
                  <a:lnTo>
                    <a:pt x="4710" y="2708"/>
                  </a:lnTo>
                  <a:lnTo>
                    <a:pt x="47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269;p67">
              <a:extLst>
                <a:ext uri="{FF2B5EF4-FFF2-40B4-BE49-F238E27FC236}">
                  <a16:creationId xmlns:a16="http://schemas.microsoft.com/office/drawing/2014/main" id="{8C3F5898-3A5C-3CCE-1DC1-967B8051D8F9}"/>
                </a:ext>
              </a:extLst>
            </p:cNvPr>
            <p:cNvSpPr/>
            <p:nvPr/>
          </p:nvSpPr>
          <p:spPr>
            <a:xfrm>
              <a:off x="13363850" y="3658550"/>
              <a:ext cx="129150" cy="68875"/>
            </a:xfrm>
            <a:custGeom>
              <a:avLst/>
              <a:gdLst/>
              <a:ahLst/>
              <a:cxnLst/>
              <a:rect l="l" t="t" r="r" b="b"/>
              <a:pathLst>
                <a:path w="5166" h="2755" extrusionOk="0">
                  <a:moveTo>
                    <a:pt x="4712" y="454"/>
                  </a:moveTo>
                  <a:lnTo>
                    <a:pt x="4712" y="2299"/>
                  </a:lnTo>
                  <a:lnTo>
                    <a:pt x="454" y="2299"/>
                  </a:lnTo>
                  <a:lnTo>
                    <a:pt x="454" y="454"/>
                  </a:lnTo>
                  <a:close/>
                  <a:moveTo>
                    <a:pt x="0" y="0"/>
                  </a:moveTo>
                  <a:lnTo>
                    <a:pt x="0" y="2754"/>
                  </a:lnTo>
                  <a:lnTo>
                    <a:pt x="5165" y="2754"/>
                  </a:lnTo>
                  <a:lnTo>
                    <a:pt x="51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70;p67">
              <a:extLst>
                <a:ext uri="{FF2B5EF4-FFF2-40B4-BE49-F238E27FC236}">
                  <a16:creationId xmlns:a16="http://schemas.microsoft.com/office/drawing/2014/main" id="{721C0388-7751-E5D3-1CCD-AA0181B55101}"/>
                </a:ext>
              </a:extLst>
            </p:cNvPr>
            <p:cNvSpPr/>
            <p:nvPr/>
          </p:nvSpPr>
          <p:spPr>
            <a:xfrm>
              <a:off x="13111900" y="3984025"/>
              <a:ext cx="614500" cy="351400"/>
            </a:xfrm>
            <a:custGeom>
              <a:avLst/>
              <a:gdLst/>
              <a:ahLst/>
              <a:cxnLst/>
              <a:rect l="l" t="t" r="r" b="b"/>
              <a:pathLst>
                <a:path w="24580" h="14056" extrusionOk="0">
                  <a:moveTo>
                    <a:pt x="24125" y="455"/>
                  </a:moveTo>
                  <a:lnTo>
                    <a:pt x="24125" y="13601"/>
                  </a:lnTo>
                  <a:lnTo>
                    <a:pt x="455" y="13601"/>
                  </a:lnTo>
                  <a:lnTo>
                    <a:pt x="456" y="455"/>
                  </a:lnTo>
                  <a:close/>
                  <a:moveTo>
                    <a:pt x="1" y="0"/>
                  </a:moveTo>
                  <a:lnTo>
                    <a:pt x="1" y="14056"/>
                  </a:lnTo>
                  <a:lnTo>
                    <a:pt x="24579" y="14056"/>
                  </a:lnTo>
                  <a:lnTo>
                    <a:pt x="245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271;p67">
              <a:extLst>
                <a:ext uri="{FF2B5EF4-FFF2-40B4-BE49-F238E27FC236}">
                  <a16:creationId xmlns:a16="http://schemas.microsoft.com/office/drawing/2014/main" id="{DDD88E84-4F41-DCD1-2B03-1D566506C920}"/>
                </a:ext>
              </a:extLst>
            </p:cNvPr>
            <p:cNvSpPr/>
            <p:nvPr/>
          </p:nvSpPr>
          <p:spPr>
            <a:xfrm>
              <a:off x="13334725" y="4088700"/>
              <a:ext cx="117775" cy="67700"/>
            </a:xfrm>
            <a:custGeom>
              <a:avLst/>
              <a:gdLst/>
              <a:ahLst/>
              <a:cxnLst/>
              <a:rect l="l" t="t" r="r" b="b"/>
              <a:pathLst>
                <a:path w="4711" h="2708" extrusionOk="0">
                  <a:moveTo>
                    <a:pt x="0" y="1"/>
                  </a:moveTo>
                  <a:lnTo>
                    <a:pt x="0" y="2708"/>
                  </a:lnTo>
                  <a:lnTo>
                    <a:pt x="4710" y="2708"/>
                  </a:lnTo>
                  <a:lnTo>
                    <a:pt x="47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272;p67">
              <a:extLst>
                <a:ext uri="{FF2B5EF4-FFF2-40B4-BE49-F238E27FC236}">
                  <a16:creationId xmlns:a16="http://schemas.microsoft.com/office/drawing/2014/main" id="{5718BA04-5129-C53C-7EF3-E3F8E94F5BA4}"/>
                </a:ext>
              </a:extLst>
            </p:cNvPr>
            <p:cNvSpPr/>
            <p:nvPr/>
          </p:nvSpPr>
          <p:spPr>
            <a:xfrm>
              <a:off x="13363850" y="4088125"/>
              <a:ext cx="129150" cy="68875"/>
            </a:xfrm>
            <a:custGeom>
              <a:avLst/>
              <a:gdLst/>
              <a:ahLst/>
              <a:cxnLst/>
              <a:rect l="l" t="t" r="r" b="b"/>
              <a:pathLst>
                <a:path w="5166" h="2755" extrusionOk="0">
                  <a:moveTo>
                    <a:pt x="4712" y="454"/>
                  </a:moveTo>
                  <a:lnTo>
                    <a:pt x="4712" y="2299"/>
                  </a:lnTo>
                  <a:lnTo>
                    <a:pt x="454" y="2299"/>
                  </a:lnTo>
                  <a:lnTo>
                    <a:pt x="454" y="454"/>
                  </a:lnTo>
                  <a:close/>
                  <a:moveTo>
                    <a:pt x="0" y="1"/>
                  </a:moveTo>
                  <a:lnTo>
                    <a:pt x="0" y="2754"/>
                  </a:lnTo>
                  <a:lnTo>
                    <a:pt x="5165" y="2754"/>
                  </a:lnTo>
                  <a:lnTo>
                    <a:pt x="51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273;p67">
              <a:extLst>
                <a:ext uri="{FF2B5EF4-FFF2-40B4-BE49-F238E27FC236}">
                  <a16:creationId xmlns:a16="http://schemas.microsoft.com/office/drawing/2014/main" id="{1E971BA2-C1A3-3039-16F6-64C8F65F644B}"/>
                </a:ext>
              </a:extLst>
            </p:cNvPr>
            <p:cNvSpPr/>
            <p:nvPr/>
          </p:nvSpPr>
          <p:spPr>
            <a:xfrm>
              <a:off x="13111900" y="4413600"/>
              <a:ext cx="614500" cy="351425"/>
            </a:xfrm>
            <a:custGeom>
              <a:avLst/>
              <a:gdLst/>
              <a:ahLst/>
              <a:cxnLst/>
              <a:rect l="l" t="t" r="r" b="b"/>
              <a:pathLst>
                <a:path w="24580" h="14057" extrusionOk="0">
                  <a:moveTo>
                    <a:pt x="24125" y="454"/>
                  </a:moveTo>
                  <a:lnTo>
                    <a:pt x="24125" y="13601"/>
                  </a:lnTo>
                  <a:lnTo>
                    <a:pt x="455" y="13601"/>
                  </a:lnTo>
                  <a:lnTo>
                    <a:pt x="456" y="454"/>
                  </a:lnTo>
                  <a:close/>
                  <a:moveTo>
                    <a:pt x="1" y="0"/>
                  </a:moveTo>
                  <a:lnTo>
                    <a:pt x="1" y="14056"/>
                  </a:lnTo>
                  <a:lnTo>
                    <a:pt x="24579" y="14056"/>
                  </a:lnTo>
                  <a:lnTo>
                    <a:pt x="245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274;p67">
              <a:extLst>
                <a:ext uri="{FF2B5EF4-FFF2-40B4-BE49-F238E27FC236}">
                  <a16:creationId xmlns:a16="http://schemas.microsoft.com/office/drawing/2014/main" id="{EB0F6B76-24A8-3C1B-B068-D7E3692A1B2B}"/>
                </a:ext>
              </a:extLst>
            </p:cNvPr>
            <p:cNvSpPr/>
            <p:nvPr/>
          </p:nvSpPr>
          <p:spPr>
            <a:xfrm>
              <a:off x="13334725" y="4518250"/>
              <a:ext cx="117775" cy="67750"/>
            </a:xfrm>
            <a:custGeom>
              <a:avLst/>
              <a:gdLst/>
              <a:ahLst/>
              <a:cxnLst/>
              <a:rect l="l" t="t" r="r" b="b"/>
              <a:pathLst>
                <a:path w="4711" h="2710" extrusionOk="0">
                  <a:moveTo>
                    <a:pt x="0" y="1"/>
                  </a:moveTo>
                  <a:lnTo>
                    <a:pt x="0" y="2709"/>
                  </a:lnTo>
                  <a:lnTo>
                    <a:pt x="4710" y="2709"/>
                  </a:lnTo>
                  <a:lnTo>
                    <a:pt x="47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275;p67">
              <a:extLst>
                <a:ext uri="{FF2B5EF4-FFF2-40B4-BE49-F238E27FC236}">
                  <a16:creationId xmlns:a16="http://schemas.microsoft.com/office/drawing/2014/main" id="{BEC5A739-A45D-FD02-788D-B750F36AFD04}"/>
                </a:ext>
              </a:extLst>
            </p:cNvPr>
            <p:cNvSpPr/>
            <p:nvPr/>
          </p:nvSpPr>
          <p:spPr>
            <a:xfrm>
              <a:off x="13363850" y="4517700"/>
              <a:ext cx="129150" cy="68875"/>
            </a:xfrm>
            <a:custGeom>
              <a:avLst/>
              <a:gdLst/>
              <a:ahLst/>
              <a:cxnLst/>
              <a:rect l="l" t="t" r="r" b="b"/>
              <a:pathLst>
                <a:path w="5166" h="2755" extrusionOk="0">
                  <a:moveTo>
                    <a:pt x="4712" y="453"/>
                  </a:moveTo>
                  <a:lnTo>
                    <a:pt x="4712" y="2299"/>
                  </a:lnTo>
                  <a:lnTo>
                    <a:pt x="454" y="2299"/>
                  </a:lnTo>
                  <a:lnTo>
                    <a:pt x="454" y="453"/>
                  </a:lnTo>
                  <a:close/>
                  <a:moveTo>
                    <a:pt x="0" y="1"/>
                  </a:moveTo>
                  <a:lnTo>
                    <a:pt x="0" y="2754"/>
                  </a:lnTo>
                  <a:lnTo>
                    <a:pt x="5165" y="2754"/>
                  </a:lnTo>
                  <a:lnTo>
                    <a:pt x="51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276;p67">
              <a:extLst>
                <a:ext uri="{FF2B5EF4-FFF2-40B4-BE49-F238E27FC236}">
                  <a16:creationId xmlns:a16="http://schemas.microsoft.com/office/drawing/2014/main" id="{42287D37-0FF9-5B79-7257-FB0E7703C293}"/>
                </a:ext>
              </a:extLst>
            </p:cNvPr>
            <p:cNvSpPr/>
            <p:nvPr/>
          </p:nvSpPr>
          <p:spPr>
            <a:xfrm>
              <a:off x="12372175" y="4192800"/>
              <a:ext cx="221325" cy="747575"/>
            </a:xfrm>
            <a:custGeom>
              <a:avLst/>
              <a:gdLst/>
              <a:ahLst/>
              <a:cxnLst/>
              <a:rect l="l" t="t" r="r" b="b"/>
              <a:pathLst>
                <a:path w="8853" h="29903" extrusionOk="0">
                  <a:moveTo>
                    <a:pt x="1004" y="0"/>
                  </a:moveTo>
                  <a:cubicBezTo>
                    <a:pt x="932" y="0"/>
                    <a:pt x="860" y="8"/>
                    <a:pt x="787" y="26"/>
                  </a:cubicBezTo>
                  <a:cubicBezTo>
                    <a:pt x="300" y="144"/>
                    <a:pt x="0" y="639"/>
                    <a:pt x="122" y="1126"/>
                  </a:cubicBezTo>
                  <a:lnTo>
                    <a:pt x="6971" y="29208"/>
                  </a:lnTo>
                  <a:cubicBezTo>
                    <a:pt x="7069" y="29616"/>
                    <a:pt x="7433" y="29901"/>
                    <a:pt x="7852" y="29902"/>
                  </a:cubicBezTo>
                  <a:cubicBezTo>
                    <a:pt x="7925" y="29902"/>
                    <a:pt x="7998" y="29893"/>
                    <a:pt x="8067" y="29876"/>
                  </a:cubicBezTo>
                  <a:cubicBezTo>
                    <a:pt x="8555" y="29757"/>
                    <a:pt x="8853" y="29267"/>
                    <a:pt x="8735" y="28779"/>
                  </a:cubicBezTo>
                  <a:lnTo>
                    <a:pt x="1885" y="697"/>
                  </a:lnTo>
                  <a:cubicBezTo>
                    <a:pt x="1786" y="279"/>
                    <a:pt x="1414" y="0"/>
                    <a:pt x="1004" y="0"/>
                  </a:cubicBezTo>
                  <a:close/>
                </a:path>
              </a:pathLst>
            </a:custGeom>
            <a:solidFill>
              <a:srgbClr val="7383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277;p67">
              <a:extLst>
                <a:ext uri="{FF2B5EF4-FFF2-40B4-BE49-F238E27FC236}">
                  <a16:creationId xmlns:a16="http://schemas.microsoft.com/office/drawing/2014/main" id="{E3741B85-87CB-BFEF-EE00-887B1848795F}"/>
                </a:ext>
              </a:extLst>
            </p:cNvPr>
            <p:cNvSpPr/>
            <p:nvPr/>
          </p:nvSpPr>
          <p:spPr>
            <a:xfrm>
              <a:off x="11703000" y="4192800"/>
              <a:ext cx="221350" cy="747575"/>
            </a:xfrm>
            <a:custGeom>
              <a:avLst/>
              <a:gdLst/>
              <a:ahLst/>
              <a:cxnLst/>
              <a:rect l="l" t="t" r="r" b="b"/>
              <a:pathLst>
                <a:path w="8854" h="29903" extrusionOk="0">
                  <a:moveTo>
                    <a:pt x="7850" y="0"/>
                  </a:moveTo>
                  <a:cubicBezTo>
                    <a:pt x="7440" y="0"/>
                    <a:pt x="7069" y="279"/>
                    <a:pt x="6968" y="697"/>
                  </a:cubicBezTo>
                  <a:lnTo>
                    <a:pt x="120" y="28779"/>
                  </a:lnTo>
                  <a:cubicBezTo>
                    <a:pt x="1" y="29267"/>
                    <a:pt x="299" y="29757"/>
                    <a:pt x="786" y="29876"/>
                  </a:cubicBezTo>
                  <a:cubicBezTo>
                    <a:pt x="856" y="29893"/>
                    <a:pt x="929" y="29902"/>
                    <a:pt x="1002" y="29902"/>
                  </a:cubicBezTo>
                  <a:cubicBezTo>
                    <a:pt x="1421" y="29901"/>
                    <a:pt x="1784" y="29616"/>
                    <a:pt x="1883" y="29208"/>
                  </a:cubicBezTo>
                  <a:lnTo>
                    <a:pt x="8733" y="1126"/>
                  </a:lnTo>
                  <a:cubicBezTo>
                    <a:pt x="8854" y="639"/>
                    <a:pt x="8555" y="144"/>
                    <a:pt x="8067" y="26"/>
                  </a:cubicBezTo>
                  <a:cubicBezTo>
                    <a:pt x="7994" y="8"/>
                    <a:pt x="7922" y="0"/>
                    <a:pt x="7850" y="0"/>
                  </a:cubicBezTo>
                  <a:close/>
                </a:path>
              </a:pathLst>
            </a:custGeom>
            <a:solidFill>
              <a:srgbClr val="7383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278;p67">
              <a:extLst>
                <a:ext uri="{FF2B5EF4-FFF2-40B4-BE49-F238E27FC236}">
                  <a16:creationId xmlns:a16="http://schemas.microsoft.com/office/drawing/2014/main" id="{C971EDA7-6EE4-182F-1652-795CC3DF7F11}"/>
                </a:ext>
              </a:extLst>
            </p:cNvPr>
            <p:cNvSpPr/>
            <p:nvPr/>
          </p:nvSpPr>
          <p:spPr>
            <a:xfrm>
              <a:off x="12516175" y="4126575"/>
              <a:ext cx="221550" cy="747900"/>
            </a:xfrm>
            <a:custGeom>
              <a:avLst/>
              <a:gdLst/>
              <a:ahLst/>
              <a:cxnLst/>
              <a:rect l="l" t="t" r="r" b="b"/>
              <a:pathLst>
                <a:path w="8862" h="29916" extrusionOk="0">
                  <a:moveTo>
                    <a:pt x="1009" y="0"/>
                  </a:moveTo>
                  <a:cubicBezTo>
                    <a:pt x="938" y="0"/>
                    <a:pt x="865" y="9"/>
                    <a:pt x="793" y="26"/>
                  </a:cubicBezTo>
                  <a:cubicBezTo>
                    <a:pt x="299" y="147"/>
                    <a:pt x="0" y="649"/>
                    <a:pt x="130" y="1141"/>
                  </a:cubicBezTo>
                  <a:lnTo>
                    <a:pt x="6980" y="29223"/>
                  </a:lnTo>
                  <a:cubicBezTo>
                    <a:pt x="7078" y="29629"/>
                    <a:pt x="7442" y="29915"/>
                    <a:pt x="7861" y="29915"/>
                  </a:cubicBezTo>
                  <a:cubicBezTo>
                    <a:pt x="7934" y="29915"/>
                    <a:pt x="8005" y="29907"/>
                    <a:pt x="8076" y="29891"/>
                  </a:cubicBezTo>
                  <a:cubicBezTo>
                    <a:pt x="8564" y="29771"/>
                    <a:pt x="8862" y="29280"/>
                    <a:pt x="8743" y="28792"/>
                  </a:cubicBezTo>
                  <a:lnTo>
                    <a:pt x="1894" y="710"/>
                  </a:lnTo>
                  <a:cubicBezTo>
                    <a:pt x="1800" y="287"/>
                    <a:pt x="1424" y="0"/>
                    <a:pt x="1009" y="0"/>
                  </a:cubicBezTo>
                  <a:close/>
                </a:path>
              </a:pathLst>
            </a:custGeom>
            <a:solidFill>
              <a:srgbClr val="7383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279;p67">
              <a:extLst>
                <a:ext uri="{FF2B5EF4-FFF2-40B4-BE49-F238E27FC236}">
                  <a16:creationId xmlns:a16="http://schemas.microsoft.com/office/drawing/2014/main" id="{0D9BB3C2-386F-0F54-5C6E-C67CB8846FFA}"/>
                </a:ext>
              </a:extLst>
            </p:cNvPr>
            <p:cNvSpPr/>
            <p:nvPr/>
          </p:nvSpPr>
          <p:spPr>
            <a:xfrm>
              <a:off x="11847200" y="4126575"/>
              <a:ext cx="221550" cy="747900"/>
            </a:xfrm>
            <a:custGeom>
              <a:avLst/>
              <a:gdLst/>
              <a:ahLst/>
              <a:cxnLst/>
              <a:rect l="l" t="t" r="r" b="b"/>
              <a:pathLst>
                <a:path w="8862" h="29916" extrusionOk="0">
                  <a:moveTo>
                    <a:pt x="7853" y="0"/>
                  </a:moveTo>
                  <a:cubicBezTo>
                    <a:pt x="7439" y="0"/>
                    <a:pt x="7064" y="287"/>
                    <a:pt x="6969" y="710"/>
                  </a:cubicBezTo>
                  <a:lnTo>
                    <a:pt x="120" y="28792"/>
                  </a:lnTo>
                  <a:cubicBezTo>
                    <a:pt x="0" y="29280"/>
                    <a:pt x="300" y="29771"/>
                    <a:pt x="787" y="29891"/>
                  </a:cubicBezTo>
                  <a:cubicBezTo>
                    <a:pt x="857" y="29907"/>
                    <a:pt x="930" y="29915"/>
                    <a:pt x="1003" y="29915"/>
                  </a:cubicBezTo>
                  <a:cubicBezTo>
                    <a:pt x="1420" y="29915"/>
                    <a:pt x="1784" y="29629"/>
                    <a:pt x="1883" y="29223"/>
                  </a:cubicBezTo>
                  <a:lnTo>
                    <a:pt x="8732" y="1141"/>
                  </a:lnTo>
                  <a:cubicBezTo>
                    <a:pt x="8862" y="649"/>
                    <a:pt x="8564" y="147"/>
                    <a:pt x="8069" y="26"/>
                  </a:cubicBezTo>
                  <a:cubicBezTo>
                    <a:pt x="7997" y="9"/>
                    <a:pt x="7924" y="0"/>
                    <a:pt x="7853" y="0"/>
                  </a:cubicBezTo>
                  <a:close/>
                </a:path>
              </a:pathLst>
            </a:custGeom>
            <a:solidFill>
              <a:srgbClr val="7383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80;p67">
              <a:extLst>
                <a:ext uri="{FF2B5EF4-FFF2-40B4-BE49-F238E27FC236}">
                  <a16:creationId xmlns:a16="http://schemas.microsoft.com/office/drawing/2014/main" id="{D86FFCD2-470F-3FE3-24B9-804D09ABA9D0}"/>
                </a:ext>
              </a:extLst>
            </p:cNvPr>
            <p:cNvSpPr/>
            <p:nvPr/>
          </p:nvSpPr>
          <p:spPr>
            <a:xfrm>
              <a:off x="11717700" y="3186850"/>
              <a:ext cx="1189425" cy="1108300"/>
            </a:xfrm>
            <a:custGeom>
              <a:avLst/>
              <a:gdLst/>
              <a:ahLst/>
              <a:cxnLst/>
              <a:rect l="l" t="t" r="r" b="b"/>
              <a:pathLst>
                <a:path w="47577" h="44332" extrusionOk="0">
                  <a:moveTo>
                    <a:pt x="28885" y="1"/>
                  </a:moveTo>
                  <a:cubicBezTo>
                    <a:pt x="21135" y="1"/>
                    <a:pt x="13430" y="2071"/>
                    <a:pt x="12388" y="5717"/>
                  </a:cubicBezTo>
                  <a:cubicBezTo>
                    <a:pt x="10280" y="13098"/>
                    <a:pt x="18881" y="32036"/>
                    <a:pt x="15156" y="33788"/>
                  </a:cubicBezTo>
                  <a:cubicBezTo>
                    <a:pt x="12916" y="34843"/>
                    <a:pt x="10205" y="35694"/>
                    <a:pt x="5771" y="36345"/>
                  </a:cubicBezTo>
                  <a:cubicBezTo>
                    <a:pt x="1" y="37196"/>
                    <a:pt x="1028" y="44331"/>
                    <a:pt x="5771" y="44331"/>
                  </a:cubicBezTo>
                  <a:lnTo>
                    <a:pt x="34133" y="44331"/>
                  </a:lnTo>
                  <a:cubicBezTo>
                    <a:pt x="39273" y="44331"/>
                    <a:pt x="39669" y="39323"/>
                    <a:pt x="39669" y="35633"/>
                  </a:cubicBezTo>
                  <a:cubicBezTo>
                    <a:pt x="39669" y="31942"/>
                    <a:pt x="47576" y="16656"/>
                    <a:pt x="45730" y="7035"/>
                  </a:cubicBezTo>
                  <a:cubicBezTo>
                    <a:pt x="44798" y="2169"/>
                    <a:pt x="36818" y="1"/>
                    <a:pt x="288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281;p67">
              <a:extLst>
                <a:ext uri="{FF2B5EF4-FFF2-40B4-BE49-F238E27FC236}">
                  <a16:creationId xmlns:a16="http://schemas.microsoft.com/office/drawing/2014/main" id="{B20EAF24-0478-C31D-BE91-943415508960}"/>
                </a:ext>
              </a:extLst>
            </p:cNvPr>
            <p:cNvSpPr/>
            <p:nvPr/>
          </p:nvSpPr>
          <p:spPr>
            <a:xfrm>
              <a:off x="12117325" y="4754875"/>
              <a:ext cx="330950" cy="151550"/>
            </a:xfrm>
            <a:custGeom>
              <a:avLst/>
              <a:gdLst/>
              <a:ahLst/>
              <a:cxnLst/>
              <a:rect l="l" t="t" r="r" b="b"/>
              <a:pathLst>
                <a:path w="13238" h="6062" extrusionOk="0">
                  <a:moveTo>
                    <a:pt x="12135" y="1"/>
                  </a:moveTo>
                  <a:lnTo>
                    <a:pt x="5503" y="974"/>
                  </a:lnTo>
                  <a:cubicBezTo>
                    <a:pt x="5503" y="974"/>
                    <a:pt x="0" y="4002"/>
                    <a:pt x="227" y="5547"/>
                  </a:cubicBezTo>
                  <a:cubicBezTo>
                    <a:pt x="281" y="5917"/>
                    <a:pt x="999" y="6061"/>
                    <a:pt x="2067" y="6061"/>
                  </a:cubicBezTo>
                  <a:cubicBezTo>
                    <a:pt x="5465" y="6061"/>
                    <a:pt x="12404" y="4601"/>
                    <a:pt x="12764" y="4296"/>
                  </a:cubicBezTo>
                  <a:cubicBezTo>
                    <a:pt x="13237" y="3896"/>
                    <a:pt x="12135" y="1"/>
                    <a:pt x="12135" y="1"/>
                  </a:cubicBezTo>
                  <a:close/>
                </a:path>
              </a:pathLst>
            </a:custGeom>
            <a:solidFill>
              <a:srgbClr val="E0B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282;p67">
              <a:extLst>
                <a:ext uri="{FF2B5EF4-FFF2-40B4-BE49-F238E27FC236}">
                  <a16:creationId xmlns:a16="http://schemas.microsoft.com/office/drawing/2014/main" id="{A98E6497-0234-E2C0-B51E-EFB876960B03}"/>
                </a:ext>
              </a:extLst>
            </p:cNvPr>
            <p:cNvSpPr/>
            <p:nvPr/>
          </p:nvSpPr>
          <p:spPr>
            <a:xfrm>
              <a:off x="12105325" y="4856775"/>
              <a:ext cx="352375" cy="63250"/>
            </a:xfrm>
            <a:custGeom>
              <a:avLst/>
              <a:gdLst/>
              <a:ahLst/>
              <a:cxnLst/>
              <a:rect l="l" t="t" r="r" b="b"/>
              <a:pathLst>
                <a:path w="14095" h="2530" extrusionOk="0">
                  <a:moveTo>
                    <a:pt x="13402" y="0"/>
                  </a:moveTo>
                  <a:cubicBezTo>
                    <a:pt x="13356" y="0"/>
                    <a:pt x="13309" y="7"/>
                    <a:pt x="13260" y="22"/>
                  </a:cubicBezTo>
                  <a:cubicBezTo>
                    <a:pt x="11089" y="687"/>
                    <a:pt x="8920" y="1078"/>
                    <a:pt x="6677" y="1368"/>
                  </a:cubicBezTo>
                  <a:cubicBezTo>
                    <a:pt x="5512" y="1519"/>
                    <a:pt x="4358" y="1646"/>
                    <a:pt x="3203" y="1646"/>
                  </a:cubicBezTo>
                  <a:cubicBezTo>
                    <a:pt x="2354" y="1646"/>
                    <a:pt x="1504" y="1577"/>
                    <a:pt x="649" y="1400"/>
                  </a:cubicBezTo>
                  <a:cubicBezTo>
                    <a:pt x="623" y="1394"/>
                    <a:pt x="597" y="1392"/>
                    <a:pt x="573" y="1392"/>
                  </a:cubicBezTo>
                  <a:cubicBezTo>
                    <a:pt x="163" y="1392"/>
                    <a:pt x="0" y="2096"/>
                    <a:pt x="438" y="2212"/>
                  </a:cubicBezTo>
                  <a:cubicBezTo>
                    <a:pt x="1329" y="2445"/>
                    <a:pt x="2232" y="2530"/>
                    <a:pt x="3138" y="2530"/>
                  </a:cubicBezTo>
                  <a:cubicBezTo>
                    <a:pt x="4296" y="2530"/>
                    <a:pt x="5457" y="2391"/>
                    <a:pt x="6606" y="2242"/>
                  </a:cubicBezTo>
                  <a:cubicBezTo>
                    <a:pt x="8994" y="1934"/>
                    <a:pt x="11301" y="1523"/>
                    <a:pt x="13611" y="817"/>
                  </a:cubicBezTo>
                  <a:cubicBezTo>
                    <a:pt x="14094" y="669"/>
                    <a:pt x="13847" y="0"/>
                    <a:pt x="13402" y="0"/>
                  </a:cubicBezTo>
                  <a:close/>
                </a:path>
              </a:pathLst>
            </a:custGeom>
            <a:solidFill>
              <a:srgbClr val="544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283;p67">
              <a:extLst>
                <a:ext uri="{FF2B5EF4-FFF2-40B4-BE49-F238E27FC236}">
                  <a16:creationId xmlns:a16="http://schemas.microsoft.com/office/drawing/2014/main" id="{FF1C8BF6-91A9-8E51-20A3-08888905B115}"/>
                </a:ext>
              </a:extLst>
            </p:cNvPr>
            <p:cNvSpPr/>
            <p:nvPr/>
          </p:nvSpPr>
          <p:spPr>
            <a:xfrm>
              <a:off x="12218450" y="4777975"/>
              <a:ext cx="58350" cy="35150"/>
            </a:xfrm>
            <a:custGeom>
              <a:avLst/>
              <a:gdLst/>
              <a:ahLst/>
              <a:cxnLst/>
              <a:rect l="l" t="t" r="r" b="b"/>
              <a:pathLst>
                <a:path w="2334" h="1406" extrusionOk="0">
                  <a:moveTo>
                    <a:pt x="727" y="0"/>
                  </a:moveTo>
                  <a:cubicBezTo>
                    <a:pt x="480" y="0"/>
                    <a:pt x="249" y="87"/>
                    <a:pt x="75" y="302"/>
                  </a:cubicBezTo>
                  <a:cubicBezTo>
                    <a:pt x="0" y="393"/>
                    <a:pt x="47" y="543"/>
                    <a:pt x="155" y="584"/>
                  </a:cubicBezTo>
                  <a:cubicBezTo>
                    <a:pt x="432" y="690"/>
                    <a:pt x="739" y="696"/>
                    <a:pt x="1010" y="818"/>
                  </a:cubicBezTo>
                  <a:cubicBezTo>
                    <a:pt x="1282" y="942"/>
                    <a:pt x="1449" y="1158"/>
                    <a:pt x="1675" y="1339"/>
                  </a:cubicBezTo>
                  <a:cubicBezTo>
                    <a:pt x="1733" y="1385"/>
                    <a:pt x="1801" y="1406"/>
                    <a:pt x="1868" y="1406"/>
                  </a:cubicBezTo>
                  <a:cubicBezTo>
                    <a:pt x="2102" y="1406"/>
                    <a:pt x="2334" y="1159"/>
                    <a:pt x="2203" y="918"/>
                  </a:cubicBezTo>
                  <a:cubicBezTo>
                    <a:pt x="1962" y="473"/>
                    <a:pt x="1301" y="0"/>
                    <a:pt x="727" y="0"/>
                  </a:cubicBezTo>
                  <a:close/>
                </a:path>
              </a:pathLst>
            </a:custGeom>
            <a:solidFill>
              <a:srgbClr val="544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284;p67">
              <a:extLst>
                <a:ext uri="{FF2B5EF4-FFF2-40B4-BE49-F238E27FC236}">
                  <a16:creationId xmlns:a16="http://schemas.microsoft.com/office/drawing/2014/main" id="{358427B9-9E30-6193-DEFE-095AD53B2FDB}"/>
                </a:ext>
              </a:extLst>
            </p:cNvPr>
            <p:cNvSpPr/>
            <p:nvPr/>
          </p:nvSpPr>
          <p:spPr>
            <a:xfrm>
              <a:off x="12197475" y="4793175"/>
              <a:ext cx="58350" cy="35150"/>
            </a:xfrm>
            <a:custGeom>
              <a:avLst/>
              <a:gdLst/>
              <a:ahLst/>
              <a:cxnLst/>
              <a:rect l="l" t="t" r="r" b="b"/>
              <a:pathLst>
                <a:path w="2334" h="1406" extrusionOk="0">
                  <a:moveTo>
                    <a:pt x="728" y="0"/>
                  </a:moveTo>
                  <a:cubicBezTo>
                    <a:pt x="481" y="0"/>
                    <a:pt x="251" y="87"/>
                    <a:pt x="76" y="302"/>
                  </a:cubicBezTo>
                  <a:cubicBezTo>
                    <a:pt x="0" y="392"/>
                    <a:pt x="47" y="543"/>
                    <a:pt x="156" y="584"/>
                  </a:cubicBezTo>
                  <a:cubicBezTo>
                    <a:pt x="434" y="690"/>
                    <a:pt x="739" y="696"/>
                    <a:pt x="1011" y="818"/>
                  </a:cubicBezTo>
                  <a:cubicBezTo>
                    <a:pt x="1283" y="942"/>
                    <a:pt x="1450" y="1158"/>
                    <a:pt x="1676" y="1339"/>
                  </a:cubicBezTo>
                  <a:cubicBezTo>
                    <a:pt x="1734" y="1385"/>
                    <a:pt x="1801" y="1406"/>
                    <a:pt x="1868" y="1406"/>
                  </a:cubicBezTo>
                  <a:cubicBezTo>
                    <a:pt x="2101" y="1406"/>
                    <a:pt x="2334" y="1159"/>
                    <a:pt x="2204" y="918"/>
                  </a:cubicBezTo>
                  <a:cubicBezTo>
                    <a:pt x="1963" y="474"/>
                    <a:pt x="1302" y="0"/>
                    <a:pt x="728" y="0"/>
                  </a:cubicBezTo>
                  <a:close/>
                </a:path>
              </a:pathLst>
            </a:custGeom>
            <a:solidFill>
              <a:srgbClr val="544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285;p67">
              <a:extLst>
                <a:ext uri="{FF2B5EF4-FFF2-40B4-BE49-F238E27FC236}">
                  <a16:creationId xmlns:a16="http://schemas.microsoft.com/office/drawing/2014/main" id="{B32D642A-9A21-94E9-9958-8A1683508E42}"/>
                </a:ext>
              </a:extLst>
            </p:cNvPr>
            <p:cNvSpPr/>
            <p:nvPr/>
          </p:nvSpPr>
          <p:spPr>
            <a:xfrm>
              <a:off x="12176525" y="4808375"/>
              <a:ext cx="58350" cy="35150"/>
            </a:xfrm>
            <a:custGeom>
              <a:avLst/>
              <a:gdLst/>
              <a:ahLst/>
              <a:cxnLst/>
              <a:rect l="l" t="t" r="r" b="b"/>
              <a:pathLst>
                <a:path w="2334" h="1406" extrusionOk="0">
                  <a:moveTo>
                    <a:pt x="728" y="0"/>
                  </a:moveTo>
                  <a:cubicBezTo>
                    <a:pt x="481" y="0"/>
                    <a:pt x="251" y="87"/>
                    <a:pt x="76" y="302"/>
                  </a:cubicBezTo>
                  <a:cubicBezTo>
                    <a:pt x="0" y="392"/>
                    <a:pt x="47" y="543"/>
                    <a:pt x="156" y="584"/>
                  </a:cubicBezTo>
                  <a:cubicBezTo>
                    <a:pt x="434" y="690"/>
                    <a:pt x="739" y="696"/>
                    <a:pt x="1011" y="819"/>
                  </a:cubicBezTo>
                  <a:cubicBezTo>
                    <a:pt x="1283" y="942"/>
                    <a:pt x="1451" y="1158"/>
                    <a:pt x="1676" y="1339"/>
                  </a:cubicBezTo>
                  <a:cubicBezTo>
                    <a:pt x="1734" y="1385"/>
                    <a:pt x="1801" y="1406"/>
                    <a:pt x="1868" y="1406"/>
                  </a:cubicBezTo>
                  <a:cubicBezTo>
                    <a:pt x="2101" y="1406"/>
                    <a:pt x="2334" y="1159"/>
                    <a:pt x="2203" y="918"/>
                  </a:cubicBezTo>
                  <a:cubicBezTo>
                    <a:pt x="1962" y="474"/>
                    <a:pt x="1302" y="0"/>
                    <a:pt x="728" y="0"/>
                  </a:cubicBezTo>
                  <a:close/>
                </a:path>
              </a:pathLst>
            </a:custGeom>
            <a:solidFill>
              <a:srgbClr val="544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86;p67">
              <a:extLst>
                <a:ext uri="{FF2B5EF4-FFF2-40B4-BE49-F238E27FC236}">
                  <a16:creationId xmlns:a16="http://schemas.microsoft.com/office/drawing/2014/main" id="{596C9B25-F67D-616B-63FD-C1AE7A96C7C6}"/>
                </a:ext>
              </a:extLst>
            </p:cNvPr>
            <p:cNvSpPr/>
            <p:nvPr/>
          </p:nvSpPr>
          <p:spPr>
            <a:xfrm>
              <a:off x="12015775" y="3999825"/>
              <a:ext cx="411575" cy="793325"/>
            </a:xfrm>
            <a:custGeom>
              <a:avLst/>
              <a:gdLst/>
              <a:ahLst/>
              <a:cxnLst/>
              <a:rect l="l" t="t" r="r" b="b"/>
              <a:pathLst>
                <a:path w="16463" h="31733" extrusionOk="0">
                  <a:moveTo>
                    <a:pt x="6328" y="0"/>
                  </a:moveTo>
                  <a:cubicBezTo>
                    <a:pt x="3795" y="0"/>
                    <a:pt x="1453" y="1962"/>
                    <a:pt x="1079" y="4624"/>
                  </a:cubicBezTo>
                  <a:cubicBezTo>
                    <a:pt x="1" y="12279"/>
                    <a:pt x="7334" y="31366"/>
                    <a:pt x="8526" y="31666"/>
                  </a:cubicBezTo>
                  <a:cubicBezTo>
                    <a:pt x="8706" y="31711"/>
                    <a:pt x="8999" y="31732"/>
                    <a:pt x="9367" y="31732"/>
                  </a:cubicBezTo>
                  <a:cubicBezTo>
                    <a:pt x="11439" y="31732"/>
                    <a:pt x="15900" y="31062"/>
                    <a:pt x="16151" y="30194"/>
                  </a:cubicBezTo>
                  <a:cubicBezTo>
                    <a:pt x="16463" y="29125"/>
                    <a:pt x="15481" y="14092"/>
                    <a:pt x="12100" y="5009"/>
                  </a:cubicBezTo>
                  <a:cubicBezTo>
                    <a:pt x="10762" y="1413"/>
                    <a:pt x="8476" y="0"/>
                    <a:pt x="6328" y="0"/>
                  </a:cubicBezTo>
                  <a:close/>
                </a:path>
              </a:pathLst>
            </a:custGeom>
            <a:solidFill>
              <a:srgbClr val="E0B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7;p67">
              <a:extLst>
                <a:ext uri="{FF2B5EF4-FFF2-40B4-BE49-F238E27FC236}">
                  <a16:creationId xmlns:a16="http://schemas.microsoft.com/office/drawing/2014/main" id="{FA9FF229-1033-BBC7-3603-0DF3888D76A9}"/>
                </a:ext>
              </a:extLst>
            </p:cNvPr>
            <p:cNvSpPr/>
            <p:nvPr/>
          </p:nvSpPr>
          <p:spPr>
            <a:xfrm>
              <a:off x="12023600" y="3988525"/>
              <a:ext cx="404725" cy="812475"/>
            </a:xfrm>
            <a:custGeom>
              <a:avLst/>
              <a:gdLst/>
              <a:ahLst/>
              <a:cxnLst/>
              <a:rect l="l" t="t" r="r" b="b"/>
              <a:pathLst>
                <a:path w="16189" h="32499" extrusionOk="0">
                  <a:moveTo>
                    <a:pt x="5756" y="0"/>
                  </a:moveTo>
                  <a:cubicBezTo>
                    <a:pt x="2674" y="0"/>
                    <a:pt x="0" y="3055"/>
                    <a:pt x="357" y="8235"/>
                  </a:cubicBezTo>
                  <a:cubicBezTo>
                    <a:pt x="1020" y="17864"/>
                    <a:pt x="7456" y="32019"/>
                    <a:pt x="7751" y="32198"/>
                  </a:cubicBezTo>
                  <a:cubicBezTo>
                    <a:pt x="8100" y="32410"/>
                    <a:pt x="8695" y="32498"/>
                    <a:pt x="9413" y="32498"/>
                  </a:cubicBezTo>
                  <a:cubicBezTo>
                    <a:pt x="11955" y="32498"/>
                    <a:pt x="16039" y="31394"/>
                    <a:pt x="16189" y="30786"/>
                  </a:cubicBezTo>
                  <a:cubicBezTo>
                    <a:pt x="16189" y="30786"/>
                    <a:pt x="16169" y="17700"/>
                    <a:pt x="12942" y="7352"/>
                  </a:cubicBezTo>
                  <a:cubicBezTo>
                    <a:pt x="11353" y="2255"/>
                    <a:pt x="8403" y="0"/>
                    <a:pt x="5756" y="0"/>
                  </a:cubicBezTo>
                  <a:close/>
                </a:path>
              </a:pathLst>
            </a:custGeom>
            <a:solidFill>
              <a:srgbClr val="544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88;p67">
              <a:extLst>
                <a:ext uri="{FF2B5EF4-FFF2-40B4-BE49-F238E27FC236}">
                  <a16:creationId xmlns:a16="http://schemas.microsoft.com/office/drawing/2014/main" id="{CDA71F72-E4D1-C1E9-7772-7A87303C71C1}"/>
                </a:ext>
              </a:extLst>
            </p:cNvPr>
            <p:cNvSpPr/>
            <p:nvPr/>
          </p:nvSpPr>
          <p:spPr>
            <a:xfrm>
              <a:off x="11727000" y="4052250"/>
              <a:ext cx="222925" cy="306400"/>
            </a:xfrm>
            <a:custGeom>
              <a:avLst/>
              <a:gdLst/>
              <a:ahLst/>
              <a:cxnLst/>
              <a:rect l="l" t="t" r="r" b="b"/>
              <a:pathLst>
                <a:path w="8917" h="12256" extrusionOk="0">
                  <a:moveTo>
                    <a:pt x="5027" y="1"/>
                  </a:moveTo>
                  <a:cubicBezTo>
                    <a:pt x="4916" y="1"/>
                    <a:pt x="4833" y="19"/>
                    <a:pt x="4784" y="61"/>
                  </a:cubicBezTo>
                  <a:cubicBezTo>
                    <a:pt x="4311" y="463"/>
                    <a:pt x="1" y="11744"/>
                    <a:pt x="1489" y="12223"/>
                  </a:cubicBezTo>
                  <a:cubicBezTo>
                    <a:pt x="1558" y="12245"/>
                    <a:pt x="1631" y="12255"/>
                    <a:pt x="1710" y="12255"/>
                  </a:cubicBezTo>
                  <a:cubicBezTo>
                    <a:pt x="3328" y="12255"/>
                    <a:pt x="6868" y="7769"/>
                    <a:pt x="6868" y="7769"/>
                  </a:cubicBezTo>
                  <a:lnTo>
                    <a:pt x="8916" y="1388"/>
                  </a:lnTo>
                  <a:cubicBezTo>
                    <a:pt x="8916" y="1388"/>
                    <a:pt x="5977" y="1"/>
                    <a:pt x="50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289;p67">
              <a:extLst>
                <a:ext uri="{FF2B5EF4-FFF2-40B4-BE49-F238E27FC236}">
                  <a16:creationId xmlns:a16="http://schemas.microsoft.com/office/drawing/2014/main" id="{DEDEBECC-E7AF-3324-29BE-BB7A7D421B73}"/>
                </a:ext>
              </a:extLst>
            </p:cNvPr>
            <p:cNvSpPr/>
            <p:nvPr/>
          </p:nvSpPr>
          <p:spPr>
            <a:xfrm>
              <a:off x="11740100" y="4037000"/>
              <a:ext cx="115775" cy="332425"/>
            </a:xfrm>
            <a:custGeom>
              <a:avLst/>
              <a:gdLst/>
              <a:ahLst/>
              <a:cxnLst/>
              <a:rect l="l" t="t" r="r" b="b"/>
              <a:pathLst>
                <a:path w="4631" h="13297" extrusionOk="0">
                  <a:moveTo>
                    <a:pt x="4043" y="0"/>
                  </a:moveTo>
                  <a:cubicBezTo>
                    <a:pt x="3922" y="0"/>
                    <a:pt x="3805" y="62"/>
                    <a:pt x="3730" y="211"/>
                  </a:cubicBezTo>
                  <a:cubicBezTo>
                    <a:pt x="2652" y="2373"/>
                    <a:pt x="1868" y="4581"/>
                    <a:pt x="1173" y="6887"/>
                  </a:cubicBezTo>
                  <a:cubicBezTo>
                    <a:pt x="577" y="8862"/>
                    <a:pt x="1" y="10884"/>
                    <a:pt x="191" y="12974"/>
                  </a:cubicBezTo>
                  <a:cubicBezTo>
                    <a:pt x="211" y="13194"/>
                    <a:pt x="393" y="13297"/>
                    <a:pt x="582" y="13297"/>
                  </a:cubicBezTo>
                  <a:cubicBezTo>
                    <a:pt x="804" y="13297"/>
                    <a:pt x="1035" y="13156"/>
                    <a:pt x="1025" y="12901"/>
                  </a:cubicBezTo>
                  <a:cubicBezTo>
                    <a:pt x="945" y="10839"/>
                    <a:pt x="1458" y="8910"/>
                    <a:pt x="2047" y="6959"/>
                  </a:cubicBezTo>
                  <a:cubicBezTo>
                    <a:pt x="2702" y="4795"/>
                    <a:pt x="3444" y="2719"/>
                    <a:pt x="4458" y="687"/>
                  </a:cubicBezTo>
                  <a:cubicBezTo>
                    <a:pt x="4631" y="339"/>
                    <a:pt x="4326" y="0"/>
                    <a:pt x="40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290;p67">
              <a:extLst>
                <a:ext uri="{FF2B5EF4-FFF2-40B4-BE49-F238E27FC236}">
                  <a16:creationId xmlns:a16="http://schemas.microsoft.com/office/drawing/2014/main" id="{81DA432C-93F1-986B-2C1B-6F9A3620F84C}"/>
                </a:ext>
              </a:extLst>
            </p:cNvPr>
            <p:cNvSpPr/>
            <p:nvPr/>
          </p:nvSpPr>
          <p:spPr>
            <a:xfrm>
              <a:off x="11864525" y="4222900"/>
              <a:ext cx="42275" cy="57175"/>
            </a:xfrm>
            <a:custGeom>
              <a:avLst/>
              <a:gdLst/>
              <a:ahLst/>
              <a:cxnLst/>
              <a:rect l="l" t="t" r="r" b="b"/>
              <a:pathLst>
                <a:path w="1691" h="2287" extrusionOk="0">
                  <a:moveTo>
                    <a:pt x="450" y="1"/>
                  </a:moveTo>
                  <a:cubicBezTo>
                    <a:pt x="216" y="1"/>
                    <a:pt x="1" y="284"/>
                    <a:pt x="131" y="517"/>
                  </a:cubicBezTo>
                  <a:cubicBezTo>
                    <a:pt x="272" y="768"/>
                    <a:pt x="458" y="969"/>
                    <a:pt x="534" y="1257"/>
                  </a:cubicBezTo>
                  <a:cubicBezTo>
                    <a:pt x="611" y="1547"/>
                    <a:pt x="567" y="1849"/>
                    <a:pt x="625" y="2140"/>
                  </a:cubicBezTo>
                  <a:cubicBezTo>
                    <a:pt x="642" y="2225"/>
                    <a:pt x="725" y="2287"/>
                    <a:pt x="810" y="2287"/>
                  </a:cubicBezTo>
                  <a:cubicBezTo>
                    <a:pt x="838" y="2287"/>
                    <a:pt x="866" y="2280"/>
                    <a:pt x="891" y="2265"/>
                  </a:cubicBezTo>
                  <a:cubicBezTo>
                    <a:pt x="1690" y="1808"/>
                    <a:pt x="1203" y="510"/>
                    <a:pt x="633" y="66"/>
                  </a:cubicBezTo>
                  <a:cubicBezTo>
                    <a:pt x="574" y="20"/>
                    <a:pt x="511" y="1"/>
                    <a:pt x="4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291;p67">
              <a:extLst>
                <a:ext uri="{FF2B5EF4-FFF2-40B4-BE49-F238E27FC236}">
                  <a16:creationId xmlns:a16="http://schemas.microsoft.com/office/drawing/2014/main" id="{6AA12583-A039-4BCF-D4BB-68BAAD6F08B6}"/>
                </a:ext>
              </a:extLst>
            </p:cNvPr>
            <p:cNvSpPr/>
            <p:nvPr/>
          </p:nvSpPr>
          <p:spPr>
            <a:xfrm>
              <a:off x="11846075" y="4241075"/>
              <a:ext cx="42275" cy="57175"/>
            </a:xfrm>
            <a:custGeom>
              <a:avLst/>
              <a:gdLst/>
              <a:ahLst/>
              <a:cxnLst/>
              <a:rect l="l" t="t" r="r" b="b"/>
              <a:pathLst>
                <a:path w="1691" h="2287" extrusionOk="0">
                  <a:moveTo>
                    <a:pt x="451" y="0"/>
                  </a:moveTo>
                  <a:cubicBezTo>
                    <a:pt x="217" y="0"/>
                    <a:pt x="1" y="284"/>
                    <a:pt x="131" y="517"/>
                  </a:cubicBezTo>
                  <a:cubicBezTo>
                    <a:pt x="272" y="769"/>
                    <a:pt x="459" y="969"/>
                    <a:pt x="534" y="1257"/>
                  </a:cubicBezTo>
                  <a:cubicBezTo>
                    <a:pt x="611" y="1545"/>
                    <a:pt x="566" y="1848"/>
                    <a:pt x="626" y="2140"/>
                  </a:cubicBezTo>
                  <a:cubicBezTo>
                    <a:pt x="642" y="2226"/>
                    <a:pt x="726" y="2286"/>
                    <a:pt x="811" y="2286"/>
                  </a:cubicBezTo>
                  <a:cubicBezTo>
                    <a:pt x="839" y="2286"/>
                    <a:pt x="866" y="2280"/>
                    <a:pt x="892" y="2266"/>
                  </a:cubicBezTo>
                  <a:cubicBezTo>
                    <a:pt x="1691" y="1809"/>
                    <a:pt x="1202" y="510"/>
                    <a:pt x="633" y="65"/>
                  </a:cubicBezTo>
                  <a:cubicBezTo>
                    <a:pt x="575" y="20"/>
                    <a:pt x="513" y="0"/>
                    <a:pt x="4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292;p67">
              <a:extLst>
                <a:ext uri="{FF2B5EF4-FFF2-40B4-BE49-F238E27FC236}">
                  <a16:creationId xmlns:a16="http://schemas.microsoft.com/office/drawing/2014/main" id="{70B93B7C-75C4-D31D-6F03-CD88CF021C65}"/>
                </a:ext>
              </a:extLst>
            </p:cNvPr>
            <p:cNvSpPr/>
            <p:nvPr/>
          </p:nvSpPr>
          <p:spPr>
            <a:xfrm>
              <a:off x="11827650" y="4259250"/>
              <a:ext cx="42275" cy="57175"/>
            </a:xfrm>
            <a:custGeom>
              <a:avLst/>
              <a:gdLst/>
              <a:ahLst/>
              <a:cxnLst/>
              <a:rect l="l" t="t" r="r" b="b"/>
              <a:pathLst>
                <a:path w="1691" h="2287" extrusionOk="0">
                  <a:moveTo>
                    <a:pt x="451" y="1"/>
                  </a:moveTo>
                  <a:cubicBezTo>
                    <a:pt x="216" y="1"/>
                    <a:pt x="0" y="285"/>
                    <a:pt x="131" y="517"/>
                  </a:cubicBezTo>
                  <a:cubicBezTo>
                    <a:pt x="272" y="769"/>
                    <a:pt x="458" y="970"/>
                    <a:pt x="534" y="1258"/>
                  </a:cubicBezTo>
                  <a:cubicBezTo>
                    <a:pt x="611" y="1546"/>
                    <a:pt x="566" y="1848"/>
                    <a:pt x="625" y="2141"/>
                  </a:cubicBezTo>
                  <a:cubicBezTo>
                    <a:pt x="642" y="2226"/>
                    <a:pt x="726" y="2287"/>
                    <a:pt x="810" y="2287"/>
                  </a:cubicBezTo>
                  <a:cubicBezTo>
                    <a:pt x="838" y="2287"/>
                    <a:pt x="866" y="2280"/>
                    <a:pt x="892" y="2266"/>
                  </a:cubicBezTo>
                  <a:cubicBezTo>
                    <a:pt x="1690" y="1808"/>
                    <a:pt x="1201" y="509"/>
                    <a:pt x="633" y="65"/>
                  </a:cubicBezTo>
                  <a:cubicBezTo>
                    <a:pt x="575" y="20"/>
                    <a:pt x="512" y="1"/>
                    <a:pt x="4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293;p67">
              <a:extLst>
                <a:ext uri="{FF2B5EF4-FFF2-40B4-BE49-F238E27FC236}">
                  <a16:creationId xmlns:a16="http://schemas.microsoft.com/office/drawing/2014/main" id="{C4E31384-CB85-7D7A-A612-C8D1BE3BF003}"/>
                </a:ext>
              </a:extLst>
            </p:cNvPr>
            <p:cNvSpPr/>
            <p:nvPr/>
          </p:nvSpPr>
          <p:spPr>
            <a:xfrm>
              <a:off x="11862650" y="3788075"/>
              <a:ext cx="1056150" cy="464325"/>
            </a:xfrm>
            <a:custGeom>
              <a:avLst/>
              <a:gdLst/>
              <a:ahLst/>
              <a:cxnLst/>
              <a:rect l="l" t="t" r="r" b="b"/>
              <a:pathLst>
                <a:path w="42246" h="18573" extrusionOk="0">
                  <a:moveTo>
                    <a:pt x="10337" y="1"/>
                  </a:moveTo>
                  <a:cubicBezTo>
                    <a:pt x="9579" y="2138"/>
                    <a:pt x="10130" y="8133"/>
                    <a:pt x="10130" y="8133"/>
                  </a:cubicBezTo>
                  <a:cubicBezTo>
                    <a:pt x="10130" y="8133"/>
                    <a:pt x="2206" y="11165"/>
                    <a:pt x="1103" y="12267"/>
                  </a:cubicBezTo>
                  <a:cubicBezTo>
                    <a:pt x="1" y="13370"/>
                    <a:pt x="897" y="17644"/>
                    <a:pt x="1929" y="18263"/>
                  </a:cubicBezTo>
                  <a:cubicBezTo>
                    <a:pt x="2314" y="18494"/>
                    <a:pt x="5631" y="18572"/>
                    <a:pt x="9886" y="18572"/>
                  </a:cubicBezTo>
                  <a:cubicBezTo>
                    <a:pt x="17059" y="18572"/>
                    <a:pt x="26898" y="18350"/>
                    <a:pt x="29840" y="18263"/>
                  </a:cubicBezTo>
                  <a:cubicBezTo>
                    <a:pt x="34526" y="18125"/>
                    <a:pt x="39902" y="17299"/>
                    <a:pt x="41073" y="13302"/>
                  </a:cubicBezTo>
                  <a:cubicBezTo>
                    <a:pt x="42245" y="9304"/>
                    <a:pt x="40545" y="6552"/>
                    <a:pt x="38265" y="5393"/>
                  </a:cubicBezTo>
                  <a:cubicBezTo>
                    <a:pt x="36929" y="4714"/>
                    <a:pt x="35550" y="4546"/>
                    <a:pt x="34367" y="4546"/>
                  </a:cubicBezTo>
                  <a:cubicBezTo>
                    <a:pt x="33203" y="4546"/>
                    <a:pt x="32230" y="4709"/>
                    <a:pt x="31676" y="4709"/>
                  </a:cubicBezTo>
                  <a:cubicBezTo>
                    <a:pt x="31463" y="4709"/>
                    <a:pt x="31312" y="4685"/>
                    <a:pt x="31235" y="4619"/>
                  </a:cubicBezTo>
                  <a:cubicBezTo>
                    <a:pt x="30754" y="4205"/>
                    <a:pt x="30339" y="1007"/>
                    <a:pt x="29840" y="1"/>
                  </a:cubicBezTo>
                  <a:close/>
                </a:path>
              </a:pathLst>
            </a:custGeom>
            <a:solidFill>
              <a:srgbClr val="E0B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294;p67">
              <a:extLst>
                <a:ext uri="{FF2B5EF4-FFF2-40B4-BE49-F238E27FC236}">
                  <a16:creationId xmlns:a16="http://schemas.microsoft.com/office/drawing/2014/main" id="{32B1281D-25A8-2051-BF8A-381736DB025A}"/>
                </a:ext>
              </a:extLst>
            </p:cNvPr>
            <p:cNvSpPr/>
            <p:nvPr/>
          </p:nvSpPr>
          <p:spPr>
            <a:xfrm>
              <a:off x="11856625" y="3779475"/>
              <a:ext cx="1131400" cy="483700"/>
            </a:xfrm>
            <a:custGeom>
              <a:avLst/>
              <a:gdLst/>
              <a:ahLst/>
              <a:cxnLst/>
              <a:rect l="l" t="t" r="r" b="b"/>
              <a:pathLst>
                <a:path w="45256" h="19348" extrusionOk="0">
                  <a:moveTo>
                    <a:pt x="10510" y="0"/>
                  </a:moveTo>
                  <a:cubicBezTo>
                    <a:pt x="9510" y="2378"/>
                    <a:pt x="10165" y="8339"/>
                    <a:pt x="10165" y="8339"/>
                  </a:cubicBezTo>
                  <a:cubicBezTo>
                    <a:pt x="4479" y="10303"/>
                    <a:pt x="1474" y="11756"/>
                    <a:pt x="1241" y="12336"/>
                  </a:cubicBezTo>
                  <a:cubicBezTo>
                    <a:pt x="0" y="15420"/>
                    <a:pt x="1603" y="18865"/>
                    <a:pt x="2223" y="18916"/>
                  </a:cubicBezTo>
                  <a:cubicBezTo>
                    <a:pt x="2559" y="18943"/>
                    <a:pt x="10040" y="19348"/>
                    <a:pt x="18176" y="19348"/>
                  </a:cubicBezTo>
                  <a:cubicBezTo>
                    <a:pt x="25027" y="19348"/>
                    <a:pt x="32343" y="19061"/>
                    <a:pt x="36249" y="18021"/>
                  </a:cubicBezTo>
                  <a:cubicBezTo>
                    <a:pt x="45256" y="15625"/>
                    <a:pt x="43054" y="6694"/>
                    <a:pt x="38179" y="5376"/>
                  </a:cubicBezTo>
                  <a:cubicBezTo>
                    <a:pt x="36398" y="4895"/>
                    <a:pt x="35017" y="4769"/>
                    <a:pt x="33986" y="4769"/>
                  </a:cubicBezTo>
                  <a:cubicBezTo>
                    <a:pt x="32865" y="4769"/>
                    <a:pt x="32158" y="4918"/>
                    <a:pt x="31802" y="4918"/>
                  </a:cubicBezTo>
                  <a:cubicBezTo>
                    <a:pt x="31685" y="4918"/>
                    <a:pt x="31605" y="4902"/>
                    <a:pt x="31562" y="4858"/>
                  </a:cubicBezTo>
                  <a:cubicBezTo>
                    <a:pt x="31270" y="4566"/>
                    <a:pt x="30185" y="0"/>
                    <a:pt x="30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5;p67">
              <a:extLst>
                <a:ext uri="{FF2B5EF4-FFF2-40B4-BE49-F238E27FC236}">
                  <a16:creationId xmlns:a16="http://schemas.microsoft.com/office/drawing/2014/main" id="{0ED6D47B-16EB-E1BA-D22A-6EACC04549B1}"/>
                </a:ext>
              </a:extLst>
            </p:cNvPr>
            <p:cNvSpPr/>
            <p:nvPr/>
          </p:nvSpPr>
          <p:spPr>
            <a:xfrm>
              <a:off x="12105925" y="3897500"/>
              <a:ext cx="405950" cy="91425"/>
            </a:xfrm>
            <a:custGeom>
              <a:avLst/>
              <a:gdLst/>
              <a:ahLst/>
              <a:cxnLst/>
              <a:rect l="l" t="t" r="r" b="b"/>
              <a:pathLst>
                <a:path w="16238" h="3657" extrusionOk="0">
                  <a:moveTo>
                    <a:pt x="13323" y="0"/>
                  </a:moveTo>
                  <a:cubicBezTo>
                    <a:pt x="13307" y="0"/>
                    <a:pt x="13290" y="7"/>
                    <a:pt x="13276" y="24"/>
                  </a:cubicBezTo>
                  <a:cubicBezTo>
                    <a:pt x="11844" y="1695"/>
                    <a:pt x="9264" y="1755"/>
                    <a:pt x="7235" y="2142"/>
                  </a:cubicBezTo>
                  <a:cubicBezTo>
                    <a:pt x="4846" y="2596"/>
                    <a:pt x="2353" y="2917"/>
                    <a:pt x="21" y="3614"/>
                  </a:cubicBezTo>
                  <a:cubicBezTo>
                    <a:pt x="0" y="3621"/>
                    <a:pt x="2" y="3656"/>
                    <a:pt x="24" y="3656"/>
                  </a:cubicBezTo>
                  <a:cubicBezTo>
                    <a:pt x="25" y="3656"/>
                    <a:pt x="26" y="3656"/>
                    <a:pt x="27" y="3656"/>
                  </a:cubicBezTo>
                  <a:cubicBezTo>
                    <a:pt x="2753" y="3422"/>
                    <a:pt x="5491" y="2716"/>
                    <a:pt x="8176" y="2206"/>
                  </a:cubicBezTo>
                  <a:cubicBezTo>
                    <a:pt x="9022" y="2046"/>
                    <a:pt x="10161" y="1945"/>
                    <a:pt x="11184" y="1647"/>
                  </a:cubicBezTo>
                  <a:cubicBezTo>
                    <a:pt x="12847" y="1452"/>
                    <a:pt x="14527" y="1320"/>
                    <a:pt x="16181" y="1060"/>
                  </a:cubicBezTo>
                  <a:cubicBezTo>
                    <a:pt x="16237" y="1050"/>
                    <a:pt x="16225" y="955"/>
                    <a:pt x="16170" y="955"/>
                  </a:cubicBezTo>
                  <a:cubicBezTo>
                    <a:pt x="16168" y="955"/>
                    <a:pt x="16167" y="955"/>
                    <a:pt x="16166" y="955"/>
                  </a:cubicBezTo>
                  <a:cubicBezTo>
                    <a:pt x="14656" y="1036"/>
                    <a:pt x="13146" y="1266"/>
                    <a:pt x="11648" y="1493"/>
                  </a:cubicBezTo>
                  <a:cubicBezTo>
                    <a:pt x="12396" y="1212"/>
                    <a:pt x="13040" y="793"/>
                    <a:pt x="13391" y="111"/>
                  </a:cubicBezTo>
                  <a:cubicBezTo>
                    <a:pt x="13418" y="60"/>
                    <a:pt x="13372" y="0"/>
                    <a:pt x="13323" y="0"/>
                  </a:cubicBezTo>
                  <a:close/>
                </a:path>
              </a:pathLst>
            </a:custGeom>
            <a:solidFill>
              <a:srgbClr val="E0B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296;p67">
              <a:extLst>
                <a:ext uri="{FF2B5EF4-FFF2-40B4-BE49-F238E27FC236}">
                  <a16:creationId xmlns:a16="http://schemas.microsoft.com/office/drawing/2014/main" id="{A6074006-3BB1-C71C-A57D-188F13162F76}"/>
                </a:ext>
              </a:extLst>
            </p:cNvPr>
            <p:cNvSpPr/>
            <p:nvPr/>
          </p:nvSpPr>
          <p:spPr>
            <a:xfrm>
              <a:off x="12036400" y="4258875"/>
              <a:ext cx="337050" cy="10275"/>
            </a:xfrm>
            <a:custGeom>
              <a:avLst/>
              <a:gdLst/>
              <a:ahLst/>
              <a:cxnLst/>
              <a:rect l="l" t="t" r="r" b="b"/>
              <a:pathLst>
                <a:path w="13482" h="411" extrusionOk="0">
                  <a:moveTo>
                    <a:pt x="1237" y="1"/>
                  </a:moveTo>
                  <a:cubicBezTo>
                    <a:pt x="842" y="1"/>
                    <a:pt x="446" y="3"/>
                    <a:pt x="50" y="9"/>
                  </a:cubicBezTo>
                  <a:cubicBezTo>
                    <a:pt x="1" y="9"/>
                    <a:pt x="4" y="79"/>
                    <a:pt x="50" y="84"/>
                  </a:cubicBezTo>
                  <a:cubicBezTo>
                    <a:pt x="2261" y="336"/>
                    <a:pt x="4494" y="411"/>
                    <a:pt x="6729" y="411"/>
                  </a:cubicBezTo>
                  <a:cubicBezTo>
                    <a:pt x="8953" y="411"/>
                    <a:pt x="11180" y="337"/>
                    <a:pt x="13389" y="289"/>
                  </a:cubicBezTo>
                  <a:cubicBezTo>
                    <a:pt x="13481" y="287"/>
                    <a:pt x="13482" y="144"/>
                    <a:pt x="13392" y="144"/>
                  </a:cubicBezTo>
                  <a:cubicBezTo>
                    <a:pt x="13391" y="144"/>
                    <a:pt x="13390" y="144"/>
                    <a:pt x="13389" y="144"/>
                  </a:cubicBezTo>
                  <a:cubicBezTo>
                    <a:pt x="12662" y="164"/>
                    <a:pt x="11935" y="172"/>
                    <a:pt x="11207" y="172"/>
                  </a:cubicBezTo>
                  <a:cubicBezTo>
                    <a:pt x="7883" y="172"/>
                    <a:pt x="4560" y="1"/>
                    <a:pt x="1237" y="1"/>
                  </a:cubicBezTo>
                  <a:close/>
                </a:path>
              </a:pathLst>
            </a:custGeom>
            <a:solidFill>
              <a:srgbClr val="E0B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297;p67">
              <a:extLst>
                <a:ext uri="{FF2B5EF4-FFF2-40B4-BE49-F238E27FC236}">
                  <a16:creationId xmlns:a16="http://schemas.microsoft.com/office/drawing/2014/main" id="{2050E67E-7665-4E02-B43D-CB9DD0FA4753}"/>
                </a:ext>
              </a:extLst>
            </p:cNvPr>
            <p:cNvSpPr/>
            <p:nvPr/>
          </p:nvSpPr>
          <p:spPr>
            <a:xfrm>
              <a:off x="12631400" y="4103600"/>
              <a:ext cx="223550" cy="86975"/>
            </a:xfrm>
            <a:custGeom>
              <a:avLst/>
              <a:gdLst/>
              <a:ahLst/>
              <a:cxnLst/>
              <a:rect l="l" t="t" r="r" b="b"/>
              <a:pathLst>
                <a:path w="8942" h="3479" extrusionOk="0">
                  <a:moveTo>
                    <a:pt x="8860" y="1"/>
                  </a:moveTo>
                  <a:cubicBezTo>
                    <a:pt x="8851" y="1"/>
                    <a:pt x="8842" y="3"/>
                    <a:pt x="8832" y="9"/>
                  </a:cubicBezTo>
                  <a:cubicBezTo>
                    <a:pt x="6016" y="1533"/>
                    <a:pt x="3157" y="2733"/>
                    <a:pt x="24" y="3440"/>
                  </a:cubicBezTo>
                  <a:cubicBezTo>
                    <a:pt x="1" y="3445"/>
                    <a:pt x="9" y="3478"/>
                    <a:pt x="30" y="3478"/>
                  </a:cubicBezTo>
                  <a:cubicBezTo>
                    <a:pt x="32" y="3478"/>
                    <a:pt x="33" y="3478"/>
                    <a:pt x="34" y="3478"/>
                  </a:cubicBezTo>
                  <a:cubicBezTo>
                    <a:pt x="3130" y="2899"/>
                    <a:pt x="6222" y="1806"/>
                    <a:pt x="8889" y="106"/>
                  </a:cubicBezTo>
                  <a:cubicBezTo>
                    <a:pt x="8942" y="73"/>
                    <a:pt x="8910" y="1"/>
                    <a:pt x="8860" y="1"/>
                  </a:cubicBezTo>
                  <a:close/>
                </a:path>
              </a:pathLst>
            </a:custGeom>
            <a:solidFill>
              <a:srgbClr val="E0B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98;p67">
              <a:extLst>
                <a:ext uri="{FF2B5EF4-FFF2-40B4-BE49-F238E27FC236}">
                  <a16:creationId xmlns:a16="http://schemas.microsoft.com/office/drawing/2014/main" id="{80824671-4C49-CC03-A70E-A769F2F7FFD7}"/>
                </a:ext>
              </a:extLst>
            </p:cNvPr>
            <p:cNvSpPr/>
            <p:nvPr/>
          </p:nvSpPr>
          <p:spPr>
            <a:xfrm>
              <a:off x="12117575" y="4287125"/>
              <a:ext cx="104950" cy="338225"/>
            </a:xfrm>
            <a:custGeom>
              <a:avLst/>
              <a:gdLst/>
              <a:ahLst/>
              <a:cxnLst/>
              <a:rect l="l" t="t" r="r" b="b"/>
              <a:pathLst>
                <a:path w="4198" h="13529" extrusionOk="0">
                  <a:moveTo>
                    <a:pt x="38" y="0"/>
                  </a:moveTo>
                  <a:cubicBezTo>
                    <a:pt x="20" y="0"/>
                    <a:pt x="0" y="16"/>
                    <a:pt x="6" y="40"/>
                  </a:cubicBezTo>
                  <a:cubicBezTo>
                    <a:pt x="1070" y="4611"/>
                    <a:pt x="2437" y="9093"/>
                    <a:pt x="4078" y="13492"/>
                  </a:cubicBezTo>
                  <a:cubicBezTo>
                    <a:pt x="4087" y="13518"/>
                    <a:pt x="4109" y="13529"/>
                    <a:pt x="4131" y="13529"/>
                  </a:cubicBezTo>
                  <a:cubicBezTo>
                    <a:pt x="4165" y="13529"/>
                    <a:pt x="4198" y="13502"/>
                    <a:pt x="4184" y="13461"/>
                  </a:cubicBezTo>
                  <a:cubicBezTo>
                    <a:pt x="2664" y="9029"/>
                    <a:pt x="1292" y="4550"/>
                    <a:pt x="67" y="24"/>
                  </a:cubicBezTo>
                  <a:cubicBezTo>
                    <a:pt x="63" y="7"/>
                    <a:pt x="51" y="0"/>
                    <a:pt x="38" y="0"/>
                  </a:cubicBezTo>
                  <a:close/>
                </a:path>
              </a:pathLst>
            </a:custGeom>
            <a:solidFill>
              <a:srgbClr val="E0B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299;p67">
              <a:extLst>
                <a:ext uri="{FF2B5EF4-FFF2-40B4-BE49-F238E27FC236}">
                  <a16:creationId xmlns:a16="http://schemas.microsoft.com/office/drawing/2014/main" id="{5F40C25B-C351-0855-9944-236A9E873EA7}"/>
                </a:ext>
              </a:extLst>
            </p:cNvPr>
            <p:cNvSpPr/>
            <p:nvPr/>
          </p:nvSpPr>
          <p:spPr>
            <a:xfrm>
              <a:off x="12231975" y="4655475"/>
              <a:ext cx="35925" cy="95150"/>
            </a:xfrm>
            <a:custGeom>
              <a:avLst/>
              <a:gdLst/>
              <a:ahLst/>
              <a:cxnLst/>
              <a:rect l="l" t="t" r="r" b="b"/>
              <a:pathLst>
                <a:path w="1437" h="3806" extrusionOk="0">
                  <a:moveTo>
                    <a:pt x="46" y="0"/>
                  </a:moveTo>
                  <a:cubicBezTo>
                    <a:pt x="23" y="0"/>
                    <a:pt x="0" y="19"/>
                    <a:pt x="6" y="48"/>
                  </a:cubicBezTo>
                  <a:cubicBezTo>
                    <a:pt x="299" y="1290"/>
                    <a:pt x="694" y="2646"/>
                    <a:pt x="1301" y="3773"/>
                  </a:cubicBezTo>
                  <a:cubicBezTo>
                    <a:pt x="1313" y="3796"/>
                    <a:pt x="1334" y="3805"/>
                    <a:pt x="1355" y="3805"/>
                  </a:cubicBezTo>
                  <a:cubicBezTo>
                    <a:pt x="1395" y="3805"/>
                    <a:pt x="1436" y="3770"/>
                    <a:pt x="1422" y="3724"/>
                  </a:cubicBezTo>
                  <a:cubicBezTo>
                    <a:pt x="1022" y="2481"/>
                    <a:pt x="502" y="1265"/>
                    <a:pt x="82" y="27"/>
                  </a:cubicBezTo>
                  <a:cubicBezTo>
                    <a:pt x="76" y="8"/>
                    <a:pt x="61" y="0"/>
                    <a:pt x="46" y="0"/>
                  </a:cubicBezTo>
                  <a:close/>
                </a:path>
              </a:pathLst>
            </a:custGeom>
            <a:solidFill>
              <a:srgbClr val="E0B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300;p67">
              <a:extLst>
                <a:ext uri="{FF2B5EF4-FFF2-40B4-BE49-F238E27FC236}">
                  <a16:creationId xmlns:a16="http://schemas.microsoft.com/office/drawing/2014/main" id="{11016F39-4A5D-5079-5E87-8A31DC5188E9}"/>
                </a:ext>
              </a:extLst>
            </p:cNvPr>
            <p:cNvSpPr/>
            <p:nvPr/>
          </p:nvSpPr>
          <p:spPr>
            <a:xfrm>
              <a:off x="11709750" y="3282450"/>
              <a:ext cx="629925" cy="553250"/>
            </a:xfrm>
            <a:custGeom>
              <a:avLst/>
              <a:gdLst/>
              <a:ahLst/>
              <a:cxnLst/>
              <a:rect l="l" t="t" r="r" b="b"/>
              <a:pathLst>
                <a:path w="25197" h="22130" extrusionOk="0">
                  <a:moveTo>
                    <a:pt x="21963" y="1"/>
                  </a:moveTo>
                  <a:cubicBezTo>
                    <a:pt x="20921" y="1"/>
                    <a:pt x="19801" y="544"/>
                    <a:pt x="19086" y="1499"/>
                  </a:cubicBezTo>
                  <a:cubicBezTo>
                    <a:pt x="18492" y="2289"/>
                    <a:pt x="13788" y="12602"/>
                    <a:pt x="13301" y="13014"/>
                  </a:cubicBezTo>
                  <a:cubicBezTo>
                    <a:pt x="12814" y="13424"/>
                    <a:pt x="5253" y="16886"/>
                    <a:pt x="2610" y="18178"/>
                  </a:cubicBezTo>
                  <a:cubicBezTo>
                    <a:pt x="0" y="19451"/>
                    <a:pt x="1793" y="22130"/>
                    <a:pt x="3321" y="22130"/>
                  </a:cubicBezTo>
                  <a:cubicBezTo>
                    <a:pt x="3327" y="22130"/>
                    <a:pt x="3334" y="22130"/>
                    <a:pt x="3340" y="22130"/>
                  </a:cubicBezTo>
                  <a:cubicBezTo>
                    <a:pt x="4871" y="22107"/>
                    <a:pt x="15961" y="18685"/>
                    <a:pt x="16872" y="18060"/>
                  </a:cubicBezTo>
                  <a:cubicBezTo>
                    <a:pt x="17781" y="17433"/>
                    <a:pt x="22901" y="10761"/>
                    <a:pt x="24315" y="5047"/>
                  </a:cubicBezTo>
                  <a:cubicBezTo>
                    <a:pt x="25196" y="1486"/>
                    <a:pt x="23686" y="1"/>
                    <a:pt x="219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301;p67">
              <a:extLst>
                <a:ext uri="{FF2B5EF4-FFF2-40B4-BE49-F238E27FC236}">
                  <a16:creationId xmlns:a16="http://schemas.microsoft.com/office/drawing/2014/main" id="{AD08551B-B0C5-EA17-B1CB-89FC189496D6}"/>
                </a:ext>
              </a:extLst>
            </p:cNvPr>
            <p:cNvSpPr/>
            <p:nvPr/>
          </p:nvSpPr>
          <p:spPr>
            <a:xfrm>
              <a:off x="11612325" y="3723800"/>
              <a:ext cx="241475" cy="135350"/>
            </a:xfrm>
            <a:custGeom>
              <a:avLst/>
              <a:gdLst/>
              <a:ahLst/>
              <a:cxnLst/>
              <a:rect l="l" t="t" r="r" b="b"/>
              <a:pathLst>
                <a:path w="9659" h="5414" extrusionOk="0">
                  <a:moveTo>
                    <a:pt x="7716" y="0"/>
                  </a:moveTo>
                  <a:cubicBezTo>
                    <a:pt x="7716" y="0"/>
                    <a:pt x="7716" y="0"/>
                    <a:pt x="7715" y="0"/>
                  </a:cubicBezTo>
                  <a:cubicBezTo>
                    <a:pt x="7531" y="20"/>
                    <a:pt x="4344" y="1207"/>
                    <a:pt x="3432" y="1535"/>
                  </a:cubicBezTo>
                  <a:cubicBezTo>
                    <a:pt x="1664" y="2164"/>
                    <a:pt x="217" y="3769"/>
                    <a:pt x="50" y="4050"/>
                  </a:cubicBezTo>
                  <a:cubicBezTo>
                    <a:pt x="0" y="4135"/>
                    <a:pt x="70" y="4294"/>
                    <a:pt x="214" y="4470"/>
                  </a:cubicBezTo>
                  <a:cubicBezTo>
                    <a:pt x="247" y="4518"/>
                    <a:pt x="282" y="4563"/>
                    <a:pt x="322" y="4607"/>
                  </a:cubicBezTo>
                  <a:cubicBezTo>
                    <a:pt x="413" y="4707"/>
                    <a:pt x="511" y="4803"/>
                    <a:pt x="614" y="4892"/>
                  </a:cubicBezTo>
                  <a:cubicBezTo>
                    <a:pt x="658" y="4933"/>
                    <a:pt x="704" y="4972"/>
                    <a:pt x="752" y="5007"/>
                  </a:cubicBezTo>
                  <a:cubicBezTo>
                    <a:pt x="874" y="5109"/>
                    <a:pt x="1007" y="5199"/>
                    <a:pt x="1145" y="5279"/>
                  </a:cubicBezTo>
                  <a:cubicBezTo>
                    <a:pt x="1199" y="5311"/>
                    <a:pt x="1255" y="5337"/>
                    <a:pt x="1315" y="5359"/>
                  </a:cubicBezTo>
                  <a:cubicBezTo>
                    <a:pt x="1398" y="5392"/>
                    <a:pt x="1477" y="5413"/>
                    <a:pt x="1544" y="5413"/>
                  </a:cubicBezTo>
                  <a:cubicBezTo>
                    <a:pt x="1556" y="5413"/>
                    <a:pt x="1567" y="5412"/>
                    <a:pt x="1578" y="5411"/>
                  </a:cubicBezTo>
                  <a:cubicBezTo>
                    <a:pt x="2413" y="5325"/>
                    <a:pt x="3343" y="4496"/>
                    <a:pt x="3891" y="4439"/>
                  </a:cubicBezTo>
                  <a:cubicBezTo>
                    <a:pt x="3968" y="4431"/>
                    <a:pt x="4042" y="4428"/>
                    <a:pt x="4114" y="4428"/>
                  </a:cubicBezTo>
                  <a:cubicBezTo>
                    <a:pt x="4905" y="4428"/>
                    <a:pt x="5435" y="4871"/>
                    <a:pt x="6546" y="4871"/>
                  </a:cubicBezTo>
                  <a:cubicBezTo>
                    <a:pt x="6672" y="4871"/>
                    <a:pt x="6806" y="4865"/>
                    <a:pt x="6949" y="4853"/>
                  </a:cubicBezTo>
                  <a:cubicBezTo>
                    <a:pt x="8456" y="4714"/>
                    <a:pt x="9359" y="4013"/>
                    <a:pt x="9659" y="3840"/>
                  </a:cubicBezTo>
                  <a:cubicBezTo>
                    <a:pt x="9659" y="3840"/>
                    <a:pt x="7894" y="0"/>
                    <a:pt x="77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302;p67">
              <a:extLst>
                <a:ext uri="{FF2B5EF4-FFF2-40B4-BE49-F238E27FC236}">
                  <a16:creationId xmlns:a16="http://schemas.microsoft.com/office/drawing/2014/main" id="{5CF2B3F1-CCFE-DAAF-DB83-6CCDD39F2671}"/>
                </a:ext>
              </a:extLst>
            </p:cNvPr>
            <p:cNvSpPr/>
            <p:nvPr/>
          </p:nvSpPr>
          <p:spPr>
            <a:xfrm>
              <a:off x="11617650" y="3782175"/>
              <a:ext cx="72350" cy="56800"/>
            </a:xfrm>
            <a:custGeom>
              <a:avLst/>
              <a:gdLst/>
              <a:ahLst/>
              <a:cxnLst/>
              <a:rect l="l" t="t" r="r" b="b"/>
              <a:pathLst>
                <a:path w="2894" h="2272" extrusionOk="0">
                  <a:moveTo>
                    <a:pt x="2850" y="0"/>
                  </a:moveTo>
                  <a:cubicBezTo>
                    <a:pt x="2848" y="0"/>
                    <a:pt x="2846" y="1"/>
                    <a:pt x="2843" y="1"/>
                  </a:cubicBezTo>
                  <a:cubicBezTo>
                    <a:pt x="1697" y="429"/>
                    <a:pt x="814" y="1252"/>
                    <a:pt x="1" y="2135"/>
                  </a:cubicBezTo>
                  <a:cubicBezTo>
                    <a:pt x="34" y="2183"/>
                    <a:pt x="69" y="2228"/>
                    <a:pt x="109" y="2272"/>
                  </a:cubicBezTo>
                  <a:cubicBezTo>
                    <a:pt x="954" y="1438"/>
                    <a:pt x="1810" y="622"/>
                    <a:pt x="2871" y="48"/>
                  </a:cubicBezTo>
                  <a:cubicBezTo>
                    <a:pt x="2894" y="37"/>
                    <a:pt x="2877" y="0"/>
                    <a:pt x="2850" y="0"/>
                  </a:cubicBezTo>
                  <a:close/>
                </a:path>
              </a:pathLst>
            </a:custGeom>
            <a:solidFill>
              <a:srgbClr val="BC93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303;p67">
              <a:extLst>
                <a:ext uri="{FF2B5EF4-FFF2-40B4-BE49-F238E27FC236}">
                  <a16:creationId xmlns:a16="http://schemas.microsoft.com/office/drawing/2014/main" id="{8B0E28CA-7315-733F-6B27-C5B9A296E568}"/>
                </a:ext>
              </a:extLst>
            </p:cNvPr>
            <p:cNvSpPr/>
            <p:nvPr/>
          </p:nvSpPr>
          <p:spPr>
            <a:xfrm>
              <a:off x="11627650" y="3794675"/>
              <a:ext cx="70450" cy="54350"/>
            </a:xfrm>
            <a:custGeom>
              <a:avLst/>
              <a:gdLst/>
              <a:ahLst/>
              <a:cxnLst/>
              <a:rect l="l" t="t" r="r" b="b"/>
              <a:pathLst>
                <a:path w="2818" h="2174" extrusionOk="0">
                  <a:moveTo>
                    <a:pt x="2781" y="1"/>
                  </a:moveTo>
                  <a:cubicBezTo>
                    <a:pt x="2778" y="1"/>
                    <a:pt x="2775" y="2"/>
                    <a:pt x="2772" y="3"/>
                  </a:cubicBezTo>
                  <a:cubicBezTo>
                    <a:pt x="1655" y="418"/>
                    <a:pt x="795" y="1203"/>
                    <a:pt x="1" y="2057"/>
                  </a:cubicBezTo>
                  <a:cubicBezTo>
                    <a:pt x="45" y="2098"/>
                    <a:pt x="91" y="2137"/>
                    <a:pt x="139" y="2173"/>
                  </a:cubicBezTo>
                  <a:cubicBezTo>
                    <a:pt x="955" y="1369"/>
                    <a:pt x="1781" y="596"/>
                    <a:pt x="2795" y="50"/>
                  </a:cubicBezTo>
                  <a:cubicBezTo>
                    <a:pt x="2817" y="35"/>
                    <a:pt x="2803" y="1"/>
                    <a:pt x="2781" y="1"/>
                  </a:cubicBezTo>
                  <a:close/>
                </a:path>
              </a:pathLst>
            </a:custGeom>
            <a:solidFill>
              <a:srgbClr val="BC93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04;p67">
              <a:extLst>
                <a:ext uri="{FF2B5EF4-FFF2-40B4-BE49-F238E27FC236}">
                  <a16:creationId xmlns:a16="http://schemas.microsoft.com/office/drawing/2014/main" id="{9B71572F-B78D-6CE0-6A4D-F7365EDD5AEE}"/>
                </a:ext>
              </a:extLst>
            </p:cNvPr>
            <p:cNvSpPr/>
            <p:nvPr/>
          </p:nvSpPr>
          <p:spPr>
            <a:xfrm>
              <a:off x="11640925" y="3803825"/>
              <a:ext cx="71025" cy="53950"/>
            </a:xfrm>
            <a:custGeom>
              <a:avLst/>
              <a:gdLst/>
              <a:ahLst/>
              <a:cxnLst/>
              <a:rect l="l" t="t" r="r" b="b"/>
              <a:pathLst>
                <a:path w="2841" h="2158" extrusionOk="0">
                  <a:moveTo>
                    <a:pt x="2805" y="0"/>
                  </a:moveTo>
                  <a:cubicBezTo>
                    <a:pt x="2802" y="0"/>
                    <a:pt x="2800" y="1"/>
                    <a:pt x="2797" y="2"/>
                  </a:cubicBezTo>
                  <a:cubicBezTo>
                    <a:pt x="1666" y="420"/>
                    <a:pt x="799" y="1215"/>
                    <a:pt x="1" y="2078"/>
                  </a:cubicBezTo>
                  <a:cubicBezTo>
                    <a:pt x="55" y="2110"/>
                    <a:pt x="111" y="2136"/>
                    <a:pt x="170" y="2158"/>
                  </a:cubicBezTo>
                  <a:cubicBezTo>
                    <a:pt x="980" y="1361"/>
                    <a:pt x="1805" y="593"/>
                    <a:pt x="2818" y="46"/>
                  </a:cubicBezTo>
                  <a:cubicBezTo>
                    <a:pt x="2840" y="35"/>
                    <a:pt x="2826" y="0"/>
                    <a:pt x="2805" y="0"/>
                  </a:cubicBezTo>
                  <a:close/>
                </a:path>
              </a:pathLst>
            </a:custGeom>
            <a:solidFill>
              <a:srgbClr val="BC93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05;p67">
              <a:extLst>
                <a:ext uri="{FF2B5EF4-FFF2-40B4-BE49-F238E27FC236}">
                  <a16:creationId xmlns:a16="http://schemas.microsoft.com/office/drawing/2014/main" id="{CE0ECA6C-839E-D5F0-C1AC-E159C039A449}"/>
                </a:ext>
              </a:extLst>
            </p:cNvPr>
            <p:cNvSpPr/>
            <p:nvPr/>
          </p:nvSpPr>
          <p:spPr>
            <a:xfrm>
              <a:off x="11693450" y="3831750"/>
              <a:ext cx="126275" cy="41075"/>
            </a:xfrm>
            <a:custGeom>
              <a:avLst/>
              <a:gdLst/>
              <a:ahLst/>
              <a:cxnLst/>
              <a:rect l="l" t="t" r="r" b="b"/>
              <a:pathLst>
                <a:path w="5051" h="1643" extrusionOk="0">
                  <a:moveTo>
                    <a:pt x="2046" y="0"/>
                  </a:moveTo>
                  <a:cubicBezTo>
                    <a:pt x="1586" y="0"/>
                    <a:pt x="1288" y="44"/>
                    <a:pt x="1375" y="168"/>
                  </a:cubicBezTo>
                  <a:cubicBezTo>
                    <a:pt x="1535" y="398"/>
                    <a:pt x="1266" y="645"/>
                    <a:pt x="973" y="839"/>
                  </a:cubicBezTo>
                  <a:cubicBezTo>
                    <a:pt x="729" y="1002"/>
                    <a:pt x="0" y="1288"/>
                    <a:pt x="213" y="1535"/>
                  </a:cubicBezTo>
                  <a:cubicBezTo>
                    <a:pt x="279" y="1613"/>
                    <a:pt x="417" y="1643"/>
                    <a:pt x="588" y="1643"/>
                  </a:cubicBezTo>
                  <a:cubicBezTo>
                    <a:pt x="958" y="1643"/>
                    <a:pt x="1483" y="1503"/>
                    <a:pt x="1781" y="1394"/>
                  </a:cubicBezTo>
                  <a:cubicBezTo>
                    <a:pt x="2947" y="971"/>
                    <a:pt x="4715" y="340"/>
                    <a:pt x="5051" y="235"/>
                  </a:cubicBezTo>
                  <a:cubicBezTo>
                    <a:pt x="5051" y="235"/>
                    <a:pt x="3113" y="0"/>
                    <a:pt x="20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06;p67">
              <a:extLst>
                <a:ext uri="{FF2B5EF4-FFF2-40B4-BE49-F238E27FC236}">
                  <a16:creationId xmlns:a16="http://schemas.microsoft.com/office/drawing/2014/main" id="{16364BDE-1302-3F58-F91A-1C2430DFA4C8}"/>
                </a:ext>
              </a:extLst>
            </p:cNvPr>
            <p:cNvSpPr/>
            <p:nvPr/>
          </p:nvSpPr>
          <p:spPr>
            <a:xfrm>
              <a:off x="11958625" y="3278975"/>
              <a:ext cx="394575" cy="501175"/>
            </a:xfrm>
            <a:custGeom>
              <a:avLst/>
              <a:gdLst/>
              <a:ahLst/>
              <a:cxnLst/>
              <a:rect l="l" t="t" r="r" b="b"/>
              <a:pathLst>
                <a:path w="15783" h="20047" extrusionOk="0">
                  <a:moveTo>
                    <a:pt x="12234" y="1"/>
                  </a:moveTo>
                  <a:cubicBezTo>
                    <a:pt x="10754" y="1"/>
                    <a:pt x="9076" y="901"/>
                    <a:pt x="8300" y="2357"/>
                  </a:cubicBezTo>
                  <a:cubicBezTo>
                    <a:pt x="7646" y="3585"/>
                    <a:pt x="3403" y="12942"/>
                    <a:pt x="2985" y="13341"/>
                  </a:cubicBezTo>
                  <a:cubicBezTo>
                    <a:pt x="2569" y="13739"/>
                    <a:pt x="799" y="14181"/>
                    <a:pt x="799" y="14181"/>
                  </a:cubicBezTo>
                  <a:cubicBezTo>
                    <a:pt x="0" y="16547"/>
                    <a:pt x="2532" y="20046"/>
                    <a:pt x="2660" y="20046"/>
                  </a:cubicBezTo>
                  <a:cubicBezTo>
                    <a:pt x="2660" y="20046"/>
                    <a:pt x="2660" y="20046"/>
                    <a:pt x="2661" y="20046"/>
                  </a:cubicBezTo>
                  <a:cubicBezTo>
                    <a:pt x="2771" y="20023"/>
                    <a:pt x="7842" y="18590"/>
                    <a:pt x="8271" y="18072"/>
                  </a:cubicBezTo>
                  <a:cubicBezTo>
                    <a:pt x="8702" y="17556"/>
                    <a:pt x="12396" y="12267"/>
                    <a:pt x="14557" y="5433"/>
                  </a:cubicBezTo>
                  <a:cubicBezTo>
                    <a:pt x="15782" y="1553"/>
                    <a:pt x="14178" y="1"/>
                    <a:pt x="12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07;p67">
              <a:extLst>
                <a:ext uri="{FF2B5EF4-FFF2-40B4-BE49-F238E27FC236}">
                  <a16:creationId xmlns:a16="http://schemas.microsoft.com/office/drawing/2014/main" id="{00BB8E5B-8EF1-EA06-C299-FDEF0B8B79EC}"/>
                </a:ext>
              </a:extLst>
            </p:cNvPr>
            <p:cNvSpPr/>
            <p:nvPr/>
          </p:nvSpPr>
          <p:spPr>
            <a:xfrm>
              <a:off x="11943650" y="3609150"/>
              <a:ext cx="142425" cy="183050"/>
            </a:xfrm>
            <a:custGeom>
              <a:avLst/>
              <a:gdLst/>
              <a:ahLst/>
              <a:cxnLst/>
              <a:rect l="l" t="t" r="r" b="b"/>
              <a:pathLst>
                <a:path w="5697" h="7322" extrusionOk="0">
                  <a:moveTo>
                    <a:pt x="2875" y="1"/>
                  </a:moveTo>
                  <a:cubicBezTo>
                    <a:pt x="2358" y="1"/>
                    <a:pt x="691" y="634"/>
                    <a:pt x="460" y="864"/>
                  </a:cubicBezTo>
                  <a:cubicBezTo>
                    <a:pt x="185" y="1133"/>
                    <a:pt x="0" y="4858"/>
                    <a:pt x="2954" y="7292"/>
                  </a:cubicBezTo>
                  <a:cubicBezTo>
                    <a:pt x="2979" y="7312"/>
                    <a:pt x="3026" y="7321"/>
                    <a:pt x="3090" y="7321"/>
                  </a:cubicBezTo>
                  <a:cubicBezTo>
                    <a:pt x="3625" y="7321"/>
                    <a:pt x="5366" y="6682"/>
                    <a:pt x="5546" y="6323"/>
                  </a:cubicBezTo>
                  <a:cubicBezTo>
                    <a:pt x="5696" y="6022"/>
                    <a:pt x="3270" y="3449"/>
                    <a:pt x="3027" y="68"/>
                  </a:cubicBezTo>
                  <a:cubicBezTo>
                    <a:pt x="3024" y="21"/>
                    <a:pt x="2968" y="1"/>
                    <a:pt x="28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08;p67">
              <a:extLst>
                <a:ext uri="{FF2B5EF4-FFF2-40B4-BE49-F238E27FC236}">
                  <a16:creationId xmlns:a16="http://schemas.microsoft.com/office/drawing/2014/main" id="{75560902-1B6D-6358-E38B-B8482AF0E965}"/>
                </a:ext>
              </a:extLst>
            </p:cNvPr>
            <p:cNvSpPr/>
            <p:nvPr/>
          </p:nvSpPr>
          <p:spPr>
            <a:xfrm>
              <a:off x="12092800" y="3202350"/>
              <a:ext cx="544375" cy="764150"/>
            </a:xfrm>
            <a:custGeom>
              <a:avLst/>
              <a:gdLst/>
              <a:ahLst/>
              <a:cxnLst/>
              <a:rect l="l" t="t" r="r" b="b"/>
              <a:pathLst>
                <a:path w="21775" h="30566" extrusionOk="0">
                  <a:moveTo>
                    <a:pt x="11080" y="1"/>
                  </a:moveTo>
                  <a:cubicBezTo>
                    <a:pt x="8795" y="1"/>
                    <a:pt x="6154" y="1647"/>
                    <a:pt x="4480" y="5378"/>
                  </a:cubicBezTo>
                  <a:cubicBezTo>
                    <a:pt x="1812" y="11319"/>
                    <a:pt x="1" y="24979"/>
                    <a:pt x="11" y="26548"/>
                  </a:cubicBezTo>
                  <a:cubicBezTo>
                    <a:pt x="20" y="27886"/>
                    <a:pt x="1797" y="30565"/>
                    <a:pt x="9104" y="30565"/>
                  </a:cubicBezTo>
                  <a:cubicBezTo>
                    <a:pt x="9717" y="30565"/>
                    <a:pt x="10369" y="30546"/>
                    <a:pt x="11062" y="30506"/>
                  </a:cubicBezTo>
                  <a:cubicBezTo>
                    <a:pt x="20892" y="29938"/>
                    <a:pt x="21775" y="26064"/>
                    <a:pt x="21536" y="25167"/>
                  </a:cubicBezTo>
                  <a:cubicBezTo>
                    <a:pt x="21298" y="24268"/>
                    <a:pt x="20102" y="21030"/>
                    <a:pt x="20034" y="19774"/>
                  </a:cubicBezTo>
                  <a:cubicBezTo>
                    <a:pt x="19965" y="18519"/>
                    <a:pt x="18186" y="2235"/>
                    <a:pt x="12567" y="251"/>
                  </a:cubicBezTo>
                  <a:cubicBezTo>
                    <a:pt x="12100" y="86"/>
                    <a:pt x="11599" y="1"/>
                    <a:pt x="1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309;p67">
              <a:extLst>
                <a:ext uri="{FF2B5EF4-FFF2-40B4-BE49-F238E27FC236}">
                  <a16:creationId xmlns:a16="http://schemas.microsoft.com/office/drawing/2014/main" id="{1B16A67D-9F03-FA25-E82E-9A7AAA6377DF}"/>
                </a:ext>
              </a:extLst>
            </p:cNvPr>
            <p:cNvSpPr/>
            <p:nvPr/>
          </p:nvSpPr>
          <p:spPr>
            <a:xfrm>
              <a:off x="12214275" y="3315025"/>
              <a:ext cx="75600" cy="650050"/>
            </a:xfrm>
            <a:custGeom>
              <a:avLst/>
              <a:gdLst/>
              <a:ahLst/>
              <a:cxnLst/>
              <a:rect l="l" t="t" r="r" b="b"/>
              <a:pathLst>
                <a:path w="3024" h="26002" extrusionOk="0">
                  <a:moveTo>
                    <a:pt x="2959" y="1"/>
                  </a:moveTo>
                  <a:cubicBezTo>
                    <a:pt x="2938" y="1"/>
                    <a:pt x="2920" y="12"/>
                    <a:pt x="2915" y="39"/>
                  </a:cubicBezTo>
                  <a:cubicBezTo>
                    <a:pt x="2040" y="4850"/>
                    <a:pt x="1363" y="9657"/>
                    <a:pt x="950" y="14530"/>
                  </a:cubicBezTo>
                  <a:cubicBezTo>
                    <a:pt x="742" y="16984"/>
                    <a:pt x="531" y="19444"/>
                    <a:pt x="397" y="21902"/>
                  </a:cubicBezTo>
                  <a:cubicBezTo>
                    <a:pt x="313" y="23449"/>
                    <a:pt x="471" y="25102"/>
                    <a:pt x="1910" y="25985"/>
                  </a:cubicBezTo>
                  <a:cubicBezTo>
                    <a:pt x="1929" y="25997"/>
                    <a:pt x="1948" y="26002"/>
                    <a:pt x="1966" y="26002"/>
                  </a:cubicBezTo>
                  <a:cubicBezTo>
                    <a:pt x="2061" y="26002"/>
                    <a:pt x="2124" y="25857"/>
                    <a:pt x="2022" y="25796"/>
                  </a:cubicBezTo>
                  <a:cubicBezTo>
                    <a:pt x="0" y="24562"/>
                    <a:pt x="661" y="21657"/>
                    <a:pt x="808" y="19697"/>
                  </a:cubicBezTo>
                  <a:cubicBezTo>
                    <a:pt x="972" y="17525"/>
                    <a:pt x="1144" y="15353"/>
                    <a:pt x="1347" y="13184"/>
                  </a:cubicBezTo>
                  <a:cubicBezTo>
                    <a:pt x="1759" y="8793"/>
                    <a:pt x="2383" y="4432"/>
                    <a:pt x="3019" y="67"/>
                  </a:cubicBezTo>
                  <a:cubicBezTo>
                    <a:pt x="3024" y="27"/>
                    <a:pt x="2989" y="1"/>
                    <a:pt x="29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310;p67">
              <a:extLst>
                <a:ext uri="{FF2B5EF4-FFF2-40B4-BE49-F238E27FC236}">
                  <a16:creationId xmlns:a16="http://schemas.microsoft.com/office/drawing/2014/main" id="{A83FA8FA-69E0-BF33-76B9-2259D66DB224}"/>
                </a:ext>
              </a:extLst>
            </p:cNvPr>
            <p:cNvSpPr/>
            <p:nvPr/>
          </p:nvSpPr>
          <p:spPr>
            <a:xfrm>
              <a:off x="12245575" y="3877650"/>
              <a:ext cx="22325" cy="17300"/>
            </a:xfrm>
            <a:custGeom>
              <a:avLst/>
              <a:gdLst/>
              <a:ahLst/>
              <a:cxnLst/>
              <a:rect l="l" t="t" r="r" b="b"/>
              <a:pathLst>
                <a:path w="893" h="692" extrusionOk="0">
                  <a:moveTo>
                    <a:pt x="447" y="0"/>
                  </a:moveTo>
                  <a:cubicBezTo>
                    <a:pt x="2" y="0"/>
                    <a:pt x="1" y="691"/>
                    <a:pt x="447" y="691"/>
                  </a:cubicBezTo>
                  <a:cubicBezTo>
                    <a:pt x="892" y="691"/>
                    <a:pt x="892" y="0"/>
                    <a:pt x="4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311;p67">
              <a:extLst>
                <a:ext uri="{FF2B5EF4-FFF2-40B4-BE49-F238E27FC236}">
                  <a16:creationId xmlns:a16="http://schemas.microsoft.com/office/drawing/2014/main" id="{ADE84746-EBBC-636E-B2B3-485A0322FF30}"/>
                </a:ext>
              </a:extLst>
            </p:cNvPr>
            <p:cNvSpPr/>
            <p:nvPr/>
          </p:nvSpPr>
          <p:spPr>
            <a:xfrm>
              <a:off x="12253950" y="3706300"/>
              <a:ext cx="22300" cy="17300"/>
            </a:xfrm>
            <a:custGeom>
              <a:avLst/>
              <a:gdLst/>
              <a:ahLst/>
              <a:cxnLst/>
              <a:rect l="l" t="t" r="r" b="b"/>
              <a:pathLst>
                <a:path w="892" h="692" extrusionOk="0">
                  <a:moveTo>
                    <a:pt x="445" y="0"/>
                  </a:moveTo>
                  <a:cubicBezTo>
                    <a:pt x="2" y="0"/>
                    <a:pt x="0" y="691"/>
                    <a:pt x="445" y="691"/>
                  </a:cubicBezTo>
                  <a:cubicBezTo>
                    <a:pt x="892" y="691"/>
                    <a:pt x="892" y="0"/>
                    <a:pt x="4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312;p67">
              <a:extLst>
                <a:ext uri="{FF2B5EF4-FFF2-40B4-BE49-F238E27FC236}">
                  <a16:creationId xmlns:a16="http://schemas.microsoft.com/office/drawing/2014/main" id="{9E045867-EFE2-4FAF-F53B-556D0693C7AD}"/>
                </a:ext>
              </a:extLst>
            </p:cNvPr>
            <p:cNvSpPr/>
            <p:nvPr/>
          </p:nvSpPr>
          <p:spPr>
            <a:xfrm>
              <a:off x="12248925" y="3795125"/>
              <a:ext cx="22325" cy="17300"/>
            </a:xfrm>
            <a:custGeom>
              <a:avLst/>
              <a:gdLst/>
              <a:ahLst/>
              <a:cxnLst/>
              <a:rect l="l" t="t" r="r" b="b"/>
              <a:pathLst>
                <a:path w="893" h="692" extrusionOk="0">
                  <a:moveTo>
                    <a:pt x="447" y="1"/>
                  </a:moveTo>
                  <a:cubicBezTo>
                    <a:pt x="2" y="1"/>
                    <a:pt x="0" y="692"/>
                    <a:pt x="447" y="692"/>
                  </a:cubicBezTo>
                  <a:cubicBezTo>
                    <a:pt x="892" y="692"/>
                    <a:pt x="892" y="1"/>
                    <a:pt x="447" y="1"/>
                  </a:cubicBez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13;p67">
              <a:extLst>
                <a:ext uri="{FF2B5EF4-FFF2-40B4-BE49-F238E27FC236}">
                  <a16:creationId xmlns:a16="http://schemas.microsoft.com/office/drawing/2014/main" id="{9E16D2AD-1833-4932-120D-3955211C764D}"/>
                </a:ext>
              </a:extLst>
            </p:cNvPr>
            <p:cNvSpPr/>
            <p:nvPr/>
          </p:nvSpPr>
          <p:spPr>
            <a:xfrm>
              <a:off x="12262300" y="3628050"/>
              <a:ext cx="22325" cy="17300"/>
            </a:xfrm>
            <a:custGeom>
              <a:avLst/>
              <a:gdLst/>
              <a:ahLst/>
              <a:cxnLst/>
              <a:rect l="l" t="t" r="r" b="b"/>
              <a:pathLst>
                <a:path w="893" h="692" extrusionOk="0">
                  <a:moveTo>
                    <a:pt x="446" y="0"/>
                  </a:moveTo>
                  <a:cubicBezTo>
                    <a:pt x="1" y="0"/>
                    <a:pt x="1" y="691"/>
                    <a:pt x="446" y="691"/>
                  </a:cubicBezTo>
                  <a:cubicBezTo>
                    <a:pt x="891" y="691"/>
                    <a:pt x="892" y="0"/>
                    <a:pt x="4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4;p67">
              <a:extLst>
                <a:ext uri="{FF2B5EF4-FFF2-40B4-BE49-F238E27FC236}">
                  <a16:creationId xmlns:a16="http://schemas.microsoft.com/office/drawing/2014/main" id="{B4FAC758-406E-AD32-036E-1B256151271A}"/>
                </a:ext>
              </a:extLst>
            </p:cNvPr>
            <p:cNvSpPr/>
            <p:nvPr/>
          </p:nvSpPr>
          <p:spPr>
            <a:xfrm>
              <a:off x="12272700" y="3550425"/>
              <a:ext cx="22325" cy="17300"/>
            </a:xfrm>
            <a:custGeom>
              <a:avLst/>
              <a:gdLst/>
              <a:ahLst/>
              <a:cxnLst/>
              <a:rect l="l" t="t" r="r" b="b"/>
              <a:pathLst>
                <a:path w="893" h="692" extrusionOk="0">
                  <a:moveTo>
                    <a:pt x="446" y="1"/>
                  </a:moveTo>
                  <a:cubicBezTo>
                    <a:pt x="1" y="1"/>
                    <a:pt x="1" y="692"/>
                    <a:pt x="446" y="692"/>
                  </a:cubicBezTo>
                  <a:cubicBezTo>
                    <a:pt x="892" y="692"/>
                    <a:pt x="892" y="1"/>
                    <a:pt x="4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15;p67">
              <a:extLst>
                <a:ext uri="{FF2B5EF4-FFF2-40B4-BE49-F238E27FC236}">
                  <a16:creationId xmlns:a16="http://schemas.microsoft.com/office/drawing/2014/main" id="{078BB00A-7242-1271-5698-56496612A7C1}"/>
                </a:ext>
              </a:extLst>
            </p:cNvPr>
            <p:cNvSpPr/>
            <p:nvPr/>
          </p:nvSpPr>
          <p:spPr>
            <a:xfrm>
              <a:off x="12285325" y="3463425"/>
              <a:ext cx="22325" cy="17300"/>
            </a:xfrm>
            <a:custGeom>
              <a:avLst/>
              <a:gdLst/>
              <a:ahLst/>
              <a:cxnLst/>
              <a:rect l="l" t="t" r="r" b="b"/>
              <a:pathLst>
                <a:path w="893" h="692" extrusionOk="0">
                  <a:moveTo>
                    <a:pt x="446" y="0"/>
                  </a:moveTo>
                  <a:cubicBezTo>
                    <a:pt x="0" y="0"/>
                    <a:pt x="0" y="691"/>
                    <a:pt x="446" y="691"/>
                  </a:cubicBezTo>
                  <a:cubicBezTo>
                    <a:pt x="892" y="691"/>
                    <a:pt x="892" y="0"/>
                    <a:pt x="4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316;p67">
              <a:extLst>
                <a:ext uri="{FF2B5EF4-FFF2-40B4-BE49-F238E27FC236}">
                  <a16:creationId xmlns:a16="http://schemas.microsoft.com/office/drawing/2014/main" id="{3F14B2BC-23D0-90F6-4C92-51629D3FD768}"/>
                </a:ext>
              </a:extLst>
            </p:cNvPr>
            <p:cNvSpPr/>
            <p:nvPr/>
          </p:nvSpPr>
          <p:spPr>
            <a:xfrm>
              <a:off x="12131200" y="2894100"/>
              <a:ext cx="282725" cy="408800"/>
            </a:xfrm>
            <a:custGeom>
              <a:avLst/>
              <a:gdLst/>
              <a:ahLst/>
              <a:cxnLst/>
              <a:rect l="l" t="t" r="r" b="b"/>
              <a:pathLst>
                <a:path w="11309" h="16352" extrusionOk="0">
                  <a:moveTo>
                    <a:pt x="5721" y="0"/>
                  </a:moveTo>
                  <a:cubicBezTo>
                    <a:pt x="4274" y="0"/>
                    <a:pt x="2848" y="301"/>
                    <a:pt x="2011" y="1047"/>
                  </a:cubicBezTo>
                  <a:cubicBezTo>
                    <a:pt x="327" y="2550"/>
                    <a:pt x="1" y="7666"/>
                    <a:pt x="715" y="9741"/>
                  </a:cubicBezTo>
                  <a:cubicBezTo>
                    <a:pt x="1277" y="11384"/>
                    <a:pt x="2791" y="11731"/>
                    <a:pt x="3969" y="11731"/>
                  </a:cubicBezTo>
                  <a:cubicBezTo>
                    <a:pt x="4647" y="11731"/>
                    <a:pt x="5214" y="11616"/>
                    <a:pt x="5422" y="11567"/>
                  </a:cubicBezTo>
                  <a:cubicBezTo>
                    <a:pt x="5477" y="11554"/>
                    <a:pt x="5507" y="11547"/>
                    <a:pt x="5507" y="11547"/>
                  </a:cubicBezTo>
                  <a:lnTo>
                    <a:pt x="5507" y="11547"/>
                  </a:lnTo>
                  <a:cubicBezTo>
                    <a:pt x="5507" y="11547"/>
                    <a:pt x="5498" y="12060"/>
                    <a:pt x="5539" y="12655"/>
                  </a:cubicBezTo>
                  <a:cubicBezTo>
                    <a:pt x="5546" y="12805"/>
                    <a:pt x="5559" y="12955"/>
                    <a:pt x="5579" y="13109"/>
                  </a:cubicBezTo>
                  <a:cubicBezTo>
                    <a:pt x="5589" y="13205"/>
                    <a:pt x="5601" y="13301"/>
                    <a:pt x="5616" y="13394"/>
                  </a:cubicBezTo>
                  <a:cubicBezTo>
                    <a:pt x="5676" y="13766"/>
                    <a:pt x="4425" y="16351"/>
                    <a:pt x="6275" y="16351"/>
                  </a:cubicBezTo>
                  <a:cubicBezTo>
                    <a:pt x="6312" y="16351"/>
                    <a:pt x="6350" y="16350"/>
                    <a:pt x="6390" y="16348"/>
                  </a:cubicBezTo>
                  <a:cubicBezTo>
                    <a:pt x="8231" y="16246"/>
                    <a:pt x="10153" y="13888"/>
                    <a:pt x="10257" y="13410"/>
                  </a:cubicBezTo>
                  <a:cubicBezTo>
                    <a:pt x="10442" y="12588"/>
                    <a:pt x="10490" y="9708"/>
                    <a:pt x="10587" y="8653"/>
                  </a:cubicBezTo>
                  <a:cubicBezTo>
                    <a:pt x="10771" y="6829"/>
                    <a:pt x="11309" y="2342"/>
                    <a:pt x="10263" y="1242"/>
                  </a:cubicBezTo>
                  <a:cubicBezTo>
                    <a:pt x="9580" y="525"/>
                    <a:pt x="7632" y="0"/>
                    <a:pt x="57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317;p67">
              <a:extLst>
                <a:ext uri="{FF2B5EF4-FFF2-40B4-BE49-F238E27FC236}">
                  <a16:creationId xmlns:a16="http://schemas.microsoft.com/office/drawing/2014/main" id="{56A8FF57-CCDB-654F-5A8B-19032273B641}"/>
                </a:ext>
              </a:extLst>
            </p:cNvPr>
            <p:cNvSpPr/>
            <p:nvPr/>
          </p:nvSpPr>
          <p:spPr>
            <a:xfrm>
              <a:off x="12215250" y="3096900"/>
              <a:ext cx="35150" cy="19325"/>
            </a:xfrm>
            <a:custGeom>
              <a:avLst/>
              <a:gdLst/>
              <a:ahLst/>
              <a:cxnLst/>
              <a:rect l="l" t="t" r="r" b="b"/>
              <a:pathLst>
                <a:path w="1406" h="773" extrusionOk="0">
                  <a:moveTo>
                    <a:pt x="1347" y="1"/>
                  </a:moveTo>
                  <a:cubicBezTo>
                    <a:pt x="1325" y="1"/>
                    <a:pt x="1303" y="13"/>
                    <a:pt x="1294" y="39"/>
                  </a:cubicBezTo>
                  <a:cubicBezTo>
                    <a:pt x="1159" y="413"/>
                    <a:pt x="821" y="639"/>
                    <a:pt x="455" y="639"/>
                  </a:cubicBezTo>
                  <a:cubicBezTo>
                    <a:pt x="325" y="639"/>
                    <a:pt x="192" y="611"/>
                    <a:pt x="63" y="550"/>
                  </a:cubicBezTo>
                  <a:cubicBezTo>
                    <a:pt x="57" y="547"/>
                    <a:pt x="52" y="546"/>
                    <a:pt x="47" y="546"/>
                  </a:cubicBezTo>
                  <a:cubicBezTo>
                    <a:pt x="18" y="546"/>
                    <a:pt x="0" y="589"/>
                    <a:pt x="32" y="607"/>
                  </a:cubicBezTo>
                  <a:cubicBezTo>
                    <a:pt x="197" y="720"/>
                    <a:pt x="377" y="773"/>
                    <a:pt x="552" y="773"/>
                  </a:cubicBezTo>
                  <a:cubicBezTo>
                    <a:pt x="943" y="773"/>
                    <a:pt x="1305" y="508"/>
                    <a:pt x="1397" y="63"/>
                  </a:cubicBezTo>
                  <a:cubicBezTo>
                    <a:pt x="1405" y="23"/>
                    <a:pt x="1377" y="1"/>
                    <a:pt x="1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318;p67">
              <a:extLst>
                <a:ext uri="{FF2B5EF4-FFF2-40B4-BE49-F238E27FC236}">
                  <a16:creationId xmlns:a16="http://schemas.microsoft.com/office/drawing/2014/main" id="{F6C9447A-8CBB-CA10-9B88-350A19DD68FB}"/>
                </a:ext>
              </a:extLst>
            </p:cNvPr>
            <p:cNvSpPr/>
            <p:nvPr/>
          </p:nvSpPr>
          <p:spPr>
            <a:xfrm>
              <a:off x="12160375" y="3040850"/>
              <a:ext cx="15075" cy="18875"/>
            </a:xfrm>
            <a:custGeom>
              <a:avLst/>
              <a:gdLst/>
              <a:ahLst/>
              <a:cxnLst/>
              <a:rect l="l" t="t" r="r" b="b"/>
              <a:pathLst>
                <a:path w="603" h="755" extrusionOk="0">
                  <a:moveTo>
                    <a:pt x="297" y="0"/>
                  </a:moveTo>
                  <a:cubicBezTo>
                    <a:pt x="292" y="0"/>
                    <a:pt x="288" y="0"/>
                    <a:pt x="284" y="1"/>
                  </a:cubicBezTo>
                  <a:cubicBezTo>
                    <a:pt x="123" y="8"/>
                    <a:pt x="0" y="183"/>
                    <a:pt x="12" y="391"/>
                  </a:cubicBezTo>
                  <a:cubicBezTo>
                    <a:pt x="22" y="595"/>
                    <a:pt x="155" y="754"/>
                    <a:pt x="310" y="754"/>
                  </a:cubicBezTo>
                  <a:cubicBezTo>
                    <a:pt x="314" y="754"/>
                    <a:pt x="317" y="754"/>
                    <a:pt x="320" y="754"/>
                  </a:cubicBezTo>
                  <a:cubicBezTo>
                    <a:pt x="480" y="745"/>
                    <a:pt x="603" y="571"/>
                    <a:pt x="592" y="363"/>
                  </a:cubicBezTo>
                  <a:cubicBezTo>
                    <a:pt x="583" y="160"/>
                    <a:pt x="453" y="0"/>
                    <a:pt x="2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319;p67">
              <a:extLst>
                <a:ext uri="{FF2B5EF4-FFF2-40B4-BE49-F238E27FC236}">
                  <a16:creationId xmlns:a16="http://schemas.microsoft.com/office/drawing/2014/main" id="{E06D664F-E022-262E-C009-6C9003CE62AB}"/>
                </a:ext>
              </a:extLst>
            </p:cNvPr>
            <p:cNvSpPr/>
            <p:nvPr/>
          </p:nvSpPr>
          <p:spPr>
            <a:xfrm>
              <a:off x="12250050" y="3045925"/>
              <a:ext cx="15075" cy="18850"/>
            </a:xfrm>
            <a:custGeom>
              <a:avLst/>
              <a:gdLst/>
              <a:ahLst/>
              <a:cxnLst/>
              <a:rect l="l" t="t" r="r" b="b"/>
              <a:pathLst>
                <a:path w="603" h="754" extrusionOk="0">
                  <a:moveTo>
                    <a:pt x="295" y="1"/>
                  </a:moveTo>
                  <a:cubicBezTo>
                    <a:pt x="291" y="1"/>
                    <a:pt x="287" y="1"/>
                    <a:pt x="283" y="1"/>
                  </a:cubicBezTo>
                  <a:cubicBezTo>
                    <a:pt x="123" y="9"/>
                    <a:pt x="1" y="183"/>
                    <a:pt x="11" y="391"/>
                  </a:cubicBezTo>
                  <a:cubicBezTo>
                    <a:pt x="21" y="594"/>
                    <a:pt x="152" y="754"/>
                    <a:pt x="307" y="754"/>
                  </a:cubicBezTo>
                  <a:cubicBezTo>
                    <a:pt x="311" y="754"/>
                    <a:pt x="315" y="754"/>
                    <a:pt x="319" y="753"/>
                  </a:cubicBezTo>
                  <a:cubicBezTo>
                    <a:pt x="481" y="746"/>
                    <a:pt x="603" y="572"/>
                    <a:pt x="593" y="364"/>
                  </a:cubicBezTo>
                  <a:cubicBezTo>
                    <a:pt x="583" y="161"/>
                    <a:pt x="451" y="1"/>
                    <a:pt x="2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320;p67">
              <a:extLst>
                <a:ext uri="{FF2B5EF4-FFF2-40B4-BE49-F238E27FC236}">
                  <a16:creationId xmlns:a16="http://schemas.microsoft.com/office/drawing/2014/main" id="{01379F6D-315C-2ADC-AB25-F66918C867DB}"/>
                </a:ext>
              </a:extLst>
            </p:cNvPr>
            <p:cNvSpPr/>
            <p:nvPr/>
          </p:nvSpPr>
          <p:spPr>
            <a:xfrm>
              <a:off x="12148400" y="2992200"/>
              <a:ext cx="37925" cy="18400"/>
            </a:xfrm>
            <a:custGeom>
              <a:avLst/>
              <a:gdLst/>
              <a:ahLst/>
              <a:cxnLst/>
              <a:rect l="l" t="t" r="r" b="b"/>
              <a:pathLst>
                <a:path w="1517" h="736" extrusionOk="0">
                  <a:moveTo>
                    <a:pt x="872" y="0"/>
                  </a:moveTo>
                  <a:cubicBezTo>
                    <a:pt x="824" y="0"/>
                    <a:pt x="773" y="3"/>
                    <a:pt x="722" y="8"/>
                  </a:cubicBezTo>
                  <a:cubicBezTo>
                    <a:pt x="315" y="50"/>
                    <a:pt x="1" y="243"/>
                    <a:pt x="21" y="443"/>
                  </a:cubicBezTo>
                  <a:cubicBezTo>
                    <a:pt x="39" y="617"/>
                    <a:pt x="306" y="735"/>
                    <a:pt x="644" y="735"/>
                  </a:cubicBezTo>
                  <a:cubicBezTo>
                    <a:pt x="693" y="735"/>
                    <a:pt x="744" y="733"/>
                    <a:pt x="795" y="728"/>
                  </a:cubicBezTo>
                  <a:cubicBezTo>
                    <a:pt x="1202" y="687"/>
                    <a:pt x="1517" y="492"/>
                    <a:pt x="1496" y="293"/>
                  </a:cubicBezTo>
                  <a:cubicBezTo>
                    <a:pt x="1480" y="120"/>
                    <a:pt x="1212" y="0"/>
                    <a:pt x="8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321;p67">
              <a:extLst>
                <a:ext uri="{FF2B5EF4-FFF2-40B4-BE49-F238E27FC236}">
                  <a16:creationId xmlns:a16="http://schemas.microsoft.com/office/drawing/2014/main" id="{35B17238-860C-C01F-888F-ECCB1A74806E}"/>
                </a:ext>
              </a:extLst>
            </p:cNvPr>
            <p:cNvSpPr/>
            <p:nvPr/>
          </p:nvSpPr>
          <p:spPr>
            <a:xfrm>
              <a:off x="12243350" y="2998575"/>
              <a:ext cx="38475" cy="19925"/>
            </a:xfrm>
            <a:custGeom>
              <a:avLst/>
              <a:gdLst/>
              <a:ahLst/>
              <a:cxnLst/>
              <a:rect l="l" t="t" r="r" b="b"/>
              <a:pathLst>
                <a:path w="1539" h="797" extrusionOk="0">
                  <a:moveTo>
                    <a:pt x="507" y="0"/>
                  </a:moveTo>
                  <a:cubicBezTo>
                    <a:pt x="269" y="0"/>
                    <a:pt x="88" y="75"/>
                    <a:pt x="53" y="208"/>
                  </a:cubicBezTo>
                  <a:cubicBezTo>
                    <a:pt x="1" y="401"/>
                    <a:pt x="282" y="643"/>
                    <a:pt x="677" y="748"/>
                  </a:cubicBezTo>
                  <a:cubicBezTo>
                    <a:pt x="801" y="781"/>
                    <a:pt x="922" y="797"/>
                    <a:pt x="1031" y="797"/>
                  </a:cubicBezTo>
                  <a:cubicBezTo>
                    <a:pt x="1269" y="797"/>
                    <a:pt x="1452" y="721"/>
                    <a:pt x="1487" y="589"/>
                  </a:cubicBezTo>
                  <a:cubicBezTo>
                    <a:pt x="1538" y="396"/>
                    <a:pt x="1259" y="154"/>
                    <a:pt x="862" y="49"/>
                  </a:cubicBezTo>
                  <a:cubicBezTo>
                    <a:pt x="738" y="16"/>
                    <a:pt x="616" y="0"/>
                    <a:pt x="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322;p67">
              <a:extLst>
                <a:ext uri="{FF2B5EF4-FFF2-40B4-BE49-F238E27FC236}">
                  <a16:creationId xmlns:a16="http://schemas.microsoft.com/office/drawing/2014/main" id="{F9CAEDCC-C0E8-A6F9-50F1-85D738DC9328}"/>
                </a:ext>
              </a:extLst>
            </p:cNvPr>
            <p:cNvSpPr/>
            <p:nvPr/>
          </p:nvSpPr>
          <p:spPr>
            <a:xfrm>
              <a:off x="12182275" y="3009150"/>
              <a:ext cx="28275" cy="79950"/>
            </a:xfrm>
            <a:custGeom>
              <a:avLst/>
              <a:gdLst/>
              <a:ahLst/>
              <a:cxnLst/>
              <a:rect l="l" t="t" r="r" b="b"/>
              <a:pathLst>
                <a:path w="1131" h="3198" extrusionOk="0">
                  <a:moveTo>
                    <a:pt x="724" y="0"/>
                  </a:moveTo>
                  <a:cubicBezTo>
                    <a:pt x="706" y="0"/>
                    <a:pt x="689" y="10"/>
                    <a:pt x="682" y="32"/>
                  </a:cubicBezTo>
                  <a:cubicBezTo>
                    <a:pt x="437" y="873"/>
                    <a:pt x="0" y="3133"/>
                    <a:pt x="412" y="3192"/>
                  </a:cubicBezTo>
                  <a:cubicBezTo>
                    <a:pt x="440" y="3196"/>
                    <a:pt x="468" y="3198"/>
                    <a:pt x="497" y="3198"/>
                  </a:cubicBezTo>
                  <a:cubicBezTo>
                    <a:pt x="710" y="3198"/>
                    <a:pt x="936" y="3095"/>
                    <a:pt x="1071" y="2981"/>
                  </a:cubicBezTo>
                  <a:cubicBezTo>
                    <a:pt x="1130" y="2931"/>
                    <a:pt x="1094" y="2849"/>
                    <a:pt x="1032" y="2849"/>
                  </a:cubicBezTo>
                  <a:cubicBezTo>
                    <a:pt x="1019" y="2849"/>
                    <a:pt x="1006" y="2852"/>
                    <a:pt x="992" y="2860"/>
                  </a:cubicBezTo>
                  <a:cubicBezTo>
                    <a:pt x="915" y="2901"/>
                    <a:pt x="751" y="2988"/>
                    <a:pt x="621" y="2988"/>
                  </a:cubicBezTo>
                  <a:cubicBezTo>
                    <a:pt x="568" y="2988"/>
                    <a:pt x="520" y="2974"/>
                    <a:pt x="486" y="2936"/>
                  </a:cubicBezTo>
                  <a:cubicBezTo>
                    <a:pt x="341" y="2771"/>
                    <a:pt x="700" y="584"/>
                    <a:pt x="770" y="53"/>
                  </a:cubicBezTo>
                  <a:cubicBezTo>
                    <a:pt x="774" y="20"/>
                    <a:pt x="749" y="0"/>
                    <a:pt x="7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323;p67">
              <a:extLst>
                <a:ext uri="{FF2B5EF4-FFF2-40B4-BE49-F238E27FC236}">
                  <a16:creationId xmlns:a16="http://schemas.microsoft.com/office/drawing/2014/main" id="{8C18290F-71B5-3F9C-8E1B-832D4046D76C}"/>
                </a:ext>
              </a:extLst>
            </p:cNvPr>
            <p:cNvSpPr/>
            <p:nvPr/>
          </p:nvSpPr>
          <p:spPr>
            <a:xfrm>
              <a:off x="12140150" y="2854475"/>
              <a:ext cx="297425" cy="224575"/>
            </a:xfrm>
            <a:custGeom>
              <a:avLst/>
              <a:gdLst/>
              <a:ahLst/>
              <a:cxnLst/>
              <a:rect l="l" t="t" r="r" b="b"/>
              <a:pathLst>
                <a:path w="11897" h="8983" extrusionOk="0">
                  <a:moveTo>
                    <a:pt x="3904" y="1"/>
                  </a:moveTo>
                  <a:cubicBezTo>
                    <a:pt x="836" y="1"/>
                    <a:pt x="955" y="2247"/>
                    <a:pt x="955" y="2247"/>
                  </a:cubicBezTo>
                  <a:cubicBezTo>
                    <a:pt x="1" y="2757"/>
                    <a:pt x="350" y="5336"/>
                    <a:pt x="350" y="5336"/>
                  </a:cubicBezTo>
                  <a:cubicBezTo>
                    <a:pt x="935" y="4491"/>
                    <a:pt x="1111" y="3598"/>
                    <a:pt x="1111" y="3598"/>
                  </a:cubicBezTo>
                  <a:cubicBezTo>
                    <a:pt x="1210" y="4029"/>
                    <a:pt x="2295" y="4976"/>
                    <a:pt x="3914" y="4976"/>
                  </a:cubicBezTo>
                  <a:cubicBezTo>
                    <a:pt x="4332" y="4976"/>
                    <a:pt x="4785" y="4913"/>
                    <a:pt x="5266" y="4762"/>
                  </a:cubicBezTo>
                  <a:cubicBezTo>
                    <a:pt x="6182" y="4474"/>
                    <a:pt x="6857" y="4383"/>
                    <a:pt x="7344" y="4383"/>
                  </a:cubicBezTo>
                  <a:cubicBezTo>
                    <a:pt x="8169" y="4383"/>
                    <a:pt x="8455" y="4642"/>
                    <a:pt x="8455" y="4642"/>
                  </a:cubicBezTo>
                  <a:cubicBezTo>
                    <a:pt x="8455" y="4642"/>
                    <a:pt x="8636" y="8983"/>
                    <a:pt x="9854" y="8983"/>
                  </a:cubicBezTo>
                  <a:cubicBezTo>
                    <a:pt x="9910" y="8983"/>
                    <a:pt x="9969" y="8973"/>
                    <a:pt x="10030" y="8954"/>
                  </a:cubicBezTo>
                  <a:cubicBezTo>
                    <a:pt x="10496" y="8806"/>
                    <a:pt x="11896" y="6131"/>
                    <a:pt x="11742" y="4347"/>
                  </a:cubicBezTo>
                  <a:cubicBezTo>
                    <a:pt x="11587" y="2564"/>
                    <a:pt x="9256" y="2046"/>
                    <a:pt x="9256" y="2046"/>
                  </a:cubicBezTo>
                  <a:cubicBezTo>
                    <a:pt x="9256" y="2046"/>
                    <a:pt x="7799" y="324"/>
                    <a:pt x="4552" y="31"/>
                  </a:cubicBezTo>
                  <a:cubicBezTo>
                    <a:pt x="4322" y="11"/>
                    <a:pt x="4106" y="1"/>
                    <a:pt x="39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324;p67">
              <a:extLst>
                <a:ext uri="{FF2B5EF4-FFF2-40B4-BE49-F238E27FC236}">
                  <a16:creationId xmlns:a16="http://schemas.microsoft.com/office/drawing/2014/main" id="{95AEFDDB-EDA4-F39E-BB70-F5771B463850}"/>
                </a:ext>
              </a:extLst>
            </p:cNvPr>
            <p:cNvSpPr/>
            <p:nvPr/>
          </p:nvSpPr>
          <p:spPr>
            <a:xfrm>
              <a:off x="12364775" y="3039700"/>
              <a:ext cx="82100" cy="74300"/>
            </a:xfrm>
            <a:custGeom>
              <a:avLst/>
              <a:gdLst/>
              <a:ahLst/>
              <a:cxnLst/>
              <a:rect l="l" t="t" r="r" b="b"/>
              <a:pathLst>
                <a:path w="3284" h="2972" extrusionOk="0">
                  <a:moveTo>
                    <a:pt x="1294" y="1"/>
                  </a:moveTo>
                  <a:cubicBezTo>
                    <a:pt x="486" y="1"/>
                    <a:pt x="1" y="538"/>
                    <a:pt x="1" y="538"/>
                  </a:cubicBezTo>
                  <a:lnTo>
                    <a:pt x="225" y="2781"/>
                  </a:lnTo>
                  <a:cubicBezTo>
                    <a:pt x="225" y="2781"/>
                    <a:pt x="667" y="2971"/>
                    <a:pt x="1170" y="2971"/>
                  </a:cubicBezTo>
                  <a:cubicBezTo>
                    <a:pt x="1356" y="2971"/>
                    <a:pt x="1550" y="2945"/>
                    <a:pt x="1733" y="2874"/>
                  </a:cubicBezTo>
                  <a:cubicBezTo>
                    <a:pt x="3284" y="2275"/>
                    <a:pt x="2913" y="298"/>
                    <a:pt x="1687" y="42"/>
                  </a:cubicBezTo>
                  <a:cubicBezTo>
                    <a:pt x="1549" y="13"/>
                    <a:pt x="1418" y="1"/>
                    <a:pt x="12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325;p67">
              <a:extLst>
                <a:ext uri="{FF2B5EF4-FFF2-40B4-BE49-F238E27FC236}">
                  <a16:creationId xmlns:a16="http://schemas.microsoft.com/office/drawing/2014/main" id="{A26A98A4-3D11-E9CF-E6D2-DA39D2B008AC}"/>
                </a:ext>
              </a:extLst>
            </p:cNvPr>
            <p:cNvSpPr/>
            <p:nvPr/>
          </p:nvSpPr>
          <p:spPr>
            <a:xfrm>
              <a:off x="12381175" y="3055400"/>
              <a:ext cx="35750" cy="45850"/>
            </a:xfrm>
            <a:custGeom>
              <a:avLst/>
              <a:gdLst/>
              <a:ahLst/>
              <a:cxnLst/>
              <a:rect l="l" t="t" r="r" b="b"/>
              <a:pathLst>
                <a:path w="1430" h="1834" extrusionOk="0">
                  <a:moveTo>
                    <a:pt x="1118" y="1"/>
                  </a:moveTo>
                  <a:cubicBezTo>
                    <a:pt x="412" y="9"/>
                    <a:pt x="1" y="792"/>
                    <a:pt x="21" y="1411"/>
                  </a:cubicBezTo>
                  <a:cubicBezTo>
                    <a:pt x="30" y="1679"/>
                    <a:pt x="92" y="1834"/>
                    <a:pt x="167" y="1834"/>
                  </a:cubicBezTo>
                  <a:cubicBezTo>
                    <a:pt x="199" y="1834"/>
                    <a:pt x="234" y="1806"/>
                    <a:pt x="268" y="1746"/>
                  </a:cubicBezTo>
                  <a:cubicBezTo>
                    <a:pt x="389" y="1537"/>
                    <a:pt x="691" y="1395"/>
                    <a:pt x="984" y="1395"/>
                  </a:cubicBezTo>
                  <a:cubicBezTo>
                    <a:pt x="1131" y="1395"/>
                    <a:pt x="1277" y="1431"/>
                    <a:pt x="1396" y="1513"/>
                  </a:cubicBezTo>
                  <a:cubicBezTo>
                    <a:pt x="1399" y="1516"/>
                    <a:pt x="1402" y="1517"/>
                    <a:pt x="1406" y="1517"/>
                  </a:cubicBezTo>
                  <a:cubicBezTo>
                    <a:pt x="1418" y="1517"/>
                    <a:pt x="1430" y="1503"/>
                    <a:pt x="1421" y="1490"/>
                  </a:cubicBezTo>
                  <a:cubicBezTo>
                    <a:pt x="1291" y="1263"/>
                    <a:pt x="1072" y="1175"/>
                    <a:pt x="841" y="1175"/>
                  </a:cubicBezTo>
                  <a:cubicBezTo>
                    <a:pt x="654" y="1175"/>
                    <a:pt x="460" y="1233"/>
                    <a:pt x="298" y="1321"/>
                  </a:cubicBezTo>
                  <a:cubicBezTo>
                    <a:pt x="362" y="879"/>
                    <a:pt x="574" y="207"/>
                    <a:pt x="1131" y="57"/>
                  </a:cubicBezTo>
                  <a:cubicBezTo>
                    <a:pt x="1166" y="47"/>
                    <a:pt x="1149" y="1"/>
                    <a:pt x="11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326;p67">
              <a:extLst>
                <a:ext uri="{FF2B5EF4-FFF2-40B4-BE49-F238E27FC236}">
                  <a16:creationId xmlns:a16="http://schemas.microsoft.com/office/drawing/2014/main" id="{28C41A22-8AB8-4D68-C276-6C60D370AF89}"/>
                </a:ext>
              </a:extLst>
            </p:cNvPr>
            <p:cNvSpPr/>
            <p:nvPr/>
          </p:nvSpPr>
          <p:spPr>
            <a:xfrm>
              <a:off x="12252675" y="3284900"/>
              <a:ext cx="60275" cy="51250"/>
            </a:xfrm>
            <a:custGeom>
              <a:avLst/>
              <a:gdLst/>
              <a:ahLst/>
              <a:cxnLst/>
              <a:rect l="l" t="t" r="r" b="b"/>
              <a:pathLst>
                <a:path w="2411" h="2050" extrusionOk="0">
                  <a:moveTo>
                    <a:pt x="1350" y="0"/>
                  </a:moveTo>
                  <a:cubicBezTo>
                    <a:pt x="1112" y="0"/>
                    <a:pt x="885" y="10"/>
                    <a:pt x="800" y="48"/>
                  </a:cubicBezTo>
                  <a:cubicBezTo>
                    <a:pt x="626" y="126"/>
                    <a:pt x="120" y="937"/>
                    <a:pt x="60" y="1041"/>
                  </a:cubicBezTo>
                  <a:cubicBezTo>
                    <a:pt x="0" y="1144"/>
                    <a:pt x="237" y="1907"/>
                    <a:pt x="329" y="1980"/>
                  </a:cubicBezTo>
                  <a:cubicBezTo>
                    <a:pt x="385" y="2025"/>
                    <a:pt x="779" y="2050"/>
                    <a:pt x="1098" y="2050"/>
                  </a:cubicBezTo>
                  <a:cubicBezTo>
                    <a:pt x="1298" y="2050"/>
                    <a:pt x="1467" y="2040"/>
                    <a:pt x="1506" y="2019"/>
                  </a:cubicBezTo>
                  <a:cubicBezTo>
                    <a:pt x="1605" y="1966"/>
                    <a:pt x="2204" y="1330"/>
                    <a:pt x="2307" y="991"/>
                  </a:cubicBezTo>
                  <a:cubicBezTo>
                    <a:pt x="2411" y="652"/>
                    <a:pt x="1987" y="12"/>
                    <a:pt x="1987" y="12"/>
                  </a:cubicBezTo>
                  <a:cubicBezTo>
                    <a:pt x="1864" y="11"/>
                    <a:pt x="1601" y="0"/>
                    <a:pt x="13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327;p67">
              <a:extLst>
                <a:ext uri="{FF2B5EF4-FFF2-40B4-BE49-F238E27FC236}">
                  <a16:creationId xmlns:a16="http://schemas.microsoft.com/office/drawing/2014/main" id="{5B715A73-559F-3155-FC6F-D4C2ACA00DB7}"/>
                </a:ext>
              </a:extLst>
            </p:cNvPr>
            <p:cNvSpPr/>
            <p:nvPr/>
          </p:nvSpPr>
          <p:spPr>
            <a:xfrm>
              <a:off x="12204125" y="3334400"/>
              <a:ext cx="92850" cy="346200"/>
            </a:xfrm>
            <a:custGeom>
              <a:avLst/>
              <a:gdLst/>
              <a:ahLst/>
              <a:cxnLst/>
              <a:rect l="l" t="t" r="r" b="b"/>
              <a:pathLst>
                <a:path w="3714" h="13848" extrusionOk="0">
                  <a:moveTo>
                    <a:pt x="2271" y="0"/>
                  </a:moveTo>
                  <a:cubicBezTo>
                    <a:pt x="2271" y="0"/>
                    <a:pt x="332" y="5343"/>
                    <a:pt x="144" y="6592"/>
                  </a:cubicBezTo>
                  <a:cubicBezTo>
                    <a:pt x="0" y="7557"/>
                    <a:pt x="860" y="13598"/>
                    <a:pt x="1171" y="13841"/>
                  </a:cubicBezTo>
                  <a:cubicBezTo>
                    <a:pt x="1177" y="13845"/>
                    <a:pt x="1183" y="13847"/>
                    <a:pt x="1190" y="13847"/>
                  </a:cubicBezTo>
                  <a:cubicBezTo>
                    <a:pt x="1561" y="13847"/>
                    <a:pt x="3682" y="7560"/>
                    <a:pt x="3692" y="7030"/>
                  </a:cubicBezTo>
                  <a:cubicBezTo>
                    <a:pt x="3714" y="5984"/>
                    <a:pt x="3448" y="39"/>
                    <a:pt x="3448" y="39"/>
                  </a:cubicBezTo>
                  <a:lnTo>
                    <a:pt x="22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328;p67">
              <a:extLst>
                <a:ext uri="{FF2B5EF4-FFF2-40B4-BE49-F238E27FC236}">
                  <a16:creationId xmlns:a16="http://schemas.microsoft.com/office/drawing/2014/main" id="{E4BF2A2F-C789-5F1E-4460-1EBE7842269A}"/>
                </a:ext>
              </a:extLst>
            </p:cNvPr>
            <p:cNvSpPr/>
            <p:nvPr/>
          </p:nvSpPr>
          <p:spPr>
            <a:xfrm>
              <a:off x="12237950" y="3225850"/>
              <a:ext cx="43875" cy="106275"/>
            </a:xfrm>
            <a:custGeom>
              <a:avLst/>
              <a:gdLst/>
              <a:ahLst/>
              <a:cxnLst/>
              <a:rect l="l" t="t" r="r" b="b"/>
              <a:pathLst>
                <a:path w="1755" h="4251" extrusionOk="0">
                  <a:moveTo>
                    <a:pt x="1328" y="0"/>
                  </a:moveTo>
                  <a:cubicBezTo>
                    <a:pt x="1328" y="0"/>
                    <a:pt x="482" y="802"/>
                    <a:pt x="266" y="1254"/>
                  </a:cubicBezTo>
                  <a:cubicBezTo>
                    <a:pt x="175" y="1448"/>
                    <a:pt x="0" y="3593"/>
                    <a:pt x="195" y="4251"/>
                  </a:cubicBezTo>
                  <a:cubicBezTo>
                    <a:pt x="195" y="4251"/>
                    <a:pt x="195" y="4251"/>
                    <a:pt x="195" y="4251"/>
                  </a:cubicBezTo>
                  <a:cubicBezTo>
                    <a:pt x="196" y="4251"/>
                    <a:pt x="977" y="2624"/>
                    <a:pt x="1754" y="2326"/>
                  </a:cubicBezTo>
                  <a:cubicBezTo>
                    <a:pt x="1754" y="2326"/>
                    <a:pt x="1045" y="1139"/>
                    <a:pt x="13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329;p67">
              <a:extLst>
                <a:ext uri="{FF2B5EF4-FFF2-40B4-BE49-F238E27FC236}">
                  <a16:creationId xmlns:a16="http://schemas.microsoft.com/office/drawing/2014/main" id="{AE20EE18-0E40-4F3C-B743-F47D121B27E7}"/>
                </a:ext>
              </a:extLst>
            </p:cNvPr>
            <p:cNvSpPr/>
            <p:nvPr/>
          </p:nvSpPr>
          <p:spPr>
            <a:xfrm>
              <a:off x="12281800" y="3209125"/>
              <a:ext cx="122275" cy="140125"/>
            </a:xfrm>
            <a:custGeom>
              <a:avLst/>
              <a:gdLst/>
              <a:ahLst/>
              <a:cxnLst/>
              <a:rect l="l" t="t" r="r" b="b"/>
              <a:pathLst>
                <a:path w="4891" h="5605" extrusionOk="0">
                  <a:moveTo>
                    <a:pt x="4338" y="0"/>
                  </a:moveTo>
                  <a:cubicBezTo>
                    <a:pt x="2604" y="2778"/>
                    <a:pt x="0" y="2995"/>
                    <a:pt x="0" y="2995"/>
                  </a:cubicBezTo>
                  <a:cubicBezTo>
                    <a:pt x="744" y="3696"/>
                    <a:pt x="1280" y="5605"/>
                    <a:pt x="1280" y="5605"/>
                  </a:cubicBezTo>
                  <a:cubicBezTo>
                    <a:pt x="2920" y="4963"/>
                    <a:pt x="4712" y="2538"/>
                    <a:pt x="4801" y="2018"/>
                  </a:cubicBezTo>
                  <a:cubicBezTo>
                    <a:pt x="4891" y="1497"/>
                    <a:pt x="4338" y="0"/>
                    <a:pt x="43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330;p67">
              <a:extLst>
                <a:ext uri="{FF2B5EF4-FFF2-40B4-BE49-F238E27FC236}">
                  <a16:creationId xmlns:a16="http://schemas.microsoft.com/office/drawing/2014/main" id="{AAC73DB1-40FE-77F8-BE3A-AC6053C7C0BD}"/>
                </a:ext>
              </a:extLst>
            </p:cNvPr>
            <p:cNvSpPr/>
            <p:nvPr/>
          </p:nvSpPr>
          <p:spPr>
            <a:xfrm>
              <a:off x="12332625" y="3268150"/>
              <a:ext cx="435650" cy="573700"/>
            </a:xfrm>
            <a:custGeom>
              <a:avLst/>
              <a:gdLst/>
              <a:ahLst/>
              <a:cxnLst/>
              <a:rect l="l" t="t" r="r" b="b"/>
              <a:pathLst>
                <a:path w="17426" h="22948" extrusionOk="0">
                  <a:moveTo>
                    <a:pt x="5644" y="0"/>
                  </a:moveTo>
                  <a:cubicBezTo>
                    <a:pt x="3409" y="0"/>
                    <a:pt x="2053" y="2717"/>
                    <a:pt x="3275" y="4948"/>
                  </a:cubicBezTo>
                  <a:cubicBezTo>
                    <a:pt x="5675" y="9327"/>
                    <a:pt x="10074" y="12325"/>
                    <a:pt x="10188" y="13277"/>
                  </a:cubicBezTo>
                  <a:cubicBezTo>
                    <a:pt x="10266" y="13931"/>
                    <a:pt x="961" y="18174"/>
                    <a:pt x="478" y="19473"/>
                  </a:cubicBezTo>
                  <a:cubicBezTo>
                    <a:pt x="0" y="20757"/>
                    <a:pt x="1152" y="22947"/>
                    <a:pt x="2801" y="22947"/>
                  </a:cubicBezTo>
                  <a:cubicBezTo>
                    <a:pt x="2820" y="22947"/>
                    <a:pt x="2838" y="22947"/>
                    <a:pt x="2856" y="22946"/>
                  </a:cubicBezTo>
                  <a:cubicBezTo>
                    <a:pt x="4533" y="22897"/>
                    <a:pt x="17426" y="16117"/>
                    <a:pt x="17232" y="13609"/>
                  </a:cubicBezTo>
                  <a:cubicBezTo>
                    <a:pt x="17091" y="11778"/>
                    <a:pt x="12327" y="4572"/>
                    <a:pt x="8161" y="1068"/>
                  </a:cubicBezTo>
                  <a:cubicBezTo>
                    <a:pt x="7265" y="314"/>
                    <a:pt x="6404" y="0"/>
                    <a:pt x="56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331;p67">
              <a:extLst>
                <a:ext uri="{FF2B5EF4-FFF2-40B4-BE49-F238E27FC236}">
                  <a16:creationId xmlns:a16="http://schemas.microsoft.com/office/drawing/2014/main" id="{19D4658B-EBC3-1272-7AC7-C41F7C422B91}"/>
                </a:ext>
              </a:extLst>
            </p:cNvPr>
            <p:cNvSpPr/>
            <p:nvPr/>
          </p:nvSpPr>
          <p:spPr>
            <a:xfrm>
              <a:off x="12372100" y="3260975"/>
              <a:ext cx="400875" cy="498100"/>
            </a:xfrm>
            <a:custGeom>
              <a:avLst/>
              <a:gdLst/>
              <a:ahLst/>
              <a:cxnLst/>
              <a:rect l="l" t="t" r="r" b="b"/>
              <a:pathLst>
                <a:path w="16035" h="19924" extrusionOk="0">
                  <a:moveTo>
                    <a:pt x="4114" y="1"/>
                  </a:moveTo>
                  <a:cubicBezTo>
                    <a:pt x="1897" y="1"/>
                    <a:pt x="0" y="2462"/>
                    <a:pt x="1363" y="5240"/>
                  </a:cubicBezTo>
                  <a:cubicBezTo>
                    <a:pt x="3081" y="8741"/>
                    <a:pt x="8254" y="13297"/>
                    <a:pt x="8217" y="13599"/>
                  </a:cubicBezTo>
                  <a:cubicBezTo>
                    <a:pt x="8181" y="13902"/>
                    <a:pt x="5822" y="14978"/>
                    <a:pt x="5803" y="15300"/>
                  </a:cubicBezTo>
                  <a:cubicBezTo>
                    <a:pt x="5695" y="17071"/>
                    <a:pt x="8823" y="19923"/>
                    <a:pt x="9410" y="19923"/>
                  </a:cubicBezTo>
                  <a:cubicBezTo>
                    <a:pt x="9436" y="19923"/>
                    <a:pt x="9457" y="19918"/>
                    <a:pt x="9473" y="19907"/>
                  </a:cubicBezTo>
                  <a:cubicBezTo>
                    <a:pt x="9841" y="19637"/>
                    <a:pt x="15684" y="16526"/>
                    <a:pt x="15836" y="14110"/>
                  </a:cubicBezTo>
                  <a:cubicBezTo>
                    <a:pt x="16034" y="10935"/>
                    <a:pt x="8111" y="2012"/>
                    <a:pt x="5859" y="540"/>
                  </a:cubicBezTo>
                  <a:cubicBezTo>
                    <a:pt x="5290" y="168"/>
                    <a:pt x="4691" y="1"/>
                    <a:pt x="41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332;p67">
              <a:extLst>
                <a:ext uri="{FF2B5EF4-FFF2-40B4-BE49-F238E27FC236}">
                  <a16:creationId xmlns:a16="http://schemas.microsoft.com/office/drawing/2014/main" id="{C5B5A5CD-BCA3-F10B-3063-B93E419E1BB5}"/>
                </a:ext>
              </a:extLst>
            </p:cNvPr>
            <p:cNvSpPr/>
            <p:nvPr/>
          </p:nvSpPr>
          <p:spPr>
            <a:xfrm>
              <a:off x="12185575" y="3736325"/>
              <a:ext cx="240825" cy="117675"/>
            </a:xfrm>
            <a:custGeom>
              <a:avLst/>
              <a:gdLst/>
              <a:ahLst/>
              <a:cxnLst/>
              <a:rect l="l" t="t" r="r" b="b"/>
              <a:pathLst>
                <a:path w="9633" h="4707" extrusionOk="0">
                  <a:moveTo>
                    <a:pt x="7090" y="1"/>
                  </a:moveTo>
                  <a:cubicBezTo>
                    <a:pt x="6908" y="1"/>
                    <a:pt x="4625" y="811"/>
                    <a:pt x="3679" y="1041"/>
                  </a:cubicBezTo>
                  <a:cubicBezTo>
                    <a:pt x="1861" y="1480"/>
                    <a:pt x="254" y="2932"/>
                    <a:pt x="59" y="3194"/>
                  </a:cubicBezTo>
                  <a:cubicBezTo>
                    <a:pt x="1" y="3268"/>
                    <a:pt x="50" y="3415"/>
                    <a:pt x="156" y="3597"/>
                  </a:cubicBezTo>
                  <a:cubicBezTo>
                    <a:pt x="178" y="3639"/>
                    <a:pt x="203" y="3678"/>
                    <a:pt x="232" y="3716"/>
                  </a:cubicBezTo>
                  <a:cubicBezTo>
                    <a:pt x="306" y="3829"/>
                    <a:pt x="389" y="3936"/>
                    <a:pt x="481" y="4036"/>
                  </a:cubicBezTo>
                  <a:cubicBezTo>
                    <a:pt x="511" y="4071"/>
                    <a:pt x="542" y="4103"/>
                    <a:pt x="574" y="4138"/>
                  </a:cubicBezTo>
                  <a:cubicBezTo>
                    <a:pt x="667" y="4238"/>
                    <a:pt x="769" y="4331"/>
                    <a:pt x="875" y="4417"/>
                  </a:cubicBezTo>
                  <a:cubicBezTo>
                    <a:pt x="915" y="4453"/>
                    <a:pt x="955" y="4484"/>
                    <a:pt x="991" y="4510"/>
                  </a:cubicBezTo>
                  <a:cubicBezTo>
                    <a:pt x="1154" y="4631"/>
                    <a:pt x="1314" y="4707"/>
                    <a:pt x="1435" y="4707"/>
                  </a:cubicBezTo>
                  <a:cubicBezTo>
                    <a:pt x="2277" y="4707"/>
                    <a:pt x="3289" y="3973"/>
                    <a:pt x="3835" y="3973"/>
                  </a:cubicBezTo>
                  <a:cubicBezTo>
                    <a:pt x="4859" y="3973"/>
                    <a:pt x="5320" y="4683"/>
                    <a:pt x="6833" y="4707"/>
                  </a:cubicBezTo>
                  <a:cubicBezTo>
                    <a:pt x="6854" y="4707"/>
                    <a:pt x="6876" y="4707"/>
                    <a:pt x="6897" y="4707"/>
                  </a:cubicBezTo>
                  <a:cubicBezTo>
                    <a:pt x="8375" y="4707"/>
                    <a:pt x="9323" y="4118"/>
                    <a:pt x="9633" y="3973"/>
                  </a:cubicBezTo>
                  <a:cubicBezTo>
                    <a:pt x="9633" y="3973"/>
                    <a:pt x="7263" y="5"/>
                    <a:pt x="70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333;p67">
              <a:extLst>
                <a:ext uri="{FF2B5EF4-FFF2-40B4-BE49-F238E27FC236}">
                  <a16:creationId xmlns:a16="http://schemas.microsoft.com/office/drawing/2014/main" id="{6E439E1C-00A1-D8DE-BDDF-816346645FE5}"/>
                </a:ext>
              </a:extLst>
            </p:cNvPr>
            <p:cNvSpPr/>
            <p:nvPr/>
          </p:nvSpPr>
          <p:spPr>
            <a:xfrm>
              <a:off x="12189475" y="3788350"/>
              <a:ext cx="62550" cy="40875"/>
            </a:xfrm>
            <a:custGeom>
              <a:avLst/>
              <a:gdLst/>
              <a:ahLst/>
              <a:cxnLst/>
              <a:rect l="l" t="t" r="r" b="b"/>
              <a:pathLst>
                <a:path w="2502" h="1635" extrusionOk="0">
                  <a:moveTo>
                    <a:pt x="2473" y="0"/>
                  </a:moveTo>
                  <a:cubicBezTo>
                    <a:pt x="2471" y="0"/>
                    <a:pt x="2469" y="1"/>
                    <a:pt x="2467" y="1"/>
                  </a:cubicBezTo>
                  <a:cubicBezTo>
                    <a:pt x="1554" y="380"/>
                    <a:pt x="781" y="931"/>
                    <a:pt x="0" y="1516"/>
                  </a:cubicBezTo>
                  <a:cubicBezTo>
                    <a:pt x="22" y="1558"/>
                    <a:pt x="47" y="1597"/>
                    <a:pt x="76" y="1635"/>
                  </a:cubicBezTo>
                  <a:cubicBezTo>
                    <a:pt x="844" y="1053"/>
                    <a:pt x="1634" y="486"/>
                    <a:pt x="2485" y="38"/>
                  </a:cubicBezTo>
                  <a:cubicBezTo>
                    <a:pt x="2502" y="30"/>
                    <a:pt x="2491" y="0"/>
                    <a:pt x="24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334;p67">
              <a:extLst>
                <a:ext uri="{FF2B5EF4-FFF2-40B4-BE49-F238E27FC236}">
                  <a16:creationId xmlns:a16="http://schemas.microsoft.com/office/drawing/2014/main" id="{5834F60A-69A2-F4C0-4F6E-F19751606617}"/>
                </a:ext>
              </a:extLst>
            </p:cNvPr>
            <p:cNvSpPr/>
            <p:nvPr/>
          </p:nvSpPr>
          <p:spPr>
            <a:xfrm>
              <a:off x="12197575" y="3799225"/>
              <a:ext cx="62725" cy="40550"/>
            </a:xfrm>
            <a:custGeom>
              <a:avLst/>
              <a:gdLst/>
              <a:ahLst/>
              <a:cxnLst/>
              <a:rect l="l" t="t" r="r" b="b"/>
              <a:pathLst>
                <a:path w="2509" h="1622" extrusionOk="0">
                  <a:moveTo>
                    <a:pt x="2484" y="1"/>
                  </a:moveTo>
                  <a:cubicBezTo>
                    <a:pt x="2482" y="1"/>
                    <a:pt x="2479" y="1"/>
                    <a:pt x="2476" y="3"/>
                  </a:cubicBezTo>
                  <a:cubicBezTo>
                    <a:pt x="1561" y="381"/>
                    <a:pt x="786" y="934"/>
                    <a:pt x="1" y="1520"/>
                  </a:cubicBezTo>
                  <a:cubicBezTo>
                    <a:pt x="31" y="1555"/>
                    <a:pt x="62" y="1587"/>
                    <a:pt x="94" y="1622"/>
                  </a:cubicBezTo>
                  <a:cubicBezTo>
                    <a:pt x="857" y="1046"/>
                    <a:pt x="1646" y="486"/>
                    <a:pt x="2489" y="33"/>
                  </a:cubicBezTo>
                  <a:cubicBezTo>
                    <a:pt x="2508" y="26"/>
                    <a:pt x="2500" y="1"/>
                    <a:pt x="24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335;p67">
              <a:extLst>
                <a:ext uri="{FF2B5EF4-FFF2-40B4-BE49-F238E27FC236}">
                  <a16:creationId xmlns:a16="http://schemas.microsoft.com/office/drawing/2014/main" id="{2372E000-C20D-97DB-4B45-6823E9C16283}"/>
                </a:ext>
              </a:extLst>
            </p:cNvPr>
            <p:cNvSpPr/>
            <p:nvPr/>
          </p:nvSpPr>
          <p:spPr>
            <a:xfrm>
              <a:off x="12207425" y="3809975"/>
              <a:ext cx="61125" cy="39125"/>
            </a:xfrm>
            <a:custGeom>
              <a:avLst/>
              <a:gdLst/>
              <a:ahLst/>
              <a:cxnLst/>
              <a:rect l="l" t="t" r="r" b="b"/>
              <a:pathLst>
                <a:path w="2445" h="1565" extrusionOk="0">
                  <a:moveTo>
                    <a:pt x="2420" y="1"/>
                  </a:moveTo>
                  <a:cubicBezTo>
                    <a:pt x="2419" y="1"/>
                    <a:pt x="2417" y="1"/>
                    <a:pt x="2415" y="2"/>
                  </a:cubicBezTo>
                  <a:cubicBezTo>
                    <a:pt x="1524" y="371"/>
                    <a:pt x="764" y="904"/>
                    <a:pt x="1" y="1471"/>
                  </a:cubicBezTo>
                  <a:cubicBezTo>
                    <a:pt x="41" y="1507"/>
                    <a:pt x="81" y="1538"/>
                    <a:pt x="117" y="1564"/>
                  </a:cubicBezTo>
                  <a:cubicBezTo>
                    <a:pt x="853" y="1006"/>
                    <a:pt x="1615" y="473"/>
                    <a:pt x="2428" y="38"/>
                  </a:cubicBezTo>
                  <a:cubicBezTo>
                    <a:pt x="2444" y="30"/>
                    <a:pt x="2435" y="1"/>
                    <a:pt x="24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336;p67">
              <a:extLst>
                <a:ext uri="{FF2B5EF4-FFF2-40B4-BE49-F238E27FC236}">
                  <a16:creationId xmlns:a16="http://schemas.microsoft.com/office/drawing/2014/main" id="{EAA6DDA3-FC1B-D37B-3A28-0DF07B8BF6A8}"/>
                </a:ext>
              </a:extLst>
            </p:cNvPr>
            <p:cNvSpPr/>
            <p:nvPr/>
          </p:nvSpPr>
          <p:spPr>
            <a:xfrm>
              <a:off x="12228825" y="3732325"/>
              <a:ext cx="109800" cy="46725"/>
            </a:xfrm>
            <a:custGeom>
              <a:avLst/>
              <a:gdLst/>
              <a:ahLst/>
              <a:cxnLst/>
              <a:rect l="l" t="t" r="r" b="b"/>
              <a:pathLst>
                <a:path w="4392" h="1869" extrusionOk="0">
                  <a:moveTo>
                    <a:pt x="787" y="1"/>
                  </a:moveTo>
                  <a:cubicBezTo>
                    <a:pt x="559" y="1"/>
                    <a:pt x="379" y="61"/>
                    <a:pt x="287" y="228"/>
                  </a:cubicBezTo>
                  <a:cubicBezTo>
                    <a:pt x="0" y="741"/>
                    <a:pt x="1775" y="1243"/>
                    <a:pt x="1469" y="1342"/>
                  </a:cubicBezTo>
                  <a:cubicBezTo>
                    <a:pt x="1335" y="1386"/>
                    <a:pt x="3245" y="1869"/>
                    <a:pt x="3245" y="1869"/>
                  </a:cubicBezTo>
                  <a:lnTo>
                    <a:pt x="4391" y="511"/>
                  </a:lnTo>
                  <a:cubicBezTo>
                    <a:pt x="4391" y="511"/>
                    <a:pt x="2160" y="289"/>
                    <a:pt x="1584" y="138"/>
                  </a:cubicBezTo>
                  <a:cubicBezTo>
                    <a:pt x="1295" y="62"/>
                    <a:pt x="1017" y="1"/>
                    <a:pt x="7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337;p67">
              <a:extLst>
                <a:ext uri="{FF2B5EF4-FFF2-40B4-BE49-F238E27FC236}">
                  <a16:creationId xmlns:a16="http://schemas.microsoft.com/office/drawing/2014/main" id="{397658F5-D60F-02E4-F855-A876CD8DD3A6}"/>
                </a:ext>
              </a:extLst>
            </p:cNvPr>
            <p:cNvSpPr/>
            <p:nvPr/>
          </p:nvSpPr>
          <p:spPr>
            <a:xfrm>
              <a:off x="12482125" y="3607700"/>
              <a:ext cx="163200" cy="176950"/>
            </a:xfrm>
            <a:custGeom>
              <a:avLst/>
              <a:gdLst/>
              <a:ahLst/>
              <a:cxnLst/>
              <a:rect l="l" t="t" r="r" b="b"/>
              <a:pathLst>
                <a:path w="6528" h="7078" extrusionOk="0">
                  <a:moveTo>
                    <a:pt x="2423" y="0"/>
                  </a:moveTo>
                  <a:cubicBezTo>
                    <a:pt x="2035" y="0"/>
                    <a:pt x="384" y="1135"/>
                    <a:pt x="202" y="1432"/>
                  </a:cubicBezTo>
                  <a:cubicBezTo>
                    <a:pt x="1" y="1761"/>
                    <a:pt x="719" y="5421"/>
                    <a:pt x="4174" y="7069"/>
                  </a:cubicBezTo>
                  <a:cubicBezTo>
                    <a:pt x="4187" y="7075"/>
                    <a:pt x="4203" y="7078"/>
                    <a:pt x="4223" y="7078"/>
                  </a:cubicBezTo>
                  <a:cubicBezTo>
                    <a:pt x="4619" y="7078"/>
                    <a:pt x="6361" y="5922"/>
                    <a:pt x="6455" y="5504"/>
                  </a:cubicBezTo>
                  <a:cubicBezTo>
                    <a:pt x="6528" y="5175"/>
                    <a:pt x="3553" y="3262"/>
                    <a:pt x="2501" y="42"/>
                  </a:cubicBezTo>
                  <a:cubicBezTo>
                    <a:pt x="2492" y="13"/>
                    <a:pt x="2465" y="0"/>
                    <a:pt x="24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338;p67">
              <a:extLst>
                <a:ext uri="{FF2B5EF4-FFF2-40B4-BE49-F238E27FC236}">
                  <a16:creationId xmlns:a16="http://schemas.microsoft.com/office/drawing/2014/main" id="{91F80028-1126-A7FE-752E-5936198F113C}"/>
                </a:ext>
              </a:extLst>
            </p:cNvPr>
            <p:cNvSpPr/>
            <p:nvPr/>
          </p:nvSpPr>
          <p:spPr>
            <a:xfrm>
              <a:off x="12020575" y="3626575"/>
              <a:ext cx="47150" cy="112400"/>
            </a:xfrm>
            <a:custGeom>
              <a:avLst/>
              <a:gdLst/>
              <a:ahLst/>
              <a:cxnLst/>
              <a:rect l="l" t="t" r="r" b="b"/>
              <a:pathLst>
                <a:path w="1886" h="4496" extrusionOk="0">
                  <a:moveTo>
                    <a:pt x="32" y="0"/>
                  </a:moveTo>
                  <a:cubicBezTo>
                    <a:pt x="17" y="0"/>
                    <a:pt x="1" y="11"/>
                    <a:pt x="2" y="30"/>
                  </a:cubicBezTo>
                  <a:cubicBezTo>
                    <a:pt x="130" y="1694"/>
                    <a:pt x="817" y="3188"/>
                    <a:pt x="1838" y="4488"/>
                  </a:cubicBezTo>
                  <a:cubicBezTo>
                    <a:pt x="1842" y="4493"/>
                    <a:pt x="1847" y="4495"/>
                    <a:pt x="1852" y="4495"/>
                  </a:cubicBezTo>
                  <a:cubicBezTo>
                    <a:pt x="1868" y="4495"/>
                    <a:pt x="1885" y="4476"/>
                    <a:pt x="1875" y="4459"/>
                  </a:cubicBezTo>
                  <a:cubicBezTo>
                    <a:pt x="999" y="3085"/>
                    <a:pt x="458" y="1595"/>
                    <a:pt x="61" y="21"/>
                  </a:cubicBezTo>
                  <a:cubicBezTo>
                    <a:pt x="57" y="7"/>
                    <a:pt x="45" y="0"/>
                    <a:pt x="32" y="0"/>
                  </a:cubicBez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339;p67">
              <a:extLst>
                <a:ext uri="{FF2B5EF4-FFF2-40B4-BE49-F238E27FC236}">
                  <a16:creationId xmlns:a16="http://schemas.microsoft.com/office/drawing/2014/main" id="{FAD6AA0E-5809-BE93-E0CE-04CDFC235E0A}"/>
                </a:ext>
              </a:extLst>
            </p:cNvPr>
            <p:cNvSpPr/>
            <p:nvPr/>
          </p:nvSpPr>
          <p:spPr>
            <a:xfrm>
              <a:off x="12072250" y="3746800"/>
              <a:ext cx="7300" cy="10025"/>
            </a:xfrm>
            <a:custGeom>
              <a:avLst/>
              <a:gdLst/>
              <a:ahLst/>
              <a:cxnLst/>
              <a:rect l="l" t="t" r="r" b="b"/>
              <a:pathLst>
                <a:path w="292" h="401" extrusionOk="0">
                  <a:moveTo>
                    <a:pt x="50" y="1"/>
                  </a:moveTo>
                  <a:cubicBezTo>
                    <a:pt x="26" y="1"/>
                    <a:pt x="0" y="22"/>
                    <a:pt x="10" y="50"/>
                  </a:cubicBezTo>
                  <a:cubicBezTo>
                    <a:pt x="50" y="175"/>
                    <a:pt x="97" y="293"/>
                    <a:pt x="192" y="386"/>
                  </a:cubicBezTo>
                  <a:cubicBezTo>
                    <a:pt x="202" y="396"/>
                    <a:pt x="213" y="400"/>
                    <a:pt x="225" y="400"/>
                  </a:cubicBezTo>
                  <a:cubicBezTo>
                    <a:pt x="260" y="400"/>
                    <a:pt x="292" y="362"/>
                    <a:pt x="270" y="325"/>
                  </a:cubicBezTo>
                  <a:cubicBezTo>
                    <a:pt x="209" y="220"/>
                    <a:pt x="135" y="129"/>
                    <a:pt x="81" y="20"/>
                  </a:cubicBezTo>
                  <a:cubicBezTo>
                    <a:pt x="75" y="6"/>
                    <a:pt x="63" y="1"/>
                    <a:pt x="50" y="1"/>
                  </a:cubicBez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340;p67">
              <a:extLst>
                <a:ext uri="{FF2B5EF4-FFF2-40B4-BE49-F238E27FC236}">
                  <a16:creationId xmlns:a16="http://schemas.microsoft.com/office/drawing/2014/main" id="{AC3C8293-A7C0-3AC6-0F00-3EF73739C21E}"/>
                </a:ext>
              </a:extLst>
            </p:cNvPr>
            <p:cNvSpPr/>
            <p:nvPr/>
          </p:nvSpPr>
          <p:spPr>
            <a:xfrm>
              <a:off x="12105675" y="3446700"/>
              <a:ext cx="64925" cy="296750"/>
            </a:xfrm>
            <a:custGeom>
              <a:avLst/>
              <a:gdLst/>
              <a:ahLst/>
              <a:cxnLst/>
              <a:rect l="l" t="t" r="r" b="b"/>
              <a:pathLst>
                <a:path w="2597" h="11870" extrusionOk="0">
                  <a:moveTo>
                    <a:pt x="2534" y="0"/>
                  </a:moveTo>
                  <a:cubicBezTo>
                    <a:pt x="2508" y="0"/>
                    <a:pt x="2482" y="13"/>
                    <a:pt x="2475" y="42"/>
                  </a:cubicBezTo>
                  <a:cubicBezTo>
                    <a:pt x="2322" y="646"/>
                    <a:pt x="2188" y="1254"/>
                    <a:pt x="2059" y="1863"/>
                  </a:cubicBezTo>
                  <a:cubicBezTo>
                    <a:pt x="2055" y="1522"/>
                    <a:pt x="2043" y="1180"/>
                    <a:pt x="2042" y="841"/>
                  </a:cubicBezTo>
                  <a:cubicBezTo>
                    <a:pt x="2042" y="801"/>
                    <a:pt x="2011" y="781"/>
                    <a:pt x="1980" y="781"/>
                  </a:cubicBezTo>
                  <a:cubicBezTo>
                    <a:pt x="1949" y="781"/>
                    <a:pt x="1918" y="801"/>
                    <a:pt x="1918" y="841"/>
                  </a:cubicBezTo>
                  <a:cubicBezTo>
                    <a:pt x="1915" y="1417"/>
                    <a:pt x="1884" y="2004"/>
                    <a:pt x="1911" y="2582"/>
                  </a:cubicBezTo>
                  <a:cubicBezTo>
                    <a:pt x="1678" y="3725"/>
                    <a:pt x="1458" y="4873"/>
                    <a:pt x="1199" y="6009"/>
                  </a:cubicBezTo>
                  <a:cubicBezTo>
                    <a:pt x="759" y="7942"/>
                    <a:pt x="286" y="9871"/>
                    <a:pt x="7" y="11836"/>
                  </a:cubicBezTo>
                  <a:cubicBezTo>
                    <a:pt x="0" y="11857"/>
                    <a:pt x="16" y="11870"/>
                    <a:pt x="32" y="11870"/>
                  </a:cubicBezTo>
                  <a:cubicBezTo>
                    <a:pt x="43" y="11870"/>
                    <a:pt x="53" y="11864"/>
                    <a:pt x="57" y="11851"/>
                  </a:cubicBezTo>
                  <a:cubicBezTo>
                    <a:pt x="682" y="9896"/>
                    <a:pt x="1118" y="7882"/>
                    <a:pt x="1535" y="5875"/>
                  </a:cubicBezTo>
                  <a:cubicBezTo>
                    <a:pt x="1932" y="3959"/>
                    <a:pt x="2408" y="2009"/>
                    <a:pt x="2593" y="58"/>
                  </a:cubicBezTo>
                  <a:cubicBezTo>
                    <a:pt x="2597" y="20"/>
                    <a:pt x="2565" y="0"/>
                    <a:pt x="25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341;p67">
              <a:extLst>
                <a:ext uri="{FF2B5EF4-FFF2-40B4-BE49-F238E27FC236}">
                  <a16:creationId xmlns:a16="http://schemas.microsoft.com/office/drawing/2014/main" id="{D9D89BAE-A99B-5107-ECE1-EA3A26A53FD4}"/>
                </a:ext>
              </a:extLst>
            </p:cNvPr>
            <p:cNvSpPr/>
            <p:nvPr/>
          </p:nvSpPr>
          <p:spPr>
            <a:xfrm>
              <a:off x="12169825" y="3435700"/>
              <a:ext cx="650" cy="575"/>
            </a:xfrm>
            <a:custGeom>
              <a:avLst/>
              <a:gdLst/>
              <a:ahLst/>
              <a:cxnLst/>
              <a:rect l="l" t="t" r="r" b="b"/>
              <a:pathLst>
                <a:path w="26" h="23" extrusionOk="0">
                  <a:moveTo>
                    <a:pt x="14" y="1"/>
                  </a:moveTo>
                  <a:cubicBezTo>
                    <a:pt x="1" y="2"/>
                    <a:pt x="1" y="21"/>
                    <a:pt x="14" y="23"/>
                  </a:cubicBezTo>
                  <a:cubicBezTo>
                    <a:pt x="25" y="21"/>
                    <a:pt x="25" y="2"/>
                    <a:pt x="14" y="1"/>
                  </a:cubicBez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342;p67">
              <a:extLst>
                <a:ext uri="{FF2B5EF4-FFF2-40B4-BE49-F238E27FC236}">
                  <a16:creationId xmlns:a16="http://schemas.microsoft.com/office/drawing/2014/main" id="{CB7B9EF4-BEB0-E7D6-258D-C96A5EED588C}"/>
                </a:ext>
              </a:extLst>
            </p:cNvPr>
            <p:cNvSpPr/>
            <p:nvPr/>
          </p:nvSpPr>
          <p:spPr>
            <a:xfrm>
              <a:off x="12556250" y="3622400"/>
              <a:ext cx="60800" cy="96550"/>
            </a:xfrm>
            <a:custGeom>
              <a:avLst/>
              <a:gdLst/>
              <a:ahLst/>
              <a:cxnLst/>
              <a:rect l="l" t="t" r="r" b="b"/>
              <a:pathLst>
                <a:path w="2432" h="3862" extrusionOk="0">
                  <a:moveTo>
                    <a:pt x="26" y="1"/>
                  </a:moveTo>
                  <a:cubicBezTo>
                    <a:pt x="13" y="1"/>
                    <a:pt x="0" y="12"/>
                    <a:pt x="5" y="28"/>
                  </a:cubicBezTo>
                  <a:cubicBezTo>
                    <a:pt x="347" y="1474"/>
                    <a:pt x="1164" y="2920"/>
                    <a:pt x="2341" y="3848"/>
                  </a:cubicBezTo>
                  <a:cubicBezTo>
                    <a:pt x="2350" y="3858"/>
                    <a:pt x="2361" y="3861"/>
                    <a:pt x="2371" y="3861"/>
                  </a:cubicBezTo>
                  <a:cubicBezTo>
                    <a:pt x="2404" y="3861"/>
                    <a:pt x="2432" y="3819"/>
                    <a:pt x="2402" y="3788"/>
                  </a:cubicBezTo>
                  <a:cubicBezTo>
                    <a:pt x="1384" y="2615"/>
                    <a:pt x="603" y="1477"/>
                    <a:pt x="45" y="17"/>
                  </a:cubicBezTo>
                  <a:cubicBezTo>
                    <a:pt x="43" y="6"/>
                    <a:pt x="34" y="1"/>
                    <a:pt x="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343;p67">
              <a:extLst>
                <a:ext uri="{FF2B5EF4-FFF2-40B4-BE49-F238E27FC236}">
                  <a16:creationId xmlns:a16="http://schemas.microsoft.com/office/drawing/2014/main" id="{C060C8AF-2435-A502-B760-EE35909CA8BF}"/>
                </a:ext>
              </a:extLst>
            </p:cNvPr>
            <p:cNvSpPr/>
            <p:nvPr/>
          </p:nvSpPr>
          <p:spPr>
            <a:xfrm>
              <a:off x="12563325" y="3767975"/>
              <a:ext cx="57675" cy="17500"/>
            </a:xfrm>
            <a:custGeom>
              <a:avLst/>
              <a:gdLst/>
              <a:ahLst/>
              <a:cxnLst/>
              <a:rect l="l" t="t" r="r" b="b"/>
              <a:pathLst>
                <a:path w="2307" h="700" extrusionOk="0">
                  <a:moveTo>
                    <a:pt x="2286" y="0"/>
                  </a:moveTo>
                  <a:cubicBezTo>
                    <a:pt x="2279" y="0"/>
                    <a:pt x="2276" y="6"/>
                    <a:pt x="2275" y="12"/>
                  </a:cubicBezTo>
                  <a:cubicBezTo>
                    <a:pt x="2271" y="7"/>
                    <a:pt x="2266" y="3"/>
                    <a:pt x="2260" y="3"/>
                  </a:cubicBezTo>
                  <a:cubicBezTo>
                    <a:pt x="2259" y="3"/>
                    <a:pt x="2257" y="3"/>
                    <a:pt x="2256" y="3"/>
                  </a:cubicBezTo>
                  <a:cubicBezTo>
                    <a:pt x="1928" y="89"/>
                    <a:pt x="1629" y="232"/>
                    <a:pt x="1317" y="363"/>
                  </a:cubicBezTo>
                  <a:cubicBezTo>
                    <a:pt x="1118" y="446"/>
                    <a:pt x="990" y="520"/>
                    <a:pt x="819" y="520"/>
                  </a:cubicBezTo>
                  <a:cubicBezTo>
                    <a:pt x="741" y="520"/>
                    <a:pt x="653" y="504"/>
                    <a:pt x="546" y="467"/>
                  </a:cubicBezTo>
                  <a:cubicBezTo>
                    <a:pt x="378" y="409"/>
                    <a:pt x="199" y="296"/>
                    <a:pt x="39" y="214"/>
                  </a:cubicBezTo>
                  <a:cubicBezTo>
                    <a:pt x="35" y="212"/>
                    <a:pt x="32" y="211"/>
                    <a:pt x="29" y="211"/>
                  </a:cubicBezTo>
                  <a:cubicBezTo>
                    <a:pt x="12" y="211"/>
                    <a:pt x="0" y="237"/>
                    <a:pt x="20" y="248"/>
                  </a:cubicBezTo>
                  <a:cubicBezTo>
                    <a:pt x="246" y="422"/>
                    <a:pt x="478" y="700"/>
                    <a:pt x="775" y="700"/>
                  </a:cubicBezTo>
                  <a:cubicBezTo>
                    <a:pt x="814" y="700"/>
                    <a:pt x="855" y="695"/>
                    <a:pt x="897" y="684"/>
                  </a:cubicBezTo>
                  <a:cubicBezTo>
                    <a:pt x="1355" y="568"/>
                    <a:pt x="1876" y="294"/>
                    <a:pt x="2272" y="43"/>
                  </a:cubicBezTo>
                  <a:cubicBezTo>
                    <a:pt x="2279" y="38"/>
                    <a:pt x="2277" y="31"/>
                    <a:pt x="2277" y="25"/>
                  </a:cubicBezTo>
                  <a:lnTo>
                    <a:pt x="2277" y="25"/>
                  </a:lnTo>
                  <a:cubicBezTo>
                    <a:pt x="2280" y="29"/>
                    <a:pt x="2280" y="35"/>
                    <a:pt x="2288" y="35"/>
                  </a:cubicBezTo>
                  <a:cubicBezTo>
                    <a:pt x="2307" y="31"/>
                    <a:pt x="2305" y="3"/>
                    <a:pt x="22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344;p67">
              <a:extLst>
                <a:ext uri="{FF2B5EF4-FFF2-40B4-BE49-F238E27FC236}">
                  <a16:creationId xmlns:a16="http://schemas.microsoft.com/office/drawing/2014/main" id="{B88FA2F7-F129-37F0-608E-09097EE8090E}"/>
                </a:ext>
              </a:extLst>
            </p:cNvPr>
            <p:cNvSpPr/>
            <p:nvPr/>
          </p:nvSpPr>
          <p:spPr>
            <a:xfrm>
              <a:off x="12482425" y="3606675"/>
              <a:ext cx="74200" cy="52475"/>
            </a:xfrm>
            <a:custGeom>
              <a:avLst/>
              <a:gdLst/>
              <a:ahLst/>
              <a:cxnLst/>
              <a:rect l="l" t="t" r="r" b="b"/>
              <a:pathLst>
                <a:path w="2968" h="2099" extrusionOk="0">
                  <a:moveTo>
                    <a:pt x="2591" y="0"/>
                  </a:moveTo>
                  <a:cubicBezTo>
                    <a:pt x="2075" y="0"/>
                    <a:pt x="1488" y="468"/>
                    <a:pt x="1110" y="707"/>
                  </a:cubicBezTo>
                  <a:cubicBezTo>
                    <a:pt x="575" y="1044"/>
                    <a:pt x="0" y="1355"/>
                    <a:pt x="176" y="2068"/>
                  </a:cubicBezTo>
                  <a:cubicBezTo>
                    <a:pt x="182" y="2088"/>
                    <a:pt x="201" y="2099"/>
                    <a:pt x="219" y="2099"/>
                  </a:cubicBezTo>
                  <a:cubicBezTo>
                    <a:pt x="237" y="2099"/>
                    <a:pt x="255" y="2089"/>
                    <a:pt x="259" y="2068"/>
                  </a:cubicBezTo>
                  <a:cubicBezTo>
                    <a:pt x="328" y="1723"/>
                    <a:pt x="380" y="1479"/>
                    <a:pt x="662" y="1217"/>
                  </a:cubicBezTo>
                  <a:cubicBezTo>
                    <a:pt x="856" y="1037"/>
                    <a:pt x="1129" y="894"/>
                    <a:pt x="1353" y="758"/>
                  </a:cubicBezTo>
                  <a:cubicBezTo>
                    <a:pt x="1573" y="624"/>
                    <a:pt x="2291" y="102"/>
                    <a:pt x="2685" y="102"/>
                  </a:cubicBezTo>
                  <a:cubicBezTo>
                    <a:pt x="2754" y="102"/>
                    <a:pt x="2813" y="118"/>
                    <a:pt x="2857" y="154"/>
                  </a:cubicBezTo>
                  <a:cubicBezTo>
                    <a:pt x="2869" y="163"/>
                    <a:pt x="2880" y="167"/>
                    <a:pt x="2891" y="167"/>
                  </a:cubicBezTo>
                  <a:cubicBezTo>
                    <a:pt x="2936" y="167"/>
                    <a:pt x="2968" y="101"/>
                    <a:pt x="2918" y="75"/>
                  </a:cubicBezTo>
                  <a:cubicBezTo>
                    <a:pt x="2815" y="23"/>
                    <a:pt x="2705" y="0"/>
                    <a:pt x="2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345;p67">
              <a:extLst>
                <a:ext uri="{FF2B5EF4-FFF2-40B4-BE49-F238E27FC236}">
                  <a16:creationId xmlns:a16="http://schemas.microsoft.com/office/drawing/2014/main" id="{971646F1-D463-5BDE-012B-02515221DEC7}"/>
                </a:ext>
              </a:extLst>
            </p:cNvPr>
            <p:cNvSpPr/>
            <p:nvPr/>
          </p:nvSpPr>
          <p:spPr>
            <a:xfrm>
              <a:off x="12442025" y="3444100"/>
              <a:ext cx="136425" cy="166325"/>
            </a:xfrm>
            <a:custGeom>
              <a:avLst/>
              <a:gdLst/>
              <a:ahLst/>
              <a:cxnLst/>
              <a:rect l="l" t="t" r="r" b="b"/>
              <a:pathLst>
                <a:path w="5457" h="6653" extrusionOk="0">
                  <a:moveTo>
                    <a:pt x="39" y="1"/>
                  </a:moveTo>
                  <a:cubicBezTo>
                    <a:pt x="18" y="1"/>
                    <a:pt x="0" y="26"/>
                    <a:pt x="19" y="44"/>
                  </a:cubicBezTo>
                  <a:cubicBezTo>
                    <a:pt x="444" y="468"/>
                    <a:pt x="856" y="894"/>
                    <a:pt x="1260" y="1323"/>
                  </a:cubicBezTo>
                  <a:cubicBezTo>
                    <a:pt x="1227" y="1305"/>
                    <a:pt x="1192" y="1285"/>
                    <a:pt x="1158" y="1266"/>
                  </a:cubicBezTo>
                  <a:cubicBezTo>
                    <a:pt x="915" y="1134"/>
                    <a:pt x="670" y="991"/>
                    <a:pt x="408" y="903"/>
                  </a:cubicBezTo>
                  <a:cubicBezTo>
                    <a:pt x="402" y="901"/>
                    <a:pt x="397" y="900"/>
                    <a:pt x="392" y="900"/>
                  </a:cubicBezTo>
                  <a:cubicBezTo>
                    <a:pt x="353" y="900"/>
                    <a:pt x="339" y="959"/>
                    <a:pt x="373" y="984"/>
                  </a:cubicBezTo>
                  <a:cubicBezTo>
                    <a:pt x="595" y="1140"/>
                    <a:pt x="844" y="1263"/>
                    <a:pt x="1074" y="1410"/>
                  </a:cubicBezTo>
                  <a:cubicBezTo>
                    <a:pt x="1298" y="1553"/>
                    <a:pt x="1510" y="1722"/>
                    <a:pt x="1746" y="1848"/>
                  </a:cubicBezTo>
                  <a:cubicBezTo>
                    <a:pt x="2955" y="3160"/>
                    <a:pt x="4098" y="4513"/>
                    <a:pt x="5205" y="5944"/>
                  </a:cubicBezTo>
                  <a:cubicBezTo>
                    <a:pt x="5126" y="6037"/>
                    <a:pt x="5071" y="6167"/>
                    <a:pt x="4991" y="6255"/>
                  </a:cubicBezTo>
                  <a:cubicBezTo>
                    <a:pt x="4868" y="6391"/>
                    <a:pt x="4702" y="6477"/>
                    <a:pt x="4584" y="6615"/>
                  </a:cubicBezTo>
                  <a:cubicBezTo>
                    <a:pt x="4571" y="6629"/>
                    <a:pt x="4581" y="6651"/>
                    <a:pt x="4598" y="6651"/>
                  </a:cubicBezTo>
                  <a:cubicBezTo>
                    <a:pt x="4609" y="6652"/>
                    <a:pt x="4620" y="6653"/>
                    <a:pt x="4632" y="6653"/>
                  </a:cubicBezTo>
                  <a:cubicBezTo>
                    <a:pt x="4945" y="6653"/>
                    <a:pt x="5457" y="6216"/>
                    <a:pt x="5378" y="5899"/>
                  </a:cubicBezTo>
                  <a:cubicBezTo>
                    <a:pt x="5371" y="5878"/>
                    <a:pt x="5352" y="5862"/>
                    <a:pt x="5330" y="5862"/>
                  </a:cubicBezTo>
                  <a:cubicBezTo>
                    <a:pt x="5328" y="5862"/>
                    <a:pt x="5326" y="5863"/>
                    <a:pt x="5324" y="5863"/>
                  </a:cubicBezTo>
                  <a:cubicBezTo>
                    <a:pt x="4105" y="3546"/>
                    <a:pt x="1961" y="1739"/>
                    <a:pt x="57" y="8"/>
                  </a:cubicBezTo>
                  <a:cubicBezTo>
                    <a:pt x="51" y="3"/>
                    <a:pt x="45" y="1"/>
                    <a:pt x="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346;p67">
              <a:extLst>
                <a:ext uri="{FF2B5EF4-FFF2-40B4-BE49-F238E27FC236}">
                  <a16:creationId xmlns:a16="http://schemas.microsoft.com/office/drawing/2014/main" id="{92C152D2-8B69-F261-9282-C18CF1129022}"/>
                </a:ext>
              </a:extLst>
            </p:cNvPr>
            <p:cNvSpPr/>
            <p:nvPr/>
          </p:nvSpPr>
          <p:spPr>
            <a:xfrm>
              <a:off x="12238525" y="3273200"/>
              <a:ext cx="142775" cy="76050"/>
            </a:xfrm>
            <a:custGeom>
              <a:avLst/>
              <a:gdLst/>
              <a:ahLst/>
              <a:cxnLst/>
              <a:rect l="l" t="t" r="r" b="b"/>
              <a:pathLst>
                <a:path w="5711" h="3042" extrusionOk="0">
                  <a:moveTo>
                    <a:pt x="145" y="0"/>
                  </a:moveTo>
                  <a:cubicBezTo>
                    <a:pt x="135" y="0"/>
                    <a:pt x="121" y="28"/>
                    <a:pt x="114" y="71"/>
                  </a:cubicBezTo>
                  <a:cubicBezTo>
                    <a:pt x="14" y="698"/>
                    <a:pt x="0" y="1699"/>
                    <a:pt x="243" y="2483"/>
                  </a:cubicBezTo>
                  <a:cubicBezTo>
                    <a:pt x="244" y="2484"/>
                    <a:pt x="244" y="2484"/>
                    <a:pt x="245" y="2484"/>
                  </a:cubicBezTo>
                  <a:cubicBezTo>
                    <a:pt x="279" y="2484"/>
                    <a:pt x="879" y="1245"/>
                    <a:pt x="1728" y="490"/>
                  </a:cubicBezTo>
                  <a:cubicBezTo>
                    <a:pt x="2344" y="1082"/>
                    <a:pt x="2700" y="2102"/>
                    <a:pt x="2889" y="3039"/>
                  </a:cubicBezTo>
                  <a:cubicBezTo>
                    <a:pt x="2890" y="3040"/>
                    <a:pt x="2891" y="3041"/>
                    <a:pt x="2893" y="3041"/>
                  </a:cubicBezTo>
                  <a:cubicBezTo>
                    <a:pt x="3000" y="3041"/>
                    <a:pt x="5088" y="1597"/>
                    <a:pt x="5679" y="643"/>
                  </a:cubicBezTo>
                  <a:cubicBezTo>
                    <a:pt x="5711" y="591"/>
                    <a:pt x="5705" y="545"/>
                    <a:pt x="5682" y="545"/>
                  </a:cubicBezTo>
                  <a:cubicBezTo>
                    <a:pt x="5671" y="545"/>
                    <a:pt x="5656" y="555"/>
                    <a:pt x="5640" y="579"/>
                  </a:cubicBezTo>
                  <a:cubicBezTo>
                    <a:pt x="4961" y="1562"/>
                    <a:pt x="3893" y="2252"/>
                    <a:pt x="2981" y="2854"/>
                  </a:cubicBezTo>
                  <a:cubicBezTo>
                    <a:pt x="2846" y="2034"/>
                    <a:pt x="2494" y="855"/>
                    <a:pt x="1765" y="396"/>
                  </a:cubicBezTo>
                  <a:cubicBezTo>
                    <a:pt x="1756" y="391"/>
                    <a:pt x="1747" y="389"/>
                    <a:pt x="1737" y="389"/>
                  </a:cubicBezTo>
                  <a:cubicBezTo>
                    <a:pt x="1720" y="389"/>
                    <a:pt x="1703" y="396"/>
                    <a:pt x="1692" y="410"/>
                  </a:cubicBezTo>
                  <a:lnTo>
                    <a:pt x="1689" y="410"/>
                  </a:lnTo>
                  <a:cubicBezTo>
                    <a:pt x="1013" y="793"/>
                    <a:pt x="376" y="1861"/>
                    <a:pt x="288" y="2141"/>
                  </a:cubicBezTo>
                  <a:cubicBezTo>
                    <a:pt x="211" y="1385"/>
                    <a:pt x="131" y="815"/>
                    <a:pt x="156" y="41"/>
                  </a:cubicBezTo>
                  <a:cubicBezTo>
                    <a:pt x="157" y="13"/>
                    <a:pt x="152" y="0"/>
                    <a:pt x="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347;p67">
              <a:extLst>
                <a:ext uri="{FF2B5EF4-FFF2-40B4-BE49-F238E27FC236}">
                  <a16:creationId xmlns:a16="http://schemas.microsoft.com/office/drawing/2014/main" id="{86552633-C241-81FC-B875-8131AEA21021}"/>
                </a:ext>
              </a:extLst>
            </p:cNvPr>
            <p:cNvSpPr/>
            <p:nvPr/>
          </p:nvSpPr>
          <p:spPr>
            <a:xfrm>
              <a:off x="10558175" y="3937725"/>
              <a:ext cx="2412000" cy="39625"/>
            </a:xfrm>
            <a:custGeom>
              <a:avLst/>
              <a:gdLst/>
              <a:ahLst/>
              <a:cxnLst/>
              <a:rect l="l" t="t" r="r" b="b"/>
              <a:pathLst>
                <a:path w="96480" h="1585" extrusionOk="0">
                  <a:moveTo>
                    <a:pt x="0" y="0"/>
                  </a:moveTo>
                  <a:lnTo>
                    <a:pt x="0" y="1585"/>
                  </a:lnTo>
                  <a:lnTo>
                    <a:pt x="96480" y="1585"/>
                  </a:lnTo>
                  <a:lnTo>
                    <a:pt x="964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348;p67">
              <a:extLst>
                <a:ext uri="{FF2B5EF4-FFF2-40B4-BE49-F238E27FC236}">
                  <a16:creationId xmlns:a16="http://schemas.microsoft.com/office/drawing/2014/main" id="{2CB806C3-5F48-04AC-5355-BEA3E6A5764D}"/>
                </a:ext>
              </a:extLst>
            </p:cNvPr>
            <p:cNvSpPr/>
            <p:nvPr/>
          </p:nvSpPr>
          <p:spPr>
            <a:xfrm>
              <a:off x="12970150" y="3937725"/>
              <a:ext cx="183500" cy="39625"/>
            </a:xfrm>
            <a:custGeom>
              <a:avLst/>
              <a:gdLst/>
              <a:ahLst/>
              <a:cxnLst/>
              <a:rect l="l" t="t" r="r" b="b"/>
              <a:pathLst>
                <a:path w="7340" h="1585" extrusionOk="0">
                  <a:moveTo>
                    <a:pt x="1" y="0"/>
                  </a:moveTo>
                  <a:lnTo>
                    <a:pt x="1" y="1585"/>
                  </a:lnTo>
                  <a:lnTo>
                    <a:pt x="7339" y="1585"/>
                  </a:lnTo>
                  <a:lnTo>
                    <a:pt x="73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349;p67">
              <a:extLst>
                <a:ext uri="{FF2B5EF4-FFF2-40B4-BE49-F238E27FC236}">
                  <a16:creationId xmlns:a16="http://schemas.microsoft.com/office/drawing/2014/main" id="{D0ED61D6-2979-E567-80E8-B9A55E5687A2}"/>
                </a:ext>
              </a:extLst>
            </p:cNvPr>
            <p:cNvSpPr/>
            <p:nvPr/>
          </p:nvSpPr>
          <p:spPr>
            <a:xfrm>
              <a:off x="12027425" y="3977325"/>
              <a:ext cx="678900" cy="1037400"/>
            </a:xfrm>
            <a:custGeom>
              <a:avLst/>
              <a:gdLst/>
              <a:ahLst/>
              <a:cxnLst/>
              <a:rect l="l" t="t" r="r" b="b"/>
              <a:pathLst>
                <a:path w="27156" h="41496" extrusionOk="0">
                  <a:moveTo>
                    <a:pt x="0" y="1"/>
                  </a:moveTo>
                  <a:lnTo>
                    <a:pt x="0" y="41496"/>
                  </a:lnTo>
                  <a:lnTo>
                    <a:pt x="27155" y="41496"/>
                  </a:lnTo>
                  <a:lnTo>
                    <a:pt x="271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350;p67">
              <a:extLst>
                <a:ext uri="{FF2B5EF4-FFF2-40B4-BE49-F238E27FC236}">
                  <a16:creationId xmlns:a16="http://schemas.microsoft.com/office/drawing/2014/main" id="{2D550E42-864C-2626-2938-A153F82D4F60}"/>
                </a:ext>
              </a:extLst>
            </p:cNvPr>
            <p:cNvSpPr/>
            <p:nvPr/>
          </p:nvSpPr>
          <p:spPr>
            <a:xfrm>
              <a:off x="12706300" y="3977325"/>
              <a:ext cx="378400" cy="1037400"/>
            </a:xfrm>
            <a:custGeom>
              <a:avLst/>
              <a:gdLst/>
              <a:ahLst/>
              <a:cxnLst/>
              <a:rect l="l" t="t" r="r" b="b"/>
              <a:pathLst>
                <a:path w="15136" h="41496" extrusionOk="0">
                  <a:moveTo>
                    <a:pt x="0" y="1"/>
                  </a:moveTo>
                  <a:lnTo>
                    <a:pt x="0" y="41496"/>
                  </a:lnTo>
                  <a:lnTo>
                    <a:pt x="15135" y="41496"/>
                  </a:lnTo>
                  <a:lnTo>
                    <a:pt x="151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351;p67">
              <a:extLst>
                <a:ext uri="{FF2B5EF4-FFF2-40B4-BE49-F238E27FC236}">
                  <a16:creationId xmlns:a16="http://schemas.microsoft.com/office/drawing/2014/main" id="{FA4AFEFD-9D7A-A1FA-F961-37D249AD1DBF}"/>
                </a:ext>
              </a:extLst>
            </p:cNvPr>
            <p:cNvSpPr/>
            <p:nvPr/>
          </p:nvSpPr>
          <p:spPr>
            <a:xfrm>
              <a:off x="10636675" y="3977325"/>
              <a:ext cx="378400" cy="1037400"/>
            </a:xfrm>
            <a:custGeom>
              <a:avLst/>
              <a:gdLst/>
              <a:ahLst/>
              <a:cxnLst/>
              <a:rect l="l" t="t" r="r" b="b"/>
              <a:pathLst>
                <a:path w="15136" h="41496" extrusionOk="0">
                  <a:moveTo>
                    <a:pt x="0" y="1"/>
                  </a:moveTo>
                  <a:lnTo>
                    <a:pt x="0" y="41496"/>
                  </a:lnTo>
                  <a:lnTo>
                    <a:pt x="15136" y="41496"/>
                  </a:lnTo>
                  <a:lnTo>
                    <a:pt x="151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352;p67">
              <a:extLst>
                <a:ext uri="{FF2B5EF4-FFF2-40B4-BE49-F238E27FC236}">
                  <a16:creationId xmlns:a16="http://schemas.microsoft.com/office/drawing/2014/main" id="{5E34CBD9-9E7D-52A1-B8D9-E17741C35360}"/>
                </a:ext>
              </a:extLst>
            </p:cNvPr>
            <p:cNvSpPr/>
            <p:nvPr/>
          </p:nvSpPr>
          <p:spPr>
            <a:xfrm>
              <a:off x="11840250" y="3891000"/>
              <a:ext cx="448400" cy="46750"/>
            </a:xfrm>
            <a:custGeom>
              <a:avLst/>
              <a:gdLst/>
              <a:ahLst/>
              <a:cxnLst/>
              <a:rect l="l" t="t" r="r" b="b"/>
              <a:pathLst>
                <a:path w="17936" h="1870" extrusionOk="0">
                  <a:moveTo>
                    <a:pt x="744" y="0"/>
                  </a:moveTo>
                  <a:cubicBezTo>
                    <a:pt x="334" y="0"/>
                    <a:pt x="1" y="334"/>
                    <a:pt x="1" y="746"/>
                  </a:cubicBezTo>
                  <a:lnTo>
                    <a:pt x="1" y="1125"/>
                  </a:lnTo>
                  <a:cubicBezTo>
                    <a:pt x="1" y="1536"/>
                    <a:pt x="334" y="1869"/>
                    <a:pt x="745" y="1869"/>
                  </a:cubicBezTo>
                  <a:lnTo>
                    <a:pt x="17190" y="1869"/>
                  </a:lnTo>
                  <a:cubicBezTo>
                    <a:pt x="17601" y="1869"/>
                    <a:pt x="17936" y="1536"/>
                    <a:pt x="17936" y="1125"/>
                  </a:cubicBezTo>
                  <a:cubicBezTo>
                    <a:pt x="17936" y="720"/>
                    <a:pt x="17613" y="389"/>
                    <a:pt x="17209" y="378"/>
                  </a:cubicBezTo>
                  <a:lnTo>
                    <a:pt x="763" y="0"/>
                  </a:lnTo>
                  <a:cubicBezTo>
                    <a:pt x="757" y="0"/>
                    <a:pt x="750" y="0"/>
                    <a:pt x="7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353;p67">
              <a:extLst>
                <a:ext uri="{FF2B5EF4-FFF2-40B4-BE49-F238E27FC236}">
                  <a16:creationId xmlns:a16="http://schemas.microsoft.com/office/drawing/2014/main" id="{998A1D2D-2E64-219B-04C5-E1E2FE366ACA}"/>
                </a:ext>
              </a:extLst>
            </p:cNvPr>
            <p:cNvSpPr/>
            <p:nvPr/>
          </p:nvSpPr>
          <p:spPr>
            <a:xfrm>
              <a:off x="11273400" y="3267775"/>
              <a:ext cx="833500" cy="529175"/>
            </a:xfrm>
            <a:custGeom>
              <a:avLst/>
              <a:gdLst/>
              <a:ahLst/>
              <a:cxnLst/>
              <a:rect l="l" t="t" r="r" b="b"/>
              <a:pathLst>
                <a:path w="33340" h="21167" extrusionOk="0">
                  <a:moveTo>
                    <a:pt x="1997" y="0"/>
                  </a:moveTo>
                  <a:cubicBezTo>
                    <a:pt x="857" y="0"/>
                    <a:pt x="0" y="1042"/>
                    <a:pt x="220" y="2162"/>
                  </a:cubicBezTo>
                  <a:lnTo>
                    <a:pt x="3647" y="19703"/>
                  </a:lnTo>
                  <a:cubicBezTo>
                    <a:pt x="3813" y="20553"/>
                    <a:pt x="4556" y="21166"/>
                    <a:pt x="5421" y="21166"/>
                  </a:cubicBezTo>
                  <a:cubicBezTo>
                    <a:pt x="5422" y="21166"/>
                    <a:pt x="5423" y="21166"/>
                    <a:pt x="5424" y="21166"/>
                  </a:cubicBezTo>
                  <a:lnTo>
                    <a:pt x="31340" y="21166"/>
                  </a:lnTo>
                  <a:cubicBezTo>
                    <a:pt x="32480" y="21166"/>
                    <a:pt x="33340" y="20123"/>
                    <a:pt x="33122" y="19008"/>
                  </a:cubicBezTo>
                  <a:lnTo>
                    <a:pt x="29693" y="1464"/>
                  </a:lnTo>
                  <a:cubicBezTo>
                    <a:pt x="29526" y="614"/>
                    <a:pt x="28781" y="0"/>
                    <a:pt x="27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354;p67">
              <a:extLst>
                <a:ext uri="{FF2B5EF4-FFF2-40B4-BE49-F238E27FC236}">
                  <a16:creationId xmlns:a16="http://schemas.microsoft.com/office/drawing/2014/main" id="{F78EAC7F-926D-F3B4-61DC-8C9048197428}"/>
                </a:ext>
              </a:extLst>
            </p:cNvPr>
            <p:cNvSpPr/>
            <p:nvPr/>
          </p:nvSpPr>
          <p:spPr>
            <a:xfrm>
              <a:off x="11273400" y="3267775"/>
              <a:ext cx="795675" cy="529175"/>
            </a:xfrm>
            <a:custGeom>
              <a:avLst/>
              <a:gdLst/>
              <a:ahLst/>
              <a:cxnLst/>
              <a:rect l="l" t="t" r="r" b="b"/>
              <a:pathLst>
                <a:path w="31827" h="21167" extrusionOk="0">
                  <a:moveTo>
                    <a:pt x="1997" y="0"/>
                  </a:moveTo>
                  <a:cubicBezTo>
                    <a:pt x="857" y="0"/>
                    <a:pt x="0" y="1042"/>
                    <a:pt x="220" y="2162"/>
                  </a:cubicBezTo>
                  <a:lnTo>
                    <a:pt x="3647" y="19703"/>
                  </a:lnTo>
                  <a:cubicBezTo>
                    <a:pt x="3813" y="20553"/>
                    <a:pt x="4556" y="21166"/>
                    <a:pt x="5421" y="21166"/>
                  </a:cubicBezTo>
                  <a:cubicBezTo>
                    <a:pt x="5422" y="21166"/>
                    <a:pt x="5423" y="21166"/>
                    <a:pt x="5424" y="21166"/>
                  </a:cubicBezTo>
                  <a:lnTo>
                    <a:pt x="29830" y="21166"/>
                  </a:lnTo>
                  <a:cubicBezTo>
                    <a:pt x="30967" y="21166"/>
                    <a:pt x="31827" y="20123"/>
                    <a:pt x="31607" y="19008"/>
                  </a:cubicBezTo>
                  <a:lnTo>
                    <a:pt x="28180" y="1464"/>
                  </a:lnTo>
                  <a:cubicBezTo>
                    <a:pt x="28013" y="613"/>
                    <a:pt x="27268" y="0"/>
                    <a:pt x="264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355;p67">
              <a:extLst>
                <a:ext uri="{FF2B5EF4-FFF2-40B4-BE49-F238E27FC236}">
                  <a16:creationId xmlns:a16="http://schemas.microsoft.com/office/drawing/2014/main" id="{FBE37D09-E0D3-5CE7-649F-BCB87DD0C3B9}"/>
                </a:ext>
              </a:extLst>
            </p:cNvPr>
            <p:cNvSpPr/>
            <p:nvPr/>
          </p:nvSpPr>
          <p:spPr>
            <a:xfrm>
              <a:off x="11470025" y="3560300"/>
              <a:ext cx="324800" cy="377400"/>
            </a:xfrm>
            <a:custGeom>
              <a:avLst/>
              <a:gdLst/>
              <a:ahLst/>
              <a:cxnLst/>
              <a:rect l="l" t="t" r="r" b="b"/>
              <a:pathLst>
                <a:path w="12992" h="15096" extrusionOk="0">
                  <a:moveTo>
                    <a:pt x="4658" y="0"/>
                  </a:moveTo>
                  <a:cubicBezTo>
                    <a:pt x="4259" y="0"/>
                    <a:pt x="3909" y="268"/>
                    <a:pt x="3803" y="652"/>
                  </a:cubicBezTo>
                  <a:lnTo>
                    <a:pt x="154" y="13976"/>
                  </a:lnTo>
                  <a:cubicBezTo>
                    <a:pt x="0" y="14540"/>
                    <a:pt x="424" y="15096"/>
                    <a:pt x="1008" y="15096"/>
                  </a:cubicBezTo>
                  <a:lnTo>
                    <a:pt x="9013" y="15096"/>
                  </a:lnTo>
                  <a:lnTo>
                    <a:pt x="9426" y="13579"/>
                  </a:lnTo>
                  <a:lnTo>
                    <a:pt x="12830" y="1154"/>
                  </a:lnTo>
                  <a:cubicBezTo>
                    <a:pt x="12991" y="575"/>
                    <a:pt x="12552" y="0"/>
                    <a:pt x="119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356;p67">
              <a:extLst>
                <a:ext uri="{FF2B5EF4-FFF2-40B4-BE49-F238E27FC236}">
                  <a16:creationId xmlns:a16="http://schemas.microsoft.com/office/drawing/2014/main" id="{1D0435ED-2596-551A-C7F9-154AF9D9AD97}"/>
                </a:ext>
              </a:extLst>
            </p:cNvPr>
            <p:cNvSpPr/>
            <p:nvPr/>
          </p:nvSpPr>
          <p:spPr>
            <a:xfrm>
              <a:off x="11469975" y="3560300"/>
              <a:ext cx="283050" cy="377400"/>
            </a:xfrm>
            <a:custGeom>
              <a:avLst/>
              <a:gdLst/>
              <a:ahLst/>
              <a:cxnLst/>
              <a:rect l="l" t="t" r="r" b="b"/>
              <a:pathLst>
                <a:path w="11322" h="15096" extrusionOk="0">
                  <a:moveTo>
                    <a:pt x="4660" y="0"/>
                  </a:moveTo>
                  <a:cubicBezTo>
                    <a:pt x="4260" y="0"/>
                    <a:pt x="3911" y="268"/>
                    <a:pt x="3805" y="653"/>
                  </a:cubicBezTo>
                  <a:lnTo>
                    <a:pt x="155" y="13976"/>
                  </a:lnTo>
                  <a:cubicBezTo>
                    <a:pt x="1" y="14540"/>
                    <a:pt x="426" y="15096"/>
                    <a:pt x="1010" y="15096"/>
                  </a:cubicBezTo>
                  <a:lnTo>
                    <a:pt x="6587" y="15096"/>
                  </a:lnTo>
                  <a:cubicBezTo>
                    <a:pt x="6588" y="15096"/>
                    <a:pt x="6589" y="15096"/>
                    <a:pt x="6590" y="15096"/>
                  </a:cubicBezTo>
                  <a:cubicBezTo>
                    <a:pt x="7046" y="15096"/>
                    <a:pt x="7444" y="14791"/>
                    <a:pt x="7563" y="14353"/>
                  </a:cubicBezTo>
                  <a:lnTo>
                    <a:pt x="11145" y="1283"/>
                  </a:lnTo>
                  <a:cubicBezTo>
                    <a:pt x="11322" y="637"/>
                    <a:pt x="10838" y="2"/>
                    <a:pt x="101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357;p67">
              <a:extLst>
                <a:ext uri="{FF2B5EF4-FFF2-40B4-BE49-F238E27FC236}">
                  <a16:creationId xmlns:a16="http://schemas.microsoft.com/office/drawing/2014/main" id="{69298A6C-5C63-E11B-60EC-A97498C547A0}"/>
                </a:ext>
              </a:extLst>
            </p:cNvPr>
            <p:cNvSpPr/>
            <p:nvPr/>
          </p:nvSpPr>
          <p:spPr>
            <a:xfrm>
              <a:off x="11655925" y="3899725"/>
              <a:ext cx="356325" cy="38025"/>
            </a:xfrm>
            <a:custGeom>
              <a:avLst/>
              <a:gdLst/>
              <a:ahLst/>
              <a:cxnLst/>
              <a:rect l="l" t="t" r="r" b="b"/>
              <a:pathLst>
                <a:path w="14253" h="1521" extrusionOk="0">
                  <a:moveTo>
                    <a:pt x="416" y="0"/>
                  </a:moveTo>
                  <a:lnTo>
                    <a:pt x="0" y="1520"/>
                  </a:lnTo>
                  <a:lnTo>
                    <a:pt x="13493" y="1520"/>
                  </a:lnTo>
                  <a:cubicBezTo>
                    <a:pt x="13912" y="1520"/>
                    <a:pt x="14252" y="1180"/>
                    <a:pt x="14252" y="761"/>
                  </a:cubicBezTo>
                  <a:cubicBezTo>
                    <a:pt x="14252" y="341"/>
                    <a:pt x="13912" y="0"/>
                    <a:pt x="134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358;p67">
              <a:extLst>
                <a:ext uri="{FF2B5EF4-FFF2-40B4-BE49-F238E27FC236}">
                  <a16:creationId xmlns:a16="http://schemas.microsoft.com/office/drawing/2014/main" id="{C76DBFBB-8105-D8A4-C143-78ACC1D3DBD2}"/>
                </a:ext>
              </a:extLst>
            </p:cNvPr>
            <p:cNvSpPr/>
            <p:nvPr/>
          </p:nvSpPr>
          <p:spPr>
            <a:xfrm>
              <a:off x="11744550" y="3400375"/>
              <a:ext cx="35700" cy="117800"/>
            </a:xfrm>
            <a:custGeom>
              <a:avLst/>
              <a:gdLst/>
              <a:ahLst/>
              <a:cxnLst/>
              <a:rect l="l" t="t" r="r" b="b"/>
              <a:pathLst>
                <a:path w="1428" h="4712" extrusionOk="0">
                  <a:moveTo>
                    <a:pt x="320" y="0"/>
                  </a:moveTo>
                  <a:cubicBezTo>
                    <a:pt x="302" y="0"/>
                    <a:pt x="283" y="2"/>
                    <a:pt x="265" y="6"/>
                  </a:cubicBezTo>
                  <a:cubicBezTo>
                    <a:pt x="105" y="36"/>
                    <a:pt x="0" y="190"/>
                    <a:pt x="31" y="350"/>
                  </a:cubicBezTo>
                  <a:lnTo>
                    <a:pt x="820" y="4473"/>
                  </a:lnTo>
                  <a:cubicBezTo>
                    <a:pt x="848" y="4615"/>
                    <a:pt x="971" y="4712"/>
                    <a:pt x="1110" y="4712"/>
                  </a:cubicBezTo>
                  <a:cubicBezTo>
                    <a:pt x="1127" y="4712"/>
                    <a:pt x="1146" y="4710"/>
                    <a:pt x="1164" y="4707"/>
                  </a:cubicBezTo>
                  <a:cubicBezTo>
                    <a:pt x="1324" y="4676"/>
                    <a:pt x="1427" y="4522"/>
                    <a:pt x="1398" y="4362"/>
                  </a:cubicBezTo>
                  <a:lnTo>
                    <a:pt x="608" y="240"/>
                  </a:lnTo>
                  <a:cubicBezTo>
                    <a:pt x="581" y="99"/>
                    <a:pt x="458" y="0"/>
                    <a:pt x="3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359;p67">
              <a:extLst>
                <a:ext uri="{FF2B5EF4-FFF2-40B4-BE49-F238E27FC236}">
                  <a16:creationId xmlns:a16="http://schemas.microsoft.com/office/drawing/2014/main" id="{B52278FE-AF10-EC9D-CED7-6FD9883F204F}"/>
                </a:ext>
              </a:extLst>
            </p:cNvPr>
            <p:cNvSpPr/>
            <p:nvPr/>
          </p:nvSpPr>
          <p:spPr>
            <a:xfrm>
              <a:off x="11710325" y="3400375"/>
              <a:ext cx="35700" cy="117800"/>
            </a:xfrm>
            <a:custGeom>
              <a:avLst/>
              <a:gdLst/>
              <a:ahLst/>
              <a:cxnLst/>
              <a:rect l="l" t="t" r="r" b="b"/>
              <a:pathLst>
                <a:path w="1428" h="4712" extrusionOk="0">
                  <a:moveTo>
                    <a:pt x="319" y="0"/>
                  </a:moveTo>
                  <a:cubicBezTo>
                    <a:pt x="301" y="0"/>
                    <a:pt x="282" y="2"/>
                    <a:pt x="264" y="6"/>
                  </a:cubicBezTo>
                  <a:cubicBezTo>
                    <a:pt x="105" y="36"/>
                    <a:pt x="0" y="190"/>
                    <a:pt x="31" y="350"/>
                  </a:cubicBezTo>
                  <a:lnTo>
                    <a:pt x="819" y="4473"/>
                  </a:lnTo>
                  <a:cubicBezTo>
                    <a:pt x="846" y="4615"/>
                    <a:pt x="971" y="4712"/>
                    <a:pt x="1109" y="4712"/>
                  </a:cubicBezTo>
                  <a:cubicBezTo>
                    <a:pt x="1127" y="4712"/>
                    <a:pt x="1144" y="4710"/>
                    <a:pt x="1163" y="4707"/>
                  </a:cubicBezTo>
                  <a:cubicBezTo>
                    <a:pt x="1323" y="4675"/>
                    <a:pt x="1427" y="4522"/>
                    <a:pt x="1397" y="4362"/>
                  </a:cubicBezTo>
                  <a:lnTo>
                    <a:pt x="608" y="240"/>
                  </a:lnTo>
                  <a:cubicBezTo>
                    <a:pt x="581" y="99"/>
                    <a:pt x="458"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360;p67">
              <a:extLst>
                <a:ext uri="{FF2B5EF4-FFF2-40B4-BE49-F238E27FC236}">
                  <a16:creationId xmlns:a16="http://schemas.microsoft.com/office/drawing/2014/main" id="{A04F2B0A-004F-7550-A03C-2BF9FEEE2502}"/>
                </a:ext>
              </a:extLst>
            </p:cNvPr>
            <p:cNvSpPr/>
            <p:nvPr/>
          </p:nvSpPr>
          <p:spPr>
            <a:xfrm>
              <a:off x="11676100" y="3400400"/>
              <a:ext cx="35650" cy="117775"/>
            </a:xfrm>
            <a:custGeom>
              <a:avLst/>
              <a:gdLst/>
              <a:ahLst/>
              <a:cxnLst/>
              <a:rect l="l" t="t" r="r" b="b"/>
              <a:pathLst>
                <a:path w="1426" h="4711" extrusionOk="0">
                  <a:moveTo>
                    <a:pt x="320" y="1"/>
                  </a:moveTo>
                  <a:cubicBezTo>
                    <a:pt x="301" y="1"/>
                    <a:pt x="283" y="3"/>
                    <a:pt x="264" y="6"/>
                  </a:cubicBezTo>
                  <a:cubicBezTo>
                    <a:pt x="104" y="37"/>
                    <a:pt x="0" y="189"/>
                    <a:pt x="31" y="349"/>
                  </a:cubicBezTo>
                  <a:lnTo>
                    <a:pt x="818" y="4472"/>
                  </a:lnTo>
                  <a:cubicBezTo>
                    <a:pt x="845" y="4614"/>
                    <a:pt x="969" y="4711"/>
                    <a:pt x="1109" y="4711"/>
                  </a:cubicBezTo>
                  <a:cubicBezTo>
                    <a:pt x="1126" y="4711"/>
                    <a:pt x="1145" y="4709"/>
                    <a:pt x="1163" y="4706"/>
                  </a:cubicBezTo>
                  <a:cubicBezTo>
                    <a:pt x="1321" y="4674"/>
                    <a:pt x="1426" y="4521"/>
                    <a:pt x="1395" y="4361"/>
                  </a:cubicBezTo>
                  <a:lnTo>
                    <a:pt x="607" y="239"/>
                  </a:lnTo>
                  <a:cubicBezTo>
                    <a:pt x="580" y="98"/>
                    <a:pt x="457" y="1"/>
                    <a:pt x="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361;p67">
              <a:extLst>
                <a:ext uri="{FF2B5EF4-FFF2-40B4-BE49-F238E27FC236}">
                  <a16:creationId xmlns:a16="http://schemas.microsoft.com/office/drawing/2014/main" id="{76DF0703-F12E-2DFE-ED90-FFC711169FA4}"/>
                </a:ext>
              </a:extLst>
            </p:cNvPr>
            <p:cNvSpPr/>
            <p:nvPr/>
          </p:nvSpPr>
          <p:spPr>
            <a:xfrm>
              <a:off x="11641800" y="3400375"/>
              <a:ext cx="35700" cy="117800"/>
            </a:xfrm>
            <a:custGeom>
              <a:avLst/>
              <a:gdLst/>
              <a:ahLst/>
              <a:cxnLst/>
              <a:rect l="l" t="t" r="r" b="b"/>
              <a:pathLst>
                <a:path w="1428" h="4712" extrusionOk="0">
                  <a:moveTo>
                    <a:pt x="321" y="0"/>
                  </a:moveTo>
                  <a:cubicBezTo>
                    <a:pt x="303" y="0"/>
                    <a:pt x="284" y="2"/>
                    <a:pt x="266" y="6"/>
                  </a:cubicBezTo>
                  <a:cubicBezTo>
                    <a:pt x="106" y="36"/>
                    <a:pt x="1" y="190"/>
                    <a:pt x="31" y="350"/>
                  </a:cubicBezTo>
                  <a:lnTo>
                    <a:pt x="821" y="4473"/>
                  </a:lnTo>
                  <a:cubicBezTo>
                    <a:pt x="848" y="4615"/>
                    <a:pt x="971" y="4712"/>
                    <a:pt x="1110" y="4712"/>
                  </a:cubicBezTo>
                  <a:cubicBezTo>
                    <a:pt x="1128" y="4712"/>
                    <a:pt x="1146" y="4710"/>
                    <a:pt x="1164" y="4707"/>
                  </a:cubicBezTo>
                  <a:cubicBezTo>
                    <a:pt x="1324" y="4675"/>
                    <a:pt x="1428" y="4522"/>
                    <a:pt x="1399" y="4362"/>
                  </a:cubicBezTo>
                  <a:lnTo>
                    <a:pt x="609" y="240"/>
                  </a:lnTo>
                  <a:cubicBezTo>
                    <a:pt x="582" y="99"/>
                    <a:pt x="458"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362;p67">
              <a:extLst>
                <a:ext uri="{FF2B5EF4-FFF2-40B4-BE49-F238E27FC236}">
                  <a16:creationId xmlns:a16="http://schemas.microsoft.com/office/drawing/2014/main" id="{D2F898AA-B900-DF0C-7B8A-710CFBC7E9F7}"/>
                </a:ext>
              </a:extLst>
            </p:cNvPr>
            <p:cNvSpPr/>
            <p:nvPr/>
          </p:nvSpPr>
          <p:spPr>
            <a:xfrm>
              <a:off x="11607600" y="3400375"/>
              <a:ext cx="35675" cy="117800"/>
            </a:xfrm>
            <a:custGeom>
              <a:avLst/>
              <a:gdLst/>
              <a:ahLst/>
              <a:cxnLst/>
              <a:rect l="l" t="t" r="r" b="b"/>
              <a:pathLst>
                <a:path w="1427" h="4712" extrusionOk="0">
                  <a:moveTo>
                    <a:pt x="319" y="0"/>
                  </a:moveTo>
                  <a:cubicBezTo>
                    <a:pt x="301" y="0"/>
                    <a:pt x="282" y="2"/>
                    <a:pt x="263" y="6"/>
                  </a:cubicBezTo>
                  <a:cubicBezTo>
                    <a:pt x="105" y="36"/>
                    <a:pt x="0" y="190"/>
                    <a:pt x="31" y="350"/>
                  </a:cubicBezTo>
                  <a:lnTo>
                    <a:pt x="819" y="4473"/>
                  </a:lnTo>
                  <a:cubicBezTo>
                    <a:pt x="846" y="4615"/>
                    <a:pt x="970" y="4712"/>
                    <a:pt x="1109" y="4712"/>
                  </a:cubicBezTo>
                  <a:cubicBezTo>
                    <a:pt x="1126" y="4712"/>
                    <a:pt x="1144" y="4710"/>
                    <a:pt x="1162" y="4707"/>
                  </a:cubicBezTo>
                  <a:cubicBezTo>
                    <a:pt x="1322" y="4676"/>
                    <a:pt x="1427" y="4522"/>
                    <a:pt x="1396" y="4362"/>
                  </a:cubicBezTo>
                  <a:lnTo>
                    <a:pt x="608" y="240"/>
                  </a:lnTo>
                  <a:cubicBezTo>
                    <a:pt x="581" y="99"/>
                    <a:pt x="458"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363;p67">
              <a:extLst>
                <a:ext uri="{FF2B5EF4-FFF2-40B4-BE49-F238E27FC236}">
                  <a16:creationId xmlns:a16="http://schemas.microsoft.com/office/drawing/2014/main" id="{79E9AF79-4A5E-97F7-1037-E3AD2E94C385}"/>
                </a:ext>
              </a:extLst>
            </p:cNvPr>
            <p:cNvSpPr/>
            <p:nvPr/>
          </p:nvSpPr>
          <p:spPr>
            <a:xfrm>
              <a:off x="11573375" y="3400375"/>
              <a:ext cx="35700" cy="117800"/>
            </a:xfrm>
            <a:custGeom>
              <a:avLst/>
              <a:gdLst/>
              <a:ahLst/>
              <a:cxnLst/>
              <a:rect l="l" t="t" r="r" b="b"/>
              <a:pathLst>
                <a:path w="1428" h="4712" extrusionOk="0">
                  <a:moveTo>
                    <a:pt x="319" y="0"/>
                  </a:moveTo>
                  <a:cubicBezTo>
                    <a:pt x="301" y="0"/>
                    <a:pt x="282" y="2"/>
                    <a:pt x="264" y="6"/>
                  </a:cubicBezTo>
                  <a:cubicBezTo>
                    <a:pt x="104" y="36"/>
                    <a:pt x="0" y="190"/>
                    <a:pt x="31" y="350"/>
                  </a:cubicBezTo>
                  <a:lnTo>
                    <a:pt x="818" y="4473"/>
                  </a:lnTo>
                  <a:cubicBezTo>
                    <a:pt x="845" y="4615"/>
                    <a:pt x="969" y="4712"/>
                    <a:pt x="1108" y="4712"/>
                  </a:cubicBezTo>
                  <a:cubicBezTo>
                    <a:pt x="1126" y="4712"/>
                    <a:pt x="1144" y="4710"/>
                    <a:pt x="1162" y="4707"/>
                  </a:cubicBezTo>
                  <a:cubicBezTo>
                    <a:pt x="1321" y="4676"/>
                    <a:pt x="1427" y="4522"/>
                    <a:pt x="1397" y="4362"/>
                  </a:cubicBezTo>
                  <a:lnTo>
                    <a:pt x="608" y="240"/>
                  </a:lnTo>
                  <a:cubicBezTo>
                    <a:pt x="581" y="99"/>
                    <a:pt x="458"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364;p67">
              <a:extLst>
                <a:ext uri="{FF2B5EF4-FFF2-40B4-BE49-F238E27FC236}">
                  <a16:creationId xmlns:a16="http://schemas.microsoft.com/office/drawing/2014/main" id="{C09D3F95-19B7-86D5-B4EC-A319D674A31F}"/>
                </a:ext>
              </a:extLst>
            </p:cNvPr>
            <p:cNvSpPr/>
            <p:nvPr/>
          </p:nvSpPr>
          <p:spPr>
            <a:xfrm>
              <a:off x="11539075" y="3400375"/>
              <a:ext cx="35700" cy="117800"/>
            </a:xfrm>
            <a:custGeom>
              <a:avLst/>
              <a:gdLst/>
              <a:ahLst/>
              <a:cxnLst/>
              <a:rect l="l" t="t" r="r" b="b"/>
              <a:pathLst>
                <a:path w="1428" h="4712" extrusionOk="0">
                  <a:moveTo>
                    <a:pt x="321" y="0"/>
                  </a:moveTo>
                  <a:cubicBezTo>
                    <a:pt x="302" y="0"/>
                    <a:pt x="284" y="2"/>
                    <a:pt x="265" y="6"/>
                  </a:cubicBezTo>
                  <a:cubicBezTo>
                    <a:pt x="105" y="36"/>
                    <a:pt x="1" y="190"/>
                    <a:pt x="31" y="350"/>
                  </a:cubicBezTo>
                  <a:lnTo>
                    <a:pt x="821" y="4473"/>
                  </a:lnTo>
                  <a:cubicBezTo>
                    <a:pt x="847" y="4615"/>
                    <a:pt x="971" y="4712"/>
                    <a:pt x="1110" y="4712"/>
                  </a:cubicBezTo>
                  <a:cubicBezTo>
                    <a:pt x="1128" y="4712"/>
                    <a:pt x="1146" y="4710"/>
                    <a:pt x="1164" y="4707"/>
                  </a:cubicBezTo>
                  <a:cubicBezTo>
                    <a:pt x="1323" y="4676"/>
                    <a:pt x="1428" y="4522"/>
                    <a:pt x="1397" y="4362"/>
                  </a:cubicBezTo>
                  <a:lnTo>
                    <a:pt x="609" y="240"/>
                  </a:lnTo>
                  <a:cubicBezTo>
                    <a:pt x="582" y="99"/>
                    <a:pt x="458"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65;p67">
              <a:extLst>
                <a:ext uri="{FF2B5EF4-FFF2-40B4-BE49-F238E27FC236}">
                  <a16:creationId xmlns:a16="http://schemas.microsoft.com/office/drawing/2014/main" id="{F228168F-67F5-9A84-09AF-5AF4F5406F77}"/>
                </a:ext>
              </a:extLst>
            </p:cNvPr>
            <p:cNvSpPr/>
            <p:nvPr/>
          </p:nvSpPr>
          <p:spPr>
            <a:xfrm>
              <a:off x="12280200" y="3854675"/>
              <a:ext cx="276300" cy="83075"/>
            </a:xfrm>
            <a:custGeom>
              <a:avLst/>
              <a:gdLst/>
              <a:ahLst/>
              <a:cxnLst/>
              <a:rect l="l" t="t" r="r" b="b"/>
              <a:pathLst>
                <a:path w="11052" h="3323" extrusionOk="0">
                  <a:moveTo>
                    <a:pt x="5858" y="1"/>
                  </a:moveTo>
                  <a:cubicBezTo>
                    <a:pt x="3100" y="1"/>
                    <a:pt x="0" y="2565"/>
                    <a:pt x="816" y="3322"/>
                  </a:cubicBezTo>
                  <a:lnTo>
                    <a:pt x="10245" y="3322"/>
                  </a:lnTo>
                  <a:cubicBezTo>
                    <a:pt x="11051" y="3322"/>
                    <a:pt x="9886" y="1031"/>
                    <a:pt x="6949" y="153"/>
                  </a:cubicBezTo>
                  <a:cubicBezTo>
                    <a:pt x="6599" y="48"/>
                    <a:pt x="6231" y="1"/>
                    <a:pt x="58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366;p67">
              <a:extLst>
                <a:ext uri="{FF2B5EF4-FFF2-40B4-BE49-F238E27FC236}">
                  <a16:creationId xmlns:a16="http://schemas.microsoft.com/office/drawing/2014/main" id="{6180475D-F286-F362-6AD1-3656B1127FDC}"/>
                </a:ext>
              </a:extLst>
            </p:cNvPr>
            <p:cNvSpPr/>
            <p:nvPr/>
          </p:nvSpPr>
          <p:spPr>
            <a:xfrm>
              <a:off x="12352850" y="3875075"/>
              <a:ext cx="41775" cy="62675"/>
            </a:xfrm>
            <a:custGeom>
              <a:avLst/>
              <a:gdLst/>
              <a:ahLst/>
              <a:cxnLst/>
              <a:rect l="l" t="t" r="r" b="b"/>
              <a:pathLst>
                <a:path w="1671" h="2507" extrusionOk="0">
                  <a:moveTo>
                    <a:pt x="1" y="0"/>
                  </a:moveTo>
                  <a:lnTo>
                    <a:pt x="1" y="0"/>
                  </a:lnTo>
                  <a:cubicBezTo>
                    <a:pt x="181" y="211"/>
                    <a:pt x="357" y="380"/>
                    <a:pt x="503" y="578"/>
                  </a:cubicBezTo>
                  <a:cubicBezTo>
                    <a:pt x="649" y="773"/>
                    <a:pt x="793" y="962"/>
                    <a:pt x="911" y="1173"/>
                  </a:cubicBezTo>
                  <a:cubicBezTo>
                    <a:pt x="1164" y="1584"/>
                    <a:pt x="1364" y="2025"/>
                    <a:pt x="1611" y="2506"/>
                  </a:cubicBezTo>
                  <a:cubicBezTo>
                    <a:pt x="1671" y="2237"/>
                    <a:pt x="1652" y="1964"/>
                    <a:pt x="1598" y="1698"/>
                  </a:cubicBezTo>
                  <a:cubicBezTo>
                    <a:pt x="1544" y="1431"/>
                    <a:pt x="1436" y="1177"/>
                    <a:pt x="1298" y="938"/>
                  </a:cubicBezTo>
                  <a:cubicBezTo>
                    <a:pt x="1157" y="700"/>
                    <a:pt x="969" y="490"/>
                    <a:pt x="750" y="323"/>
                  </a:cubicBezTo>
                  <a:cubicBezTo>
                    <a:pt x="535" y="150"/>
                    <a:pt x="267" y="42"/>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367;p67">
              <a:extLst>
                <a:ext uri="{FF2B5EF4-FFF2-40B4-BE49-F238E27FC236}">
                  <a16:creationId xmlns:a16="http://schemas.microsoft.com/office/drawing/2014/main" id="{EB1E6BE0-A3FF-5285-41E7-95D683A5F7C4}"/>
                </a:ext>
              </a:extLst>
            </p:cNvPr>
            <p:cNvSpPr/>
            <p:nvPr/>
          </p:nvSpPr>
          <p:spPr>
            <a:xfrm>
              <a:off x="12299150" y="3883250"/>
              <a:ext cx="66025" cy="54500"/>
            </a:xfrm>
            <a:custGeom>
              <a:avLst/>
              <a:gdLst/>
              <a:ahLst/>
              <a:cxnLst/>
              <a:rect l="l" t="t" r="r" b="b"/>
              <a:pathLst>
                <a:path w="2641" h="2180" extrusionOk="0">
                  <a:moveTo>
                    <a:pt x="2640" y="0"/>
                  </a:moveTo>
                  <a:lnTo>
                    <a:pt x="2640" y="0"/>
                  </a:lnTo>
                  <a:cubicBezTo>
                    <a:pt x="2335" y="25"/>
                    <a:pt x="2047" y="114"/>
                    <a:pt x="1768" y="223"/>
                  </a:cubicBezTo>
                  <a:cubicBezTo>
                    <a:pt x="1488" y="334"/>
                    <a:pt x="1226" y="483"/>
                    <a:pt x="976" y="654"/>
                  </a:cubicBezTo>
                  <a:cubicBezTo>
                    <a:pt x="732" y="830"/>
                    <a:pt x="501" y="1040"/>
                    <a:pt x="320" y="1298"/>
                  </a:cubicBezTo>
                  <a:cubicBezTo>
                    <a:pt x="141" y="1547"/>
                    <a:pt x="0" y="1870"/>
                    <a:pt x="57" y="2179"/>
                  </a:cubicBezTo>
                  <a:cubicBezTo>
                    <a:pt x="191" y="1905"/>
                    <a:pt x="384" y="1715"/>
                    <a:pt x="586" y="1531"/>
                  </a:cubicBezTo>
                  <a:cubicBezTo>
                    <a:pt x="794" y="1349"/>
                    <a:pt x="1013" y="1180"/>
                    <a:pt x="1241" y="1023"/>
                  </a:cubicBezTo>
                  <a:cubicBezTo>
                    <a:pt x="1695" y="694"/>
                    <a:pt x="2176" y="392"/>
                    <a:pt x="26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368;p67">
              <a:extLst>
                <a:ext uri="{FF2B5EF4-FFF2-40B4-BE49-F238E27FC236}">
                  <a16:creationId xmlns:a16="http://schemas.microsoft.com/office/drawing/2014/main" id="{532D9E6F-122D-6621-1913-DEBE4BFBC7D0}"/>
                </a:ext>
              </a:extLst>
            </p:cNvPr>
            <p:cNvSpPr/>
            <p:nvPr/>
          </p:nvSpPr>
          <p:spPr>
            <a:xfrm>
              <a:off x="11125050" y="3803475"/>
              <a:ext cx="233025" cy="134275"/>
            </a:xfrm>
            <a:custGeom>
              <a:avLst/>
              <a:gdLst/>
              <a:ahLst/>
              <a:cxnLst/>
              <a:rect l="l" t="t" r="r" b="b"/>
              <a:pathLst>
                <a:path w="9321" h="5371" extrusionOk="0">
                  <a:moveTo>
                    <a:pt x="1" y="0"/>
                  </a:moveTo>
                  <a:cubicBezTo>
                    <a:pt x="1" y="0"/>
                    <a:pt x="1009" y="5370"/>
                    <a:pt x="2315" y="5370"/>
                  </a:cubicBezTo>
                  <a:lnTo>
                    <a:pt x="7006" y="5370"/>
                  </a:lnTo>
                  <a:cubicBezTo>
                    <a:pt x="8314" y="5370"/>
                    <a:pt x="9321" y="0"/>
                    <a:pt x="93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369;p67">
              <a:extLst>
                <a:ext uri="{FF2B5EF4-FFF2-40B4-BE49-F238E27FC236}">
                  <a16:creationId xmlns:a16="http://schemas.microsoft.com/office/drawing/2014/main" id="{05544C71-0E2A-7D35-EA9D-BCEC0D758FFD}"/>
                </a:ext>
              </a:extLst>
            </p:cNvPr>
            <p:cNvSpPr/>
            <p:nvPr/>
          </p:nvSpPr>
          <p:spPr>
            <a:xfrm>
              <a:off x="11318600" y="3815575"/>
              <a:ext cx="92900" cy="106075"/>
            </a:xfrm>
            <a:custGeom>
              <a:avLst/>
              <a:gdLst/>
              <a:ahLst/>
              <a:cxnLst/>
              <a:rect l="l" t="t" r="r" b="b"/>
              <a:pathLst>
                <a:path w="3716" h="4243" extrusionOk="0">
                  <a:moveTo>
                    <a:pt x="1995" y="1"/>
                  </a:moveTo>
                  <a:cubicBezTo>
                    <a:pt x="1287" y="1"/>
                    <a:pt x="680" y="390"/>
                    <a:pt x="642" y="415"/>
                  </a:cubicBezTo>
                  <a:lnTo>
                    <a:pt x="1093" y="1107"/>
                  </a:lnTo>
                  <a:cubicBezTo>
                    <a:pt x="1117" y="1092"/>
                    <a:pt x="1533" y="829"/>
                    <a:pt x="1976" y="829"/>
                  </a:cubicBezTo>
                  <a:cubicBezTo>
                    <a:pt x="2187" y="829"/>
                    <a:pt x="2404" y="888"/>
                    <a:pt x="2588" y="1061"/>
                  </a:cubicBezTo>
                  <a:cubicBezTo>
                    <a:pt x="2770" y="1232"/>
                    <a:pt x="2834" y="1694"/>
                    <a:pt x="2594" y="2210"/>
                  </a:cubicBezTo>
                  <a:cubicBezTo>
                    <a:pt x="2455" y="2510"/>
                    <a:pt x="1917" y="3417"/>
                    <a:pt x="504" y="3417"/>
                  </a:cubicBezTo>
                  <a:cubicBezTo>
                    <a:pt x="374" y="3417"/>
                    <a:pt x="238" y="3409"/>
                    <a:pt x="93" y="3393"/>
                  </a:cubicBezTo>
                  <a:lnTo>
                    <a:pt x="0" y="4213"/>
                  </a:lnTo>
                  <a:cubicBezTo>
                    <a:pt x="165" y="4232"/>
                    <a:pt x="332" y="4242"/>
                    <a:pt x="498" y="4242"/>
                  </a:cubicBezTo>
                  <a:cubicBezTo>
                    <a:pt x="2009" y="4242"/>
                    <a:pt x="2952" y="3404"/>
                    <a:pt x="3344" y="2558"/>
                  </a:cubicBezTo>
                  <a:cubicBezTo>
                    <a:pt x="3715" y="1759"/>
                    <a:pt x="3638" y="915"/>
                    <a:pt x="3155" y="459"/>
                  </a:cubicBezTo>
                  <a:cubicBezTo>
                    <a:pt x="2788" y="114"/>
                    <a:pt x="2377" y="1"/>
                    <a:pt x="19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370;p67">
              <a:extLst>
                <a:ext uri="{FF2B5EF4-FFF2-40B4-BE49-F238E27FC236}">
                  <a16:creationId xmlns:a16="http://schemas.microsoft.com/office/drawing/2014/main" id="{E6DB0F36-EFF2-03FA-BB8A-20D671772561}"/>
                </a:ext>
              </a:extLst>
            </p:cNvPr>
            <p:cNvSpPr/>
            <p:nvPr/>
          </p:nvSpPr>
          <p:spPr>
            <a:xfrm>
              <a:off x="10775375" y="3546175"/>
              <a:ext cx="252725" cy="383750"/>
            </a:xfrm>
            <a:custGeom>
              <a:avLst/>
              <a:gdLst/>
              <a:ahLst/>
              <a:cxnLst/>
              <a:rect l="l" t="t" r="r" b="b"/>
              <a:pathLst>
                <a:path w="10109" h="15350" extrusionOk="0">
                  <a:moveTo>
                    <a:pt x="709" y="0"/>
                  </a:moveTo>
                  <a:cubicBezTo>
                    <a:pt x="598" y="0"/>
                    <a:pt x="486" y="30"/>
                    <a:pt x="384" y="92"/>
                  </a:cubicBezTo>
                  <a:cubicBezTo>
                    <a:pt x="89" y="274"/>
                    <a:pt x="0" y="663"/>
                    <a:pt x="188" y="955"/>
                  </a:cubicBezTo>
                  <a:lnTo>
                    <a:pt x="8873" y="15054"/>
                  </a:lnTo>
                  <a:cubicBezTo>
                    <a:pt x="8989" y="15243"/>
                    <a:pt x="9192" y="15349"/>
                    <a:pt x="9402" y="15349"/>
                  </a:cubicBezTo>
                  <a:cubicBezTo>
                    <a:pt x="9488" y="15349"/>
                    <a:pt x="9575" y="15332"/>
                    <a:pt x="9657" y="15294"/>
                  </a:cubicBezTo>
                  <a:cubicBezTo>
                    <a:pt x="9681" y="15283"/>
                    <a:pt x="9704" y="15271"/>
                    <a:pt x="9726" y="15258"/>
                  </a:cubicBezTo>
                  <a:cubicBezTo>
                    <a:pt x="10018" y="15078"/>
                    <a:pt x="10108" y="14695"/>
                    <a:pt x="9929" y="14404"/>
                  </a:cubicBezTo>
                  <a:lnTo>
                    <a:pt x="1244" y="305"/>
                  </a:lnTo>
                  <a:cubicBezTo>
                    <a:pt x="1128" y="109"/>
                    <a:pt x="921" y="0"/>
                    <a:pt x="7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371;p67">
              <a:extLst>
                <a:ext uri="{FF2B5EF4-FFF2-40B4-BE49-F238E27FC236}">
                  <a16:creationId xmlns:a16="http://schemas.microsoft.com/office/drawing/2014/main" id="{DF116760-F1B5-72A7-19F3-85ABF065ED1E}"/>
                </a:ext>
              </a:extLst>
            </p:cNvPr>
            <p:cNvSpPr/>
            <p:nvPr/>
          </p:nvSpPr>
          <p:spPr>
            <a:xfrm>
              <a:off x="10955150" y="3490825"/>
              <a:ext cx="132700" cy="433150"/>
            </a:xfrm>
            <a:custGeom>
              <a:avLst/>
              <a:gdLst/>
              <a:ahLst/>
              <a:cxnLst/>
              <a:rect l="l" t="t" r="r" b="b"/>
              <a:pathLst>
                <a:path w="5308" h="17326" extrusionOk="0">
                  <a:moveTo>
                    <a:pt x="4623" y="0"/>
                  </a:moveTo>
                  <a:cubicBezTo>
                    <a:pt x="4343" y="0"/>
                    <a:pt x="4091" y="190"/>
                    <a:pt x="4021" y="474"/>
                  </a:cubicBezTo>
                  <a:lnTo>
                    <a:pt x="75" y="16557"/>
                  </a:lnTo>
                  <a:cubicBezTo>
                    <a:pt x="1" y="16860"/>
                    <a:pt x="162" y="17171"/>
                    <a:pt x="455" y="17284"/>
                  </a:cubicBezTo>
                  <a:cubicBezTo>
                    <a:pt x="479" y="17293"/>
                    <a:pt x="504" y="17300"/>
                    <a:pt x="530" y="17308"/>
                  </a:cubicBezTo>
                  <a:cubicBezTo>
                    <a:pt x="580" y="17320"/>
                    <a:pt x="629" y="17326"/>
                    <a:pt x="678" y="17326"/>
                  </a:cubicBezTo>
                  <a:cubicBezTo>
                    <a:pt x="956" y="17326"/>
                    <a:pt x="1210" y="17136"/>
                    <a:pt x="1280" y="16852"/>
                  </a:cubicBezTo>
                  <a:lnTo>
                    <a:pt x="5226" y="769"/>
                  </a:lnTo>
                  <a:cubicBezTo>
                    <a:pt x="5307" y="436"/>
                    <a:pt x="5104" y="100"/>
                    <a:pt x="4771" y="18"/>
                  </a:cubicBezTo>
                  <a:cubicBezTo>
                    <a:pt x="4721" y="6"/>
                    <a:pt x="4671" y="0"/>
                    <a:pt x="46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372;p67">
              <a:extLst>
                <a:ext uri="{FF2B5EF4-FFF2-40B4-BE49-F238E27FC236}">
                  <a16:creationId xmlns:a16="http://schemas.microsoft.com/office/drawing/2014/main" id="{2DDD10D3-B550-F0A6-B380-4A2A97B5A1C7}"/>
                </a:ext>
              </a:extLst>
            </p:cNvPr>
            <p:cNvSpPr/>
            <p:nvPr/>
          </p:nvSpPr>
          <p:spPr>
            <a:xfrm>
              <a:off x="10988250" y="3484875"/>
              <a:ext cx="33225" cy="445050"/>
            </a:xfrm>
            <a:custGeom>
              <a:avLst/>
              <a:gdLst/>
              <a:ahLst/>
              <a:cxnLst/>
              <a:rect l="l" t="t" r="r" b="b"/>
              <a:pathLst>
                <a:path w="1329" h="17802" extrusionOk="0">
                  <a:moveTo>
                    <a:pt x="706" y="0"/>
                  </a:moveTo>
                  <a:cubicBezTo>
                    <a:pt x="366" y="0"/>
                    <a:pt x="88" y="276"/>
                    <a:pt x="86" y="619"/>
                  </a:cubicBezTo>
                  <a:lnTo>
                    <a:pt x="2" y="17178"/>
                  </a:lnTo>
                  <a:cubicBezTo>
                    <a:pt x="1" y="17490"/>
                    <a:pt x="230" y="17755"/>
                    <a:pt x="540" y="17796"/>
                  </a:cubicBezTo>
                  <a:cubicBezTo>
                    <a:pt x="568" y="17800"/>
                    <a:pt x="596" y="17801"/>
                    <a:pt x="623" y="17801"/>
                  </a:cubicBezTo>
                  <a:cubicBezTo>
                    <a:pt x="959" y="17801"/>
                    <a:pt x="1242" y="17529"/>
                    <a:pt x="1243" y="17184"/>
                  </a:cubicBezTo>
                  <a:lnTo>
                    <a:pt x="1327" y="624"/>
                  </a:lnTo>
                  <a:cubicBezTo>
                    <a:pt x="1329" y="281"/>
                    <a:pt x="1052" y="2"/>
                    <a:pt x="709" y="0"/>
                  </a:cubicBezTo>
                  <a:cubicBezTo>
                    <a:pt x="708" y="0"/>
                    <a:pt x="707" y="0"/>
                    <a:pt x="7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373;p67">
              <a:extLst>
                <a:ext uri="{FF2B5EF4-FFF2-40B4-BE49-F238E27FC236}">
                  <a16:creationId xmlns:a16="http://schemas.microsoft.com/office/drawing/2014/main" id="{6C9B10D6-DB61-EF69-CB24-5ADE374F31A4}"/>
                </a:ext>
              </a:extLst>
            </p:cNvPr>
            <p:cNvSpPr/>
            <p:nvPr/>
          </p:nvSpPr>
          <p:spPr>
            <a:xfrm>
              <a:off x="10844550" y="3688650"/>
              <a:ext cx="224100" cy="249100"/>
            </a:xfrm>
            <a:custGeom>
              <a:avLst/>
              <a:gdLst/>
              <a:ahLst/>
              <a:cxnLst/>
              <a:rect l="l" t="t" r="r" b="b"/>
              <a:pathLst>
                <a:path w="8964" h="9964" extrusionOk="0">
                  <a:moveTo>
                    <a:pt x="0" y="1"/>
                  </a:moveTo>
                  <a:lnTo>
                    <a:pt x="767" y="9963"/>
                  </a:lnTo>
                  <a:lnTo>
                    <a:pt x="8195" y="9963"/>
                  </a:lnTo>
                  <a:lnTo>
                    <a:pt x="8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374;p67">
              <a:extLst>
                <a:ext uri="{FF2B5EF4-FFF2-40B4-BE49-F238E27FC236}">
                  <a16:creationId xmlns:a16="http://schemas.microsoft.com/office/drawing/2014/main" id="{C21A6CAC-57E5-3420-9570-C5DCB04D76BB}"/>
                </a:ext>
              </a:extLst>
            </p:cNvPr>
            <p:cNvSpPr/>
            <p:nvPr/>
          </p:nvSpPr>
          <p:spPr>
            <a:xfrm>
              <a:off x="13033600" y="2937500"/>
              <a:ext cx="124475" cy="430200"/>
            </a:xfrm>
            <a:custGeom>
              <a:avLst/>
              <a:gdLst/>
              <a:ahLst/>
              <a:cxnLst/>
              <a:rect l="l" t="t" r="r" b="b"/>
              <a:pathLst>
                <a:path w="4979" h="17208" extrusionOk="0">
                  <a:moveTo>
                    <a:pt x="1" y="1"/>
                  </a:moveTo>
                  <a:lnTo>
                    <a:pt x="1" y="17207"/>
                  </a:lnTo>
                  <a:lnTo>
                    <a:pt x="4979" y="17207"/>
                  </a:lnTo>
                  <a:lnTo>
                    <a:pt x="49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375;p67">
              <a:extLst>
                <a:ext uri="{FF2B5EF4-FFF2-40B4-BE49-F238E27FC236}">
                  <a16:creationId xmlns:a16="http://schemas.microsoft.com/office/drawing/2014/main" id="{D33126B4-47AA-0B11-DE0B-6D81D9358B29}"/>
                </a:ext>
              </a:extLst>
            </p:cNvPr>
            <p:cNvSpPr/>
            <p:nvPr/>
          </p:nvSpPr>
          <p:spPr>
            <a:xfrm>
              <a:off x="13158100" y="2937500"/>
              <a:ext cx="62225" cy="430200"/>
            </a:xfrm>
            <a:custGeom>
              <a:avLst/>
              <a:gdLst/>
              <a:ahLst/>
              <a:cxnLst/>
              <a:rect l="l" t="t" r="r" b="b"/>
              <a:pathLst>
                <a:path w="2489" h="17208" extrusionOk="0">
                  <a:moveTo>
                    <a:pt x="0" y="1"/>
                  </a:moveTo>
                  <a:lnTo>
                    <a:pt x="0" y="17207"/>
                  </a:lnTo>
                  <a:lnTo>
                    <a:pt x="2489" y="17207"/>
                  </a:lnTo>
                  <a:lnTo>
                    <a:pt x="2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376;p67">
              <a:extLst>
                <a:ext uri="{FF2B5EF4-FFF2-40B4-BE49-F238E27FC236}">
                  <a16:creationId xmlns:a16="http://schemas.microsoft.com/office/drawing/2014/main" id="{E33D478C-6156-818C-F428-5710C0FA0E6D}"/>
                </a:ext>
              </a:extLst>
            </p:cNvPr>
            <p:cNvSpPr/>
            <p:nvPr/>
          </p:nvSpPr>
          <p:spPr>
            <a:xfrm>
              <a:off x="13067900" y="2978600"/>
              <a:ext cx="53875" cy="51875"/>
            </a:xfrm>
            <a:custGeom>
              <a:avLst/>
              <a:gdLst/>
              <a:ahLst/>
              <a:cxnLst/>
              <a:rect l="l" t="t" r="r" b="b"/>
              <a:pathLst>
                <a:path w="2155" h="2075" extrusionOk="0">
                  <a:moveTo>
                    <a:pt x="1117" y="1"/>
                  </a:moveTo>
                  <a:cubicBezTo>
                    <a:pt x="848" y="1"/>
                    <a:pt x="583" y="106"/>
                    <a:pt x="385" y="304"/>
                  </a:cubicBezTo>
                  <a:cubicBezTo>
                    <a:pt x="89" y="601"/>
                    <a:pt x="1" y="1046"/>
                    <a:pt x="161" y="1435"/>
                  </a:cubicBezTo>
                  <a:cubicBezTo>
                    <a:pt x="321" y="1822"/>
                    <a:pt x="699" y="2075"/>
                    <a:pt x="1118" y="2075"/>
                  </a:cubicBezTo>
                  <a:cubicBezTo>
                    <a:pt x="1691" y="2075"/>
                    <a:pt x="2155" y="1611"/>
                    <a:pt x="2155" y="1038"/>
                  </a:cubicBezTo>
                  <a:cubicBezTo>
                    <a:pt x="2155" y="619"/>
                    <a:pt x="1902" y="240"/>
                    <a:pt x="1515" y="80"/>
                  </a:cubicBezTo>
                  <a:cubicBezTo>
                    <a:pt x="1386" y="27"/>
                    <a:pt x="1251" y="1"/>
                    <a:pt x="11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377;p67">
              <a:extLst>
                <a:ext uri="{FF2B5EF4-FFF2-40B4-BE49-F238E27FC236}">
                  <a16:creationId xmlns:a16="http://schemas.microsoft.com/office/drawing/2014/main" id="{96A06EB7-8AB1-91F6-2C99-AE04E82CD3AC}"/>
                </a:ext>
              </a:extLst>
            </p:cNvPr>
            <p:cNvSpPr/>
            <p:nvPr/>
          </p:nvSpPr>
          <p:spPr>
            <a:xfrm>
              <a:off x="13079875" y="2989725"/>
              <a:ext cx="30825" cy="29625"/>
            </a:xfrm>
            <a:custGeom>
              <a:avLst/>
              <a:gdLst/>
              <a:ahLst/>
              <a:cxnLst/>
              <a:rect l="l" t="t" r="r" b="b"/>
              <a:pathLst>
                <a:path w="1233" h="1185" extrusionOk="0">
                  <a:moveTo>
                    <a:pt x="638" y="0"/>
                  </a:moveTo>
                  <a:cubicBezTo>
                    <a:pt x="485" y="0"/>
                    <a:pt x="333" y="60"/>
                    <a:pt x="220" y="174"/>
                  </a:cubicBezTo>
                  <a:cubicBezTo>
                    <a:pt x="51" y="342"/>
                    <a:pt x="0" y="598"/>
                    <a:pt x="92" y="819"/>
                  </a:cubicBezTo>
                  <a:cubicBezTo>
                    <a:pt x="183" y="1041"/>
                    <a:pt x="399" y="1185"/>
                    <a:pt x="639" y="1185"/>
                  </a:cubicBezTo>
                  <a:cubicBezTo>
                    <a:pt x="966" y="1185"/>
                    <a:pt x="1232" y="920"/>
                    <a:pt x="1232" y="593"/>
                  </a:cubicBezTo>
                  <a:cubicBezTo>
                    <a:pt x="1232" y="353"/>
                    <a:pt x="1088" y="137"/>
                    <a:pt x="866" y="46"/>
                  </a:cubicBezTo>
                  <a:cubicBezTo>
                    <a:pt x="792" y="15"/>
                    <a:pt x="715" y="0"/>
                    <a:pt x="6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378;p67">
              <a:extLst>
                <a:ext uri="{FF2B5EF4-FFF2-40B4-BE49-F238E27FC236}">
                  <a16:creationId xmlns:a16="http://schemas.microsoft.com/office/drawing/2014/main" id="{F4DF8DFC-3AC8-D76B-4F95-7CFC2F218B41}"/>
                </a:ext>
              </a:extLst>
            </p:cNvPr>
            <p:cNvSpPr/>
            <p:nvPr/>
          </p:nvSpPr>
          <p:spPr>
            <a:xfrm>
              <a:off x="13033600" y="3178975"/>
              <a:ext cx="124525" cy="114575"/>
            </a:xfrm>
            <a:custGeom>
              <a:avLst/>
              <a:gdLst/>
              <a:ahLst/>
              <a:cxnLst/>
              <a:rect l="l" t="t" r="r" b="b"/>
              <a:pathLst>
                <a:path w="4981" h="4583" extrusionOk="0">
                  <a:moveTo>
                    <a:pt x="1" y="0"/>
                  </a:moveTo>
                  <a:lnTo>
                    <a:pt x="1" y="4582"/>
                  </a:lnTo>
                  <a:lnTo>
                    <a:pt x="4980" y="4582"/>
                  </a:lnTo>
                  <a:lnTo>
                    <a:pt x="49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379;p67">
              <a:extLst>
                <a:ext uri="{FF2B5EF4-FFF2-40B4-BE49-F238E27FC236}">
                  <a16:creationId xmlns:a16="http://schemas.microsoft.com/office/drawing/2014/main" id="{C3D18057-B0D4-4BFD-601B-18A4DC934FEA}"/>
                </a:ext>
              </a:extLst>
            </p:cNvPr>
            <p:cNvSpPr/>
            <p:nvPr/>
          </p:nvSpPr>
          <p:spPr>
            <a:xfrm>
              <a:off x="13191500" y="2978600"/>
              <a:ext cx="124500" cy="389100"/>
            </a:xfrm>
            <a:custGeom>
              <a:avLst/>
              <a:gdLst/>
              <a:ahLst/>
              <a:cxnLst/>
              <a:rect l="l" t="t" r="r" b="b"/>
              <a:pathLst>
                <a:path w="4980" h="15564" extrusionOk="0">
                  <a:moveTo>
                    <a:pt x="1" y="0"/>
                  </a:moveTo>
                  <a:lnTo>
                    <a:pt x="1" y="15563"/>
                  </a:lnTo>
                  <a:lnTo>
                    <a:pt x="4980" y="15563"/>
                  </a:lnTo>
                  <a:lnTo>
                    <a:pt x="49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380;p67">
              <a:extLst>
                <a:ext uri="{FF2B5EF4-FFF2-40B4-BE49-F238E27FC236}">
                  <a16:creationId xmlns:a16="http://schemas.microsoft.com/office/drawing/2014/main" id="{3846C0CC-F395-A636-6FEC-ED8BC1C77A71}"/>
                </a:ext>
              </a:extLst>
            </p:cNvPr>
            <p:cNvSpPr/>
            <p:nvPr/>
          </p:nvSpPr>
          <p:spPr>
            <a:xfrm>
              <a:off x="13227825" y="3019325"/>
              <a:ext cx="51850" cy="51850"/>
            </a:xfrm>
            <a:custGeom>
              <a:avLst/>
              <a:gdLst/>
              <a:ahLst/>
              <a:cxnLst/>
              <a:rect l="l" t="t" r="r" b="b"/>
              <a:pathLst>
                <a:path w="2074" h="2074" extrusionOk="0">
                  <a:moveTo>
                    <a:pt x="1037" y="1"/>
                  </a:moveTo>
                  <a:cubicBezTo>
                    <a:pt x="465" y="1"/>
                    <a:pt x="1" y="465"/>
                    <a:pt x="1" y="1038"/>
                  </a:cubicBezTo>
                  <a:cubicBezTo>
                    <a:pt x="1" y="1611"/>
                    <a:pt x="465" y="2073"/>
                    <a:pt x="1037" y="2073"/>
                  </a:cubicBezTo>
                  <a:cubicBezTo>
                    <a:pt x="1610" y="2073"/>
                    <a:pt x="2074" y="1611"/>
                    <a:pt x="2074" y="1038"/>
                  </a:cubicBezTo>
                  <a:cubicBezTo>
                    <a:pt x="2074" y="465"/>
                    <a:pt x="1610" y="1"/>
                    <a:pt x="10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381;p67">
              <a:extLst>
                <a:ext uri="{FF2B5EF4-FFF2-40B4-BE49-F238E27FC236}">
                  <a16:creationId xmlns:a16="http://schemas.microsoft.com/office/drawing/2014/main" id="{D2547B6F-351F-8585-5773-A195E08EA876}"/>
                </a:ext>
              </a:extLst>
            </p:cNvPr>
            <p:cNvSpPr/>
            <p:nvPr/>
          </p:nvSpPr>
          <p:spPr>
            <a:xfrm>
              <a:off x="13238925" y="3030450"/>
              <a:ext cx="29675" cy="29625"/>
            </a:xfrm>
            <a:custGeom>
              <a:avLst/>
              <a:gdLst/>
              <a:ahLst/>
              <a:cxnLst/>
              <a:rect l="l" t="t" r="r" b="b"/>
              <a:pathLst>
                <a:path w="1187" h="1185" extrusionOk="0">
                  <a:moveTo>
                    <a:pt x="593" y="1"/>
                  </a:moveTo>
                  <a:cubicBezTo>
                    <a:pt x="265" y="1"/>
                    <a:pt x="1" y="265"/>
                    <a:pt x="1" y="593"/>
                  </a:cubicBezTo>
                  <a:cubicBezTo>
                    <a:pt x="1" y="920"/>
                    <a:pt x="265" y="1185"/>
                    <a:pt x="593" y="1185"/>
                  </a:cubicBezTo>
                  <a:cubicBezTo>
                    <a:pt x="920" y="1185"/>
                    <a:pt x="1186" y="920"/>
                    <a:pt x="1186" y="593"/>
                  </a:cubicBezTo>
                  <a:cubicBezTo>
                    <a:pt x="1186" y="265"/>
                    <a:pt x="920" y="1"/>
                    <a:pt x="5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382;p67">
              <a:extLst>
                <a:ext uri="{FF2B5EF4-FFF2-40B4-BE49-F238E27FC236}">
                  <a16:creationId xmlns:a16="http://schemas.microsoft.com/office/drawing/2014/main" id="{78679FFD-40A3-6CF3-28EB-F58BE2622B48}"/>
                </a:ext>
              </a:extLst>
            </p:cNvPr>
            <p:cNvSpPr/>
            <p:nvPr/>
          </p:nvSpPr>
          <p:spPr>
            <a:xfrm>
              <a:off x="13191500" y="3196975"/>
              <a:ext cx="124500" cy="103650"/>
            </a:xfrm>
            <a:custGeom>
              <a:avLst/>
              <a:gdLst/>
              <a:ahLst/>
              <a:cxnLst/>
              <a:rect l="l" t="t" r="r" b="b"/>
              <a:pathLst>
                <a:path w="4980" h="4146" extrusionOk="0">
                  <a:moveTo>
                    <a:pt x="1" y="0"/>
                  </a:moveTo>
                  <a:lnTo>
                    <a:pt x="1" y="4146"/>
                  </a:lnTo>
                  <a:lnTo>
                    <a:pt x="4980" y="4146"/>
                  </a:lnTo>
                  <a:lnTo>
                    <a:pt x="49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383;p67">
              <a:extLst>
                <a:ext uri="{FF2B5EF4-FFF2-40B4-BE49-F238E27FC236}">
                  <a16:creationId xmlns:a16="http://schemas.microsoft.com/office/drawing/2014/main" id="{77011DD3-A973-C513-B317-7B7D926815FD}"/>
                </a:ext>
              </a:extLst>
            </p:cNvPr>
            <p:cNvSpPr/>
            <p:nvPr/>
          </p:nvSpPr>
          <p:spPr>
            <a:xfrm>
              <a:off x="13315975" y="2978600"/>
              <a:ext cx="62250" cy="389100"/>
            </a:xfrm>
            <a:custGeom>
              <a:avLst/>
              <a:gdLst/>
              <a:ahLst/>
              <a:cxnLst/>
              <a:rect l="l" t="t" r="r" b="b"/>
              <a:pathLst>
                <a:path w="2490" h="15564" extrusionOk="0">
                  <a:moveTo>
                    <a:pt x="1" y="0"/>
                  </a:moveTo>
                  <a:lnTo>
                    <a:pt x="1" y="15563"/>
                  </a:lnTo>
                  <a:lnTo>
                    <a:pt x="2490" y="15563"/>
                  </a:lnTo>
                  <a:lnTo>
                    <a:pt x="24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384;p67">
              <a:extLst>
                <a:ext uri="{FF2B5EF4-FFF2-40B4-BE49-F238E27FC236}">
                  <a16:creationId xmlns:a16="http://schemas.microsoft.com/office/drawing/2014/main" id="{C7917808-5CD1-F04A-08FD-47241F110F39}"/>
                </a:ext>
              </a:extLst>
            </p:cNvPr>
            <p:cNvSpPr/>
            <p:nvPr/>
          </p:nvSpPr>
          <p:spPr>
            <a:xfrm>
              <a:off x="13347075" y="2958200"/>
              <a:ext cx="124500" cy="409500"/>
            </a:xfrm>
            <a:custGeom>
              <a:avLst/>
              <a:gdLst/>
              <a:ahLst/>
              <a:cxnLst/>
              <a:rect l="l" t="t" r="r" b="b"/>
              <a:pathLst>
                <a:path w="4980" h="16380" extrusionOk="0">
                  <a:moveTo>
                    <a:pt x="1" y="0"/>
                  </a:moveTo>
                  <a:lnTo>
                    <a:pt x="1" y="16379"/>
                  </a:lnTo>
                  <a:lnTo>
                    <a:pt x="4980" y="16379"/>
                  </a:lnTo>
                  <a:lnTo>
                    <a:pt x="49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385;p67">
              <a:extLst>
                <a:ext uri="{FF2B5EF4-FFF2-40B4-BE49-F238E27FC236}">
                  <a16:creationId xmlns:a16="http://schemas.microsoft.com/office/drawing/2014/main" id="{C58CC86B-533C-A005-1A8D-A9EF05A5166C}"/>
                </a:ext>
              </a:extLst>
            </p:cNvPr>
            <p:cNvSpPr/>
            <p:nvPr/>
          </p:nvSpPr>
          <p:spPr>
            <a:xfrm>
              <a:off x="13381375" y="3000375"/>
              <a:ext cx="53875" cy="51850"/>
            </a:xfrm>
            <a:custGeom>
              <a:avLst/>
              <a:gdLst/>
              <a:ahLst/>
              <a:cxnLst/>
              <a:rect l="l" t="t" r="r" b="b"/>
              <a:pathLst>
                <a:path w="2155" h="2074" extrusionOk="0">
                  <a:moveTo>
                    <a:pt x="1119" y="1"/>
                  </a:moveTo>
                  <a:cubicBezTo>
                    <a:pt x="849" y="1"/>
                    <a:pt x="583" y="106"/>
                    <a:pt x="386" y="305"/>
                  </a:cubicBezTo>
                  <a:cubicBezTo>
                    <a:pt x="89" y="600"/>
                    <a:pt x="0" y="1047"/>
                    <a:pt x="160" y="1433"/>
                  </a:cubicBezTo>
                  <a:cubicBezTo>
                    <a:pt x="322" y="1820"/>
                    <a:pt x="699" y="2074"/>
                    <a:pt x="1119" y="2074"/>
                  </a:cubicBezTo>
                  <a:cubicBezTo>
                    <a:pt x="1691" y="2074"/>
                    <a:pt x="2155" y="1609"/>
                    <a:pt x="2155" y="1038"/>
                  </a:cubicBezTo>
                  <a:cubicBezTo>
                    <a:pt x="2155" y="617"/>
                    <a:pt x="1901" y="241"/>
                    <a:pt x="1515" y="79"/>
                  </a:cubicBezTo>
                  <a:cubicBezTo>
                    <a:pt x="1387" y="26"/>
                    <a:pt x="1252" y="1"/>
                    <a:pt x="11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386;p67">
              <a:extLst>
                <a:ext uri="{FF2B5EF4-FFF2-40B4-BE49-F238E27FC236}">
                  <a16:creationId xmlns:a16="http://schemas.microsoft.com/office/drawing/2014/main" id="{7CA9CE33-02D9-7A66-D0BF-EA3C206FD263}"/>
                </a:ext>
              </a:extLst>
            </p:cNvPr>
            <p:cNvSpPr/>
            <p:nvPr/>
          </p:nvSpPr>
          <p:spPr>
            <a:xfrm>
              <a:off x="13394500" y="3011475"/>
              <a:ext cx="29650" cy="29650"/>
            </a:xfrm>
            <a:custGeom>
              <a:avLst/>
              <a:gdLst/>
              <a:ahLst/>
              <a:cxnLst/>
              <a:rect l="l" t="t" r="r" b="b"/>
              <a:pathLst>
                <a:path w="1186" h="1186" extrusionOk="0">
                  <a:moveTo>
                    <a:pt x="592" y="0"/>
                  </a:moveTo>
                  <a:cubicBezTo>
                    <a:pt x="267" y="0"/>
                    <a:pt x="0" y="265"/>
                    <a:pt x="0" y="592"/>
                  </a:cubicBezTo>
                  <a:cubicBezTo>
                    <a:pt x="0" y="920"/>
                    <a:pt x="267" y="1186"/>
                    <a:pt x="592" y="1186"/>
                  </a:cubicBezTo>
                  <a:cubicBezTo>
                    <a:pt x="920" y="1186"/>
                    <a:pt x="1186" y="920"/>
                    <a:pt x="1186" y="592"/>
                  </a:cubicBezTo>
                  <a:cubicBezTo>
                    <a:pt x="1186" y="265"/>
                    <a:pt x="920" y="0"/>
                    <a:pt x="5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387;p67">
              <a:extLst>
                <a:ext uri="{FF2B5EF4-FFF2-40B4-BE49-F238E27FC236}">
                  <a16:creationId xmlns:a16="http://schemas.microsoft.com/office/drawing/2014/main" id="{A081BE95-2AD6-B8FE-9905-30533A0228E4}"/>
                </a:ext>
              </a:extLst>
            </p:cNvPr>
            <p:cNvSpPr/>
            <p:nvPr/>
          </p:nvSpPr>
          <p:spPr>
            <a:xfrm>
              <a:off x="13347075" y="3196975"/>
              <a:ext cx="124500" cy="103650"/>
            </a:xfrm>
            <a:custGeom>
              <a:avLst/>
              <a:gdLst/>
              <a:ahLst/>
              <a:cxnLst/>
              <a:rect l="l" t="t" r="r" b="b"/>
              <a:pathLst>
                <a:path w="4980" h="4146" extrusionOk="0">
                  <a:moveTo>
                    <a:pt x="1" y="0"/>
                  </a:moveTo>
                  <a:lnTo>
                    <a:pt x="1" y="4146"/>
                  </a:lnTo>
                  <a:lnTo>
                    <a:pt x="4980" y="4146"/>
                  </a:lnTo>
                  <a:lnTo>
                    <a:pt x="49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388;p67">
              <a:extLst>
                <a:ext uri="{FF2B5EF4-FFF2-40B4-BE49-F238E27FC236}">
                  <a16:creationId xmlns:a16="http://schemas.microsoft.com/office/drawing/2014/main" id="{AC7EE3C9-2107-64DA-8AFC-1519AFB13B61}"/>
                </a:ext>
              </a:extLst>
            </p:cNvPr>
            <p:cNvSpPr/>
            <p:nvPr/>
          </p:nvSpPr>
          <p:spPr>
            <a:xfrm>
              <a:off x="13471550" y="2958200"/>
              <a:ext cx="62250" cy="409500"/>
            </a:xfrm>
            <a:custGeom>
              <a:avLst/>
              <a:gdLst/>
              <a:ahLst/>
              <a:cxnLst/>
              <a:rect l="l" t="t" r="r" b="b"/>
              <a:pathLst>
                <a:path w="2490" h="16380" extrusionOk="0">
                  <a:moveTo>
                    <a:pt x="1" y="0"/>
                  </a:moveTo>
                  <a:lnTo>
                    <a:pt x="1" y="16379"/>
                  </a:lnTo>
                  <a:lnTo>
                    <a:pt x="2490" y="16379"/>
                  </a:lnTo>
                  <a:lnTo>
                    <a:pt x="24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389;p67">
              <a:extLst>
                <a:ext uri="{FF2B5EF4-FFF2-40B4-BE49-F238E27FC236}">
                  <a16:creationId xmlns:a16="http://schemas.microsoft.com/office/drawing/2014/main" id="{304F3BB2-8EE9-F5BC-175E-2CAF85CA1310}"/>
                </a:ext>
              </a:extLst>
            </p:cNvPr>
            <p:cNvSpPr/>
            <p:nvPr/>
          </p:nvSpPr>
          <p:spPr>
            <a:xfrm>
              <a:off x="13502650" y="3060050"/>
              <a:ext cx="320150" cy="307650"/>
            </a:xfrm>
            <a:custGeom>
              <a:avLst/>
              <a:gdLst/>
              <a:ahLst/>
              <a:cxnLst/>
              <a:rect l="l" t="t" r="r" b="b"/>
              <a:pathLst>
                <a:path w="12806" h="12306" extrusionOk="0">
                  <a:moveTo>
                    <a:pt x="0" y="1"/>
                  </a:moveTo>
                  <a:lnTo>
                    <a:pt x="0" y="12305"/>
                  </a:lnTo>
                  <a:lnTo>
                    <a:pt x="12805" y="12305"/>
                  </a:lnTo>
                  <a:lnTo>
                    <a:pt x="128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05"/>
        <p:cNvGrpSpPr/>
        <p:nvPr/>
      </p:nvGrpSpPr>
      <p:grpSpPr>
        <a:xfrm>
          <a:off x="0" y="0"/>
          <a:ext cx="0" cy="0"/>
          <a:chOff x="0" y="0"/>
          <a:chExt cx="0" cy="0"/>
        </a:xfrm>
      </p:grpSpPr>
      <p:sp>
        <p:nvSpPr>
          <p:cNvPr id="1206" name="Google Shape;1206;p42"/>
          <p:cNvSpPr txBox="1">
            <a:spLocks noGrp="1"/>
          </p:cNvSpPr>
          <p:nvPr>
            <p:ph type="title"/>
          </p:nvPr>
        </p:nvSpPr>
        <p:spPr>
          <a:xfrm>
            <a:off x="680525" y="445025"/>
            <a:ext cx="4393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hỏi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lời</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67"/>
        <p:cNvGrpSpPr/>
        <p:nvPr/>
      </p:nvGrpSpPr>
      <p:grpSpPr>
        <a:xfrm>
          <a:off x="0" y="0"/>
          <a:ext cx="0" cy="0"/>
          <a:chOff x="0" y="0"/>
          <a:chExt cx="0" cy="0"/>
        </a:xfrm>
      </p:grpSpPr>
      <p:sp>
        <p:nvSpPr>
          <p:cNvPr id="3168" name="Google Shape;3168;p67"/>
          <p:cNvSpPr txBox="1">
            <a:spLocks noGrp="1"/>
          </p:cNvSpPr>
          <p:nvPr>
            <p:ph type="title"/>
          </p:nvPr>
        </p:nvSpPr>
        <p:spPr>
          <a:xfrm>
            <a:off x="1333500" y="2049850"/>
            <a:ext cx="6934200" cy="744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panose="02020603050405020304" pitchFamily="18" charset="0"/>
                <a:cs typeface="Times New Roman" panose="02020603050405020304" pitchFamily="18" charset="0"/>
              </a:rPr>
              <a:t>Cảm ơn quý thầy cô và các bạn đã lắng nghe </a:t>
            </a:r>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7" name="Google Shape;426;p35">
            <a:extLst>
              <a:ext uri="{FF2B5EF4-FFF2-40B4-BE49-F238E27FC236}">
                <a16:creationId xmlns:a16="http://schemas.microsoft.com/office/drawing/2014/main" id="{4B45F304-D9BD-C4F3-BEBE-97667BB2DC0C}"/>
              </a:ext>
            </a:extLst>
          </p:cNvPr>
          <p:cNvSpPr txBox="1">
            <a:spLocks noGrp="1"/>
          </p:cNvSpPr>
          <p:nvPr>
            <p:ph type="title"/>
          </p:nvPr>
        </p:nvSpPr>
        <p:spPr>
          <a:xfrm>
            <a:off x="1355822" y="1261325"/>
            <a:ext cx="2403378" cy="32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accent3"/>
              </a:buClr>
              <a:buSzPts val="1100"/>
              <a:buFont typeface="Arial"/>
              <a:buNone/>
            </a:pPr>
            <a:r>
              <a:rPr lang="en-US" sz="2000" b="1">
                <a:solidFill>
                  <a:srgbClr val="000000"/>
                </a:solidFill>
                <a:latin typeface="Times New Roman" panose="02020603050405020304" pitchFamily="18" charset="0"/>
                <a:cs typeface="Times New Roman" panose="02020603050405020304" pitchFamily="18" charset="0"/>
              </a:rPr>
              <a:t>Giới Thiệu</a:t>
            </a:r>
            <a:endParaRPr sz="2000" b="1">
              <a:solidFill>
                <a:srgbClr val="000000"/>
              </a:solidFill>
              <a:latin typeface="Times New Roman" panose="02020603050405020304" pitchFamily="18" charset="0"/>
              <a:cs typeface="Times New Roman" panose="02020603050405020304" pitchFamily="18" charset="0"/>
            </a:endParaRPr>
          </a:p>
        </p:txBody>
      </p:sp>
      <p:sp>
        <p:nvSpPr>
          <p:cNvPr id="8" name="Google Shape;427;p35">
            <a:extLst>
              <a:ext uri="{FF2B5EF4-FFF2-40B4-BE49-F238E27FC236}">
                <a16:creationId xmlns:a16="http://schemas.microsoft.com/office/drawing/2014/main" id="{5526F18C-2677-A359-034A-7B87EFF1D78A}"/>
              </a:ext>
            </a:extLst>
          </p:cNvPr>
          <p:cNvSpPr txBox="1">
            <a:spLocks/>
          </p:cNvSpPr>
          <p:nvPr/>
        </p:nvSpPr>
        <p:spPr>
          <a:xfrm>
            <a:off x="1611893" y="1616105"/>
            <a:ext cx="1868130" cy="4001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4"/>
              </a:buClr>
              <a:buSzPts val="1200"/>
              <a:buFont typeface="Open Sans"/>
              <a:buChar char="●"/>
              <a:defRPr sz="1200" b="0" i="0" u="none" strike="noStrike" cap="none">
                <a:solidFill>
                  <a:schemeClr val="accent4"/>
                </a:solidFill>
                <a:latin typeface="Open Sans"/>
                <a:ea typeface="Open Sans"/>
                <a:cs typeface="Open Sans"/>
                <a:sym typeface="Open Sans"/>
              </a:defRPr>
            </a:lvl1pPr>
            <a:lvl2pPr marL="914400" marR="0" lvl="1" indent="-304800" algn="l" rtl="0">
              <a:lnSpc>
                <a:spcPct val="100000"/>
              </a:lnSpc>
              <a:spcBef>
                <a:spcPts val="1600"/>
              </a:spcBef>
              <a:spcAft>
                <a:spcPts val="0"/>
              </a:spcAft>
              <a:buClr>
                <a:schemeClr val="accent4"/>
              </a:buClr>
              <a:buSzPts val="1200"/>
              <a:buFont typeface="Open Sans"/>
              <a:buChar char="○"/>
              <a:defRPr sz="1200" b="0" i="0" u="none" strike="noStrike" cap="none">
                <a:solidFill>
                  <a:schemeClr val="accent4"/>
                </a:solidFill>
                <a:latin typeface="Open Sans"/>
                <a:ea typeface="Open Sans"/>
                <a:cs typeface="Open Sans"/>
                <a:sym typeface="Open Sans"/>
              </a:defRPr>
            </a:lvl2pPr>
            <a:lvl3pPr marL="1371600" marR="0" lvl="2" indent="-304800" algn="l" rtl="0">
              <a:lnSpc>
                <a:spcPct val="100000"/>
              </a:lnSpc>
              <a:spcBef>
                <a:spcPts val="1600"/>
              </a:spcBef>
              <a:spcAft>
                <a:spcPts val="0"/>
              </a:spcAft>
              <a:buClr>
                <a:schemeClr val="accent4"/>
              </a:buClr>
              <a:buSzPts val="1200"/>
              <a:buFont typeface="Open Sans"/>
              <a:buChar char="■"/>
              <a:defRPr sz="1200" b="0" i="0" u="none" strike="noStrike" cap="none">
                <a:solidFill>
                  <a:schemeClr val="accent4"/>
                </a:solidFill>
                <a:latin typeface="Open Sans"/>
                <a:ea typeface="Open Sans"/>
                <a:cs typeface="Open Sans"/>
                <a:sym typeface="Open Sans"/>
              </a:defRPr>
            </a:lvl3pPr>
            <a:lvl4pPr marL="1828800" marR="0" lvl="3" indent="-304800" algn="l" rtl="0">
              <a:lnSpc>
                <a:spcPct val="100000"/>
              </a:lnSpc>
              <a:spcBef>
                <a:spcPts val="1600"/>
              </a:spcBef>
              <a:spcAft>
                <a:spcPts val="0"/>
              </a:spcAft>
              <a:buClr>
                <a:schemeClr val="accent4"/>
              </a:buClr>
              <a:buSzPts val="1200"/>
              <a:buFont typeface="Open Sans"/>
              <a:buChar char="●"/>
              <a:defRPr sz="1200" b="0" i="0" u="none" strike="noStrike" cap="none">
                <a:solidFill>
                  <a:schemeClr val="accent4"/>
                </a:solidFill>
                <a:latin typeface="Open Sans"/>
                <a:ea typeface="Open Sans"/>
                <a:cs typeface="Open Sans"/>
                <a:sym typeface="Open Sans"/>
              </a:defRPr>
            </a:lvl4pPr>
            <a:lvl5pPr marL="2286000" marR="0" lvl="4" indent="-304800" algn="l" rtl="0">
              <a:lnSpc>
                <a:spcPct val="100000"/>
              </a:lnSpc>
              <a:spcBef>
                <a:spcPts val="1600"/>
              </a:spcBef>
              <a:spcAft>
                <a:spcPts val="0"/>
              </a:spcAft>
              <a:buClr>
                <a:schemeClr val="accent4"/>
              </a:buClr>
              <a:buSzPts val="1200"/>
              <a:buFont typeface="Open Sans"/>
              <a:buChar char="○"/>
              <a:defRPr sz="1200" b="0" i="0" u="none" strike="noStrike" cap="none">
                <a:solidFill>
                  <a:schemeClr val="accent4"/>
                </a:solidFill>
                <a:latin typeface="Open Sans"/>
                <a:ea typeface="Open Sans"/>
                <a:cs typeface="Open Sans"/>
                <a:sym typeface="Open Sans"/>
              </a:defRPr>
            </a:lvl5pPr>
            <a:lvl6pPr marL="2743200" marR="0" lvl="5" indent="-304800" algn="l" rtl="0">
              <a:lnSpc>
                <a:spcPct val="100000"/>
              </a:lnSpc>
              <a:spcBef>
                <a:spcPts val="1600"/>
              </a:spcBef>
              <a:spcAft>
                <a:spcPts val="0"/>
              </a:spcAft>
              <a:buClr>
                <a:schemeClr val="accent4"/>
              </a:buClr>
              <a:buSzPts val="1200"/>
              <a:buFont typeface="Open Sans"/>
              <a:buChar char="■"/>
              <a:defRPr sz="1200" b="0" i="0" u="none" strike="noStrike" cap="none">
                <a:solidFill>
                  <a:schemeClr val="accent4"/>
                </a:solidFill>
                <a:latin typeface="Open Sans"/>
                <a:ea typeface="Open Sans"/>
                <a:cs typeface="Open Sans"/>
                <a:sym typeface="Open Sans"/>
              </a:defRPr>
            </a:lvl6pPr>
            <a:lvl7pPr marL="3200400" marR="0" lvl="6" indent="-304800" algn="l" rtl="0">
              <a:lnSpc>
                <a:spcPct val="100000"/>
              </a:lnSpc>
              <a:spcBef>
                <a:spcPts val="1600"/>
              </a:spcBef>
              <a:spcAft>
                <a:spcPts val="0"/>
              </a:spcAft>
              <a:buClr>
                <a:schemeClr val="accent4"/>
              </a:buClr>
              <a:buSzPts val="1200"/>
              <a:buFont typeface="Open Sans"/>
              <a:buChar char="●"/>
              <a:defRPr sz="1200" b="0" i="0" u="none" strike="noStrike" cap="none">
                <a:solidFill>
                  <a:schemeClr val="accent4"/>
                </a:solidFill>
                <a:latin typeface="Open Sans"/>
                <a:ea typeface="Open Sans"/>
                <a:cs typeface="Open Sans"/>
                <a:sym typeface="Open Sans"/>
              </a:defRPr>
            </a:lvl7pPr>
            <a:lvl8pPr marL="3657600" marR="0" lvl="7" indent="-304800" algn="l" rtl="0">
              <a:lnSpc>
                <a:spcPct val="100000"/>
              </a:lnSpc>
              <a:spcBef>
                <a:spcPts val="1600"/>
              </a:spcBef>
              <a:spcAft>
                <a:spcPts val="0"/>
              </a:spcAft>
              <a:buClr>
                <a:schemeClr val="accent4"/>
              </a:buClr>
              <a:buSzPts val="1200"/>
              <a:buFont typeface="Open Sans"/>
              <a:buChar char="○"/>
              <a:defRPr sz="1200" b="0" i="0" u="none" strike="noStrike" cap="none">
                <a:solidFill>
                  <a:schemeClr val="accent4"/>
                </a:solidFill>
                <a:latin typeface="Open Sans"/>
                <a:ea typeface="Open Sans"/>
                <a:cs typeface="Open Sans"/>
                <a:sym typeface="Open Sans"/>
              </a:defRPr>
            </a:lvl8pPr>
            <a:lvl9pPr marL="4114800" marR="0" lvl="8" indent="-304800" algn="l" rtl="0">
              <a:lnSpc>
                <a:spcPct val="100000"/>
              </a:lnSpc>
              <a:spcBef>
                <a:spcPts val="1600"/>
              </a:spcBef>
              <a:spcAft>
                <a:spcPts val="1600"/>
              </a:spcAft>
              <a:buClr>
                <a:schemeClr val="accent4"/>
              </a:buClr>
              <a:buSzPts val="1200"/>
              <a:buFont typeface="Open Sans"/>
              <a:buChar char="■"/>
              <a:defRPr sz="1200" b="0" i="0" u="none" strike="noStrike" cap="none">
                <a:solidFill>
                  <a:schemeClr val="accent4"/>
                </a:solidFill>
                <a:latin typeface="Open Sans"/>
                <a:ea typeface="Open Sans"/>
                <a:cs typeface="Open Sans"/>
                <a:sym typeface="Open Sans"/>
              </a:defRPr>
            </a:lvl9pPr>
          </a:lstStyle>
          <a:p>
            <a:pPr marL="0" indent="0">
              <a:buClr>
                <a:schemeClr val="accent3"/>
              </a:buClr>
              <a:buSzPts val="1100"/>
              <a:buFont typeface="Arial"/>
              <a:buNone/>
            </a:pPr>
            <a:r>
              <a:rPr lang="en-US" sz="1400" dirty="0" err="1">
                <a:solidFill>
                  <a:srgbClr val="000000"/>
                </a:solidFill>
                <a:latin typeface="Times New Roman" panose="02020603050405020304" pitchFamily="18" charset="0"/>
                <a:cs typeface="Times New Roman" panose="02020603050405020304" pitchFamily="18" charset="0"/>
              </a:rPr>
              <a:t>Giới</a:t>
            </a:r>
            <a:r>
              <a:rPr lang="en-US" sz="1400" dirty="0">
                <a:solidFill>
                  <a:srgbClr val="000000"/>
                </a:solidFill>
                <a:latin typeface="Times New Roman" panose="02020603050405020304" pitchFamily="18" charset="0"/>
                <a:cs typeface="Times New Roman" panose="02020603050405020304" pitchFamily="18" charset="0"/>
              </a:rPr>
              <a:t> </a:t>
            </a:r>
            <a:r>
              <a:rPr lang="vi-VN" sz="1400" dirty="0">
                <a:solidFill>
                  <a:srgbClr val="000000"/>
                </a:solidFill>
                <a:latin typeface="Times New Roman" panose="02020603050405020304" pitchFamily="18" charset="0"/>
                <a:cs typeface="Times New Roman" panose="02020603050405020304" pitchFamily="18" charset="0"/>
              </a:rPr>
              <a:t>thiệu đề tài, dự án</a:t>
            </a:r>
            <a:r>
              <a:rPr lang="en-US" sz="1400" dirty="0">
                <a:solidFill>
                  <a:srgbClr val="000000"/>
                </a:solidFill>
                <a:latin typeface="Times New Roman" panose="02020603050405020304" pitchFamily="18" charset="0"/>
                <a:cs typeface="Times New Roman" panose="02020603050405020304" pitchFamily="18" charset="0"/>
              </a:rPr>
              <a:t> </a:t>
            </a:r>
          </a:p>
        </p:txBody>
      </p:sp>
      <p:sp>
        <p:nvSpPr>
          <p:cNvPr id="9" name="Google Shape;428;p35">
            <a:extLst>
              <a:ext uri="{FF2B5EF4-FFF2-40B4-BE49-F238E27FC236}">
                <a16:creationId xmlns:a16="http://schemas.microsoft.com/office/drawing/2014/main" id="{A3941CE8-7197-7A16-3912-8F0B48B45CF1}"/>
              </a:ext>
            </a:extLst>
          </p:cNvPr>
          <p:cNvSpPr txBox="1">
            <a:spLocks/>
          </p:cNvSpPr>
          <p:nvPr/>
        </p:nvSpPr>
        <p:spPr>
          <a:xfrm>
            <a:off x="324878" y="10630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1"/>
              </a:buClr>
              <a:buSzPts val="1600"/>
              <a:buFont typeface="Sen"/>
              <a:buNone/>
              <a:defRPr sz="2000" b="1" i="0" u="none" strike="noStrike" cap="none">
                <a:solidFill>
                  <a:schemeClr val="dk2"/>
                </a:solidFill>
                <a:latin typeface="Sen"/>
                <a:ea typeface="Sen"/>
                <a:cs typeface="Sen"/>
                <a:sym typeface="Sen"/>
              </a:defRPr>
            </a:lvl1pPr>
            <a:lvl2pPr marL="914400" marR="0" lvl="1" indent="-330200" algn="ctr" rtl="0">
              <a:lnSpc>
                <a:spcPct val="100000"/>
              </a:lnSpc>
              <a:spcBef>
                <a:spcPts val="0"/>
              </a:spcBef>
              <a:spcAft>
                <a:spcPts val="0"/>
              </a:spcAft>
              <a:buClr>
                <a:schemeClr val="accent1"/>
              </a:buClr>
              <a:buSzPts val="1600"/>
              <a:buFont typeface="Sen"/>
              <a:buNone/>
              <a:defRPr sz="2000" b="1" i="0" u="none" strike="noStrike" cap="none">
                <a:solidFill>
                  <a:schemeClr val="dk2"/>
                </a:solidFill>
                <a:latin typeface="Sen"/>
                <a:ea typeface="Sen"/>
                <a:cs typeface="Sen"/>
                <a:sym typeface="Sen"/>
              </a:defRPr>
            </a:lvl2pPr>
            <a:lvl3pPr marL="1371600" marR="0" lvl="2" indent="-330200" algn="ctr" rtl="0">
              <a:lnSpc>
                <a:spcPct val="100000"/>
              </a:lnSpc>
              <a:spcBef>
                <a:spcPts val="0"/>
              </a:spcBef>
              <a:spcAft>
                <a:spcPts val="0"/>
              </a:spcAft>
              <a:buClr>
                <a:schemeClr val="accent1"/>
              </a:buClr>
              <a:buSzPts val="1600"/>
              <a:buFont typeface="Sen"/>
              <a:buNone/>
              <a:defRPr sz="2000" b="1" i="0" u="none" strike="noStrike" cap="none">
                <a:solidFill>
                  <a:schemeClr val="dk2"/>
                </a:solidFill>
                <a:latin typeface="Sen"/>
                <a:ea typeface="Sen"/>
                <a:cs typeface="Sen"/>
                <a:sym typeface="Sen"/>
              </a:defRPr>
            </a:lvl3pPr>
            <a:lvl4pPr marL="1828800" marR="0" lvl="3" indent="-330200" algn="ctr" rtl="0">
              <a:lnSpc>
                <a:spcPct val="100000"/>
              </a:lnSpc>
              <a:spcBef>
                <a:spcPts val="0"/>
              </a:spcBef>
              <a:spcAft>
                <a:spcPts val="0"/>
              </a:spcAft>
              <a:buClr>
                <a:schemeClr val="accent1"/>
              </a:buClr>
              <a:buSzPts val="1600"/>
              <a:buFont typeface="Sen"/>
              <a:buNone/>
              <a:defRPr sz="2000" b="1" i="0" u="none" strike="noStrike" cap="none">
                <a:solidFill>
                  <a:schemeClr val="dk2"/>
                </a:solidFill>
                <a:latin typeface="Sen"/>
                <a:ea typeface="Sen"/>
                <a:cs typeface="Sen"/>
                <a:sym typeface="Sen"/>
              </a:defRPr>
            </a:lvl4pPr>
            <a:lvl5pPr marL="2286000" marR="0" lvl="4" indent="-330200" algn="ctr" rtl="0">
              <a:lnSpc>
                <a:spcPct val="100000"/>
              </a:lnSpc>
              <a:spcBef>
                <a:spcPts val="0"/>
              </a:spcBef>
              <a:spcAft>
                <a:spcPts val="0"/>
              </a:spcAft>
              <a:buClr>
                <a:schemeClr val="accent1"/>
              </a:buClr>
              <a:buSzPts val="1600"/>
              <a:buFont typeface="Sen"/>
              <a:buNone/>
              <a:defRPr sz="2000" b="1" i="0" u="none" strike="noStrike" cap="none">
                <a:solidFill>
                  <a:schemeClr val="dk2"/>
                </a:solidFill>
                <a:latin typeface="Sen"/>
                <a:ea typeface="Sen"/>
                <a:cs typeface="Sen"/>
                <a:sym typeface="Sen"/>
              </a:defRPr>
            </a:lvl5pPr>
            <a:lvl6pPr marL="2743200" marR="0" lvl="5" indent="-330200" algn="ctr" rtl="0">
              <a:lnSpc>
                <a:spcPct val="100000"/>
              </a:lnSpc>
              <a:spcBef>
                <a:spcPts val="0"/>
              </a:spcBef>
              <a:spcAft>
                <a:spcPts val="0"/>
              </a:spcAft>
              <a:buClr>
                <a:schemeClr val="accent1"/>
              </a:buClr>
              <a:buSzPts val="1600"/>
              <a:buFont typeface="Sen"/>
              <a:buNone/>
              <a:defRPr sz="2000" b="1" i="0" u="none" strike="noStrike" cap="none">
                <a:solidFill>
                  <a:schemeClr val="dk2"/>
                </a:solidFill>
                <a:latin typeface="Sen"/>
                <a:ea typeface="Sen"/>
                <a:cs typeface="Sen"/>
                <a:sym typeface="Sen"/>
              </a:defRPr>
            </a:lvl6pPr>
            <a:lvl7pPr marL="3200400" marR="0" lvl="6" indent="-330200" algn="ctr" rtl="0">
              <a:lnSpc>
                <a:spcPct val="100000"/>
              </a:lnSpc>
              <a:spcBef>
                <a:spcPts val="0"/>
              </a:spcBef>
              <a:spcAft>
                <a:spcPts val="0"/>
              </a:spcAft>
              <a:buClr>
                <a:schemeClr val="accent1"/>
              </a:buClr>
              <a:buSzPts val="1600"/>
              <a:buFont typeface="Sen"/>
              <a:buNone/>
              <a:defRPr sz="2000" b="1" i="0" u="none" strike="noStrike" cap="none">
                <a:solidFill>
                  <a:schemeClr val="dk2"/>
                </a:solidFill>
                <a:latin typeface="Sen"/>
                <a:ea typeface="Sen"/>
                <a:cs typeface="Sen"/>
                <a:sym typeface="Sen"/>
              </a:defRPr>
            </a:lvl7pPr>
            <a:lvl8pPr marL="3657600" marR="0" lvl="7" indent="-330200" algn="ctr" rtl="0">
              <a:lnSpc>
                <a:spcPct val="100000"/>
              </a:lnSpc>
              <a:spcBef>
                <a:spcPts val="0"/>
              </a:spcBef>
              <a:spcAft>
                <a:spcPts val="0"/>
              </a:spcAft>
              <a:buClr>
                <a:schemeClr val="accent1"/>
              </a:buClr>
              <a:buSzPts val="1600"/>
              <a:buFont typeface="Sen"/>
              <a:buNone/>
              <a:defRPr sz="2000" b="1" i="0" u="none" strike="noStrike" cap="none">
                <a:solidFill>
                  <a:schemeClr val="dk2"/>
                </a:solidFill>
                <a:latin typeface="Sen"/>
                <a:ea typeface="Sen"/>
                <a:cs typeface="Sen"/>
                <a:sym typeface="Sen"/>
              </a:defRPr>
            </a:lvl8pPr>
            <a:lvl9pPr marL="4114800" marR="0" lvl="8" indent="-330200" algn="ctr" rtl="0">
              <a:lnSpc>
                <a:spcPct val="100000"/>
              </a:lnSpc>
              <a:spcBef>
                <a:spcPts val="0"/>
              </a:spcBef>
              <a:spcAft>
                <a:spcPts val="0"/>
              </a:spcAft>
              <a:buClr>
                <a:schemeClr val="accent1"/>
              </a:buClr>
              <a:buSzPts val="1600"/>
              <a:buFont typeface="Sen"/>
              <a:buNone/>
              <a:defRPr sz="2000" b="1" i="0" u="none" strike="noStrike" cap="none">
                <a:solidFill>
                  <a:schemeClr val="dk2"/>
                </a:solidFill>
                <a:latin typeface="Sen"/>
                <a:ea typeface="Sen"/>
                <a:cs typeface="Sen"/>
                <a:sym typeface="Sen"/>
              </a:defRPr>
            </a:lvl9pPr>
          </a:lstStyle>
          <a:p>
            <a:pPr marL="0" indent="0" algn="l">
              <a:buClr>
                <a:schemeClr val="accent3"/>
              </a:buClr>
              <a:buSzPts val="1100"/>
              <a:buFont typeface="Arial"/>
              <a:buNone/>
            </a:pPr>
            <a:r>
              <a:rPr lang="en-US" sz="3600" dirty="0" err="1">
                <a:solidFill>
                  <a:srgbClr val="000000"/>
                </a:solidFill>
                <a:latin typeface="Times New Roman" panose="02020603050405020304" pitchFamily="18" charset="0"/>
                <a:cs typeface="Times New Roman" panose="02020603050405020304" pitchFamily="18" charset="0"/>
              </a:rPr>
              <a:t>Nội</a:t>
            </a:r>
            <a:r>
              <a:rPr lang="en-US" sz="3600" dirty="0">
                <a:solidFill>
                  <a:srgbClr val="000000"/>
                </a:solidFill>
                <a:latin typeface="Times New Roman" panose="02020603050405020304" pitchFamily="18" charset="0"/>
                <a:cs typeface="Times New Roman" panose="02020603050405020304" pitchFamily="18" charset="0"/>
              </a:rPr>
              <a:t> dung </a:t>
            </a:r>
          </a:p>
        </p:txBody>
      </p:sp>
      <p:sp>
        <p:nvSpPr>
          <p:cNvPr id="10" name="Google Shape;429;p35">
            <a:extLst>
              <a:ext uri="{FF2B5EF4-FFF2-40B4-BE49-F238E27FC236}">
                <a16:creationId xmlns:a16="http://schemas.microsoft.com/office/drawing/2014/main" id="{6F05718D-7E87-8333-D7E8-9339364FC1F6}"/>
              </a:ext>
            </a:extLst>
          </p:cNvPr>
          <p:cNvSpPr txBox="1">
            <a:spLocks/>
          </p:cNvSpPr>
          <p:nvPr/>
        </p:nvSpPr>
        <p:spPr>
          <a:xfrm>
            <a:off x="5220000" y="1290605"/>
            <a:ext cx="3210600" cy="325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1"/>
              </a:buClr>
              <a:buSzPts val="1600"/>
              <a:buFont typeface="Sen"/>
              <a:buNone/>
              <a:defRPr sz="2000" b="1" i="0" u="none" strike="noStrike" cap="none">
                <a:solidFill>
                  <a:schemeClr val="dk2"/>
                </a:solidFill>
                <a:latin typeface="Sen"/>
                <a:ea typeface="Sen"/>
                <a:cs typeface="Sen"/>
                <a:sym typeface="Sen"/>
              </a:defRPr>
            </a:lvl1pPr>
            <a:lvl2pPr marL="914400" marR="0" lvl="1" indent="-330200" algn="ctr" rtl="0">
              <a:lnSpc>
                <a:spcPct val="100000"/>
              </a:lnSpc>
              <a:spcBef>
                <a:spcPts val="0"/>
              </a:spcBef>
              <a:spcAft>
                <a:spcPts val="0"/>
              </a:spcAft>
              <a:buClr>
                <a:schemeClr val="accent1"/>
              </a:buClr>
              <a:buSzPts val="1600"/>
              <a:buFont typeface="Sen"/>
              <a:buNone/>
              <a:defRPr sz="2000" b="1" i="0" u="none" strike="noStrike" cap="none">
                <a:solidFill>
                  <a:schemeClr val="dk2"/>
                </a:solidFill>
                <a:latin typeface="Sen"/>
                <a:ea typeface="Sen"/>
                <a:cs typeface="Sen"/>
                <a:sym typeface="Sen"/>
              </a:defRPr>
            </a:lvl2pPr>
            <a:lvl3pPr marL="1371600" marR="0" lvl="2" indent="-330200" algn="ctr" rtl="0">
              <a:lnSpc>
                <a:spcPct val="100000"/>
              </a:lnSpc>
              <a:spcBef>
                <a:spcPts val="0"/>
              </a:spcBef>
              <a:spcAft>
                <a:spcPts val="0"/>
              </a:spcAft>
              <a:buClr>
                <a:schemeClr val="accent1"/>
              </a:buClr>
              <a:buSzPts val="1600"/>
              <a:buFont typeface="Sen"/>
              <a:buNone/>
              <a:defRPr sz="2000" b="1" i="0" u="none" strike="noStrike" cap="none">
                <a:solidFill>
                  <a:schemeClr val="dk2"/>
                </a:solidFill>
                <a:latin typeface="Sen"/>
                <a:ea typeface="Sen"/>
                <a:cs typeface="Sen"/>
                <a:sym typeface="Sen"/>
              </a:defRPr>
            </a:lvl3pPr>
            <a:lvl4pPr marL="1828800" marR="0" lvl="3" indent="-330200" algn="ctr" rtl="0">
              <a:lnSpc>
                <a:spcPct val="100000"/>
              </a:lnSpc>
              <a:spcBef>
                <a:spcPts val="0"/>
              </a:spcBef>
              <a:spcAft>
                <a:spcPts val="0"/>
              </a:spcAft>
              <a:buClr>
                <a:schemeClr val="accent1"/>
              </a:buClr>
              <a:buSzPts val="1600"/>
              <a:buFont typeface="Sen"/>
              <a:buNone/>
              <a:defRPr sz="2000" b="1" i="0" u="none" strike="noStrike" cap="none">
                <a:solidFill>
                  <a:schemeClr val="dk2"/>
                </a:solidFill>
                <a:latin typeface="Sen"/>
                <a:ea typeface="Sen"/>
                <a:cs typeface="Sen"/>
                <a:sym typeface="Sen"/>
              </a:defRPr>
            </a:lvl4pPr>
            <a:lvl5pPr marL="2286000" marR="0" lvl="4" indent="-330200" algn="ctr" rtl="0">
              <a:lnSpc>
                <a:spcPct val="100000"/>
              </a:lnSpc>
              <a:spcBef>
                <a:spcPts val="0"/>
              </a:spcBef>
              <a:spcAft>
                <a:spcPts val="0"/>
              </a:spcAft>
              <a:buClr>
                <a:schemeClr val="accent1"/>
              </a:buClr>
              <a:buSzPts val="1600"/>
              <a:buFont typeface="Sen"/>
              <a:buNone/>
              <a:defRPr sz="2000" b="1" i="0" u="none" strike="noStrike" cap="none">
                <a:solidFill>
                  <a:schemeClr val="dk2"/>
                </a:solidFill>
                <a:latin typeface="Sen"/>
                <a:ea typeface="Sen"/>
                <a:cs typeface="Sen"/>
                <a:sym typeface="Sen"/>
              </a:defRPr>
            </a:lvl5pPr>
            <a:lvl6pPr marL="2743200" marR="0" lvl="5" indent="-330200" algn="ctr" rtl="0">
              <a:lnSpc>
                <a:spcPct val="100000"/>
              </a:lnSpc>
              <a:spcBef>
                <a:spcPts val="0"/>
              </a:spcBef>
              <a:spcAft>
                <a:spcPts val="0"/>
              </a:spcAft>
              <a:buClr>
                <a:schemeClr val="accent1"/>
              </a:buClr>
              <a:buSzPts val="1600"/>
              <a:buFont typeface="Sen"/>
              <a:buNone/>
              <a:defRPr sz="2000" b="1" i="0" u="none" strike="noStrike" cap="none">
                <a:solidFill>
                  <a:schemeClr val="dk2"/>
                </a:solidFill>
                <a:latin typeface="Sen"/>
                <a:ea typeface="Sen"/>
                <a:cs typeface="Sen"/>
                <a:sym typeface="Sen"/>
              </a:defRPr>
            </a:lvl6pPr>
            <a:lvl7pPr marL="3200400" marR="0" lvl="6" indent="-330200" algn="ctr" rtl="0">
              <a:lnSpc>
                <a:spcPct val="100000"/>
              </a:lnSpc>
              <a:spcBef>
                <a:spcPts val="0"/>
              </a:spcBef>
              <a:spcAft>
                <a:spcPts val="0"/>
              </a:spcAft>
              <a:buClr>
                <a:schemeClr val="accent1"/>
              </a:buClr>
              <a:buSzPts val="1600"/>
              <a:buFont typeface="Sen"/>
              <a:buNone/>
              <a:defRPr sz="2000" b="1" i="0" u="none" strike="noStrike" cap="none">
                <a:solidFill>
                  <a:schemeClr val="dk2"/>
                </a:solidFill>
                <a:latin typeface="Sen"/>
                <a:ea typeface="Sen"/>
                <a:cs typeface="Sen"/>
                <a:sym typeface="Sen"/>
              </a:defRPr>
            </a:lvl7pPr>
            <a:lvl8pPr marL="3657600" marR="0" lvl="7" indent="-330200" algn="ctr" rtl="0">
              <a:lnSpc>
                <a:spcPct val="100000"/>
              </a:lnSpc>
              <a:spcBef>
                <a:spcPts val="0"/>
              </a:spcBef>
              <a:spcAft>
                <a:spcPts val="0"/>
              </a:spcAft>
              <a:buClr>
                <a:schemeClr val="accent1"/>
              </a:buClr>
              <a:buSzPts val="1600"/>
              <a:buFont typeface="Sen"/>
              <a:buNone/>
              <a:defRPr sz="2000" b="1" i="0" u="none" strike="noStrike" cap="none">
                <a:solidFill>
                  <a:schemeClr val="dk2"/>
                </a:solidFill>
                <a:latin typeface="Sen"/>
                <a:ea typeface="Sen"/>
                <a:cs typeface="Sen"/>
                <a:sym typeface="Sen"/>
              </a:defRPr>
            </a:lvl8pPr>
            <a:lvl9pPr marL="4114800" marR="0" lvl="8" indent="-330200" algn="ctr" rtl="0">
              <a:lnSpc>
                <a:spcPct val="100000"/>
              </a:lnSpc>
              <a:spcBef>
                <a:spcPts val="0"/>
              </a:spcBef>
              <a:spcAft>
                <a:spcPts val="0"/>
              </a:spcAft>
              <a:buClr>
                <a:schemeClr val="accent1"/>
              </a:buClr>
              <a:buSzPts val="1600"/>
              <a:buFont typeface="Sen"/>
              <a:buNone/>
              <a:defRPr sz="2000" b="1" i="0" u="none" strike="noStrike" cap="none">
                <a:solidFill>
                  <a:schemeClr val="dk2"/>
                </a:solidFill>
                <a:latin typeface="Sen"/>
                <a:ea typeface="Sen"/>
                <a:cs typeface="Sen"/>
                <a:sym typeface="Sen"/>
              </a:defRPr>
            </a:lvl9pPr>
          </a:lstStyle>
          <a:p>
            <a:pPr marL="0" indent="0" algn="l">
              <a:buClr>
                <a:schemeClr val="accent3"/>
              </a:buClr>
              <a:buSzPts val="1100"/>
              <a:buFont typeface="Arial"/>
              <a:buNone/>
            </a:pPr>
            <a:r>
              <a:rPr lang="en-US">
                <a:solidFill>
                  <a:srgbClr val="000000"/>
                </a:solidFill>
                <a:latin typeface="Times New Roman" panose="02020603050405020304" pitchFamily="18" charset="0"/>
                <a:cs typeface="Times New Roman" panose="02020603050405020304" pitchFamily="18" charset="0"/>
              </a:rPr>
              <a:t>Công Nghệ Sử dụng</a:t>
            </a:r>
          </a:p>
        </p:txBody>
      </p:sp>
      <p:sp>
        <p:nvSpPr>
          <p:cNvPr id="11" name="Google Shape;430;p35">
            <a:extLst>
              <a:ext uri="{FF2B5EF4-FFF2-40B4-BE49-F238E27FC236}">
                <a16:creationId xmlns:a16="http://schemas.microsoft.com/office/drawing/2014/main" id="{49F2B3C6-51DA-7461-0D58-7B0DCFC0E0BD}"/>
              </a:ext>
            </a:extLst>
          </p:cNvPr>
          <p:cNvSpPr txBox="1">
            <a:spLocks/>
          </p:cNvSpPr>
          <p:nvPr/>
        </p:nvSpPr>
        <p:spPr>
          <a:xfrm>
            <a:off x="5505409" y="1650422"/>
            <a:ext cx="3210600" cy="55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1"/>
              </a:buClr>
              <a:buSzPts val="1600"/>
              <a:buFont typeface="Sen"/>
              <a:buNone/>
              <a:defRPr sz="2000" b="1" i="0" u="none" strike="noStrike" cap="none">
                <a:solidFill>
                  <a:schemeClr val="dk2"/>
                </a:solidFill>
                <a:latin typeface="Sen"/>
                <a:ea typeface="Sen"/>
                <a:cs typeface="Sen"/>
                <a:sym typeface="Sen"/>
              </a:defRPr>
            </a:lvl1pPr>
            <a:lvl2pPr marL="914400" marR="0" lvl="1" indent="-330200" algn="ctr" rtl="0">
              <a:lnSpc>
                <a:spcPct val="100000"/>
              </a:lnSpc>
              <a:spcBef>
                <a:spcPts val="0"/>
              </a:spcBef>
              <a:spcAft>
                <a:spcPts val="0"/>
              </a:spcAft>
              <a:buClr>
                <a:schemeClr val="accent1"/>
              </a:buClr>
              <a:buSzPts val="1600"/>
              <a:buFont typeface="Sen"/>
              <a:buNone/>
              <a:defRPr sz="2000" b="1" i="0" u="none" strike="noStrike" cap="none">
                <a:solidFill>
                  <a:schemeClr val="dk2"/>
                </a:solidFill>
                <a:latin typeface="Sen"/>
                <a:ea typeface="Sen"/>
                <a:cs typeface="Sen"/>
                <a:sym typeface="Sen"/>
              </a:defRPr>
            </a:lvl2pPr>
            <a:lvl3pPr marL="1371600" marR="0" lvl="2" indent="-330200" algn="ctr" rtl="0">
              <a:lnSpc>
                <a:spcPct val="100000"/>
              </a:lnSpc>
              <a:spcBef>
                <a:spcPts val="0"/>
              </a:spcBef>
              <a:spcAft>
                <a:spcPts val="0"/>
              </a:spcAft>
              <a:buClr>
                <a:schemeClr val="accent1"/>
              </a:buClr>
              <a:buSzPts val="1600"/>
              <a:buFont typeface="Sen"/>
              <a:buNone/>
              <a:defRPr sz="2000" b="1" i="0" u="none" strike="noStrike" cap="none">
                <a:solidFill>
                  <a:schemeClr val="dk2"/>
                </a:solidFill>
                <a:latin typeface="Sen"/>
                <a:ea typeface="Sen"/>
                <a:cs typeface="Sen"/>
                <a:sym typeface="Sen"/>
              </a:defRPr>
            </a:lvl3pPr>
            <a:lvl4pPr marL="1828800" marR="0" lvl="3" indent="-330200" algn="ctr" rtl="0">
              <a:lnSpc>
                <a:spcPct val="100000"/>
              </a:lnSpc>
              <a:spcBef>
                <a:spcPts val="0"/>
              </a:spcBef>
              <a:spcAft>
                <a:spcPts val="0"/>
              </a:spcAft>
              <a:buClr>
                <a:schemeClr val="accent1"/>
              </a:buClr>
              <a:buSzPts val="1600"/>
              <a:buFont typeface="Sen"/>
              <a:buNone/>
              <a:defRPr sz="2000" b="1" i="0" u="none" strike="noStrike" cap="none">
                <a:solidFill>
                  <a:schemeClr val="dk2"/>
                </a:solidFill>
                <a:latin typeface="Sen"/>
                <a:ea typeface="Sen"/>
                <a:cs typeface="Sen"/>
                <a:sym typeface="Sen"/>
              </a:defRPr>
            </a:lvl4pPr>
            <a:lvl5pPr marL="2286000" marR="0" lvl="4" indent="-330200" algn="ctr" rtl="0">
              <a:lnSpc>
                <a:spcPct val="100000"/>
              </a:lnSpc>
              <a:spcBef>
                <a:spcPts val="0"/>
              </a:spcBef>
              <a:spcAft>
                <a:spcPts val="0"/>
              </a:spcAft>
              <a:buClr>
                <a:schemeClr val="accent1"/>
              </a:buClr>
              <a:buSzPts val="1600"/>
              <a:buFont typeface="Sen"/>
              <a:buNone/>
              <a:defRPr sz="2000" b="1" i="0" u="none" strike="noStrike" cap="none">
                <a:solidFill>
                  <a:schemeClr val="dk2"/>
                </a:solidFill>
                <a:latin typeface="Sen"/>
                <a:ea typeface="Sen"/>
                <a:cs typeface="Sen"/>
                <a:sym typeface="Sen"/>
              </a:defRPr>
            </a:lvl5pPr>
            <a:lvl6pPr marL="2743200" marR="0" lvl="5" indent="-330200" algn="ctr" rtl="0">
              <a:lnSpc>
                <a:spcPct val="100000"/>
              </a:lnSpc>
              <a:spcBef>
                <a:spcPts val="0"/>
              </a:spcBef>
              <a:spcAft>
                <a:spcPts val="0"/>
              </a:spcAft>
              <a:buClr>
                <a:schemeClr val="accent1"/>
              </a:buClr>
              <a:buSzPts val="1600"/>
              <a:buFont typeface="Sen"/>
              <a:buNone/>
              <a:defRPr sz="2000" b="1" i="0" u="none" strike="noStrike" cap="none">
                <a:solidFill>
                  <a:schemeClr val="dk2"/>
                </a:solidFill>
                <a:latin typeface="Sen"/>
                <a:ea typeface="Sen"/>
                <a:cs typeface="Sen"/>
                <a:sym typeface="Sen"/>
              </a:defRPr>
            </a:lvl6pPr>
            <a:lvl7pPr marL="3200400" marR="0" lvl="6" indent="-330200" algn="ctr" rtl="0">
              <a:lnSpc>
                <a:spcPct val="100000"/>
              </a:lnSpc>
              <a:spcBef>
                <a:spcPts val="0"/>
              </a:spcBef>
              <a:spcAft>
                <a:spcPts val="0"/>
              </a:spcAft>
              <a:buClr>
                <a:schemeClr val="accent1"/>
              </a:buClr>
              <a:buSzPts val="1600"/>
              <a:buFont typeface="Sen"/>
              <a:buNone/>
              <a:defRPr sz="2000" b="1" i="0" u="none" strike="noStrike" cap="none">
                <a:solidFill>
                  <a:schemeClr val="dk2"/>
                </a:solidFill>
                <a:latin typeface="Sen"/>
                <a:ea typeface="Sen"/>
                <a:cs typeface="Sen"/>
                <a:sym typeface="Sen"/>
              </a:defRPr>
            </a:lvl7pPr>
            <a:lvl8pPr marL="3657600" marR="0" lvl="7" indent="-330200" algn="ctr" rtl="0">
              <a:lnSpc>
                <a:spcPct val="100000"/>
              </a:lnSpc>
              <a:spcBef>
                <a:spcPts val="0"/>
              </a:spcBef>
              <a:spcAft>
                <a:spcPts val="0"/>
              </a:spcAft>
              <a:buClr>
                <a:schemeClr val="accent1"/>
              </a:buClr>
              <a:buSzPts val="1600"/>
              <a:buFont typeface="Sen"/>
              <a:buNone/>
              <a:defRPr sz="2000" b="1" i="0" u="none" strike="noStrike" cap="none">
                <a:solidFill>
                  <a:schemeClr val="dk2"/>
                </a:solidFill>
                <a:latin typeface="Sen"/>
                <a:ea typeface="Sen"/>
                <a:cs typeface="Sen"/>
                <a:sym typeface="Sen"/>
              </a:defRPr>
            </a:lvl8pPr>
            <a:lvl9pPr marL="4114800" marR="0" lvl="8" indent="-330200" algn="ctr" rtl="0">
              <a:lnSpc>
                <a:spcPct val="100000"/>
              </a:lnSpc>
              <a:spcBef>
                <a:spcPts val="0"/>
              </a:spcBef>
              <a:spcAft>
                <a:spcPts val="0"/>
              </a:spcAft>
              <a:buClr>
                <a:schemeClr val="accent1"/>
              </a:buClr>
              <a:buSzPts val="1600"/>
              <a:buFont typeface="Sen"/>
              <a:buNone/>
              <a:defRPr sz="2000" b="1" i="0" u="none" strike="noStrike" cap="none">
                <a:solidFill>
                  <a:schemeClr val="dk2"/>
                </a:solidFill>
                <a:latin typeface="Sen"/>
                <a:ea typeface="Sen"/>
                <a:cs typeface="Sen"/>
                <a:sym typeface="Sen"/>
              </a:defRPr>
            </a:lvl9pPr>
          </a:lstStyle>
          <a:p>
            <a:pPr marL="0" indent="0" algn="l">
              <a:buClr>
                <a:schemeClr val="accent3"/>
              </a:buClr>
              <a:buSzPts val="1100"/>
              <a:buFont typeface="Arial"/>
              <a:buNone/>
            </a:pPr>
            <a:r>
              <a:rPr lang="en-US" sz="1400" b="0" dirty="0" err="1">
                <a:solidFill>
                  <a:srgbClr val="000000"/>
                </a:solidFill>
                <a:latin typeface="Times New Roman" panose="02020603050405020304" pitchFamily="18" charset="0"/>
                <a:cs typeface="Times New Roman" panose="02020603050405020304" pitchFamily="18" charset="0"/>
              </a:rPr>
              <a:t>Giới</a:t>
            </a:r>
            <a:r>
              <a:rPr lang="en-US" sz="1400" b="0" dirty="0">
                <a:solidFill>
                  <a:srgbClr val="000000"/>
                </a:solidFill>
                <a:latin typeface="Times New Roman" panose="02020603050405020304" pitchFamily="18" charset="0"/>
                <a:cs typeface="Times New Roman" panose="02020603050405020304" pitchFamily="18" charset="0"/>
              </a:rPr>
              <a:t> </a:t>
            </a:r>
            <a:r>
              <a:rPr lang="en-US" sz="1400" b="0" dirty="0" err="1">
                <a:solidFill>
                  <a:srgbClr val="000000"/>
                </a:solidFill>
                <a:latin typeface="Times New Roman" panose="02020603050405020304" pitchFamily="18" charset="0"/>
                <a:cs typeface="Times New Roman" panose="02020603050405020304" pitchFamily="18" charset="0"/>
              </a:rPr>
              <a:t>thiệu</a:t>
            </a:r>
            <a:r>
              <a:rPr lang="en-US" sz="1400" b="0" dirty="0">
                <a:solidFill>
                  <a:srgbClr val="000000"/>
                </a:solidFill>
                <a:latin typeface="Times New Roman" panose="02020603050405020304" pitchFamily="18" charset="0"/>
                <a:cs typeface="Times New Roman" panose="02020603050405020304" pitchFamily="18" charset="0"/>
              </a:rPr>
              <a:t> </a:t>
            </a:r>
            <a:r>
              <a:rPr lang="en-US" sz="1400" b="0" dirty="0" err="1">
                <a:solidFill>
                  <a:srgbClr val="000000"/>
                </a:solidFill>
                <a:latin typeface="Times New Roman" panose="02020603050405020304" pitchFamily="18" charset="0"/>
                <a:cs typeface="Times New Roman" panose="02020603050405020304" pitchFamily="18" charset="0"/>
              </a:rPr>
              <a:t>các</a:t>
            </a:r>
            <a:r>
              <a:rPr lang="en-US" sz="1400" b="0" dirty="0">
                <a:solidFill>
                  <a:srgbClr val="000000"/>
                </a:solidFill>
                <a:latin typeface="Times New Roman" panose="02020603050405020304" pitchFamily="18" charset="0"/>
                <a:cs typeface="Times New Roman" panose="02020603050405020304" pitchFamily="18" charset="0"/>
              </a:rPr>
              <a:t> </a:t>
            </a:r>
            <a:r>
              <a:rPr lang="en-US" sz="1400" b="0" dirty="0" err="1">
                <a:solidFill>
                  <a:srgbClr val="000000"/>
                </a:solidFill>
                <a:latin typeface="Times New Roman" panose="02020603050405020304" pitchFamily="18" charset="0"/>
                <a:cs typeface="Times New Roman" panose="02020603050405020304" pitchFamily="18" charset="0"/>
              </a:rPr>
              <a:t>công</a:t>
            </a:r>
            <a:r>
              <a:rPr lang="en-US" sz="1400" b="0" dirty="0">
                <a:solidFill>
                  <a:srgbClr val="000000"/>
                </a:solidFill>
                <a:latin typeface="Times New Roman" panose="02020603050405020304" pitchFamily="18" charset="0"/>
                <a:cs typeface="Times New Roman" panose="02020603050405020304" pitchFamily="18" charset="0"/>
              </a:rPr>
              <a:t> </a:t>
            </a:r>
            <a:r>
              <a:rPr lang="en-US" sz="1400" b="0" dirty="0" err="1">
                <a:solidFill>
                  <a:srgbClr val="000000"/>
                </a:solidFill>
                <a:latin typeface="Times New Roman" panose="02020603050405020304" pitchFamily="18" charset="0"/>
                <a:cs typeface="Times New Roman" panose="02020603050405020304" pitchFamily="18" charset="0"/>
              </a:rPr>
              <a:t>nghệ</a:t>
            </a:r>
            <a:r>
              <a:rPr lang="vi-VN" sz="1400" b="0" dirty="0">
                <a:solidFill>
                  <a:srgbClr val="000000"/>
                </a:solidFill>
                <a:latin typeface="Times New Roman" panose="02020603050405020304" pitchFamily="18" charset="0"/>
                <a:cs typeface="Times New Roman" panose="02020603050405020304" pitchFamily="18" charset="0"/>
              </a:rPr>
              <a:t> sử dụng trong hệ thống</a:t>
            </a:r>
            <a:endParaRPr lang="en-US" sz="1400" b="0" dirty="0">
              <a:solidFill>
                <a:srgbClr val="000000"/>
              </a:solidFill>
              <a:latin typeface="Times New Roman" panose="02020603050405020304" pitchFamily="18" charset="0"/>
              <a:cs typeface="Times New Roman" panose="02020603050405020304" pitchFamily="18" charset="0"/>
            </a:endParaRPr>
          </a:p>
        </p:txBody>
      </p:sp>
      <p:sp>
        <p:nvSpPr>
          <p:cNvPr id="12" name="Google Shape;431;p35">
            <a:extLst>
              <a:ext uri="{FF2B5EF4-FFF2-40B4-BE49-F238E27FC236}">
                <a16:creationId xmlns:a16="http://schemas.microsoft.com/office/drawing/2014/main" id="{380857A3-EC1F-8EA7-542B-2B4292DC27B4}"/>
              </a:ext>
            </a:extLst>
          </p:cNvPr>
          <p:cNvSpPr txBox="1">
            <a:spLocks/>
          </p:cNvSpPr>
          <p:nvPr/>
        </p:nvSpPr>
        <p:spPr>
          <a:xfrm>
            <a:off x="1324522" y="2487803"/>
            <a:ext cx="3278727" cy="325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1"/>
              </a:buClr>
              <a:buSzPts val="1600"/>
              <a:buFont typeface="Sen"/>
              <a:buNone/>
              <a:defRPr sz="1400" b="0" i="0" u="none" strike="noStrike" cap="none">
                <a:solidFill>
                  <a:schemeClr val="dk2"/>
                </a:solidFill>
                <a:latin typeface="Sen"/>
                <a:ea typeface="Sen"/>
                <a:cs typeface="Sen"/>
                <a:sym typeface="Sen"/>
              </a:defRPr>
            </a:lvl1pPr>
            <a:lvl2pPr marL="914400" marR="0" lvl="1" indent="-330200" algn="ctr" rtl="0">
              <a:lnSpc>
                <a:spcPct val="100000"/>
              </a:lnSpc>
              <a:spcBef>
                <a:spcPts val="0"/>
              </a:spcBef>
              <a:spcAft>
                <a:spcPts val="0"/>
              </a:spcAft>
              <a:buClr>
                <a:schemeClr val="accent1"/>
              </a:buClr>
              <a:buSzPts val="1600"/>
              <a:buFont typeface="Sen"/>
              <a:buNone/>
              <a:defRPr sz="1400" b="0" i="0" u="none" strike="noStrike" cap="none">
                <a:solidFill>
                  <a:schemeClr val="dk2"/>
                </a:solidFill>
                <a:latin typeface="Sen"/>
                <a:ea typeface="Sen"/>
                <a:cs typeface="Sen"/>
                <a:sym typeface="Sen"/>
              </a:defRPr>
            </a:lvl2pPr>
            <a:lvl3pPr marL="1371600" marR="0" lvl="2" indent="-330200" algn="ctr" rtl="0">
              <a:lnSpc>
                <a:spcPct val="100000"/>
              </a:lnSpc>
              <a:spcBef>
                <a:spcPts val="0"/>
              </a:spcBef>
              <a:spcAft>
                <a:spcPts val="0"/>
              </a:spcAft>
              <a:buClr>
                <a:schemeClr val="accent1"/>
              </a:buClr>
              <a:buSzPts val="1600"/>
              <a:buFont typeface="Sen"/>
              <a:buNone/>
              <a:defRPr sz="1400" b="0" i="0" u="none" strike="noStrike" cap="none">
                <a:solidFill>
                  <a:schemeClr val="dk2"/>
                </a:solidFill>
                <a:latin typeface="Sen"/>
                <a:ea typeface="Sen"/>
                <a:cs typeface="Sen"/>
                <a:sym typeface="Sen"/>
              </a:defRPr>
            </a:lvl3pPr>
            <a:lvl4pPr marL="1828800" marR="0" lvl="3" indent="-330200" algn="ctr" rtl="0">
              <a:lnSpc>
                <a:spcPct val="100000"/>
              </a:lnSpc>
              <a:spcBef>
                <a:spcPts val="0"/>
              </a:spcBef>
              <a:spcAft>
                <a:spcPts val="0"/>
              </a:spcAft>
              <a:buClr>
                <a:schemeClr val="accent1"/>
              </a:buClr>
              <a:buSzPts val="1600"/>
              <a:buFont typeface="Sen"/>
              <a:buNone/>
              <a:defRPr sz="1400" b="0" i="0" u="none" strike="noStrike" cap="none">
                <a:solidFill>
                  <a:schemeClr val="dk2"/>
                </a:solidFill>
                <a:latin typeface="Sen"/>
                <a:ea typeface="Sen"/>
                <a:cs typeface="Sen"/>
                <a:sym typeface="Sen"/>
              </a:defRPr>
            </a:lvl4pPr>
            <a:lvl5pPr marL="2286000" marR="0" lvl="4" indent="-330200" algn="ctr" rtl="0">
              <a:lnSpc>
                <a:spcPct val="100000"/>
              </a:lnSpc>
              <a:spcBef>
                <a:spcPts val="0"/>
              </a:spcBef>
              <a:spcAft>
                <a:spcPts val="0"/>
              </a:spcAft>
              <a:buClr>
                <a:schemeClr val="accent1"/>
              </a:buClr>
              <a:buSzPts val="1600"/>
              <a:buFont typeface="Sen"/>
              <a:buNone/>
              <a:defRPr sz="1400" b="0" i="0" u="none" strike="noStrike" cap="none">
                <a:solidFill>
                  <a:schemeClr val="dk2"/>
                </a:solidFill>
                <a:latin typeface="Sen"/>
                <a:ea typeface="Sen"/>
                <a:cs typeface="Sen"/>
                <a:sym typeface="Sen"/>
              </a:defRPr>
            </a:lvl5pPr>
            <a:lvl6pPr marL="2743200" marR="0" lvl="5" indent="-330200" algn="ctr" rtl="0">
              <a:lnSpc>
                <a:spcPct val="100000"/>
              </a:lnSpc>
              <a:spcBef>
                <a:spcPts val="0"/>
              </a:spcBef>
              <a:spcAft>
                <a:spcPts val="0"/>
              </a:spcAft>
              <a:buClr>
                <a:schemeClr val="accent1"/>
              </a:buClr>
              <a:buSzPts val="1600"/>
              <a:buFont typeface="Sen"/>
              <a:buNone/>
              <a:defRPr sz="1400" b="0" i="0" u="none" strike="noStrike" cap="none">
                <a:solidFill>
                  <a:schemeClr val="dk2"/>
                </a:solidFill>
                <a:latin typeface="Sen"/>
                <a:ea typeface="Sen"/>
                <a:cs typeface="Sen"/>
                <a:sym typeface="Sen"/>
              </a:defRPr>
            </a:lvl6pPr>
            <a:lvl7pPr marL="3200400" marR="0" lvl="6" indent="-330200" algn="ctr" rtl="0">
              <a:lnSpc>
                <a:spcPct val="100000"/>
              </a:lnSpc>
              <a:spcBef>
                <a:spcPts val="0"/>
              </a:spcBef>
              <a:spcAft>
                <a:spcPts val="0"/>
              </a:spcAft>
              <a:buClr>
                <a:schemeClr val="accent1"/>
              </a:buClr>
              <a:buSzPts val="1600"/>
              <a:buFont typeface="Sen"/>
              <a:buNone/>
              <a:defRPr sz="1400" b="0" i="0" u="none" strike="noStrike" cap="none">
                <a:solidFill>
                  <a:schemeClr val="dk2"/>
                </a:solidFill>
                <a:latin typeface="Sen"/>
                <a:ea typeface="Sen"/>
                <a:cs typeface="Sen"/>
                <a:sym typeface="Sen"/>
              </a:defRPr>
            </a:lvl7pPr>
            <a:lvl8pPr marL="3657600" marR="0" lvl="7" indent="-330200" algn="ctr" rtl="0">
              <a:lnSpc>
                <a:spcPct val="100000"/>
              </a:lnSpc>
              <a:spcBef>
                <a:spcPts val="0"/>
              </a:spcBef>
              <a:spcAft>
                <a:spcPts val="0"/>
              </a:spcAft>
              <a:buClr>
                <a:schemeClr val="accent1"/>
              </a:buClr>
              <a:buSzPts val="1600"/>
              <a:buFont typeface="Sen"/>
              <a:buNone/>
              <a:defRPr sz="1400" b="0" i="0" u="none" strike="noStrike" cap="none">
                <a:solidFill>
                  <a:schemeClr val="dk2"/>
                </a:solidFill>
                <a:latin typeface="Sen"/>
                <a:ea typeface="Sen"/>
                <a:cs typeface="Sen"/>
                <a:sym typeface="Sen"/>
              </a:defRPr>
            </a:lvl8pPr>
            <a:lvl9pPr marL="4114800" marR="0" lvl="8" indent="-330200" algn="ctr" rtl="0">
              <a:lnSpc>
                <a:spcPct val="100000"/>
              </a:lnSpc>
              <a:spcBef>
                <a:spcPts val="0"/>
              </a:spcBef>
              <a:spcAft>
                <a:spcPts val="0"/>
              </a:spcAft>
              <a:buClr>
                <a:schemeClr val="accent1"/>
              </a:buClr>
              <a:buSzPts val="1600"/>
              <a:buFont typeface="Sen"/>
              <a:buNone/>
              <a:defRPr sz="1400" b="0" i="0" u="none" strike="noStrike" cap="none">
                <a:solidFill>
                  <a:schemeClr val="dk2"/>
                </a:solidFill>
                <a:latin typeface="Sen"/>
                <a:ea typeface="Sen"/>
                <a:cs typeface="Sen"/>
                <a:sym typeface="Sen"/>
              </a:defRPr>
            </a:lvl9pPr>
          </a:lstStyle>
          <a:p>
            <a:pPr marL="0" indent="0" algn="l">
              <a:buClr>
                <a:schemeClr val="accent3"/>
              </a:buClr>
              <a:buSzPts val="1100"/>
              <a:buFont typeface="Arial"/>
              <a:buNone/>
            </a:pPr>
            <a:r>
              <a:rPr lang="vi-VN" sz="2000" b="1" dirty="0">
                <a:solidFill>
                  <a:srgbClr val="000000"/>
                </a:solidFill>
                <a:latin typeface="Times New Roman" panose="02020603050405020304" pitchFamily="18" charset="0"/>
                <a:cs typeface="Times New Roman" panose="02020603050405020304" pitchFamily="18" charset="0"/>
              </a:rPr>
              <a:t>Phân tích thiết kế hệ thống</a:t>
            </a:r>
          </a:p>
        </p:txBody>
      </p:sp>
      <p:sp>
        <p:nvSpPr>
          <p:cNvPr id="13" name="Google Shape;432;p35">
            <a:extLst>
              <a:ext uri="{FF2B5EF4-FFF2-40B4-BE49-F238E27FC236}">
                <a16:creationId xmlns:a16="http://schemas.microsoft.com/office/drawing/2014/main" id="{952FC30F-D661-7E11-9901-03BF5B93346E}"/>
              </a:ext>
            </a:extLst>
          </p:cNvPr>
          <p:cNvSpPr txBox="1">
            <a:spLocks/>
          </p:cNvSpPr>
          <p:nvPr/>
        </p:nvSpPr>
        <p:spPr>
          <a:xfrm>
            <a:off x="1611892" y="2820650"/>
            <a:ext cx="2960057" cy="55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1"/>
              </a:buClr>
              <a:buSzPts val="1600"/>
              <a:buFont typeface="Sen"/>
              <a:buNone/>
              <a:defRPr sz="1400" b="0" i="0" u="none" strike="noStrike" cap="none">
                <a:solidFill>
                  <a:schemeClr val="dk2"/>
                </a:solidFill>
                <a:latin typeface="Sen"/>
                <a:ea typeface="Sen"/>
                <a:cs typeface="Sen"/>
                <a:sym typeface="Sen"/>
              </a:defRPr>
            </a:lvl1pPr>
            <a:lvl2pPr marL="914400" marR="0" lvl="1" indent="-330200" algn="ctr" rtl="0">
              <a:lnSpc>
                <a:spcPct val="100000"/>
              </a:lnSpc>
              <a:spcBef>
                <a:spcPts val="0"/>
              </a:spcBef>
              <a:spcAft>
                <a:spcPts val="0"/>
              </a:spcAft>
              <a:buClr>
                <a:schemeClr val="accent1"/>
              </a:buClr>
              <a:buSzPts val="1600"/>
              <a:buFont typeface="Sen"/>
              <a:buNone/>
              <a:defRPr sz="1400" b="0" i="0" u="none" strike="noStrike" cap="none">
                <a:solidFill>
                  <a:schemeClr val="dk2"/>
                </a:solidFill>
                <a:latin typeface="Sen"/>
                <a:ea typeface="Sen"/>
                <a:cs typeface="Sen"/>
                <a:sym typeface="Sen"/>
              </a:defRPr>
            </a:lvl2pPr>
            <a:lvl3pPr marL="1371600" marR="0" lvl="2" indent="-330200" algn="ctr" rtl="0">
              <a:lnSpc>
                <a:spcPct val="100000"/>
              </a:lnSpc>
              <a:spcBef>
                <a:spcPts val="0"/>
              </a:spcBef>
              <a:spcAft>
                <a:spcPts val="0"/>
              </a:spcAft>
              <a:buClr>
                <a:schemeClr val="accent1"/>
              </a:buClr>
              <a:buSzPts val="1600"/>
              <a:buFont typeface="Sen"/>
              <a:buNone/>
              <a:defRPr sz="1400" b="0" i="0" u="none" strike="noStrike" cap="none">
                <a:solidFill>
                  <a:schemeClr val="dk2"/>
                </a:solidFill>
                <a:latin typeface="Sen"/>
                <a:ea typeface="Sen"/>
                <a:cs typeface="Sen"/>
                <a:sym typeface="Sen"/>
              </a:defRPr>
            </a:lvl3pPr>
            <a:lvl4pPr marL="1828800" marR="0" lvl="3" indent="-330200" algn="ctr" rtl="0">
              <a:lnSpc>
                <a:spcPct val="100000"/>
              </a:lnSpc>
              <a:spcBef>
                <a:spcPts val="0"/>
              </a:spcBef>
              <a:spcAft>
                <a:spcPts val="0"/>
              </a:spcAft>
              <a:buClr>
                <a:schemeClr val="accent1"/>
              </a:buClr>
              <a:buSzPts val="1600"/>
              <a:buFont typeface="Sen"/>
              <a:buNone/>
              <a:defRPr sz="1400" b="0" i="0" u="none" strike="noStrike" cap="none">
                <a:solidFill>
                  <a:schemeClr val="dk2"/>
                </a:solidFill>
                <a:latin typeface="Sen"/>
                <a:ea typeface="Sen"/>
                <a:cs typeface="Sen"/>
                <a:sym typeface="Sen"/>
              </a:defRPr>
            </a:lvl4pPr>
            <a:lvl5pPr marL="2286000" marR="0" lvl="4" indent="-330200" algn="ctr" rtl="0">
              <a:lnSpc>
                <a:spcPct val="100000"/>
              </a:lnSpc>
              <a:spcBef>
                <a:spcPts val="0"/>
              </a:spcBef>
              <a:spcAft>
                <a:spcPts val="0"/>
              </a:spcAft>
              <a:buClr>
                <a:schemeClr val="accent1"/>
              </a:buClr>
              <a:buSzPts val="1600"/>
              <a:buFont typeface="Sen"/>
              <a:buNone/>
              <a:defRPr sz="1400" b="0" i="0" u="none" strike="noStrike" cap="none">
                <a:solidFill>
                  <a:schemeClr val="dk2"/>
                </a:solidFill>
                <a:latin typeface="Sen"/>
                <a:ea typeface="Sen"/>
                <a:cs typeface="Sen"/>
                <a:sym typeface="Sen"/>
              </a:defRPr>
            </a:lvl5pPr>
            <a:lvl6pPr marL="2743200" marR="0" lvl="5" indent="-330200" algn="ctr" rtl="0">
              <a:lnSpc>
                <a:spcPct val="100000"/>
              </a:lnSpc>
              <a:spcBef>
                <a:spcPts val="0"/>
              </a:spcBef>
              <a:spcAft>
                <a:spcPts val="0"/>
              </a:spcAft>
              <a:buClr>
                <a:schemeClr val="accent1"/>
              </a:buClr>
              <a:buSzPts val="1600"/>
              <a:buFont typeface="Sen"/>
              <a:buNone/>
              <a:defRPr sz="1400" b="0" i="0" u="none" strike="noStrike" cap="none">
                <a:solidFill>
                  <a:schemeClr val="dk2"/>
                </a:solidFill>
                <a:latin typeface="Sen"/>
                <a:ea typeface="Sen"/>
                <a:cs typeface="Sen"/>
                <a:sym typeface="Sen"/>
              </a:defRPr>
            </a:lvl6pPr>
            <a:lvl7pPr marL="3200400" marR="0" lvl="6" indent="-330200" algn="ctr" rtl="0">
              <a:lnSpc>
                <a:spcPct val="100000"/>
              </a:lnSpc>
              <a:spcBef>
                <a:spcPts val="0"/>
              </a:spcBef>
              <a:spcAft>
                <a:spcPts val="0"/>
              </a:spcAft>
              <a:buClr>
                <a:schemeClr val="accent1"/>
              </a:buClr>
              <a:buSzPts val="1600"/>
              <a:buFont typeface="Sen"/>
              <a:buNone/>
              <a:defRPr sz="1400" b="0" i="0" u="none" strike="noStrike" cap="none">
                <a:solidFill>
                  <a:schemeClr val="dk2"/>
                </a:solidFill>
                <a:latin typeface="Sen"/>
                <a:ea typeface="Sen"/>
                <a:cs typeface="Sen"/>
                <a:sym typeface="Sen"/>
              </a:defRPr>
            </a:lvl7pPr>
            <a:lvl8pPr marL="3657600" marR="0" lvl="7" indent="-330200" algn="ctr" rtl="0">
              <a:lnSpc>
                <a:spcPct val="100000"/>
              </a:lnSpc>
              <a:spcBef>
                <a:spcPts val="0"/>
              </a:spcBef>
              <a:spcAft>
                <a:spcPts val="0"/>
              </a:spcAft>
              <a:buClr>
                <a:schemeClr val="accent1"/>
              </a:buClr>
              <a:buSzPts val="1600"/>
              <a:buFont typeface="Sen"/>
              <a:buNone/>
              <a:defRPr sz="1400" b="0" i="0" u="none" strike="noStrike" cap="none">
                <a:solidFill>
                  <a:schemeClr val="dk2"/>
                </a:solidFill>
                <a:latin typeface="Sen"/>
                <a:ea typeface="Sen"/>
                <a:cs typeface="Sen"/>
                <a:sym typeface="Sen"/>
              </a:defRPr>
            </a:lvl8pPr>
            <a:lvl9pPr marL="4114800" marR="0" lvl="8" indent="-330200" algn="ctr" rtl="0">
              <a:lnSpc>
                <a:spcPct val="100000"/>
              </a:lnSpc>
              <a:spcBef>
                <a:spcPts val="0"/>
              </a:spcBef>
              <a:spcAft>
                <a:spcPts val="0"/>
              </a:spcAft>
              <a:buClr>
                <a:schemeClr val="accent1"/>
              </a:buClr>
              <a:buSzPts val="1600"/>
              <a:buFont typeface="Sen"/>
              <a:buNone/>
              <a:defRPr sz="1400" b="0" i="0" u="none" strike="noStrike" cap="none">
                <a:solidFill>
                  <a:schemeClr val="dk2"/>
                </a:solidFill>
                <a:latin typeface="Sen"/>
                <a:ea typeface="Sen"/>
                <a:cs typeface="Sen"/>
                <a:sym typeface="Sen"/>
              </a:defRPr>
            </a:lvl9pPr>
          </a:lstStyle>
          <a:p>
            <a:pPr marL="0" indent="0" algn="l">
              <a:buClr>
                <a:schemeClr val="accent3"/>
              </a:buClr>
              <a:buSzPts val="1100"/>
              <a:buFont typeface="Arial"/>
              <a:buNone/>
            </a:pPr>
            <a:r>
              <a:rPr lang="vi-VN" dirty="0">
                <a:solidFill>
                  <a:srgbClr val="000000"/>
                </a:solidFill>
                <a:latin typeface="Times New Roman" panose="02020603050405020304" pitchFamily="18" charset="0"/>
                <a:cs typeface="Times New Roman" panose="02020603050405020304" pitchFamily="18" charset="0"/>
              </a:rPr>
              <a:t>Lược đồ Usecase</a:t>
            </a:r>
            <a:endParaRPr lang="en-US" dirty="0">
              <a:solidFill>
                <a:srgbClr val="000000"/>
              </a:solidFill>
              <a:latin typeface="Times New Roman" panose="02020603050405020304" pitchFamily="18" charset="0"/>
              <a:cs typeface="Times New Roman" panose="02020603050405020304" pitchFamily="18" charset="0"/>
            </a:endParaRPr>
          </a:p>
          <a:p>
            <a:pPr marL="0" indent="0" algn="l">
              <a:buClr>
                <a:schemeClr val="accent3"/>
              </a:buClr>
              <a:buSzPts val="1100"/>
              <a:buFont typeface="Arial"/>
              <a:buNone/>
            </a:pPr>
            <a:r>
              <a:rPr lang="vi-VN" dirty="0">
                <a:solidFill>
                  <a:srgbClr val="000000"/>
                </a:solidFill>
                <a:latin typeface="Times New Roman" panose="02020603050405020304" pitchFamily="18" charset="0"/>
                <a:cs typeface="Times New Roman" panose="02020603050405020304" pitchFamily="18" charset="0"/>
              </a:rPr>
              <a:t>Lược đồ E</a:t>
            </a:r>
            <a:r>
              <a:rPr lang="en-US" dirty="0">
                <a:solidFill>
                  <a:srgbClr val="000000"/>
                </a:solidFill>
                <a:latin typeface="Times New Roman" panose="02020603050405020304" pitchFamily="18" charset="0"/>
                <a:cs typeface="Times New Roman" panose="02020603050405020304" pitchFamily="18" charset="0"/>
              </a:rPr>
              <a:t>RD</a:t>
            </a:r>
            <a:endParaRPr lang="vi-VN" dirty="0">
              <a:solidFill>
                <a:srgbClr val="000000"/>
              </a:solidFill>
              <a:latin typeface="Times New Roman" panose="02020603050405020304" pitchFamily="18" charset="0"/>
              <a:cs typeface="Times New Roman" panose="02020603050405020304" pitchFamily="18" charset="0"/>
            </a:endParaRPr>
          </a:p>
        </p:txBody>
      </p:sp>
      <p:sp>
        <p:nvSpPr>
          <p:cNvPr id="14" name="Google Shape;433;p35">
            <a:extLst>
              <a:ext uri="{FF2B5EF4-FFF2-40B4-BE49-F238E27FC236}">
                <a16:creationId xmlns:a16="http://schemas.microsoft.com/office/drawing/2014/main" id="{8394A310-3121-83BD-0329-365124CC2A8D}"/>
              </a:ext>
            </a:extLst>
          </p:cNvPr>
          <p:cNvSpPr txBox="1">
            <a:spLocks/>
          </p:cNvSpPr>
          <p:nvPr/>
        </p:nvSpPr>
        <p:spPr>
          <a:xfrm>
            <a:off x="5227921" y="2484974"/>
            <a:ext cx="3210600" cy="325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1"/>
              </a:buClr>
              <a:buSzPts val="1600"/>
              <a:buFont typeface="Sen"/>
              <a:buNone/>
              <a:defRPr sz="1400" b="0" i="0" u="none" strike="noStrike" cap="none">
                <a:solidFill>
                  <a:schemeClr val="dk2"/>
                </a:solidFill>
                <a:latin typeface="Sen"/>
                <a:ea typeface="Sen"/>
                <a:cs typeface="Sen"/>
                <a:sym typeface="Sen"/>
              </a:defRPr>
            </a:lvl1pPr>
            <a:lvl2pPr marL="914400" marR="0" lvl="1" indent="-330200" algn="ctr" rtl="0">
              <a:lnSpc>
                <a:spcPct val="100000"/>
              </a:lnSpc>
              <a:spcBef>
                <a:spcPts val="0"/>
              </a:spcBef>
              <a:spcAft>
                <a:spcPts val="0"/>
              </a:spcAft>
              <a:buClr>
                <a:schemeClr val="accent1"/>
              </a:buClr>
              <a:buSzPts val="1600"/>
              <a:buFont typeface="Sen"/>
              <a:buNone/>
              <a:defRPr sz="1400" b="0" i="0" u="none" strike="noStrike" cap="none">
                <a:solidFill>
                  <a:schemeClr val="dk2"/>
                </a:solidFill>
                <a:latin typeface="Sen"/>
                <a:ea typeface="Sen"/>
                <a:cs typeface="Sen"/>
                <a:sym typeface="Sen"/>
              </a:defRPr>
            </a:lvl2pPr>
            <a:lvl3pPr marL="1371600" marR="0" lvl="2" indent="-330200" algn="ctr" rtl="0">
              <a:lnSpc>
                <a:spcPct val="100000"/>
              </a:lnSpc>
              <a:spcBef>
                <a:spcPts val="0"/>
              </a:spcBef>
              <a:spcAft>
                <a:spcPts val="0"/>
              </a:spcAft>
              <a:buClr>
                <a:schemeClr val="accent1"/>
              </a:buClr>
              <a:buSzPts val="1600"/>
              <a:buFont typeface="Sen"/>
              <a:buNone/>
              <a:defRPr sz="1400" b="0" i="0" u="none" strike="noStrike" cap="none">
                <a:solidFill>
                  <a:schemeClr val="dk2"/>
                </a:solidFill>
                <a:latin typeface="Sen"/>
                <a:ea typeface="Sen"/>
                <a:cs typeface="Sen"/>
                <a:sym typeface="Sen"/>
              </a:defRPr>
            </a:lvl3pPr>
            <a:lvl4pPr marL="1828800" marR="0" lvl="3" indent="-330200" algn="ctr" rtl="0">
              <a:lnSpc>
                <a:spcPct val="100000"/>
              </a:lnSpc>
              <a:spcBef>
                <a:spcPts val="0"/>
              </a:spcBef>
              <a:spcAft>
                <a:spcPts val="0"/>
              </a:spcAft>
              <a:buClr>
                <a:schemeClr val="accent1"/>
              </a:buClr>
              <a:buSzPts val="1600"/>
              <a:buFont typeface="Sen"/>
              <a:buNone/>
              <a:defRPr sz="1400" b="0" i="0" u="none" strike="noStrike" cap="none">
                <a:solidFill>
                  <a:schemeClr val="dk2"/>
                </a:solidFill>
                <a:latin typeface="Sen"/>
                <a:ea typeface="Sen"/>
                <a:cs typeface="Sen"/>
                <a:sym typeface="Sen"/>
              </a:defRPr>
            </a:lvl4pPr>
            <a:lvl5pPr marL="2286000" marR="0" lvl="4" indent="-330200" algn="ctr" rtl="0">
              <a:lnSpc>
                <a:spcPct val="100000"/>
              </a:lnSpc>
              <a:spcBef>
                <a:spcPts val="0"/>
              </a:spcBef>
              <a:spcAft>
                <a:spcPts val="0"/>
              </a:spcAft>
              <a:buClr>
                <a:schemeClr val="accent1"/>
              </a:buClr>
              <a:buSzPts val="1600"/>
              <a:buFont typeface="Sen"/>
              <a:buNone/>
              <a:defRPr sz="1400" b="0" i="0" u="none" strike="noStrike" cap="none">
                <a:solidFill>
                  <a:schemeClr val="dk2"/>
                </a:solidFill>
                <a:latin typeface="Sen"/>
                <a:ea typeface="Sen"/>
                <a:cs typeface="Sen"/>
                <a:sym typeface="Sen"/>
              </a:defRPr>
            </a:lvl5pPr>
            <a:lvl6pPr marL="2743200" marR="0" lvl="5" indent="-330200" algn="ctr" rtl="0">
              <a:lnSpc>
                <a:spcPct val="100000"/>
              </a:lnSpc>
              <a:spcBef>
                <a:spcPts val="0"/>
              </a:spcBef>
              <a:spcAft>
                <a:spcPts val="0"/>
              </a:spcAft>
              <a:buClr>
                <a:schemeClr val="accent1"/>
              </a:buClr>
              <a:buSzPts val="1600"/>
              <a:buFont typeface="Sen"/>
              <a:buNone/>
              <a:defRPr sz="1400" b="0" i="0" u="none" strike="noStrike" cap="none">
                <a:solidFill>
                  <a:schemeClr val="dk2"/>
                </a:solidFill>
                <a:latin typeface="Sen"/>
                <a:ea typeface="Sen"/>
                <a:cs typeface="Sen"/>
                <a:sym typeface="Sen"/>
              </a:defRPr>
            </a:lvl6pPr>
            <a:lvl7pPr marL="3200400" marR="0" lvl="6" indent="-330200" algn="ctr" rtl="0">
              <a:lnSpc>
                <a:spcPct val="100000"/>
              </a:lnSpc>
              <a:spcBef>
                <a:spcPts val="0"/>
              </a:spcBef>
              <a:spcAft>
                <a:spcPts val="0"/>
              </a:spcAft>
              <a:buClr>
                <a:schemeClr val="accent1"/>
              </a:buClr>
              <a:buSzPts val="1600"/>
              <a:buFont typeface="Sen"/>
              <a:buNone/>
              <a:defRPr sz="1400" b="0" i="0" u="none" strike="noStrike" cap="none">
                <a:solidFill>
                  <a:schemeClr val="dk2"/>
                </a:solidFill>
                <a:latin typeface="Sen"/>
                <a:ea typeface="Sen"/>
                <a:cs typeface="Sen"/>
                <a:sym typeface="Sen"/>
              </a:defRPr>
            </a:lvl7pPr>
            <a:lvl8pPr marL="3657600" marR="0" lvl="7" indent="-330200" algn="ctr" rtl="0">
              <a:lnSpc>
                <a:spcPct val="100000"/>
              </a:lnSpc>
              <a:spcBef>
                <a:spcPts val="0"/>
              </a:spcBef>
              <a:spcAft>
                <a:spcPts val="0"/>
              </a:spcAft>
              <a:buClr>
                <a:schemeClr val="accent1"/>
              </a:buClr>
              <a:buSzPts val="1600"/>
              <a:buFont typeface="Sen"/>
              <a:buNone/>
              <a:defRPr sz="1400" b="0" i="0" u="none" strike="noStrike" cap="none">
                <a:solidFill>
                  <a:schemeClr val="dk2"/>
                </a:solidFill>
                <a:latin typeface="Sen"/>
                <a:ea typeface="Sen"/>
                <a:cs typeface="Sen"/>
                <a:sym typeface="Sen"/>
              </a:defRPr>
            </a:lvl8pPr>
            <a:lvl9pPr marL="4114800" marR="0" lvl="8" indent="-330200" algn="ctr" rtl="0">
              <a:lnSpc>
                <a:spcPct val="100000"/>
              </a:lnSpc>
              <a:spcBef>
                <a:spcPts val="0"/>
              </a:spcBef>
              <a:spcAft>
                <a:spcPts val="0"/>
              </a:spcAft>
              <a:buClr>
                <a:schemeClr val="accent1"/>
              </a:buClr>
              <a:buSzPts val="1600"/>
              <a:buFont typeface="Sen"/>
              <a:buNone/>
              <a:defRPr sz="1400" b="0" i="0" u="none" strike="noStrike" cap="none">
                <a:solidFill>
                  <a:schemeClr val="dk2"/>
                </a:solidFill>
                <a:latin typeface="Sen"/>
                <a:ea typeface="Sen"/>
                <a:cs typeface="Sen"/>
                <a:sym typeface="Sen"/>
              </a:defRPr>
            </a:lvl9pPr>
          </a:lstStyle>
          <a:p>
            <a:pPr marL="0" indent="0" algn="l">
              <a:buClr>
                <a:schemeClr val="accent3"/>
              </a:buClr>
              <a:buSzPts val="1100"/>
              <a:buFont typeface="Arial"/>
              <a:buNone/>
            </a:pPr>
            <a:r>
              <a:rPr lang="en-US" sz="2000" b="1">
                <a:solidFill>
                  <a:srgbClr val="000000"/>
                </a:solidFill>
                <a:latin typeface="Times New Roman" panose="02020603050405020304" pitchFamily="18" charset="0"/>
                <a:cs typeface="Times New Roman" panose="02020603050405020304" pitchFamily="18" charset="0"/>
              </a:rPr>
              <a:t>Demo</a:t>
            </a:r>
          </a:p>
        </p:txBody>
      </p:sp>
      <p:sp>
        <p:nvSpPr>
          <p:cNvPr id="15" name="Google Shape;434;p35">
            <a:extLst>
              <a:ext uri="{FF2B5EF4-FFF2-40B4-BE49-F238E27FC236}">
                <a16:creationId xmlns:a16="http://schemas.microsoft.com/office/drawing/2014/main" id="{1FA0A9DC-6893-097C-D6FC-112B01623D1F}"/>
              </a:ext>
            </a:extLst>
          </p:cNvPr>
          <p:cNvSpPr txBox="1">
            <a:spLocks/>
          </p:cNvSpPr>
          <p:nvPr/>
        </p:nvSpPr>
        <p:spPr>
          <a:xfrm>
            <a:off x="5505409" y="2820650"/>
            <a:ext cx="3210600" cy="55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1"/>
              </a:buClr>
              <a:buSzPts val="1600"/>
              <a:buFont typeface="Sen"/>
              <a:buNone/>
              <a:defRPr sz="1400" b="0" i="0" u="none" strike="noStrike" cap="none">
                <a:solidFill>
                  <a:schemeClr val="dk2"/>
                </a:solidFill>
                <a:latin typeface="Sen"/>
                <a:ea typeface="Sen"/>
                <a:cs typeface="Sen"/>
                <a:sym typeface="Sen"/>
              </a:defRPr>
            </a:lvl1pPr>
            <a:lvl2pPr marL="914400" marR="0" lvl="1" indent="-330200" algn="ctr" rtl="0">
              <a:lnSpc>
                <a:spcPct val="100000"/>
              </a:lnSpc>
              <a:spcBef>
                <a:spcPts val="0"/>
              </a:spcBef>
              <a:spcAft>
                <a:spcPts val="0"/>
              </a:spcAft>
              <a:buClr>
                <a:schemeClr val="accent1"/>
              </a:buClr>
              <a:buSzPts val="1600"/>
              <a:buFont typeface="Sen"/>
              <a:buNone/>
              <a:defRPr sz="1400" b="0" i="0" u="none" strike="noStrike" cap="none">
                <a:solidFill>
                  <a:schemeClr val="dk2"/>
                </a:solidFill>
                <a:latin typeface="Sen"/>
                <a:ea typeface="Sen"/>
                <a:cs typeface="Sen"/>
                <a:sym typeface="Sen"/>
              </a:defRPr>
            </a:lvl2pPr>
            <a:lvl3pPr marL="1371600" marR="0" lvl="2" indent="-330200" algn="ctr" rtl="0">
              <a:lnSpc>
                <a:spcPct val="100000"/>
              </a:lnSpc>
              <a:spcBef>
                <a:spcPts val="0"/>
              </a:spcBef>
              <a:spcAft>
                <a:spcPts val="0"/>
              </a:spcAft>
              <a:buClr>
                <a:schemeClr val="accent1"/>
              </a:buClr>
              <a:buSzPts val="1600"/>
              <a:buFont typeface="Sen"/>
              <a:buNone/>
              <a:defRPr sz="1400" b="0" i="0" u="none" strike="noStrike" cap="none">
                <a:solidFill>
                  <a:schemeClr val="dk2"/>
                </a:solidFill>
                <a:latin typeface="Sen"/>
                <a:ea typeface="Sen"/>
                <a:cs typeface="Sen"/>
                <a:sym typeface="Sen"/>
              </a:defRPr>
            </a:lvl3pPr>
            <a:lvl4pPr marL="1828800" marR="0" lvl="3" indent="-330200" algn="ctr" rtl="0">
              <a:lnSpc>
                <a:spcPct val="100000"/>
              </a:lnSpc>
              <a:spcBef>
                <a:spcPts val="0"/>
              </a:spcBef>
              <a:spcAft>
                <a:spcPts val="0"/>
              </a:spcAft>
              <a:buClr>
                <a:schemeClr val="accent1"/>
              </a:buClr>
              <a:buSzPts val="1600"/>
              <a:buFont typeface="Sen"/>
              <a:buNone/>
              <a:defRPr sz="1400" b="0" i="0" u="none" strike="noStrike" cap="none">
                <a:solidFill>
                  <a:schemeClr val="dk2"/>
                </a:solidFill>
                <a:latin typeface="Sen"/>
                <a:ea typeface="Sen"/>
                <a:cs typeface="Sen"/>
                <a:sym typeface="Sen"/>
              </a:defRPr>
            </a:lvl4pPr>
            <a:lvl5pPr marL="2286000" marR="0" lvl="4" indent="-330200" algn="ctr" rtl="0">
              <a:lnSpc>
                <a:spcPct val="100000"/>
              </a:lnSpc>
              <a:spcBef>
                <a:spcPts val="0"/>
              </a:spcBef>
              <a:spcAft>
                <a:spcPts val="0"/>
              </a:spcAft>
              <a:buClr>
                <a:schemeClr val="accent1"/>
              </a:buClr>
              <a:buSzPts val="1600"/>
              <a:buFont typeface="Sen"/>
              <a:buNone/>
              <a:defRPr sz="1400" b="0" i="0" u="none" strike="noStrike" cap="none">
                <a:solidFill>
                  <a:schemeClr val="dk2"/>
                </a:solidFill>
                <a:latin typeface="Sen"/>
                <a:ea typeface="Sen"/>
                <a:cs typeface="Sen"/>
                <a:sym typeface="Sen"/>
              </a:defRPr>
            </a:lvl5pPr>
            <a:lvl6pPr marL="2743200" marR="0" lvl="5" indent="-330200" algn="ctr" rtl="0">
              <a:lnSpc>
                <a:spcPct val="100000"/>
              </a:lnSpc>
              <a:spcBef>
                <a:spcPts val="0"/>
              </a:spcBef>
              <a:spcAft>
                <a:spcPts val="0"/>
              </a:spcAft>
              <a:buClr>
                <a:schemeClr val="accent1"/>
              </a:buClr>
              <a:buSzPts val="1600"/>
              <a:buFont typeface="Sen"/>
              <a:buNone/>
              <a:defRPr sz="1400" b="0" i="0" u="none" strike="noStrike" cap="none">
                <a:solidFill>
                  <a:schemeClr val="dk2"/>
                </a:solidFill>
                <a:latin typeface="Sen"/>
                <a:ea typeface="Sen"/>
                <a:cs typeface="Sen"/>
                <a:sym typeface="Sen"/>
              </a:defRPr>
            </a:lvl6pPr>
            <a:lvl7pPr marL="3200400" marR="0" lvl="6" indent="-330200" algn="ctr" rtl="0">
              <a:lnSpc>
                <a:spcPct val="100000"/>
              </a:lnSpc>
              <a:spcBef>
                <a:spcPts val="0"/>
              </a:spcBef>
              <a:spcAft>
                <a:spcPts val="0"/>
              </a:spcAft>
              <a:buClr>
                <a:schemeClr val="accent1"/>
              </a:buClr>
              <a:buSzPts val="1600"/>
              <a:buFont typeface="Sen"/>
              <a:buNone/>
              <a:defRPr sz="1400" b="0" i="0" u="none" strike="noStrike" cap="none">
                <a:solidFill>
                  <a:schemeClr val="dk2"/>
                </a:solidFill>
                <a:latin typeface="Sen"/>
                <a:ea typeface="Sen"/>
                <a:cs typeface="Sen"/>
                <a:sym typeface="Sen"/>
              </a:defRPr>
            </a:lvl7pPr>
            <a:lvl8pPr marL="3657600" marR="0" lvl="7" indent="-330200" algn="ctr" rtl="0">
              <a:lnSpc>
                <a:spcPct val="100000"/>
              </a:lnSpc>
              <a:spcBef>
                <a:spcPts val="0"/>
              </a:spcBef>
              <a:spcAft>
                <a:spcPts val="0"/>
              </a:spcAft>
              <a:buClr>
                <a:schemeClr val="accent1"/>
              </a:buClr>
              <a:buSzPts val="1600"/>
              <a:buFont typeface="Sen"/>
              <a:buNone/>
              <a:defRPr sz="1400" b="0" i="0" u="none" strike="noStrike" cap="none">
                <a:solidFill>
                  <a:schemeClr val="dk2"/>
                </a:solidFill>
                <a:latin typeface="Sen"/>
                <a:ea typeface="Sen"/>
                <a:cs typeface="Sen"/>
                <a:sym typeface="Sen"/>
              </a:defRPr>
            </a:lvl8pPr>
            <a:lvl9pPr marL="4114800" marR="0" lvl="8" indent="-330200" algn="ctr" rtl="0">
              <a:lnSpc>
                <a:spcPct val="100000"/>
              </a:lnSpc>
              <a:spcBef>
                <a:spcPts val="0"/>
              </a:spcBef>
              <a:spcAft>
                <a:spcPts val="0"/>
              </a:spcAft>
              <a:buClr>
                <a:schemeClr val="accent1"/>
              </a:buClr>
              <a:buSzPts val="1600"/>
              <a:buFont typeface="Sen"/>
              <a:buNone/>
              <a:defRPr sz="1400" b="0" i="0" u="none" strike="noStrike" cap="none">
                <a:solidFill>
                  <a:schemeClr val="dk2"/>
                </a:solidFill>
                <a:latin typeface="Sen"/>
                <a:ea typeface="Sen"/>
                <a:cs typeface="Sen"/>
                <a:sym typeface="Sen"/>
              </a:defRPr>
            </a:lvl9pPr>
          </a:lstStyle>
          <a:p>
            <a:pPr marL="0" indent="0" algn="l">
              <a:buClr>
                <a:schemeClr val="accent3"/>
              </a:buClr>
              <a:buSzPts val="1100"/>
              <a:buFont typeface="Arial"/>
              <a:buNone/>
            </a:pPr>
            <a:r>
              <a:rPr lang="en-US" dirty="0">
                <a:solidFill>
                  <a:srgbClr val="000000"/>
                </a:solidFill>
                <a:latin typeface="Times New Roman" panose="02020603050405020304" pitchFamily="18" charset="0"/>
                <a:cs typeface="Times New Roman" panose="02020603050405020304" pitchFamily="18" charset="0"/>
              </a:rPr>
              <a:t>Demo </a:t>
            </a:r>
            <a:r>
              <a:rPr lang="vi-VN" dirty="0">
                <a:solidFill>
                  <a:srgbClr val="000000"/>
                </a:solidFill>
                <a:latin typeface="Times New Roman" panose="02020603050405020304" pitchFamily="18" charset="0"/>
                <a:cs typeface="Times New Roman" panose="02020603050405020304" pitchFamily="18" charset="0"/>
              </a:rPr>
              <a:t>sản phẩm</a:t>
            </a:r>
            <a:endParaRPr lang="en-US" dirty="0">
              <a:solidFill>
                <a:srgbClr val="000000"/>
              </a:solidFill>
              <a:latin typeface="Times New Roman" panose="02020603050405020304" pitchFamily="18" charset="0"/>
              <a:cs typeface="Times New Roman" panose="02020603050405020304" pitchFamily="18" charset="0"/>
            </a:endParaRPr>
          </a:p>
        </p:txBody>
      </p:sp>
      <p:sp>
        <p:nvSpPr>
          <p:cNvPr id="16" name="Google Shape;435;p35">
            <a:extLst>
              <a:ext uri="{FF2B5EF4-FFF2-40B4-BE49-F238E27FC236}">
                <a16:creationId xmlns:a16="http://schemas.microsoft.com/office/drawing/2014/main" id="{93FEFEC4-812D-F6D4-7D33-56FDF680CC2F}"/>
              </a:ext>
            </a:extLst>
          </p:cNvPr>
          <p:cNvSpPr txBox="1">
            <a:spLocks/>
          </p:cNvSpPr>
          <p:nvPr/>
        </p:nvSpPr>
        <p:spPr>
          <a:xfrm>
            <a:off x="1361350" y="3728975"/>
            <a:ext cx="3210600" cy="325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accent3"/>
              </a:buClr>
              <a:buSzPts val="1100"/>
            </a:pPr>
            <a:r>
              <a:rPr lang="en-US" sz="2000" b="1">
                <a:latin typeface="Times New Roman" panose="02020603050405020304" pitchFamily="18" charset="0"/>
                <a:cs typeface="Times New Roman" panose="02020603050405020304" pitchFamily="18" charset="0"/>
              </a:rPr>
              <a:t>Tổng kết</a:t>
            </a:r>
          </a:p>
        </p:txBody>
      </p:sp>
      <p:sp>
        <p:nvSpPr>
          <p:cNvPr id="17" name="Google Shape;436;p35">
            <a:extLst>
              <a:ext uri="{FF2B5EF4-FFF2-40B4-BE49-F238E27FC236}">
                <a16:creationId xmlns:a16="http://schemas.microsoft.com/office/drawing/2014/main" id="{38E78F77-A2DB-F07B-C4A4-3BDE1D369FD7}"/>
              </a:ext>
            </a:extLst>
          </p:cNvPr>
          <p:cNvSpPr txBox="1">
            <a:spLocks/>
          </p:cNvSpPr>
          <p:nvPr/>
        </p:nvSpPr>
        <p:spPr>
          <a:xfrm>
            <a:off x="1611892" y="4100360"/>
            <a:ext cx="3529149" cy="82575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accent3"/>
              </a:buClr>
              <a:buSzPts val="1100"/>
            </a:pPr>
            <a:r>
              <a:rPr lang="vi-VN" dirty="0">
                <a:latin typeface="Times New Roman" panose="02020603050405020304" pitchFamily="18" charset="0"/>
                <a:cs typeface="Times New Roman" panose="02020603050405020304" pitchFamily="18" charset="0"/>
              </a:rPr>
              <a:t>Đánh giá, nhận xét, hướng phát triển</a:t>
            </a:r>
          </a:p>
          <a:p>
            <a:pPr>
              <a:buClr>
                <a:schemeClr val="accent3"/>
              </a:buClr>
              <a:buSzPts val="1100"/>
            </a:pPr>
            <a:r>
              <a:rPr lang="vi-VN" dirty="0">
                <a:latin typeface="Times New Roman" panose="02020603050405020304" pitchFamily="18" charset="0"/>
                <a:cs typeface="Times New Roman" panose="02020603050405020304" pitchFamily="18" charset="0"/>
              </a:rPr>
              <a:t>dự án.</a:t>
            </a:r>
            <a:endParaRPr lang="en-US" dirty="0">
              <a:latin typeface="Times New Roman" panose="02020603050405020304" pitchFamily="18" charset="0"/>
              <a:cs typeface="Times New Roman" panose="02020603050405020304" pitchFamily="18" charset="0"/>
            </a:endParaRPr>
          </a:p>
        </p:txBody>
      </p:sp>
      <p:sp>
        <p:nvSpPr>
          <p:cNvPr id="18" name="Google Shape;439;p35">
            <a:extLst>
              <a:ext uri="{FF2B5EF4-FFF2-40B4-BE49-F238E27FC236}">
                <a16:creationId xmlns:a16="http://schemas.microsoft.com/office/drawing/2014/main" id="{4CA58364-2DB9-0355-3EA5-EC2844275E64}"/>
              </a:ext>
            </a:extLst>
          </p:cNvPr>
          <p:cNvSpPr/>
          <p:nvPr/>
        </p:nvSpPr>
        <p:spPr>
          <a:xfrm>
            <a:off x="560439" y="1214275"/>
            <a:ext cx="654115" cy="325500"/>
          </a:xfrm>
          <a:prstGeom prst="rect">
            <a:avLst/>
          </a:prstGeom>
        </p:spPr>
        <p:txBody>
          <a:bodyPr>
            <a:prstTxWarp prst="textPlain">
              <a:avLst/>
            </a:prstTxWarp>
          </a:bodyPr>
          <a:lstStyle/>
          <a:p>
            <a:pPr lvl="0" algn="ctr"/>
            <a:endParaRPr b="1" i="0">
              <a:ln w="19050" cap="flat" cmpd="sng">
                <a:solidFill>
                  <a:schemeClr val="lt1"/>
                </a:solidFill>
                <a:prstDash val="solid"/>
                <a:round/>
                <a:headEnd type="none" w="sm" len="sm"/>
                <a:tailEnd type="none" w="sm" len="sm"/>
              </a:ln>
              <a:latin typeface="Times New Roman" panose="02020603050405020304" pitchFamily="18" charset="0"/>
              <a:cs typeface="Times New Roman" panose="02020603050405020304" pitchFamily="18" charset="0"/>
            </a:endParaRPr>
          </a:p>
        </p:txBody>
      </p:sp>
      <p:cxnSp>
        <p:nvCxnSpPr>
          <p:cNvPr id="23" name="Google Shape;445;p35">
            <a:extLst>
              <a:ext uri="{FF2B5EF4-FFF2-40B4-BE49-F238E27FC236}">
                <a16:creationId xmlns:a16="http://schemas.microsoft.com/office/drawing/2014/main" id="{DED80733-83A1-8E2B-BA3B-4B45AF19C3AB}"/>
              </a:ext>
            </a:extLst>
          </p:cNvPr>
          <p:cNvCxnSpPr/>
          <p:nvPr/>
        </p:nvCxnSpPr>
        <p:spPr>
          <a:xfrm rot="-5400000" flipH="1">
            <a:off x="6825300" y="396775"/>
            <a:ext cx="820200" cy="820200"/>
          </a:xfrm>
          <a:prstGeom prst="bentConnector3">
            <a:avLst>
              <a:gd name="adj1" fmla="val 50000"/>
            </a:avLst>
          </a:prstGeom>
          <a:noFill/>
          <a:ln w="19050" cap="flat" cmpd="sng">
            <a:solidFill>
              <a:schemeClr val="lt2"/>
            </a:solidFill>
            <a:prstDash val="solid"/>
            <a:round/>
            <a:headEnd type="oval" w="med" len="med"/>
            <a:tailEnd type="oval" w="med" len="med"/>
          </a:ln>
          <a:effectLst>
            <a:outerShdw blurRad="85725" dist="19050" algn="bl" rotWithShape="0">
              <a:schemeClr val="lt2">
                <a:alpha val="50000"/>
              </a:schemeClr>
            </a:outerShdw>
          </a:effectLst>
        </p:spPr>
      </p:cxnSp>
      <p:cxnSp>
        <p:nvCxnSpPr>
          <p:cNvPr id="24" name="Google Shape;446;p35">
            <a:extLst>
              <a:ext uri="{FF2B5EF4-FFF2-40B4-BE49-F238E27FC236}">
                <a16:creationId xmlns:a16="http://schemas.microsoft.com/office/drawing/2014/main" id="{15AF2F34-817A-4192-7DCB-094C8485187C}"/>
              </a:ext>
            </a:extLst>
          </p:cNvPr>
          <p:cNvCxnSpPr/>
          <p:nvPr/>
        </p:nvCxnSpPr>
        <p:spPr>
          <a:xfrm>
            <a:off x="6424909" y="4100360"/>
            <a:ext cx="1371600" cy="0"/>
          </a:xfrm>
          <a:prstGeom prst="straightConnector1">
            <a:avLst/>
          </a:prstGeom>
          <a:noFill/>
          <a:ln w="19050" cap="flat" cmpd="sng">
            <a:solidFill>
              <a:schemeClr val="dk2"/>
            </a:solidFill>
            <a:prstDash val="solid"/>
            <a:round/>
            <a:headEnd type="oval" w="med" len="med"/>
            <a:tailEnd type="oval" w="med" len="med"/>
          </a:ln>
          <a:effectLst>
            <a:outerShdw blurRad="85725" dist="19050" algn="bl" rotWithShape="0">
              <a:schemeClr val="dk2">
                <a:alpha val="50000"/>
              </a:schemeClr>
            </a:outerShdw>
          </a:effectLst>
        </p:spPr>
      </p:cxnSp>
      <p:sp>
        <p:nvSpPr>
          <p:cNvPr id="4" name="TextBox 3">
            <a:extLst>
              <a:ext uri="{FF2B5EF4-FFF2-40B4-BE49-F238E27FC236}">
                <a16:creationId xmlns:a16="http://schemas.microsoft.com/office/drawing/2014/main" id="{3858C8A7-BD4D-DA50-5B52-95CB81493F41}"/>
              </a:ext>
            </a:extLst>
          </p:cNvPr>
          <p:cNvSpPr txBox="1"/>
          <p:nvPr/>
        </p:nvSpPr>
        <p:spPr>
          <a:xfrm>
            <a:off x="737275" y="1261325"/>
            <a:ext cx="512104" cy="400110"/>
          </a:xfrm>
          <a:prstGeom prst="rect">
            <a:avLst/>
          </a:prstGeom>
          <a:noFill/>
        </p:spPr>
        <p:txBody>
          <a:bodyPr wrap="square" rtlCol="0">
            <a:spAutoFit/>
          </a:bodyPr>
          <a:lstStyle/>
          <a:p>
            <a:r>
              <a:rPr lang="en-US" sz="2000"/>
              <a:t>01</a:t>
            </a:r>
          </a:p>
        </p:txBody>
      </p:sp>
      <p:sp>
        <p:nvSpPr>
          <p:cNvPr id="44" name="TextBox 43">
            <a:extLst>
              <a:ext uri="{FF2B5EF4-FFF2-40B4-BE49-F238E27FC236}">
                <a16:creationId xmlns:a16="http://schemas.microsoft.com/office/drawing/2014/main" id="{F1AA3832-2A71-EDE9-223C-8A5586415D6E}"/>
              </a:ext>
            </a:extLst>
          </p:cNvPr>
          <p:cNvSpPr txBox="1"/>
          <p:nvPr/>
        </p:nvSpPr>
        <p:spPr>
          <a:xfrm>
            <a:off x="4717156" y="1290605"/>
            <a:ext cx="597991" cy="400110"/>
          </a:xfrm>
          <a:prstGeom prst="rect">
            <a:avLst/>
          </a:prstGeom>
          <a:noFill/>
        </p:spPr>
        <p:txBody>
          <a:bodyPr wrap="square" rtlCol="0">
            <a:spAutoFit/>
          </a:bodyPr>
          <a:lstStyle/>
          <a:p>
            <a:r>
              <a:rPr lang="en-US" sz="2000"/>
              <a:t>02</a:t>
            </a:r>
          </a:p>
        </p:txBody>
      </p:sp>
      <p:sp>
        <p:nvSpPr>
          <p:cNvPr id="45" name="TextBox 44">
            <a:extLst>
              <a:ext uri="{FF2B5EF4-FFF2-40B4-BE49-F238E27FC236}">
                <a16:creationId xmlns:a16="http://schemas.microsoft.com/office/drawing/2014/main" id="{D8F6A17F-CA21-F1B6-E655-0BA95CCB8849}"/>
              </a:ext>
            </a:extLst>
          </p:cNvPr>
          <p:cNvSpPr txBox="1"/>
          <p:nvPr/>
        </p:nvSpPr>
        <p:spPr>
          <a:xfrm>
            <a:off x="713300" y="2495150"/>
            <a:ext cx="512104" cy="400110"/>
          </a:xfrm>
          <a:prstGeom prst="rect">
            <a:avLst/>
          </a:prstGeom>
          <a:noFill/>
        </p:spPr>
        <p:txBody>
          <a:bodyPr wrap="square" rtlCol="0">
            <a:spAutoFit/>
          </a:bodyPr>
          <a:lstStyle/>
          <a:p>
            <a:r>
              <a:rPr lang="en-US" sz="2000"/>
              <a:t>03</a:t>
            </a:r>
          </a:p>
        </p:txBody>
      </p:sp>
      <p:sp>
        <p:nvSpPr>
          <p:cNvPr id="46" name="TextBox 45">
            <a:extLst>
              <a:ext uri="{FF2B5EF4-FFF2-40B4-BE49-F238E27FC236}">
                <a16:creationId xmlns:a16="http://schemas.microsoft.com/office/drawing/2014/main" id="{F3AB250C-B00B-2509-23AD-8EF82EEFD4B3}"/>
              </a:ext>
            </a:extLst>
          </p:cNvPr>
          <p:cNvSpPr txBox="1"/>
          <p:nvPr/>
        </p:nvSpPr>
        <p:spPr>
          <a:xfrm>
            <a:off x="4717156" y="2447669"/>
            <a:ext cx="512104" cy="400110"/>
          </a:xfrm>
          <a:prstGeom prst="rect">
            <a:avLst/>
          </a:prstGeom>
          <a:noFill/>
        </p:spPr>
        <p:txBody>
          <a:bodyPr wrap="square" rtlCol="0">
            <a:spAutoFit/>
          </a:bodyPr>
          <a:lstStyle/>
          <a:p>
            <a:r>
              <a:rPr lang="en-US" sz="2000"/>
              <a:t>04</a:t>
            </a:r>
          </a:p>
        </p:txBody>
      </p:sp>
      <p:sp>
        <p:nvSpPr>
          <p:cNvPr id="47" name="TextBox 46">
            <a:extLst>
              <a:ext uri="{FF2B5EF4-FFF2-40B4-BE49-F238E27FC236}">
                <a16:creationId xmlns:a16="http://schemas.microsoft.com/office/drawing/2014/main" id="{609657A4-0552-E874-1B2B-0368111C913C}"/>
              </a:ext>
            </a:extLst>
          </p:cNvPr>
          <p:cNvSpPr txBox="1"/>
          <p:nvPr/>
        </p:nvSpPr>
        <p:spPr>
          <a:xfrm>
            <a:off x="713300" y="3729170"/>
            <a:ext cx="512104" cy="400110"/>
          </a:xfrm>
          <a:prstGeom prst="rect">
            <a:avLst/>
          </a:prstGeom>
          <a:noFill/>
        </p:spPr>
        <p:txBody>
          <a:bodyPr wrap="square" rtlCol="0">
            <a:spAutoFit/>
          </a:bodyPr>
          <a:lstStyle/>
          <a:p>
            <a:r>
              <a:rPr lang="en-US" sz="2000"/>
              <a:t>05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37"/>
          <p:cNvSpPr/>
          <p:nvPr/>
        </p:nvSpPr>
        <p:spPr>
          <a:xfrm>
            <a:off x="6723823" y="4262832"/>
            <a:ext cx="1621800" cy="450600"/>
          </a:xfrm>
          <a:prstGeom prst="ellipse">
            <a:avLst/>
          </a:prstGeom>
          <a:solidFill>
            <a:srgbClr val="B45F06">
              <a:alpha val="19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28" name="Google Shape;728;p37"/>
          <p:cNvSpPr txBox="1">
            <a:spLocks noGrp="1"/>
          </p:cNvSpPr>
          <p:nvPr>
            <p:ph type="title"/>
          </p:nvPr>
        </p:nvSpPr>
        <p:spPr>
          <a:xfrm>
            <a:off x="1706452" y="1833995"/>
            <a:ext cx="3873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Times New Roman" panose="02020603050405020304" pitchFamily="18" charset="0"/>
                <a:cs typeface="Times New Roman" panose="02020603050405020304" pitchFamily="18" charset="0"/>
              </a:rPr>
              <a:t>Giới thiệu</a:t>
            </a:r>
            <a:endParaRPr>
              <a:latin typeface="Times New Roman" panose="02020603050405020304" pitchFamily="18" charset="0"/>
              <a:cs typeface="Times New Roman" panose="02020603050405020304" pitchFamily="18" charset="0"/>
            </a:endParaRPr>
          </a:p>
        </p:txBody>
      </p:sp>
      <p:sp>
        <p:nvSpPr>
          <p:cNvPr id="729" name="Google Shape;729;p37"/>
          <p:cNvSpPr txBox="1">
            <a:spLocks noGrp="1"/>
          </p:cNvSpPr>
          <p:nvPr>
            <p:ph type="title" idx="2"/>
          </p:nvPr>
        </p:nvSpPr>
        <p:spPr>
          <a:xfrm>
            <a:off x="1309193" y="592003"/>
            <a:ext cx="2511900" cy="78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01</a:t>
            </a:r>
            <a:endParaRPr>
              <a:latin typeface="Times New Roman" panose="02020603050405020304" pitchFamily="18" charset="0"/>
              <a:cs typeface="Times New Roman" panose="02020603050405020304" pitchFamily="18" charset="0"/>
            </a:endParaRPr>
          </a:p>
        </p:txBody>
      </p:sp>
      <p:sp>
        <p:nvSpPr>
          <p:cNvPr id="730" name="Google Shape;730;p37"/>
          <p:cNvSpPr txBox="1">
            <a:spLocks noGrp="1"/>
          </p:cNvSpPr>
          <p:nvPr>
            <p:ph type="subTitle" idx="1"/>
          </p:nvPr>
        </p:nvSpPr>
        <p:spPr>
          <a:xfrm>
            <a:off x="3012572" y="3128486"/>
            <a:ext cx="3079240" cy="841799"/>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Clr>
                <a:schemeClr val="accent3"/>
              </a:buClr>
              <a:buSzPts val="1100"/>
              <a:buFont typeface="Arial"/>
              <a:buNone/>
            </a:pP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vi-VN" dirty="0">
                <a:latin typeface="Times New Roman" panose="02020603050405020304" pitchFamily="18" charset="0"/>
                <a:cs typeface="Times New Roman" panose="02020603050405020304" pitchFamily="18" charset="0"/>
              </a:rPr>
              <a:t> đề tài 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Qmsnet</a:t>
            </a:r>
            <a:endParaRPr lang="en-US" dirty="0">
              <a:latin typeface="Times New Roman" panose="02020603050405020304" pitchFamily="18" charset="0"/>
              <a:cs typeface="Times New Roman" panose="02020603050405020304" pitchFamily="18" charset="0"/>
            </a:endParaRPr>
          </a:p>
        </p:txBody>
      </p:sp>
      <p:grpSp>
        <p:nvGrpSpPr>
          <p:cNvPr id="731" name="Google Shape;731;p37"/>
          <p:cNvGrpSpPr/>
          <p:nvPr/>
        </p:nvGrpSpPr>
        <p:grpSpPr>
          <a:xfrm>
            <a:off x="6446082" y="753402"/>
            <a:ext cx="2019223" cy="3636696"/>
            <a:chOff x="619400" y="238125"/>
            <a:chExt cx="2313500" cy="4166700"/>
          </a:xfrm>
        </p:grpSpPr>
        <p:sp>
          <p:nvSpPr>
            <p:cNvPr id="732" name="Google Shape;732;p37"/>
            <p:cNvSpPr/>
            <p:nvPr/>
          </p:nvSpPr>
          <p:spPr>
            <a:xfrm>
              <a:off x="619400" y="1175450"/>
              <a:ext cx="25" cy="25"/>
            </a:xfrm>
            <a:custGeom>
              <a:avLst/>
              <a:gdLst/>
              <a:ahLst/>
              <a:cxnLst/>
              <a:rect l="l" t="t" r="r" b="b"/>
              <a:pathLst>
                <a:path w="1" h="1" extrusionOk="0">
                  <a:moveTo>
                    <a:pt x="1" y="1"/>
                  </a:moveTo>
                  <a:close/>
                </a:path>
              </a:pathLst>
            </a:custGeom>
            <a:solidFill>
              <a:srgbClr val="FF7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33" name="Google Shape;733;p37"/>
            <p:cNvSpPr/>
            <p:nvPr/>
          </p:nvSpPr>
          <p:spPr>
            <a:xfrm>
              <a:off x="2579050" y="1015650"/>
              <a:ext cx="216725" cy="216700"/>
            </a:xfrm>
            <a:custGeom>
              <a:avLst/>
              <a:gdLst/>
              <a:ahLst/>
              <a:cxnLst/>
              <a:rect l="l" t="t" r="r" b="b"/>
              <a:pathLst>
                <a:path w="8669" h="8668" extrusionOk="0">
                  <a:moveTo>
                    <a:pt x="4335" y="0"/>
                  </a:moveTo>
                  <a:cubicBezTo>
                    <a:pt x="1941" y="0"/>
                    <a:pt x="1" y="1941"/>
                    <a:pt x="1" y="4334"/>
                  </a:cubicBezTo>
                  <a:cubicBezTo>
                    <a:pt x="1" y="6727"/>
                    <a:pt x="1941" y="8668"/>
                    <a:pt x="4335" y="8668"/>
                  </a:cubicBezTo>
                  <a:cubicBezTo>
                    <a:pt x="6728" y="8668"/>
                    <a:pt x="8669" y="6727"/>
                    <a:pt x="8669" y="4334"/>
                  </a:cubicBezTo>
                  <a:cubicBezTo>
                    <a:pt x="8669" y="1941"/>
                    <a:pt x="6728" y="0"/>
                    <a:pt x="4335" y="0"/>
                  </a:cubicBezTo>
                  <a:close/>
                </a:path>
              </a:pathLst>
            </a:custGeom>
            <a:solidFill>
              <a:srgbClr val="9FE0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34" name="Google Shape;734;p37"/>
            <p:cNvSpPr/>
            <p:nvPr/>
          </p:nvSpPr>
          <p:spPr>
            <a:xfrm>
              <a:off x="1144450" y="3654875"/>
              <a:ext cx="751250" cy="749900"/>
            </a:xfrm>
            <a:custGeom>
              <a:avLst/>
              <a:gdLst/>
              <a:ahLst/>
              <a:cxnLst/>
              <a:rect l="l" t="t" r="r" b="b"/>
              <a:pathLst>
                <a:path w="30050" h="29996" extrusionOk="0">
                  <a:moveTo>
                    <a:pt x="28323" y="0"/>
                  </a:moveTo>
                  <a:lnTo>
                    <a:pt x="0" y="28264"/>
                  </a:lnTo>
                  <a:lnTo>
                    <a:pt x="1727" y="29996"/>
                  </a:lnTo>
                  <a:lnTo>
                    <a:pt x="30050" y="1732"/>
                  </a:lnTo>
                  <a:lnTo>
                    <a:pt x="2832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35" name="Google Shape;735;p37"/>
            <p:cNvSpPr/>
            <p:nvPr/>
          </p:nvSpPr>
          <p:spPr>
            <a:xfrm>
              <a:off x="1852575" y="3654950"/>
              <a:ext cx="751275" cy="749875"/>
            </a:xfrm>
            <a:custGeom>
              <a:avLst/>
              <a:gdLst/>
              <a:ahLst/>
              <a:cxnLst/>
              <a:rect l="l" t="t" r="r" b="b"/>
              <a:pathLst>
                <a:path w="30051" h="29995" extrusionOk="0">
                  <a:moveTo>
                    <a:pt x="1728" y="1"/>
                  </a:moveTo>
                  <a:lnTo>
                    <a:pt x="1" y="1731"/>
                  </a:lnTo>
                  <a:lnTo>
                    <a:pt x="28322" y="29995"/>
                  </a:lnTo>
                  <a:lnTo>
                    <a:pt x="30051" y="28264"/>
                  </a:lnTo>
                  <a:lnTo>
                    <a:pt x="17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36" name="Google Shape;736;p37"/>
            <p:cNvSpPr/>
            <p:nvPr/>
          </p:nvSpPr>
          <p:spPr>
            <a:xfrm>
              <a:off x="1843675" y="3572650"/>
              <a:ext cx="61225" cy="810200"/>
            </a:xfrm>
            <a:custGeom>
              <a:avLst/>
              <a:gdLst/>
              <a:ahLst/>
              <a:cxnLst/>
              <a:rect l="l" t="t" r="r" b="b"/>
              <a:pathLst>
                <a:path w="2449" h="32408" extrusionOk="0">
                  <a:moveTo>
                    <a:pt x="1" y="0"/>
                  </a:moveTo>
                  <a:lnTo>
                    <a:pt x="1" y="32407"/>
                  </a:lnTo>
                  <a:lnTo>
                    <a:pt x="2448" y="32407"/>
                  </a:lnTo>
                  <a:lnTo>
                    <a:pt x="24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37" name="Google Shape;737;p37"/>
            <p:cNvSpPr/>
            <p:nvPr/>
          </p:nvSpPr>
          <p:spPr>
            <a:xfrm>
              <a:off x="1829175" y="3294475"/>
              <a:ext cx="90200" cy="426925"/>
            </a:xfrm>
            <a:custGeom>
              <a:avLst/>
              <a:gdLst/>
              <a:ahLst/>
              <a:cxnLst/>
              <a:rect l="l" t="t" r="r" b="b"/>
              <a:pathLst>
                <a:path w="3608" h="17077" extrusionOk="0">
                  <a:moveTo>
                    <a:pt x="0" y="1"/>
                  </a:moveTo>
                  <a:lnTo>
                    <a:pt x="0" y="17077"/>
                  </a:lnTo>
                  <a:lnTo>
                    <a:pt x="3607" y="17077"/>
                  </a:lnTo>
                  <a:lnTo>
                    <a:pt x="36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38" name="Google Shape;738;p37"/>
            <p:cNvSpPr/>
            <p:nvPr/>
          </p:nvSpPr>
          <p:spPr>
            <a:xfrm>
              <a:off x="1784875" y="3631175"/>
              <a:ext cx="178825" cy="90225"/>
            </a:xfrm>
            <a:custGeom>
              <a:avLst/>
              <a:gdLst/>
              <a:ahLst/>
              <a:cxnLst/>
              <a:rect l="l" t="t" r="r" b="b"/>
              <a:pathLst>
                <a:path w="7153" h="3609" extrusionOk="0">
                  <a:moveTo>
                    <a:pt x="1" y="0"/>
                  </a:moveTo>
                  <a:lnTo>
                    <a:pt x="1" y="3609"/>
                  </a:lnTo>
                  <a:lnTo>
                    <a:pt x="7153" y="3609"/>
                  </a:lnTo>
                  <a:lnTo>
                    <a:pt x="7153" y="0"/>
                  </a:lnTo>
                  <a:close/>
                </a:path>
              </a:pathLst>
            </a:custGeom>
            <a:solidFill>
              <a:srgbClr val="85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39" name="Google Shape;739;p37"/>
            <p:cNvSpPr/>
            <p:nvPr/>
          </p:nvSpPr>
          <p:spPr>
            <a:xfrm>
              <a:off x="853650" y="333050"/>
              <a:ext cx="2041250" cy="2961450"/>
            </a:xfrm>
            <a:custGeom>
              <a:avLst/>
              <a:gdLst/>
              <a:ahLst/>
              <a:cxnLst/>
              <a:rect l="l" t="t" r="r" b="b"/>
              <a:pathLst>
                <a:path w="81650" h="118458" extrusionOk="0">
                  <a:moveTo>
                    <a:pt x="0" y="0"/>
                  </a:moveTo>
                  <a:lnTo>
                    <a:pt x="0" y="118458"/>
                  </a:lnTo>
                  <a:lnTo>
                    <a:pt x="81649" y="118458"/>
                  </a:lnTo>
                  <a:lnTo>
                    <a:pt x="81649" y="0"/>
                  </a:lnTo>
                  <a:close/>
                </a:path>
              </a:pathLst>
            </a:custGeom>
            <a:solidFill>
              <a:srgbClr val="FDDC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40" name="Google Shape;740;p37"/>
            <p:cNvSpPr/>
            <p:nvPr/>
          </p:nvSpPr>
          <p:spPr>
            <a:xfrm>
              <a:off x="815675" y="3294475"/>
              <a:ext cx="2117225" cy="75975"/>
            </a:xfrm>
            <a:custGeom>
              <a:avLst/>
              <a:gdLst/>
              <a:ahLst/>
              <a:cxnLst/>
              <a:rect l="l" t="t" r="r" b="b"/>
              <a:pathLst>
                <a:path w="84689" h="3039" extrusionOk="0">
                  <a:moveTo>
                    <a:pt x="0" y="1"/>
                  </a:moveTo>
                  <a:lnTo>
                    <a:pt x="0" y="3039"/>
                  </a:lnTo>
                  <a:lnTo>
                    <a:pt x="84689" y="3039"/>
                  </a:lnTo>
                  <a:lnTo>
                    <a:pt x="846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41" name="Google Shape;741;p37"/>
            <p:cNvSpPr/>
            <p:nvPr/>
          </p:nvSpPr>
          <p:spPr>
            <a:xfrm>
              <a:off x="815675" y="238125"/>
              <a:ext cx="2117225" cy="94950"/>
            </a:xfrm>
            <a:custGeom>
              <a:avLst/>
              <a:gdLst/>
              <a:ahLst/>
              <a:cxnLst/>
              <a:rect l="l" t="t" r="r" b="b"/>
              <a:pathLst>
                <a:path w="84689" h="3798" extrusionOk="0">
                  <a:moveTo>
                    <a:pt x="0" y="0"/>
                  </a:moveTo>
                  <a:lnTo>
                    <a:pt x="0" y="3797"/>
                  </a:lnTo>
                  <a:lnTo>
                    <a:pt x="84689" y="3797"/>
                  </a:lnTo>
                  <a:lnTo>
                    <a:pt x="846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42" name="Google Shape;742;p37"/>
            <p:cNvSpPr/>
            <p:nvPr/>
          </p:nvSpPr>
          <p:spPr>
            <a:xfrm>
              <a:off x="1009275" y="554575"/>
              <a:ext cx="790525" cy="165700"/>
            </a:xfrm>
            <a:custGeom>
              <a:avLst/>
              <a:gdLst/>
              <a:ahLst/>
              <a:cxnLst/>
              <a:rect l="l" t="t" r="r" b="b"/>
              <a:pathLst>
                <a:path w="31621" h="6628" extrusionOk="0">
                  <a:moveTo>
                    <a:pt x="1" y="1"/>
                  </a:moveTo>
                  <a:lnTo>
                    <a:pt x="1" y="6628"/>
                  </a:lnTo>
                  <a:lnTo>
                    <a:pt x="31620" y="6628"/>
                  </a:lnTo>
                  <a:lnTo>
                    <a:pt x="316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43" name="Google Shape;743;p37"/>
            <p:cNvSpPr/>
            <p:nvPr/>
          </p:nvSpPr>
          <p:spPr>
            <a:xfrm>
              <a:off x="1009275" y="793875"/>
              <a:ext cx="253625" cy="53175"/>
            </a:xfrm>
            <a:custGeom>
              <a:avLst/>
              <a:gdLst/>
              <a:ahLst/>
              <a:cxnLst/>
              <a:rect l="l" t="t" r="r" b="b"/>
              <a:pathLst>
                <a:path w="10145" h="2127" extrusionOk="0">
                  <a:moveTo>
                    <a:pt x="1" y="0"/>
                  </a:moveTo>
                  <a:lnTo>
                    <a:pt x="1" y="2126"/>
                  </a:lnTo>
                  <a:lnTo>
                    <a:pt x="10145" y="2126"/>
                  </a:lnTo>
                  <a:lnTo>
                    <a:pt x="101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44" name="Google Shape;744;p37"/>
            <p:cNvSpPr/>
            <p:nvPr/>
          </p:nvSpPr>
          <p:spPr>
            <a:xfrm>
              <a:off x="1009275" y="894250"/>
              <a:ext cx="412300" cy="53225"/>
            </a:xfrm>
            <a:custGeom>
              <a:avLst/>
              <a:gdLst/>
              <a:ahLst/>
              <a:cxnLst/>
              <a:rect l="l" t="t" r="r" b="b"/>
              <a:pathLst>
                <a:path w="16492" h="2129" extrusionOk="0">
                  <a:moveTo>
                    <a:pt x="1" y="1"/>
                  </a:moveTo>
                  <a:lnTo>
                    <a:pt x="1" y="2128"/>
                  </a:lnTo>
                  <a:lnTo>
                    <a:pt x="16491" y="2128"/>
                  </a:lnTo>
                  <a:lnTo>
                    <a:pt x="164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45" name="Google Shape;745;p37"/>
            <p:cNvSpPr/>
            <p:nvPr/>
          </p:nvSpPr>
          <p:spPr>
            <a:xfrm>
              <a:off x="1009275" y="994700"/>
              <a:ext cx="253625" cy="53150"/>
            </a:xfrm>
            <a:custGeom>
              <a:avLst/>
              <a:gdLst/>
              <a:ahLst/>
              <a:cxnLst/>
              <a:rect l="l" t="t" r="r" b="b"/>
              <a:pathLst>
                <a:path w="10145" h="2126" extrusionOk="0">
                  <a:moveTo>
                    <a:pt x="1" y="0"/>
                  </a:moveTo>
                  <a:lnTo>
                    <a:pt x="1" y="2126"/>
                  </a:lnTo>
                  <a:lnTo>
                    <a:pt x="10145" y="2126"/>
                  </a:lnTo>
                  <a:lnTo>
                    <a:pt x="101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46" name="Google Shape;746;p37"/>
            <p:cNvSpPr/>
            <p:nvPr/>
          </p:nvSpPr>
          <p:spPr>
            <a:xfrm>
              <a:off x="1009275" y="1095075"/>
              <a:ext cx="412300" cy="53175"/>
            </a:xfrm>
            <a:custGeom>
              <a:avLst/>
              <a:gdLst/>
              <a:ahLst/>
              <a:cxnLst/>
              <a:rect l="l" t="t" r="r" b="b"/>
              <a:pathLst>
                <a:path w="16492" h="2127" extrusionOk="0">
                  <a:moveTo>
                    <a:pt x="1" y="1"/>
                  </a:moveTo>
                  <a:lnTo>
                    <a:pt x="1" y="2127"/>
                  </a:lnTo>
                  <a:lnTo>
                    <a:pt x="16491" y="2127"/>
                  </a:lnTo>
                  <a:lnTo>
                    <a:pt x="164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47" name="Google Shape;747;p37"/>
            <p:cNvSpPr/>
            <p:nvPr/>
          </p:nvSpPr>
          <p:spPr>
            <a:xfrm>
              <a:off x="1948750" y="554575"/>
              <a:ext cx="790550" cy="165700"/>
            </a:xfrm>
            <a:custGeom>
              <a:avLst/>
              <a:gdLst/>
              <a:ahLst/>
              <a:cxnLst/>
              <a:rect l="l" t="t" r="r" b="b"/>
              <a:pathLst>
                <a:path w="31622" h="6628" extrusionOk="0">
                  <a:moveTo>
                    <a:pt x="1" y="1"/>
                  </a:moveTo>
                  <a:lnTo>
                    <a:pt x="1" y="6628"/>
                  </a:lnTo>
                  <a:lnTo>
                    <a:pt x="31622" y="6628"/>
                  </a:lnTo>
                  <a:lnTo>
                    <a:pt x="316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48" name="Google Shape;748;p37"/>
            <p:cNvSpPr/>
            <p:nvPr/>
          </p:nvSpPr>
          <p:spPr>
            <a:xfrm>
              <a:off x="1948750" y="793875"/>
              <a:ext cx="253625" cy="53175"/>
            </a:xfrm>
            <a:custGeom>
              <a:avLst/>
              <a:gdLst/>
              <a:ahLst/>
              <a:cxnLst/>
              <a:rect l="l" t="t" r="r" b="b"/>
              <a:pathLst>
                <a:path w="10145" h="2127" extrusionOk="0">
                  <a:moveTo>
                    <a:pt x="1" y="0"/>
                  </a:moveTo>
                  <a:lnTo>
                    <a:pt x="1" y="2126"/>
                  </a:lnTo>
                  <a:lnTo>
                    <a:pt x="10145" y="2126"/>
                  </a:lnTo>
                  <a:lnTo>
                    <a:pt x="101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49" name="Google Shape;749;p37"/>
            <p:cNvSpPr/>
            <p:nvPr/>
          </p:nvSpPr>
          <p:spPr>
            <a:xfrm>
              <a:off x="1948750" y="894250"/>
              <a:ext cx="412300" cy="53225"/>
            </a:xfrm>
            <a:custGeom>
              <a:avLst/>
              <a:gdLst/>
              <a:ahLst/>
              <a:cxnLst/>
              <a:rect l="l" t="t" r="r" b="b"/>
              <a:pathLst>
                <a:path w="16492" h="2129" extrusionOk="0">
                  <a:moveTo>
                    <a:pt x="1" y="1"/>
                  </a:moveTo>
                  <a:lnTo>
                    <a:pt x="1" y="2128"/>
                  </a:lnTo>
                  <a:lnTo>
                    <a:pt x="16491" y="2128"/>
                  </a:lnTo>
                  <a:lnTo>
                    <a:pt x="164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50" name="Google Shape;750;p37"/>
            <p:cNvSpPr/>
            <p:nvPr/>
          </p:nvSpPr>
          <p:spPr>
            <a:xfrm>
              <a:off x="1948750" y="994700"/>
              <a:ext cx="253625" cy="53150"/>
            </a:xfrm>
            <a:custGeom>
              <a:avLst/>
              <a:gdLst/>
              <a:ahLst/>
              <a:cxnLst/>
              <a:rect l="l" t="t" r="r" b="b"/>
              <a:pathLst>
                <a:path w="10145" h="2126" extrusionOk="0">
                  <a:moveTo>
                    <a:pt x="1" y="0"/>
                  </a:moveTo>
                  <a:lnTo>
                    <a:pt x="1" y="2126"/>
                  </a:lnTo>
                  <a:lnTo>
                    <a:pt x="10145" y="2126"/>
                  </a:lnTo>
                  <a:lnTo>
                    <a:pt x="101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51" name="Google Shape;751;p37"/>
            <p:cNvSpPr/>
            <p:nvPr/>
          </p:nvSpPr>
          <p:spPr>
            <a:xfrm>
              <a:off x="1948750" y="1095075"/>
              <a:ext cx="412300" cy="53175"/>
            </a:xfrm>
            <a:custGeom>
              <a:avLst/>
              <a:gdLst/>
              <a:ahLst/>
              <a:cxnLst/>
              <a:rect l="l" t="t" r="r" b="b"/>
              <a:pathLst>
                <a:path w="16492" h="2127" extrusionOk="0">
                  <a:moveTo>
                    <a:pt x="1" y="1"/>
                  </a:moveTo>
                  <a:lnTo>
                    <a:pt x="1" y="2127"/>
                  </a:lnTo>
                  <a:lnTo>
                    <a:pt x="16491" y="2127"/>
                  </a:lnTo>
                  <a:lnTo>
                    <a:pt x="164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52" name="Google Shape;752;p37"/>
            <p:cNvSpPr/>
            <p:nvPr/>
          </p:nvSpPr>
          <p:spPr>
            <a:xfrm>
              <a:off x="1075750" y="2638425"/>
              <a:ext cx="1562875" cy="113950"/>
            </a:xfrm>
            <a:custGeom>
              <a:avLst/>
              <a:gdLst/>
              <a:ahLst/>
              <a:cxnLst/>
              <a:rect l="l" t="t" r="r" b="b"/>
              <a:pathLst>
                <a:path w="62515" h="4558" extrusionOk="0">
                  <a:moveTo>
                    <a:pt x="1" y="0"/>
                  </a:moveTo>
                  <a:lnTo>
                    <a:pt x="1" y="4557"/>
                  </a:lnTo>
                  <a:lnTo>
                    <a:pt x="62515" y="4557"/>
                  </a:lnTo>
                  <a:lnTo>
                    <a:pt x="625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53" name="Google Shape;753;p37"/>
            <p:cNvSpPr/>
            <p:nvPr/>
          </p:nvSpPr>
          <p:spPr>
            <a:xfrm>
              <a:off x="1075750" y="2802950"/>
              <a:ext cx="501450" cy="36600"/>
            </a:xfrm>
            <a:custGeom>
              <a:avLst/>
              <a:gdLst/>
              <a:ahLst/>
              <a:cxnLst/>
              <a:rect l="l" t="t" r="r" b="b"/>
              <a:pathLst>
                <a:path w="20058" h="1464" extrusionOk="0">
                  <a:moveTo>
                    <a:pt x="1" y="0"/>
                  </a:moveTo>
                  <a:lnTo>
                    <a:pt x="1" y="1464"/>
                  </a:lnTo>
                  <a:lnTo>
                    <a:pt x="20057" y="1464"/>
                  </a:lnTo>
                  <a:lnTo>
                    <a:pt x="200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54" name="Google Shape;754;p37"/>
            <p:cNvSpPr/>
            <p:nvPr/>
          </p:nvSpPr>
          <p:spPr>
            <a:xfrm>
              <a:off x="1075750" y="2872000"/>
              <a:ext cx="815075" cy="36575"/>
            </a:xfrm>
            <a:custGeom>
              <a:avLst/>
              <a:gdLst/>
              <a:ahLst/>
              <a:cxnLst/>
              <a:rect l="l" t="t" r="r" b="b"/>
              <a:pathLst>
                <a:path w="32603" h="1463" extrusionOk="0">
                  <a:moveTo>
                    <a:pt x="1" y="1"/>
                  </a:moveTo>
                  <a:lnTo>
                    <a:pt x="1" y="1462"/>
                  </a:lnTo>
                  <a:lnTo>
                    <a:pt x="32603" y="1462"/>
                  </a:lnTo>
                  <a:lnTo>
                    <a:pt x="326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55" name="Google Shape;755;p37"/>
            <p:cNvSpPr/>
            <p:nvPr/>
          </p:nvSpPr>
          <p:spPr>
            <a:xfrm>
              <a:off x="1075750" y="2941075"/>
              <a:ext cx="501450" cy="36550"/>
            </a:xfrm>
            <a:custGeom>
              <a:avLst/>
              <a:gdLst/>
              <a:ahLst/>
              <a:cxnLst/>
              <a:rect l="l" t="t" r="r" b="b"/>
              <a:pathLst>
                <a:path w="20058" h="1462" extrusionOk="0">
                  <a:moveTo>
                    <a:pt x="1" y="0"/>
                  </a:moveTo>
                  <a:lnTo>
                    <a:pt x="1" y="1462"/>
                  </a:lnTo>
                  <a:lnTo>
                    <a:pt x="20057" y="1462"/>
                  </a:lnTo>
                  <a:lnTo>
                    <a:pt x="200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56" name="Google Shape;756;p37"/>
            <p:cNvSpPr/>
            <p:nvPr/>
          </p:nvSpPr>
          <p:spPr>
            <a:xfrm>
              <a:off x="1075750" y="3010075"/>
              <a:ext cx="815075" cy="36600"/>
            </a:xfrm>
            <a:custGeom>
              <a:avLst/>
              <a:gdLst/>
              <a:ahLst/>
              <a:cxnLst/>
              <a:rect l="l" t="t" r="r" b="b"/>
              <a:pathLst>
                <a:path w="32603" h="1464" extrusionOk="0">
                  <a:moveTo>
                    <a:pt x="1" y="1"/>
                  </a:moveTo>
                  <a:lnTo>
                    <a:pt x="1" y="1464"/>
                  </a:lnTo>
                  <a:lnTo>
                    <a:pt x="32603" y="1464"/>
                  </a:lnTo>
                  <a:lnTo>
                    <a:pt x="326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57" name="Google Shape;757;p37"/>
            <p:cNvSpPr/>
            <p:nvPr/>
          </p:nvSpPr>
          <p:spPr>
            <a:xfrm>
              <a:off x="1076500" y="1637350"/>
              <a:ext cx="236100" cy="780875"/>
            </a:xfrm>
            <a:custGeom>
              <a:avLst/>
              <a:gdLst/>
              <a:ahLst/>
              <a:cxnLst/>
              <a:rect l="l" t="t" r="r" b="b"/>
              <a:pathLst>
                <a:path w="9444" h="31235" extrusionOk="0">
                  <a:moveTo>
                    <a:pt x="0" y="0"/>
                  </a:moveTo>
                  <a:lnTo>
                    <a:pt x="0" y="31234"/>
                  </a:lnTo>
                  <a:lnTo>
                    <a:pt x="9444" y="31234"/>
                  </a:lnTo>
                  <a:lnTo>
                    <a:pt x="94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58" name="Google Shape;758;p37"/>
            <p:cNvSpPr/>
            <p:nvPr/>
          </p:nvSpPr>
          <p:spPr>
            <a:xfrm>
              <a:off x="1514625" y="1853225"/>
              <a:ext cx="236125" cy="565000"/>
            </a:xfrm>
            <a:custGeom>
              <a:avLst/>
              <a:gdLst/>
              <a:ahLst/>
              <a:cxnLst/>
              <a:rect l="l" t="t" r="r" b="b"/>
              <a:pathLst>
                <a:path w="9445" h="22600" extrusionOk="0">
                  <a:moveTo>
                    <a:pt x="1" y="0"/>
                  </a:moveTo>
                  <a:lnTo>
                    <a:pt x="1" y="22599"/>
                  </a:lnTo>
                  <a:lnTo>
                    <a:pt x="9444" y="22599"/>
                  </a:lnTo>
                  <a:lnTo>
                    <a:pt x="94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59" name="Google Shape;759;p37"/>
            <p:cNvSpPr/>
            <p:nvPr/>
          </p:nvSpPr>
          <p:spPr>
            <a:xfrm>
              <a:off x="1952775" y="2056650"/>
              <a:ext cx="236100" cy="361575"/>
            </a:xfrm>
            <a:custGeom>
              <a:avLst/>
              <a:gdLst/>
              <a:ahLst/>
              <a:cxnLst/>
              <a:rect l="l" t="t" r="r" b="b"/>
              <a:pathLst>
                <a:path w="9444" h="14463" extrusionOk="0">
                  <a:moveTo>
                    <a:pt x="0" y="1"/>
                  </a:moveTo>
                  <a:lnTo>
                    <a:pt x="0" y="14462"/>
                  </a:lnTo>
                  <a:lnTo>
                    <a:pt x="9444" y="14462"/>
                  </a:lnTo>
                  <a:lnTo>
                    <a:pt x="94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60" name="Google Shape;760;p37"/>
            <p:cNvSpPr/>
            <p:nvPr/>
          </p:nvSpPr>
          <p:spPr>
            <a:xfrm>
              <a:off x="2390900" y="1637350"/>
              <a:ext cx="236125" cy="780875"/>
            </a:xfrm>
            <a:custGeom>
              <a:avLst/>
              <a:gdLst/>
              <a:ahLst/>
              <a:cxnLst/>
              <a:rect l="l" t="t" r="r" b="b"/>
              <a:pathLst>
                <a:path w="9445" h="31235" extrusionOk="0">
                  <a:moveTo>
                    <a:pt x="1" y="0"/>
                  </a:moveTo>
                  <a:lnTo>
                    <a:pt x="1" y="31234"/>
                  </a:lnTo>
                  <a:lnTo>
                    <a:pt x="9444" y="31234"/>
                  </a:lnTo>
                  <a:lnTo>
                    <a:pt x="94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61" name="Google Shape;761;p37"/>
            <p:cNvSpPr/>
            <p:nvPr/>
          </p:nvSpPr>
          <p:spPr>
            <a:xfrm>
              <a:off x="1076500" y="1365300"/>
              <a:ext cx="1452750" cy="495150"/>
            </a:xfrm>
            <a:custGeom>
              <a:avLst/>
              <a:gdLst/>
              <a:ahLst/>
              <a:cxnLst/>
              <a:rect l="l" t="t" r="r" b="b"/>
              <a:pathLst>
                <a:path w="58110" h="19806" extrusionOk="0">
                  <a:moveTo>
                    <a:pt x="58110" y="0"/>
                  </a:moveTo>
                  <a:cubicBezTo>
                    <a:pt x="55013" y="3214"/>
                    <a:pt x="51901" y="6414"/>
                    <a:pt x="48829" y="9652"/>
                  </a:cubicBezTo>
                  <a:lnTo>
                    <a:pt x="39741" y="19227"/>
                  </a:lnTo>
                  <a:lnTo>
                    <a:pt x="39741" y="19227"/>
                  </a:lnTo>
                  <a:cubicBezTo>
                    <a:pt x="35538" y="16426"/>
                    <a:pt x="31323" y="13642"/>
                    <a:pt x="27094" y="10881"/>
                  </a:cubicBezTo>
                  <a:cubicBezTo>
                    <a:pt x="22827" y="8064"/>
                    <a:pt x="18548" y="5269"/>
                    <a:pt x="14253" y="2495"/>
                  </a:cubicBezTo>
                  <a:lnTo>
                    <a:pt x="14212" y="2467"/>
                  </a:lnTo>
                  <a:lnTo>
                    <a:pt x="14165" y="2467"/>
                  </a:lnTo>
                  <a:cubicBezTo>
                    <a:pt x="9444" y="2492"/>
                    <a:pt x="4721" y="2566"/>
                    <a:pt x="0" y="2628"/>
                  </a:cubicBezTo>
                  <a:cubicBezTo>
                    <a:pt x="4704" y="2688"/>
                    <a:pt x="9410" y="2764"/>
                    <a:pt x="14115" y="2787"/>
                  </a:cubicBezTo>
                  <a:lnTo>
                    <a:pt x="14115" y="2787"/>
                  </a:lnTo>
                  <a:cubicBezTo>
                    <a:pt x="18352" y="5622"/>
                    <a:pt x="22594" y="8448"/>
                    <a:pt x="26843" y="11263"/>
                  </a:cubicBezTo>
                  <a:cubicBezTo>
                    <a:pt x="31105" y="14088"/>
                    <a:pt x="35373" y="16901"/>
                    <a:pt x="39649" y="19702"/>
                  </a:cubicBezTo>
                  <a:lnTo>
                    <a:pt x="39807" y="19806"/>
                  </a:lnTo>
                  <a:lnTo>
                    <a:pt x="39935" y="19668"/>
                  </a:lnTo>
                  <a:lnTo>
                    <a:pt x="49053" y="9864"/>
                  </a:lnTo>
                  <a:cubicBezTo>
                    <a:pt x="52095" y="6596"/>
                    <a:pt x="55095" y="3291"/>
                    <a:pt x="581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cxnSp>
        <p:nvCxnSpPr>
          <p:cNvPr id="37" name="Google Shape;453;p36">
            <a:extLst>
              <a:ext uri="{FF2B5EF4-FFF2-40B4-BE49-F238E27FC236}">
                <a16:creationId xmlns:a16="http://schemas.microsoft.com/office/drawing/2014/main" id="{4F192177-2DFA-CB88-1641-377E191C7B9D}"/>
              </a:ext>
            </a:extLst>
          </p:cNvPr>
          <p:cNvCxnSpPr>
            <a:cxnSpLocks/>
          </p:cNvCxnSpPr>
          <p:nvPr/>
        </p:nvCxnSpPr>
        <p:spPr>
          <a:xfrm>
            <a:off x="1710476" y="2848384"/>
            <a:ext cx="482006" cy="638911"/>
          </a:xfrm>
          <a:prstGeom prst="straightConnector1">
            <a:avLst/>
          </a:prstGeom>
          <a:noFill/>
          <a:ln w="19050" cap="flat" cmpd="sng">
            <a:solidFill>
              <a:schemeClr val="lt2"/>
            </a:solidFill>
            <a:prstDash val="solid"/>
            <a:round/>
            <a:headEnd type="oval" w="med" len="med"/>
            <a:tailEnd type="oval" w="med" len="med"/>
          </a:ln>
          <a:effectLst>
            <a:outerShdw blurRad="85725" dist="19050" algn="bl" rotWithShape="0">
              <a:schemeClr val="lt2">
                <a:alpha val="50000"/>
              </a:schemeClr>
            </a:outerShdw>
          </a:effectLst>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23" name="Google Shape;459;p37">
            <a:extLst>
              <a:ext uri="{FF2B5EF4-FFF2-40B4-BE49-F238E27FC236}">
                <a16:creationId xmlns:a16="http://schemas.microsoft.com/office/drawing/2014/main" id="{75352D3C-5129-B059-1F93-1B7336DDB118}"/>
              </a:ext>
            </a:extLst>
          </p:cNvPr>
          <p:cNvSpPr txBox="1">
            <a:spLocks noGrp="1"/>
          </p:cNvSpPr>
          <p:nvPr>
            <p:ph type="title"/>
          </p:nvPr>
        </p:nvSpPr>
        <p:spPr>
          <a:xfrm>
            <a:off x="235242" y="55606"/>
            <a:ext cx="5481607" cy="6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a:latin typeface="Times New Roman" panose="02020603050405020304" pitchFamily="18" charset="0"/>
                <a:cs typeface="Times New Roman" panose="02020603050405020304" pitchFamily="18" charset="0"/>
              </a:rPr>
              <a:t>1.1 </a:t>
            </a:r>
            <a:r>
              <a:rPr lang="en-US" b="1" dirty="0" err="1">
                <a:latin typeface="Times New Roman" panose="02020603050405020304" pitchFamily="18" charset="0"/>
                <a:cs typeface="Times New Roman" panose="02020603050405020304" pitchFamily="18" charset="0"/>
              </a:rPr>
              <a:t>Giới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thiệu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đề</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tài</a:t>
            </a:r>
            <a:r>
              <a:rPr lang="en-US" b="1" dirty="0">
                <a:latin typeface="Times New Roman" panose="02020603050405020304" pitchFamily="18" charset="0"/>
                <a:cs typeface="Times New Roman" panose="02020603050405020304" pitchFamily="18" charset="0"/>
              </a:rPr>
              <a:t> </a:t>
            </a:r>
            <a:endParaRPr b="1" dirty="0">
              <a:latin typeface="Times New Roman" panose="02020603050405020304" pitchFamily="18" charset="0"/>
              <a:cs typeface="Times New Roman" panose="02020603050405020304" pitchFamily="18" charset="0"/>
            </a:endParaRPr>
          </a:p>
        </p:txBody>
      </p:sp>
      <p:sp>
        <p:nvSpPr>
          <p:cNvPr id="24" name="Google Shape;460;p37">
            <a:extLst>
              <a:ext uri="{FF2B5EF4-FFF2-40B4-BE49-F238E27FC236}">
                <a16:creationId xmlns:a16="http://schemas.microsoft.com/office/drawing/2014/main" id="{4811E191-6B2E-A644-2FDE-C213AE3C639C}"/>
              </a:ext>
            </a:extLst>
          </p:cNvPr>
          <p:cNvSpPr txBox="1">
            <a:spLocks/>
          </p:cNvSpPr>
          <p:nvPr/>
        </p:nvSpPr>
        <p:spPr>
          <a:xfrm>
            <a:off x="235242" y="1464443"/>
            <a:ext cx="5737227" cy="234768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buFontTx/>
              <a:buChar char="-"/>
            </a:pPr>
            <a:r>
              <a:rPr lang="vi-VN" sz="1600"/>
              <a:t>Với thời đại công nghệ phát triển như hiện nay thì chúng ta đã không còn xa lạ với từ khóa gọi là Mạng xã hội. </a:t>
            </a:r>
          </a:p>
          <a:p>
            <a:pPr marL="285750" indent="-285750" algn="just">
              <a:buFontTx/>
              <a:buChar char="-"/>
            </a:pPr>
            <a:r>
              <a:rPr lang="vi-VN" sz="1600"/>
              <a:t>Đặc biệt với giới trẻ, những thế hệ nắm bắt xu hướng, tính nhạy trước những đổi mới của Internet thì việc ham mê và sử dụng mạng xã hội là một yếu tố tất yếu.</a:t>
            </a:r>
          </a:p>
          <a:p>
            <a:pPr marL="285750" indent="-285750" algn="just">
              <a:buFontTx/>
              <a:buChar char="-"/>
            </a:pPr>
            <a:r>
              <a:rPr lang="vi-VN" sz="1600"/>
              <a:t>Mạng xã hội giúp chúng ta: </a:t>
            </a:r>
          </a:p>
          <a:p>
            <a:pPr marL="742950" lvl="1" indent="-285750" algn="just">
              <a:buFont typeface="Wingdings" panose="05000000000000000000" pitchFamily="2" charset="2"/>
              <a:buChar char="Ø"/>
            </a:pPr>
            <a:r>
              <a:rPr lang="vi-VN" sz="1600"/>
              <a:t>Cập nhật tin tức.</a:t>
            </a:r>
          </a:p>
          <a:p>
            <a:pPr marL="742950" lvl="1" indent="-285750" algn="just">
              <a:buFont typeface="Wingdings" panose="05000000000000000000" pitchFamily="2" charset="2"/>
              <a:buChar char="Ø"/>
            </a:pPr>
            <a:r>
              <a:rPr lang="vi-VN" sz="1600"/>
              <a:t>Lưu giữ kỉ niệm.</a:t>
            </a:r>
          </a:p>
          <a:p>
            <a:pPr marL="742950" lvl="1" indent="-285750" algn="just">
              <a:buFont typeface="Wingdings" panose="05000000000000000000" pitchFamily="2" charset="2"/>
              <a:buChar char="Ø"/>
            </a:pPr>
            <a:r>
              <a:rPr lang="vi-VN" sz="1600"/>
              <a:t>Giao lưu kết bạn, trò chuyện.</a:t>
            </a:r>
          </a:p>
          <a:p>
            <a:pPr marL="742950" lvl="1" indent="-285750" algn="just">
              <a:buFont typeface="Wingdings" panose="05000000000000000000" pitchFamily="2" charset="2"/>
              <a:buChar char="Ø"/>
            </a:pPr>
            <a:r>
              <a:rPr lang="vi-VN" sz="1600"/>
              <a:t>Rút ngắn khoảng cách.</a:t>
            </a:r>
          </a:p>
          <a:p>
            <a:pPr marL="742950" lvl="1" indent="-285750" algn="just">
              <a:buFont typeface="Wingdings" panose="05000000000000000000" pitchFamily="2" charset="2"/>
              <a:buChar char="Ø"/>
            </a:pPr>
            <a:r>
              <a:rPr lang="vi-VN" sz="1600"/>
              <a:t>Tiết kiệm chi phí.</a:t>
            </a:r>
            <a:endParaRPr lang="vi-VN" sz="1600" dirty="0"/>
          </a:p>
        </p:txBody>
      </p:sp>
      <p:cxnSp>
        <p:nvCxnSpPr>
          <p:cNvPr id="25" name="Google Shape;461;p37">
            <a:extLst>
              <a:ext uri="{FF2B5EF4-FFF2-40B4-BE49-F238E27FC236}">
                <a16:creationId xmlns:a16="http://schemas.microsoft.com/office/drawing/2014/main" id="{9891B8EE-2424-2E76-DB56-7196787D734F}"/>
              </a:ext>
            </a:extLst>
          </p:cNvPr>
          <p:cNvCxnSpPr/>
          <p:nvPr/>
        </p:nvCxnSpPr>
        <p:spPr>
          <a:xfrm>
            <a:off x="235243" y="1265218"/>
            <a:ext cx="1371600" cy="0"/>
          </a:xfrm>
          <a:prstGeom prst="straightConnector1">
            <a:avLst/>
          </a:prstGeom>
          <a:noFill/>
          <a:ln w="19050" cap="flat" cmpd="sng">
            <a:solidFill>
              <a:schemeClr val="dk2"/>
            </a:solidFill>
            <a:prstDash val="solid"/>
            <a:round/>
            <a:headEnd type="oval" w="med" len="med"/>
            <a:tailEnd type="oval" w="med" len="med"/>
          </a:ln>
          <a:effectLst>
            <a:outerShdw blurRad="85725" dist="19050" algn="bl" rotWithShape="0">
              <a:schemeClr val="dk2">
                <a:alpha val="50000"/>
              </a:schemeClr>
            </a:outerShdw>
          </a:effectLst>
        </p:spPr>
      </p:cxnSp>
      <p:grpSp>
        <p:nvGrpSpPr>
          <p:cNvPr id="244" name="Google Shape;1055;p41">
            <a:extLst>
              <a:ext uri="{FF2B5EF4-FFF2-40B4-BE49-F238E27FC236}">
                <a16:creationId xmlns:a16="http://schemas.microsoft.com/office/drawing/2014/main" id="{B2DAB4F2-07B9-69EE-F4F3-77778C4494AD}"/>
              </a:ext>
            </a:extLst>
          </p:cNvPr>
          <p:cNvGrpSpPr/>
          <p:nvPr/>
        </p:nvGrpSpPr>
        <p:grpSpPr>
          <a:xfrm>
            <a:off x="6470345" y="1464443"/>
            <a:ext cx="2218290" cy="1826234"/>
            <a:chOff x="10694825" y="267300"/>
            <a:chExt cx="2943200" cy="2423025"/>
          </a:xfrm>
        </p:grpSpPr>
        <p:sp>
          <p:nvSpPr>
            <p:cNvPr id="245" name="Google Shape;1056;p41">
              <a:extLst>
                <a:ext uri="{FF2B5EF4-FFF2-40B4-BE49-F238E27FC236}">
                  <a16:creationId xmlns:a16="http://schemas.microsoft.com/office/drawing/2014/main" id="{864AA28C-EDFE-EA90-9181-F42F63CF88C4}"/>
                </a:ext>
              </a:extLst>
            </p:cNvPr>
            <p:cNvSpPr/>
            <p:nvPr/>
          </p:nvSpPr>
          <p:spPr>
            <a:xfrm>
              <a:off x="11850350" y="494100"/>
              <a:ext cx="101500" cy="10750"/>
            </a:xfrm>
            <a:custGeom>
              <a:avLst/>
              <a:gdLst/>
              <a:ahLst/>
              <a:cxnLst/>
              <a:rect l="l" t="t" r="r" b="b"/>
              <a:pathLst>
                <a:path w="4060" h="430" extrusionOk="0">
                  <a:moveTo>
                    <a:pt x="216" y="1"/>
                  </a:moveTo>
                  <a:cubicBezTo>
                    <a:pt x="97" y="1"/>
                    <a:pt x="1" y="97"/>
                    <a:pt x="1" y="215"/>
                  </a:cubicBezTo>
                  <a:cubicBezTo>
                    <a:pt x="1" y="334"/>
                    <a:pt x="97" y="430"/>
                    <a:pt x="216" y="430"/>
                  </a:cubicBezTo>
                  <a:lnTo>
                    <a:pt x="3845" y="430"/>
                  </a:lnTo>
                  <a:cubicBezTo>
                    <a:pt x="3963" y="430"/>
                    <a:pt x="4059" y="334"/>
                    <a:pt x="4059" y="215"/>
                  </a:cubicBezTo>
                  <a:cubicBezTo>
                    <a:pt x="4059" y="97"/>
                    <a:pt x="3963" y="1"/>
                    <a:pt x="38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057;p41">
              <a:extLst>
                <a:ext uri="{FF2B5EF4-FFF2-40B4-BE49-F238E27FC236}">
                  <a16:creationId xmlns:a16="http://schemas.microsoft.com/office/drawing/2014/main" id="{8EC60AD8-4DB5-0A5B-30EE-E49120EF06E7}"/>
                </a:ext>
              </a:extLst>
            </p:cNvPr>
            <p:cNvSpPr/>
            <p:nvPr/>
          </p:nvSpPr>
          <p:spPr>
            <a:xfrm>
              <a:off x="11846700" y="494750"/>
              <a:ext cx="63425" cy="62375"/>
            </a:xfrm>
            <a:custGeom>
              <a:avLst/>
              <a:gdLst/>
              <a:ahLst/>
              <a:cxnLst/>
              <a:rect l="l" t="t" r="r" b="b"/>
              <a:pathLst>
                <a:path w="2537" h="2495" extrusionOk="0">
                  <a:moveTo>
                    <a:pt x="236" y="0"/>
                  </a:moveTo>
                  <a:cubicBezTo>
                    <a:pt x="182" y="0"/>
                    <a:pt x="127" y="21"/>
                    <a:pt x="84" y="64"/>
                  </a:cubicBezTo>
                  <a:cubicBezTo>
                    <a:pt x="0" y="148"/>
                    <a:pt x="0" y="283"/>
                    <a:pt x="84" y="368"/>
                  </a:cubicBezTo>
                  <a:lnTo>
                    <a:pt x="2150" y="2432"/>
                  </a:lnTo>
                  <a:cubicBezTo>
                    <a:pt x="2191" y="2474"/>
                    <a:pt x="2246" y="2495"/>
                    <a:pt x="2301" y="2495"/>
                  </a:cubicBezTo>
                  <a:cubicBezTo>
                    <a:pt x="2355" y="2495"/>
                    <a:pt x="2410" y="2474"/>
                    <a:pt x="2453" y="2432"/>
                  </a:cubicBezTo>
                  <a:cubicBezTo>
                    <a:pt x="2537" y="2347"/>
                    <a:pt x="2537" y="2212"/>
                    <a:pt x="2453" y="2129"/>
                  </a:cubicBezTo>
                  <a:lnTo>
                    <a:pt x="387" y="64"/>
                  </a:lnTo>
                  <a:cubicBezTo>
                    <a:pt x="346" y="21"/>
                    <a:pt x="291" y="0"/>
                    <a:pt x="2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058;p41">
              <a:extLst>
                <a:ext uri="{FF2B5EF4-FFF2-40B4-BE49-F238E27FC236}">
                  <a16:creationId xmlns:a16="http://schemas.microsoft.com/office/drawing/2014/main" id="{FEADAD5B-9D9E-E833-6603-045CC46E7A49}"/>
                </a:ext>
              </a:extLst>
            </p:cNvPr>
            <p:cNvSpPr/>
            <p:nvPr/>
          </p:nvSpPr>
          <p:spPr>
            <a:xfrm>
              <a:off x="11620675" y="267300"/>
              <a:ext cx="464400" cy="464375"/>
            </a:xfrm>
            <a:custGeom>
              <a:avLst/>
              <a:gdLst/>
              <a:ahLst/>
              <a:cxnLst/>
              <a:rect l="l" t="t" r="r" b="b"/>
              <a:pathLst>
                <a:path w="18576" h="18575" extrusionOk="0">
                  <a:moveTo>
                    <a:pt x="9288" y="454"/>
                  </a:moveTo>
                  <a:cubicBezTo>
                    <a:pt x="14158" y="454"/>
                    <a:pt x="18121" y="4417"/>
                    <a:pt x="18121" y="9287"/>
                  </a:cubicBezTo>
                  <a:cubicBezTo>
                    <a:pt x="18121" y="14158"/>
                    <a:pt x="14158" y="18120"/>
                    <a:pt x="9288" y="18120"/>
                  </a:cubicBezTo>
                  <a:cubicBezTo>
                    <a:pt x="4417" y="18120"/>
                    <a:pt x="455" y="14158"/>
                    <a:pt x="455" y="9287"/>
                  </a:cubicBezTo>
                  <a:cubicBezTo>
                    <a:pt x="455" y="4417"/>
                    <a:pt x="4417" y="454"/>
                    <a:pt x="9288" y="454"/>
                  </a:cubicBezTo>
                  <a:close/>
                  <a:moveTo>
                    <a:pt x="9288" y="0"/>
                  </a:moveTo>
                  <a:cubicBezTo>
                    <a:pt x="4167" y="0"/>
                    <a:pt x="1" y="4166"/>
                    <a:pt x="1" y="9287"/>
                  </a:cubicBezTo>
                  <a:cubicBezTo>
                    <a:pt x="1" y="14408"/>
                    <a:pt x="4168" y="18574"/>
                    <a:pt x="9288" y="18574"/>
                  </a:cubicBezTo>
                  <a:cubicBezTo>
                    <a:pt x="14409" y="18574"/>
                    <a:pt x="18576" y="14408"/>
                    <a:pt x="18576" y="9287"/>
                  </a:cubicBezTo>
                  <a:cubicBezTo>
                    <a:pt x="18576" y="4166"/>
                    <a:pt x="14409" y="0"/>
                    <a:pt x="9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059;p41">
              <a:extLst>
                <a:ext uri="{FF2B5EF4-FFF2-40B4-BE49-F238E27FC236}">
                  <a16:creationId xmlns:a16="http://schemas.microsoft.com/office/drawing/2014/main" id="{053A132E-5CC7-692B-1993-936959662884}"/>
                </a:ext>
              </a:extLst>
            </p:cNvPr>
            <p:cNvSpPr/>
            <p:nvPr/>
          </p:nvSpPr>
          <p:spPr>
            <a:xfrm>
              <a:off x="11666750" y="313325"/>
              <a:ext cx="372250" cy="372275"/>
            </a:xfrm>
            <a:custGeom>
              <a:avLst/>
              <a:gdLst/>
              <a:ahLst/>
              <a:cxnLst/>
              <a:rect l="l" t="t" r="r" b="b"/>
              <a:pathLst>
                <a:path w="14890" h="14891" extrusionOk="0">
                  <a:moveTo>
                    <a:pt x="7445" y="455"/>
                  </a:moveTo>
                  <a:cubicBezTo>
                    <a:pt x="11300" y="455"/>
                    <a:pt x="14436" y="3591"/>
                    <a:pt x="14436" y="7446"/>
                  </a:cubicBezTo>
                  <a:cubicBezTo>
                    <a:pt x="14436" y="11300"/>
                    <a:pt x="11300" y="14436"/>
                    <a:pt x="7445" y="14436"/>
                  </a:cubicBezTo>
                  <a:cubicBezTo>
                    <a:pt x="3591" y="14436"/>
                    <a:pt x="454" y="11300"/>
                    <a:pt x="454" y="7446"/>
                  </a:cubicBezTo>
                  <a:cubicBezTo>
                    <a:pt x="454" y="3591"/>
                    <a:pt x="3591" y="455"/>
                    <a:pt x="7445" y="455"/>
                  </a:cubicBezTo>
                  <a:close/>
                  <a:moveTo>
                    <a:pt x="7445" y="1"/>
                  </a:moveTo>
                  <a:cubicBezTo>
                    <a:pt x="3340" y="1"/>
                    <a:pt x="1" y="3341"/>
                    <a:pt x="1" y="7446"/>
                  </a:cubicBezTo>
                  <a:cubicBezTo>
                    <a:pt x="1" y="11550"/>
                    <a:pt x="3340" y="14890"/>
                    <a:pt x="7445" y="14890"/>
                  </a:cubicBezTo>
                  <a:cubicBezTo>
                    <a:pt x="11550" y="14890"/>
                    <a:pt x="14890" y="11550"/>
                    <a:pt x="14890" y="7446"/>
                  </a:cubicBezTo>
                  <a:cubicBezTo>
                    <a:pt x="14890" y="3341"/>
                    <a:pt x="11550" y="1"/>
                    <a:pt x="74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060;p41">
              <a:extLst>
                <a:ext uri="{FF2B5EF4-FFF2-40B4-BE49-F238E27FC236}">
                  <a16:creationId xmlns:a16="http://schemas.microsoft.com/office/drawing/2014/main" id="{3E59290D-8C4E-4768-1FBD-FB0264CFAC61}"/>
                </a:ext>
              </a:extLst>
            </p:cNvPr>
            <p:cNvSpPr/>
            <p:nvPr/>
          </p:nvSpPr>
          <p:spPr>
            <a:xfrm>
              <a:off x="11839550" y="489525"/>
              <a:ext cx="23300" cy="19950"/>
            </a:xfrm>
            <a:custGeom>
              <a:avLst/>
              <a:gdLst/>
              <a:ahLst/>
              <a:cxnLst/>
              <a:rect l="l" t="t" r="r" b="b"/>
              <a:pathLst>
                <a:path w="932" h="798" extrusionOk="0">
                  <a:moveTo>
                    <a:pt x="536" y="0"/>
                  </a:moveTo>
                  <a:cubicBezTo>
                    <a:pt x="535" y="0"/>
                    <a:pt x="534" y="0"/>
                    <a:pt x="533" y="0"/>
                  </a:cubicBezTo>
                  <a:cubicBezTo>
                    <a:pt x="178" y="0"/>
                    <a:pt x="1" y="430"/>
                    <a:pt x="251" y="680"/>
                  </a:cubicBezTo>
                  <a:cubicBezTo>
                    <a:pt x="333" y="761"/>
                    <a:pt x="433" y="798"/>
                    <a:pt x="531" y="798"/>
                  </a:cubicBezTo>
                  <a:cubicBezTo>
                    <a:pt x="736" y="798"/>
                    <a:pt x="932" y="639"/>
                    <a:pt x="932" y="398"/>
                  </a:cubicBezTo>
                  <a:cubicBezTo>
                    <a:pt x="932" y="179"/>
                    <a:pt x="754" y="0"/>
                    <a:pt x="5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061;p41">
              <a:extLst>
                <a:ext uri="{FF2B5EF4-FFF2-40B4-BE49-F238E27FC236}">
                  <a16:creationId xmlns:a16="http://schemas.microsoft.com/office/drawing/2014/main" id="{E65124BC-CF18-1A03-365D-47281931DFD7}"/>
                </a:ext>
              </a:extLst>
            </p:cNvPr>
            <p:cNvSpPr/>
            <p:nvPr/>
          </p:nvSpPr>
          <p:spPr>
            <a:xfrm>
              <a:off x="11846500" y="340600"/>
              <a:ext cx="12750" cy="43625"/>
            </a:xfrm>
            <a:custGeom>
              <a:avLst/>
              <a:gdLst/>
              <a:ahLst/>
              <a:cxnLst/>
              <a:rect l="l" t="t" r="r" b="b"/>
              <a:pathLst>
                <a:path w="510" h="1745" extrusionOk="0">
                  <a:moveTo>
                    <a:pt x="255" y="1"/>
                  </a:moveTo>
                  <a:cubicBezTo>
                    <a:pt x="114" y="1"/>
                    <a:pt x="1" y="114"/>
                    <a:pt x="1" y="255"/>
                  </a:cubicBezTo>
                  <a:lnTo>
                    <a:pt x="1" y="1490"/>
                  </a:lnTo>
                  <a:cubicBezTo>
                    <a:pt x="1" y="1632"/>
                    <a:pt x="114" y="1745"/>
                    <a:pt x="255" y="1745"/>
                  </a:cubicBezTo>
                  <a:cubicBezTo>
                    <a:pt x="395" y="1745"/>
                    <a:pt x="510" y="1632"/>
                    <a:pt x="510" y="1490"/>
                  </a:cubicBezTo>
                  <a:lnTo>
                    <a:pt x="510" y="255"/>
                  </a:lnTo>
                  <a:cubicBezTo>
                    <a:pt x="510" y="114"/>
                    <a:pt x="396" y="1"/>
                    <a:pt x="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062;p41">
              <a:extLst>
                <a:ext uri="{FF2B5EF4-FFF2-40B4-BE49-F238E27FC236}">
                  <a16:creationId xmlns:a16="http://schemas.microsoft.com/office/drawing/2014/main" id="{A8D0485F-FE25-61E3-21FD-619DE0508C9D}"/>
                </a:ext>
              </a:extLst>
            </p:cNvPr>
            <p:cNvSpPr/>
            <p:nvPr/>
          </p:nvSpPr>
          <p:spPr>
            <a:xfrm>
              <a:off x="11769350" y="361050"/>
              <a:ext cx="29975" cy="39475"/>
            </a:xfrm>
            <a:custGeom>
              <a:avLst/>
              <a:gdLst/>
              <a:ahLst/>
              <a:cxnLst/>
              <a:rect l="l" t="t" r="r" b="b"/>
              <a:pathLst>
                <a:path w="1199" h="1579" extrusionOk="0">
                  <a:moveTo>
                    <a:pt x="290" y="0"/>
                  </a:moveTo>
                  <a:cubicBezTo>
                    <a:pt x="247" y="0"/>
                    <a:pt x="203" y="11"/>
                    <a:pt x="163" y="34"/>
                  </a:cubicBezTo>
                  <a:cubicBezTo>
                    <a:pt x="42" y="105"/>
                    <a:pt x="0" y="261"/>
                    <a:pt x="70" y="382"/>
                  </a:cubicBezTo>
                  <a:lnTo>
                    <a:pt x="688" y="1452"/>
                  </a:lnTo>
                  <a:cubicBezTo>
                    <a:pt x="736" y="1533"/>
                    <a:pt x="822" y="1579"/>
                    <a:pt x="910" y="1579"/>
                  </a:cubicBezTo>
                  <a:cubicBezTo>
                    <a:pt x="953" y="1579"/>
                    <a:pt x="996" y="1568"/>
                    <a:pt x="1036" y="1545"/>
                  </a:cubicBezTo>
                  <a:cubicBezTo>
                    <a:pt x="1158" y="1474"/>
                    <a:pt x="1199" y="1320"/>
                    <a:pt x="1129" y="1198"/>
                  </a:cubicBezTo>
                  <a:lnTo>
                    <a:pt x="511" y="127"/>
                  </a:lnTo>
                  <a:cubicBezTo>
                    <a:pt x="464" y="46"/>
                    <a:pt x="378" y="0"/>
                    <a:pt x="2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063;p41">
              <a:extLst>
                <a:ext uri="{FF2B5EF4-FFF2-40B4-BE49-F238E27FC236}">
                  <a16:creationId xmlns:a16="http://schemas.microsoft.com/office/drawing/2014/main" id="{FB9302EC-3BA4-8E6E-B4E4-7ED05508BC0E}"/>
                </a:ext>
              </a:extLst>
            </p:cNvPr>
            <p:cNvSpPr/>
            <p:nvPr/>
          </p:nvSpPr>
          <p:spPr>
            <a:xfrm>
              <a:off x="11713550" y="416850"/>
              <a:ext cx="41275" cy="28200"/>
            </a:xfrm>
            <a:custGeom>
              <a:avLst/>
              <a:gdLst/>
              <a:ahLst/>
              <a:cxnLst/>
              <a:rect l="l" t="t" r="r" b="b"/>
              <a:pathLst>
                <a:path w="1651" h="1128" extrusionOk="0">
                  <a:moveTo>
                    <a:pt x="291" y="1"/>
                  </a:moveTo>
                  <a:cubicBezTo>
                    <a:pt x="203" y="1"/>
                    <a:pt x="117" y="46"/>
                    <a:pt x="71" y="128"/>
                  </a:cubicBezTo>
                  <a:cubicBezTo>
                    <a:pt x="1" y="250"/>
                    <a:pt x="41" y="404"/>
                    <a:pt x="164" y="475"/>
                  </a:cubicBezTo>
                  <a:lnTo>
                    <a:pt x="1233" y="1094"/>
                  </a:lnTo>
                  <a:cubicBezTo>
                    <a:pt x="1273" y="1116"/>
                    <a:pt x="1316" y="1127"/>
                    <a:pt x="1359" y="1127"/>
                  </a:cubicBezTo>
                  <a:cubicBezTo>
                    <a:pt x="1448" y="1127"/>
                    <a:pt x="1533" y="1082"/>
                    <a:pt x="1580" y="1001"/>
                  </a:cubicBezTo>
                  <a:cubicBezTo>
                    <a:pt x="1650" y="878"/>
                    <a:pt x="1610" y="723"/>
                    <a:pt x="1487" y="653"/>
                  </a:cubicBezTo>
                  <a:lnTo>
                    <a:pt x="418" y="35"/>
                  </a:lnTo>
                  <a:cubicBezTo>
                    <a:pt x="378" y="12"/>
                    <a:pt x="334" y="1"/>
                    <a:pt x="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064;p41">
              <a:extLst>
                <a:ext uri="{FF2B5EF4-FFF2-40B4-BE49-F238E27FC236}">
                  <a16:creationId xmlns:a16="http://schemas.microsoft.com/office/drawing/2014/main" id="{16974C01-8542-A292-6114-811361F4C9FD}"/>
                </a:ext>
              </a:extLst>
            </p:cNvPr>
            <p:cNvSpPr/>
            <p:nvPr/>
          </p:nvSpPr>
          <p:spPr>
            <a:xfrm>
              <a:off x="11694000" y="493100"/>
              <a:ext cx="43650" cy="12750"/>
            </a:xfrm>
            <a:custGeom>
              <a:avLst/>
              <a:gdLst/>
              <a:ahLst/>
              <a:cxnLst/>
              <a:rect l="l" t="t" r="r" b="b"/>
              <a:pathLst>
                <a:path w="1746" h="510" extrusionOk="0">
                  <a:moveTo>
                    <a:pt x="255" y="0"/>
                  </a:moveTo>
                  <a:cubicBezTo>
                    <a:pt x="115" y="0"/>
                    <a:pt x="0" y="115"/>
                    <a:pt x="0" y="255"/>
                  </a:cubicBezTo>
                  <a:cubicBezTo>
                    <a:pt x="0" y="396"/>
                    <a:pt x="115" y="509"/>
                    <a:pt x="255" y="509"/>
                  </a:cubicBezTo>
                  <a:lnTo>
                    <a:pt x="1491" y="509"/>
                  </a:lnTo>
                  <a:cubicBezTo>
                    <a:pt x="1631" y="509"/>
                    <a:pt x="1746" y="396"/>
                    <a:pt x="1746" y="255"/>
                  </a:cubicBezTo>
                  <a:cubicBezTo>
                    <a:pt x="1746" y="115"/>
                    <a:pt x="1631" y="0"/>
                    <a:pt x="14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065;p41">
              <a:extLst>
                <a:ext uri="{FF2B5EF4-FFF2-40B4-BE49-F238E27FC236}">
                  <a16:creationId xmlns:a16="http://schemas.microsoft.com/office/drawing/2014/main" id="{BCDA6BD4-8864-AA81-451B-7FF98B850749}"/>
                </a:ext>
              </a:extLst>
            </p:cNvPr>
            <p:cNvSpPr/>
            <p:nvPr/>
          </p:nvSpPr>
          <p:spPr>
            <a:xfrm>
              <a:off x="11713550" y="553900"/>
              <a:ext cx="41275" cy="28200"/>
            </a:xfrm>
            <a:custGeom>
              <a:avLst/>
              <a:gdLst/>
              <a:ahLst/>
              <a:cxnLst/>
              <a:rect l="l" t="t" r="r" b="b"/>
              <a:pathLst>
                <a:path w="1651" h="1128" extrusionOk="0">
                  <a:moveTo>
                    <a:pt x="1360" y="1"/>
                  </a:moveTo>
                  <a:cubicBezTo>
                    <a:pt x="1317" y="1"/>
                    <a:pt x="1273" y="12"/>
                    <a:pt x="1233" y="35"/>
                  </a:cubicBezTo>
                  <a:lnTo>
                    <a:pt x="164" y="653"/>
                  </a:lnTo>
                  <a:cubicBezTo>
                    <a:pt x="41" y="723"/>
                    <a:pt x="1" y="879"/>
                    <a:pt x="71" y="1001"/>
                  </a:cubicBezTo>
                  <a:cubicBezTo>
                    <a:pt x="117" y="1082"/>
                    <a:pt x="203" y="1128"/>
                    <a:pt x="291" y="1128"/>
                  </a:cubicBezTo>
                  <a:cubicBezTo>
                    <a:pt x="335" y="1128"/>
                    <a:pt x="378" y="1117"/>
                    <a:pt x="418" y="1094"/>
                  </a:cubicBezTo>
                  <a:lnTo>
                    <a:pt x="1487" y="476"/>
                  </a:lnTo>
                  <a:cubicBezTo>
                    <a:pt x="1610" y="405"/>
                    <a:pt x="1650" y="249"/>
                    <a:pt x="1580" y="128"/>
                  </a:cubicBezTo>
                  <a:cubicBezTo>
                    <a:pt x="1534" y="46"/>
                    <a:pt x="1448" y="1"/>
                    <a:pt x="13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066;p41">
              <a:extLst>
                <a:ext uri="{FF2B5EF4-FFF2-40B4-BE49-F238E27FC236}">
                  <a16:creationId xmlns:a16="http://schemas.microsoft.com/office/drawing/2014/main" id="{EDCFBF38-A9EB-CDD8-A039-F765A2A9FE9D}"/>
                </a:ext>
              </a:extLst>
            </p:cNvPr>
            <p:cNvSpPr/>
            <p:nvPr/>
          </p:nvSpPr>
          <p:spPr>
            <a:xfrm>
              <a:off x="11769350" y="598425"/>
              <a:ext cx="29975" cy="39500"/>
            </a:xfrm>
            <a:custGeom>
              <a:avLst/>
              <a:gdLst/>
              <a:ahLst/>
              <a:cxnLst/>
              <a:rect l="l" t="t" r="r" b="b"/>
              <a:pathLst>
                <a:path w="1199" h="1580" extrusionOk="0">
                  <a:moveTo>
                    <a:pt x="909" y="0"/>
                  </a:moveTo>
                  <a:cubicBezTo>
                    <a:pt x="821" y="0"/>
                    <a:pt x="736" y="46"/>
                    <a:pt x="688" y="128"/>
                  </a:cubicBezTo>
                  <a:lnTo>
                    <a:pt x="70" y="1198"/>
                  </a:lnTo>
                  <a:cubicBezTo>
                    <a:pt x="0" y="1319"/>
                    <a:pt x="42" y="1475"/>
                    <a:pt x="163" y="1544"/>
                  </a:cubicBezTo>
                  <a:cubicBezTo>
                    <a:pt x="203" y="1568"/>
                    <a:pt x="247" y="1579"/>
                    <a:pt x="291" y="1579"/>
                  </a:cubicBezTo>
                  <a:cubicBezTo>
                    <a:pt x="379" y="1579"/>
                    <a:pt x="464" y="1533"/>
                    <a:pt x="511" y="1451"/>
                  </a:cubicBezTo>
                  <a:lnTo>
                    <a:pt x="1129" y="382"/>
                  </a:lnTo>
                  <a:cubicBezTo>
                    <a:pt x="1199" y="260"/>
                    <a:pt x="1158" y="104"/>
                    <a:pt x="1036" y="34"/>
                  </a:cubicBezTo>
                  <a:cubicBezTo>
                    <a:pt x="996" y="11"/>
                    <a:pt x="952" y="0"/>
                    <a:pt x="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067;p41">
              <a:extLst>
                <a:ext uri="{FF2B5EF4-FFF2-40B4-BE49-F238E27FC236}">
                  <a16:creationId xmlns:a16="http://schemas.microsoft.com/office/drawing/2014/main" id="{C44050A7-DE5A-BE78-3E59-61E1FB656814}"/>
                </a:ext>
              </a:extLst>
            </p:cNvPr>
            <p:cNvSpPr/>
            <p:nvPr/>
          </p:nvSpPr>
          <p:spPr>
            <a:xfrm>
              <a:off x="11846500" y="614725"/>
              <a:ext cx="12750" cy="43625"/>
            </a:xfrm>
            <a:custGeom>
              <a:avLst/>
              <a:gdLst/>
              <a:ahLst/>
              <a:cxnLst/>
              <a:rect l="l" t="t" r="r" b="b"/>
              <a:pathLst>
                <a:path w="510" h="1745" extrusionOk="0">
                  <a:moveTo>
                    <a:pt x="253" y="1"/>
                  </a:moveTo>
                  <a:cubicBezTo>
                    <a:pt x="114" y="1"/>
                    <a:pt x="1" y="114"/>
                    <a:pt x="1" y="254"/>
                  </a:cubicBezTo>
                  <a:lnTo>
                    <a:pt x="1" y="1490"/>
                  </a:lnTo>
                  <a:cubicBezTo>
                    <a:pt x="1" y="1630"/>
                    <a:pt x="114" y="1745"/>
                    <a:pt x="255" y="1745"/>
                  </a:cubicBezTo>
                  <a:cubicBezTo>
                    <a:pt x="396" y="1745"/>
                    <a:pt x="510" y="1630"/>
                    <a:pt x="510" y="1490"/>
                  </a:cubicBezTo>
                  <a:lnTo>
                    <a:pt x="510" y="255"/>
                  </a:lnTo>
                  <a:cubicBezTo>
                    <a:pt x="510" y="114"/>
                    <a:pt x="396" y="1"/>
                    <a:pt x="255" y="1"/>
                  </a:cubicBezTo>
                  <a:cubicBezTo>
                    <a:pt x="254" y="1"/>
                    <a:pt x="25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068;p41">
              <a:extLst>
                <a:ext uri="{FF2B5EF4-FFF2-40B4-BE49-F238E27FC236}">
                  <a16:creationId xmlns:a16="http://schemas.microsoft.com/office/drawing/2014/main" id="{66688C50-63F9-C89F-6D75-1BD64430CA18}"/>
                </a:ext>
              </a:extLst>
            </p:cNvPr>
            <p:cNvSpPr/>
            <p:nvPr/>
          </p:nvSpPr>
          <p:spPr>
            <a:xfrm>
              <a:off x="11906400" y="598425"/>
              <a:ext cx="30000" cy="39500"/>
            </a:xfrm>
            <a:custGeom>
              <a:avLst/>
              <a:gdLst/>
              <a:ahLst/>
              <a:cxnLst/>
              <a:rect l="l" t="t" r="r" b="b"/>
              <a:pathLst>
                <a:path w="1200" h="1580" extrusionOk="0">
                  <a:moveTo>
                    <a:pt x="291" y="1"/>
                  </a:moveTo>
                  <a:cubicBezTo>
                    <a:pt x="248" y="1"/>
                    <a:pt x="204" y="12"/>
                    <a:pt x="165" y="34"/>
                  </a:cubicBezTo>
                  <a:cubicBezTo>
                    <a:pt x="43" y="104"/>
                    <a:pt x="1" y="260"/>
                    <a:pt x="70" y="382"/>
                  </a:cubicBezTo>
                  <a:lnTo>
                    <a:pt x="689" y="1451"/>
                  </a:lnTo>
                  <a:cubicBezTo>
                    <a:pt x="736" y="1533"/>
                    <a:pt x="822" y="1579"/>
                    <a:pt x="909" y="1579"/>
                  </a:cubicBezTo>
                  <a:cubicBezTo>
                    <a:pt x="953" y="1579"/>
                    <a:pt x="996" y="1568"/>
                    <a:pt x="1036" y="1544"/>
                  </a:cubicBezTo>
                  <a:cubicBezTo>
                    <a:pt x="1158" y="1475"/>
                    <a:pt x="1199" y="1319"/>
                    <a:pt x="1129" y="1197"/>
                  </a:cubicBezTo>
                  <a:lnTo>
                    <a:pt x="511" y="128"/>
                  </a:lnTo>
                  <a:cubicBezTo>
                    <a:pt x="464" y="46"/>
                    <a:pt x="378" y="1"/>
                    <a:pt x="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069;p41">
              <a:extLst>
                <a:ext uri="{FF2B5EF4-FFF2-40B4-BE49-F238E27FC236}">
                  <a16:creationId xmlns:a16="http://schemas.microsoft.com/office/drawing/2014/main" id="{19D7F076-587D-4CC3-FC3B-EDE079A6C895}"/>
                </a:ext>
              </a:extLst>
            </p:cNvPr>
            <p:cNvSpPr/>
            <p:nvPr/>
          </p:nvSpPr>
          <p:spPr>
            <a:xfrm>
              <a:off x="11950900" y="553900"/>
              <a:ext cx="41300" cy="28200"/>
            </a:xfrm>
            <a:custGeom>
              <a:avLst/>
              <a:gdLst/>
              <a:ahLst/>
              <a:cxnLst/>
              <a:rect l="l" t="t" r="r" b="b"/>
              <a:pathLst>
                <a:path w="1652" h="1128" extrusionOk="0">
                  <a:moveTo>
                    <a:pt x="292" y="1"/>
                  </a:moveTo>
                  <a:cubicBezTo>
                    <a:pt x="204" y="1"/>
                    <a:pt x="119" y="46"/>
                    <a:pt x="71" y="128"/>
                  </a:cubicBezTo>
                  <a:cubicBezTo>
                    <a:pt x="1" y="250"/>
                    <a:pt x="43" y="405"/>
                    <a:pt x="165" y="476"/>
                  </a:cubicBezTo>
                  <a:lnTo>
                    <a:pt x="1234" y="1094"/>
                  </a:lnTo>
                  <a:cubicBezTo>
                    <a:pt x="1274" y="1117"/>
                    <a:pt x="1318" y="1128"/>
                    <a:pt x="1361" y="1128"/>
                  </a:cubicBezTo>
                  <a:cubicBezTo>
                    <a:pt x="1449" y="1128"/>
                    <a:pt x="1535" y="1082"/>
                    <a:pt x="1582" y="1001"/>
                  </a:cubicBezTo>
                  <a:cubicBezTo>
                    <a:pt x="1652" y="879"/>
                    <a:pt x="1610" y="723"/>
                    <a:pt x="1489" y="653"/>
                  </a:cubicBezTo>
                  <a:lnTo>
                    <a:pt x="418" y="35"/>
                  </a:lnTo>
                  <a:cubicBezTo>
                    <a:pt x="379" y="12"/>
                    <a:pt x="335" y="1"/>
                    <a:pt x="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070;p41">
              <a:extLst>
                <a:ext uri="{FF2B5EF4-FFF2-40B4-BE49-F238E27FC236}">
                  <a16:creationId xmlns:a16="http://schemas.microsoft.com/office/drawing/2014/main" id="{7F8334CE-75EF-945D-A9CE-D13BB5F03ADE}"/>
                </a:ext>
              </a:extLst>
            </p:cNvPr>
            <p:cNvSpPr/>
            <p:nvPr/>
          </p:nvSpPr>
          <p:spPr>
            <a:xfrm>
              <a:off x="11968100" y="493100"/>
              <a:ext cx="43650" cy="12750"/>
            </a:xfrm>
            <a:custGeom>
              <a:avLst/>
              <a:gdLst/>
              <a:ahLst/>
              <a:cxnLst/>
              <a:rect l="l" t="t" r="r" b="b"/>
              <a:pathLst>
                <a:path w="1746" h="510" extrusionOk="0">
                  <a:moveTo>
                    <a:pt x="256" y="0"/>
                  </a:moveTo>
                  <a:cubicBezTo>
                    <a:pt x="114" y="0"/>
                    <a:pt x="1" y="115"/>
                    <a:pt x="1" y="255"/>
                  </a:cubicBezTo>
                  <a:cubicBezTo>
                    <a:pt x="1" y="396"/>
                    <a:pt x="114" y="509"/>
                    <a:pt x="256" y="509"/>
                  </a:cubicBezTo>
                  <a:lnTo>
                    <a:pt x="1490" y="509"/>
                  </a:lnTo>
                  <a:cubicBezTo>
                    <a:pt x="1632" y="509"/>
                    <a:pt x="1745" y="396"/>
                    <a:pt x="1745" y="255"/>
                  </a:cubicBezTo>
                  <a:cubicBezTo>
                    <a:pt x="1745" y="115"/>
                    <a:pt x="1632" y="0"/>
                    <a:pt x="14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071;p41">
              <a:extLst>
                <a:ext uri="{FF2B5EF4-FFF2-40B4-BE49-F238E27FC236}">
                  <a16:creationId xmlns:a16="http://schemas.microsoft.com/office/drawing/2014/main" id="{D350F61B-8DF4-73E0-F504-4BB057CFA7DF}"/>
                </a:ext>
              </a:extLst>
            </p:cNvPr>
            <p:cNvSpPr/>
            <p:nvPr/>
          </p:nvSpPr>
          <p:spPr>
            <a:xfrm>
              <a:off x="11950900" y="416850"/>
              <a:ext cx="41300" cy="28200"/>
            </a:xfrm>
            <a:custGeom>
              <a:avLst/>
              <a:gdLst/>
              <a:ahLst/>
              <a:cxnLst/>
              <a:rect l="l" t="t" r="r" b="b"/>
              <a:pathLst>
                <a:path w="1652" h="1128" extrusionOk="0">
                  <a:moveTo>
                    <a:pt x="1362" y="1"/>
                  </a:moveTo>
                  <a:cubicBezTo>
                    <a:pt x="1319" y="1"/>
                    <a:pt x="1275" y="12"/>
                    <a:pt x="1234" y="35"/>
                  </a:cubicBezTo>
                  <a:lnTo>
                    <a:pt x="165" y="653"/>
                  </a:lnTo>
                  <a:cubicBezTo>
                    <a:pt x="43" y="723"/>
                    <a:pt x="1" y="878"/>
                    <a:pt x="72" y="1001"/>
                  </a:cubicBezTo>
                  <a:cubicBezTo>
                    <a:pt x="119" y="1082"/>
                    <a:pt x="205" y="1127"/>
                    <a:pt x="293" y="1127"/>
                  </a:cubicBezTo>
                  <a:cubicBezTo>
                    <a:pt x="336" y="1127"/>
                    <a:pt x="379" y="1116"/>
                    <a:pt x="418" y="1094"/>
                  </a:cubicBezTo>
                  <a:lnTo>
                    <a:pt x="1489" y="475"/>
                  </a:lnTo>
                  <a:cubicBezTo>
                    <a:pt x="1611" y="406"/>
                    <a:pt x="1652" y="250"/>
                    <a:pt x="1582" y="128"/>
                  </a:cubicBezTo>
                  <a:cubicBezTo>
                    <a:pt x="1535" y="46"/>
                    <a:pt x="1450" y="1"/>
                    <a:pt x="13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072;p41">
              <a:extLst>
                <a:ext uri="{FF2B5EF4-FFF2-40B4-BE49-F238E27FC236}">
                  <a16:creationId xmlns:a16="http://schemas.microsoft.com/office/drawing/2014/main" id="{86FA975C-CDCB-B3B1-5ED2-7A1F464937E6}"/>
                </a:ext>
              </a:extLst>
            </p:cNvPr>
            <p:cNvSpPr/>
            <p:nvPr/>
          </p:nvSpPr>
          <p:spPr>
            <a:xfrm>
              <a:off x="11906400" y="361050"/>
              <a:ext cx="30025" cy="39475"/>
            </a:xfrm>
            <a:custGeom>
              <a:avLst/>
              <a:gdLst/>
              <a:ahLst/>
              <a:cxnLst/>
              <a:rect l="l" t="t" r="r" b="b"/>
              <a:pathLst>
                <a:path w="1201" h="1579" extrusionOk="0">
                  <a:moveTo>
                    <a:pt x="911" y="0"/>
                  </a:moveTo>
                  <a:cubicBezTo>
                    <a:pt x="823" y="0"/>
                    <a:pt x="737" y="46"/>
                    <a:pt x="690" y="127"/>
                  </a:cubicBezTo>
                  <a:lnTo>
                    <a:pt x="72" y="1198"/>
                  </a:lnTo>
                  <a:cubicBezTo>
                    <a:pt x="1" y="1318"/>
                    <a:pt x="43" y="1474"/>
                    <a:pt x="165" y="1545"/>
                  </a:cubicBezTo>
                  <a:cubicBezTo>
                    <a:pt x="204" y="1568"/>
                    <a:pt x="248" y="1579"/>
                    <a:pt x="291" y="1579"/>
                  </a:cubicBezTo>
                  <a:cubicBezTo>
                    <a:pt x="379" y="1579"/>
                    <a:pt x="465" y="1533"/>
                    <a:pt x="513" y="1452"/>
                  </a:cubicBezTo>
                  <a:lnTo>
                    <a:pt x="1131" y="382"/>
                  </a:lnTo>
                  <a:cubicBezTo>
                    <a:pt x="1201" y="261"/>
                    <a:pt x="1158" y="105"/>
                    <a:pt x="1038" y="34"/>
                  </a:cubicBezTo>
                  <a:cubicBezTo>
                    <a:pt x="998" y="11"/>
                    <a:pt x="954" y="0"/>
                    <a:pt x="9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073;p41">
              <a:extLst>
                <a:ext uri="{FF2B5EF4-FFF2-40B4-BE49-F238E27FC236}">
                  <a16:creationId xmlns:a16="http://schemas.microsoft.com/office/drawing/2014/main" id="{74AC08F8-69B8-065A-0868-19B6ACF5F264}"/>
                </a:ext>
              </a:extLst>
            </p:cNvPr>
            <p:cNvSpPr/>
            <p:nvPr/>
          </p:nvSpPr>
          <p:spPr>
            <a:xfrm>
              <a:off x="13053475" y="960550"/>
              <a:ext cx="133250" cy="546825"/>
            </a:xfrm>
            <a:custGeom>
              <a:avLst/>
              <a:gdLst/>
              <a:ahLst/>
              <a:cxnLst/>
              <a:rect l="l" t="t" r="r" b="b"/>
              <a:pathLst>
                <a:path w="5330" h="21873" extrusionOk="0">
                  <a:moveTo>
                    <a:pt x="0" y="1"/>
                  </a:moveTo>
                  <a:lnTo>
                    <a:pt x="4136" y="21872"/>
                  </a:lnTo>
                  <a:lnTo>
                    <a:pt x="5330" y="21872"/>
                  </a:lnTo>
                  <a:lnTo>
                    <a:pt x="11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074;p41">
              <a:extLst>
                <a:ext uri="{FF2B5EF4-FFF2-40B4-BE49-F238E27FC236}">
                  <a16:creationId xmlns:a16="http://schemas.microsoft.com/office/drawing/2014/main" id="{058FC781-5A9A-20E7-67B8-9134183FE50A}"/>
                </a:ext>
              </a:extLst>
            </p:cNvPr>
            <p:cNvSpPr/>
            <p:nvPr/>
          </p:nvSpPr>
          <p:spPr>
            <a:xfrm>
              <a:off x="12611275" y="625450"/>
              <a:ext cx="472075" cy="355575"/>
            </a:xfrm>
            <a:custGeom>
              <a:avLst/>
              <a:gdLst/>
              <a:ahLst/>
              <a:cxnLst/>
              <a:rect l="l" t="t" r="r" b="b"/>
              <a:pathLst>
                <a:path w="18883" h="14223" extrusionOk="0">
                  <a:moveTo>
                    <a:pt x="871" y="1"/>
                  </a:moveTo>
                  <a:lnTo>
                    <a:pt x="0" y="818"/>
                  </a:lnTo>
                  <a:lnTo>
                    <a:pt x="18011" y="14222"/>
                  </a:lnTo>
                  <a:lnTo>
                    <a:pt x="18882" y="13405"/>
                  </a:lnTo>
                  <a:lnTo>
                    <a:pt x="8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075;p41">
              <a:extLst>
                <a:ext uri="{FF2B5EF4-FFF2-40B4-BE49-F238E27FC236}">
                  <a16:creationId xmlns:a16="http://schemas.microsoft.com/office/drawing/2014/main" id="{A79C0D3B-6B67-B00A-2ED1-82D36EADBAA8}"/>
                </a:ext>
              </a:extLst>
            </p:cNvPr>
            <p:cNvSpPr/>
            <p:nvPr/>
          </p:nvSpPr>
          <p:spPr>
            <a:xfrm>
              <a:off x="12759450" y="1418825"/>
              <a:ext cx="427275" cy="88550"/>
            </a:xfrm>
            <a:custGeom>
              <a:avLst/>
              <a:gdLst/>
              <a:ahLst/>
              <a:cxnLst/>
              <a:rect l="l" t="t" r="r" b="b"/>
              <a:pathLst>
                <a:path w="17091" h="3542" extrusionOk="0">
                  <a:moveTo>
                    <a:pt x="124" y="1"/>
                  </a:moveTo>
                  <a:cubicBezTo>
                    <a:pt x="56" y="1"/>
                    <a:pt x="1" y="57"/>
                    <a:pt x="1" y="126"/>
                  </a:cubicBezTo>
                  <a:lnTo>
                    <a:pt x="1" y="3541"/>
                  </a:lnTo>
                  <a:lnTo>
                    <a:pt x="17091" y="3541"/>
                  </a:lnTo>
                  <a:lnTo>
                    <a:pt x="17091" y="126"/>
                  </a:lnTo>
                  <a:cubicBezTo>
                    <a:pt x="17091" y="57"/>
                    <a:pt x="17034" y="1"/>
                    <a:pt x="169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076;p41">
              <a:extLst>
                <a:ext uri="{FF2B5EF4-FFF2-40B4-BE49-F238E27FC236}">
                  <a16:creationId xmlns:a16="http://schemas.microsoft.com/office/drawing/2014/main" id="{D6219889-1553-2F36-9FA9-14B53CA54068}"/>
                </a:ext>
              </a:extLst>
            </p:cNvPr>
            <p:cNvSpPr/>
            <p:nvPr/>
          </p:nvSpPr>
          <p:spPr>
            <a:xfrm>
              <a:off x="12315325" y="619300"/>
              <a:ext cx="406225" cy="143025"/>
            </a:xfrm>
            <a:custGeom>
              <a:avLst/>
              <a:gdLst/>
              <a:ahLst/>
              <a:cxnLst/>
              <a:rect l="l" t="t" r="r" b="b"/>
              <a:pathLst>
                <a:path w="16249" h="5721" extrusionOk="0">
                  <a:moveTo>
                    <a:pt x="209" y="1"/>
                  </a:moveTo>
                  <a:cubicBezTo>
                    <a:pt x="94" y="1"/>
                    <a:pt x="1" y="94"/>
                    <a:pt x="1" y="208"/>
                  </a:cubicBezTo>
                  <a:lnTo>
                    <a:pt x="1" y="5720"/>
                  </a:lnTo>
                  <a:lnTo>
                    <a:pt x="16248" y="5720"/>
                  </a:lnTo>
                  <a:lnTo>
                    <a:pt x="16248" y="208"/>
                  </a:lnTo>
                  <a:cubicBezTo>
                    <a:pt x="16248" y="94"/>
                    <a:pt x="16155" y="1"/>
                    <a:pt x="160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077;p41">
              <a:extLst>
                <a:ext uri="{FF2B5EF4-FFF2-40B4-BE49-F238E27FC236}">
                  <a16:creationId xmlns:a16="http://schemas.microsoft.com/office/drawing/2014/main" id="{8396D552-1849-56DB-C6AC-6A60E9A27E1B}"/>
                </a:ext>
              </a:extLst>
            </p:cNvPr>
            <p:cNvSpPr/>
            <p:nvPr/>
          </p:nvSpPr>
          <p:spPr>
            <a:xfrm>
              <a:off x="13042450" y="948700"/>
              <a:ext cx="47525" cy="45725"/>
            </a:xfrm>
            <a:custGeom>
              <a:avLst/>
              <a:gdLst/>
              <a:ahLst/>
              <a:cxnLst/>
              <a:rect l="l" t="t" r="r" b="b"/>
              <a:pathLst>
                <a:path w="1901" h="1829" extrusionOk="0">
                  <a:moveTo>
                    <a:pt x="987" y="1"/>
                  </a:moveTo>
                  <a:cubicBezTo>
                    <a:pt x="616" y="1"/>
                    <a:pt x="283" y="223"/>
                    <a:pt x="141" y="565"/>
                  </a:cubicBezTo>
                  <a:cubicBezTo>
                    <a:pt x="0" y="907"/>
                    <a:pt x="77" y="1300"/>
                    <a:pt x="339" y="1561"/>
                  </a:cubicBezTo>
                  <a:cubicBezTo>
                    <a:pt x="514" y="1736"/>
                    <a:pt x="748" y="1829"/>
                    <a:pt x="985" y="1829"/>
                  </a:cubicBezTo>
                  <a:cubicBezTo>
                    <a:pt x="1103" y="1829"/>
                    <a:pt x="1222" y="1806"/>
                    <a:pt x="1336" y="1759"/>
                  </a:cubicBezTo>
                  <a:cubicBezTo>
                    <a:pt x="1678" y="1618"/>
                    <a:pt x="1900" y="1285"/>
                    <a:pt x="1900" y="916"/>
                  </a:cubicBezTo>
                  <a:cubicBezTo>
                    <a:pt x="1900" y="409"/>
                    <a:pt x="1491" y="1"/>
                    <a:pt x="9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078;p41">
              <a:extLst>
                <a:ext uri="{FF2B5EF4-FFF2-40B4-BE49-F238E27FC236}">
                  <a16:creationId xmlns:a16="http://schemas.microsoft.com/office/drawing/2014/main" id="{BE224E15-486C-0790-DA9C-0D252EDE2174}"/>
                </a:ext>
              </a:extLst>
            </p:cNvPr>
            <p:cNvSpPr/>
            <p:nvPr/>
          </p:nvSpPr>
          <p:spPr>
            <a:xfrm>
              <a:off x="11054900" y="1799050"/>
              <a:ext cx="221575" cy="747125"/>
            </a:xfrm>
            <a:custGeom>
              <a:avLst/>
              <a:gdLst/>
              <a:ahLst/>
              <a:cxnLst/>
              <a:rect l="l" t="t" r="r" b="b"/>
              <a:pathLst>
                <a:path w="8863" h="29885" extrusionOk="0">
                  <a:moveTo>
                    <a:pt x="7866" y="1"/>
                  </a:moveTo>
                  <a:cubicBezTo>
                    <a:pt x="7463" y="1"/>
                    <a:pt x="7097" y="271"/>
                    <a:pt x="6990" y="679"/>
                  </a:cubicBezTo>
                  <a:lnTo>
                    <a:pt x="141" y="28761"/>
                  </a:lnTo>
                  <a:cubicBezTo>
                    <a:pt x="1" y="29333"/>
                    <a:pt x="434" y="29884"/>
                    <a:pt x="1024" y="29884"/>
                  </a:cubicBezTo>
                  <a:cubicBezTo>
                    <a:pt x="1441" y="29884"/>
                    <a:pt x="1805" y="29598"/>
                    <a:pt x="1905" y="29192"/>
                  </a:cubicBezTo>
                  <a:lnTo>
                    <a:pt x="8753" y="1109"/>
                  </a:lnTo>
                  <a:cubicBezTo>
                    <a:pt x="8862" y="627"/>
                    <a:pt x="8564" y="144"/>
                    <a:pt x="8083" y="27"/>
                  </a:cubicBezTo>
                  <a:cubicBezTo>
                    <a:pt x="8010" y="9"/>
                    <a:pt x="7938" y="1"/>
                    <a:pt x="78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079;p41">
              <a:extLst>
                <a:ext uri="{FF2B5EF4-FFF2-40B4-BE49-F238E27FC236}">
                  <a16:creationId xmlns:a16="http://schemas.microsoft.com/office/drawing/2014/main" id="{DDC67AE3-91D6-8435-67AA-386452E5089D}"/>
                </a:ext>
              </a:extLst>
            </p:cNvPr>
            <p:cNvSpPr/>
            <p:nvPr/>
          </p:nvSpPr>
          <p:spPr>
            <a:xfrm>
              <a:off x="11724900" y="1799050"/>
              <a:ext cx="221525" cy="747125"/>
            </a:xfrm>
            <a:custGeom>
              <a:avLst/>
              <a:gdLst/>
              <a:ahLst/>
              <a:cxnLst/>
              <a:rect l="l" t="t" r="r" b="b"/>
              <a:pathLst>
                <a:path w="8861" h="29885" extrusionOk="0">
                  <a:moveTo>
                    <a:pt x="997" y="1"/>
                  </a:moveTo>
                  <a:cubicBezTo>
                    <a:pt x="925" y="1"/>
                    <a:pt x="853" y="9"/>
                    <a:pt x="780" y="27"/>
                  </a:cubicBezTo>
                  <a:cubicBezTo>
                    <a:pt x="299" y="144"/>
                    <a:pt x="1" y="627"/>
                    <a:pt x="110" y="1109"/>
                  </a:cubicBezTo>
                  <a:lnTo>
                    <a:pt x="6959" y="29192"/>
                  </a:lnTo>
                  <a:cubicBezTo>
                    <a:pt x="7058" y="29598"/>
                    <a:pt x="7422" y="29884"/>
                    <a:pt x="7840" y="29884"/>
                  </a:cubicBezTo>
                  <a:lnTo>
                    <a:pt x="7840" y="29884"/>
                  </a:lnTo>
                  <a:cubicBezTo>
                    <a:pt x="8429" y="29884"/>
                    <a:pt x="8861" y="29333"/>
                    <a:pt x="8722" y="28761"/>
                  </a:cubicBezTo>
                  <a:lnTo>
                    <a:pt x="1874" y="679"/>
                  </a:lnTo>
                  <a:cubicBezTo>
                    <a:pt x="1767" y="271"/>
                    <a:pt x="1400" y="1"/>
                    <a:pt x="997" y="1"/>
                  </a:cubicBezTo>
                  <a:close/>
                  <a:moveTo>
                    <a:pt x="7840" y="29884"/>
                  </a:moveTo>
                  <a:cubicBezTo>
                    <a:pt x="7840" y="29884"/>
                    <a:pt x="7840" y="29884"/>
                    <a:pt x="7839" y="29884"/>
                  </a:cubicBezTo>
                  <a:lnTo>
                    <a:pt x="7841" y="29884"/>
                  </a:lnTo>
                  <a:cubicBezTo>
                    <a:pt x="7841" y="29884"/>
                    <a:pt x="7840" y="29884"/>
                    <a:pt x="7840" y="298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080;p41">
              <a:extLst>
                <a:ext uri="{FF2B5EF4-FFF2-40B4-BE49-F238E27FC236}">
                  <a16:creationId xmlns:a16="http://schemas.microsoft.com/office/drawing/2014/main" id="{6B5B69BF-B4B5-9C61-EDEA-6B325C6CDC4F}"/>
                </a:ext>
              </a:extLst>
            </p:cNvPr>
            <p:cNvSpPr/>
            <p:nvPr/>
          </p:nvSpPr>
          <p:spPr>
            <a:xfrm>
              <a:off x="10910725" y="1733175"/>
              <a:ext cx="221550" cy="747150"/>
            </a:xfrm>
            <a:custGeom>
              <a:avLst/>
              <a:gdLst/>
              <a:ahLst/>
              <a:cxnLst/>
              <a:rect l="l" t="t" r="r" b="b"/>
              <a:pathLst>
                <a:path w="8862" h="29886" extrusionOk="0">
                  <a:moveTo>
                    <a:pt x="7867" y="1"/>
                  </a:moveTo>
                  <a:cubicBezTo>
                    <a:pt x="7463" y="1"/>
                    <a:pt x="7095" y="271"/>
                    <a:pt x="6988" y="680"/>
                  </a:cubicBezTo>
                  <a:lnTo>
                    <a:pt x="140" y="28762"/>
                  </a:lnTo>
                  <a:cubicBezTo>
                    <a:pt x="0" y="29334"/>
                    <a:pt x="434" y="29884"/>
                    <a:pt x="1022" y="29885"/>
                  </a:cubicBezTo>
                  <a:cubicBezTo>
                    <a:pt x="1440" y="29884"/>
                    <a:pt x="1804" y="29598"/>
                    <a:pt x="1903" y="29191"/>
                  </a:cubicBezTo>
                  <a:lnTo>
                    <a:pt x="8753" y="1110"/>
                  </a:lnTo>
                  <a:cubicBezTo>
                    <a:pt x="8862" y="626"/>
                    <a:pt x="8564" y="144"/>
                    <a:pt x="8082" y="26"/>
                  </a:cubicBezTo>
                  <a:cubicBezTo>
                    <a:pt x="8010" y="9"/>
                    <a:pt x="7938" y="1"/>
                    <a:pt x="7867" y="1"/>
                  </a:cubicBezTo>
                  <a:close/>
                </a:path>
              </a:pathLst>
            </a:custGeom>
            <a:solidFill>
              <a:srgbClr val="7383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081;p41">
              <a:extLst>
                <a:ext uri="{FF2B5EF4-FFF2-40B4-BE49-F238E27FC236}">
                  <a16:creationId xmlns:a16="http://schemas.microsoft.com/office/drawing/2014/main" id="{7360017B-7118-01F0-0191-561FCBFD433B}"/>
                </a:ext>
              </a:extLst>
            </p:cNvPr>
            <p:cNvSpPr/>
            <p:nvPr/>
          </p:nvSpPr>
          <p:spPr>
            <a:xfrm>
              <a:off x="11580450" y="1732850"/>
              <a:ext cx="221800" cy="747475"/>
            </a:xfrm>
            <a:custGeom>
              <a:avLst/>
              <a:gdLst/>
              <a:ahLst/>
              <a:cxnLst/>
              <a:rect l="l" t="t" r="r" b="b"/>
              <a:pathLst>
                <a:path w="8872" h="29899" extrusionOk="0">
                  <a:moveTo>
                    <a:pt x="1003" y="0"/>
                  </a:moveTo>
                  <a:cubicBezTo>
                    <a:pt x="932" y="0"/>
                    <a:pt x="859" y="9"/>
                    <a:pt x="786" y="26"/>
                  </a:cubicBezTo>
                  <a:cubicBezTo>
                    <a:pt x="299" y="146"/>
                    <a:pt x="1" y="636"/>
                    <a:pt x="120" y="1123"/>
                  </a:cubicBezTo>
                  <a:lnTo>
                    <a:pt x="6968" y="29204"/>
                  </a:lnTo>
                  <a:cubicBezTo>
                    <a:pt x="7069" y="29611"/>
                    <a:pt x="7432" y="29897"/>
                    <a:pt x="7850" y="29898"/>
                  </a:cubicBezTo>
                  <a:cubicBezTo>
                    <a:pt x="8438" y="29898"/>
                    <a:pt x="8871" y="29347"/>
                    <a:pt x="8733" y="28775"/>
                  </a:cubicBezTo>
                  <a:lnTo>
                    <a:pt x="1883" y="693"/>
                  </a:lnTo>
                  <a:cubicBezTo>
                    <a:pt x="1782" y="278"/>
                    <a:pt x="1411" y="0"/>
                    <a:pt x="10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082;p41">
              <a:extLst>
                <a:ext uri="{FF2B5EF4-FFF2-40B4-BE49-F238E27FC236}">
                  <a16:creationId xmlns:a16="http://schemas.microsoft.com/office/drawing/2014/main" id="{45E265F1-D269-559D-28C4-AF36B204267C}"/>
                </a:ext>
              </a:extLst>
            </p:cNvPr>
            <p:cNvSpPr/>
            <p:nvPr/>
          </p:nvSpPr>
          <p:spPr>
            <a:xfrm>
              <a:off x="10741850" y="792675"/>
              <a:ext cx="1189425" cy="1108275"/>
            </a:xfrm>
            <a:custGeom>
              <a:avLst/>
              <a:gdLst/>
              <a:ahLst/>
              <a:cxnLst/>
              <a:rect l="l" t="t" r="r" b="b"/>
              <a:pathLst>
                <a:path w="47577" h="44331" extrusionOk="0">
                  <a:moveTo>
                    <a:pt x="18692" y="1"/>
                  </a:moveTo>
                  <a:cubicBezTo>
                    <a:pt x="10760" y="1"/>
                    <a:pt x="2779" y="2170"/>
                    <a:pt x="1846" y="7036"/>
                  </a:cubicBezTo>
                  <a:cubicBezTo>
                    <a:pt x="0" y="16657"/>
                    <a:pt x="7909" y="31943"/>
                    <a:pt x="7909" y="35633"/>
                  </a:cubicBezTo>
                  <a:cubicBezTo>
                    <a:pt x="7909" y="39324"/>
                    <a:pt x="8303" y="44330"/>
                    <a:pt x="13444" y="44330"/>
                  </a:cubicBezTo>
                  <a:lnTo>
                    <a:pt x="41806" y="44330"/>
                  </a:lnTo>
                  <a:cubicBezTo>
                    <a:pt x="46549" y="44330"/>
                    <a:pt x="47576" y="37196"/>
                    <a:pt x="41806" y="36346"/>
                  </a:cubicBezTo>
                  <a:cubicBezTo>
                    <a:pt x="37372" y="35694"/>
                    <a:pt x="34661" y="34842"/>
                    <a:pt x="32420" y="33787"/>
                  </a:cubicBezTo>
                  <a:cubicBezTo>
                    <a:pt x="28695" y="32035"/>
                    <a:pt x="37296" y="13097"/>
                    <a:pt x="35189" y="5718"/>
                  </a:cubicBezTo>
                  <a:cubicBezTo>
                    <a:pt x="34146" y="2071"/>
                    <a:pt x="26442" y="1"/>
                    <a:pt x="186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083;p41">
              <a:extLst>
                <a:ext uri="{FF2B5EF4-FFF2-40B4-BE49-F238E27FC236}">
                  <a16:creationId xmlns:a16="http://schemas.microsoft.com/office/drawing/2014/main" id="{7648B2CB-7B30-848F-5CC0-01C462DF18B5}"/>
                </a:ext>
              </a:extLst>
            </p:cNvPr>
            <p:cNvSpPr/>
            <p:nvPr/>
          </p:nvSpPr>
          <p:spPr>
            <a:xfrm>
              <a:off x="11432475" y="1251300"/>
              <a:ext cx="1333175" cy="534850"/>
            </a:xfrm>
            <a:custGeom>
              <a:avLst/>
              <a:gdLst/>
              <a:ahLst/>
              <a:cxnLst/>
              <a:rect l="l" t="t" r="r" b="b"/>
              <a:pathLst>
                <a:path w="53327" h="21394" extrusionOk="0">
                  <a:moveTo>
                    <a:pt x="52737" y="0"/>
                  </a:moveTo>
                  <a:cubicBezTo>
                    <a:pt x="52411" y="0"/>
                    <a:pt x="51721" y="434"/>
                    <a:pt x="51001" y="940"/>
                  </a:cubicBezTo>
                  <a:cubicBezTo>
                    <a:pt x="49990" y="1650"/>
                    <a:pt x="48909" y="2513"/>
                    <a:pt x="48682" y="2514"/>
                  </a:cubicBezTo>
                  <a:cubicBezTo>
                    <a:pt x="48682" y="2514"/>
                    <a:pt x="48682" y="2514"/>
                    <a:pt x="48681" y="2514"/>
                  </a:cubicBezTo>
                  <a:cubicBezTo>
                    <a:pt x="48220" y="2514"/>
                    <a:pt x="22217" y="160"/>
                    <a:pt x="20515" y="40"/>
                  </a:cubicBezTo>
                  <a:cubicBezTo>
                    <a:pt x="20502" y="39"/>
                    <a:pt x="20489" y="38"/>
                    <a:pt x="20475" y="38"/>
                  </a:cubicBezTo>
                  <a:cubicBezTo>
                    <a:pt x="18635" y="38"/>
                    <a:pt x="7476" y="7752"/>
                    <a:pt x="2874" y="13892"/>
                  </a:cubicBezTo>
                  <a:cubicBezTo>
                    <a:pt x="1" y="17725"/>
                    <a:pt x="2786" y="21394"/>
                    <a:pt x="5681" y="21394"/>
                  </a:cubicBezTo>
                  <a:cubicBezTo>
                    <a:pt x="5930" y="21394"/>
                    <a:pt x="6179" y="21367"/>
                    <a:pt x="6426" y="21310"/>
                  </a:cubicBezTo>
                  <a:cubicBezTo>
                    <a:pt x="13380" y="19721"/>
                    <a:pt x="20261" y="8266"/>
                    <a:pt x="21777" y="8266"/>
                  </a:cubicBezTo>
                  <a:cubicBezTo>
                    <a:pt x="21786" y="8266"/>
                    <a:pt x="21794" y="8266"/>
                    <a:pt x="21803" y="8267"/>
                  </a:cubicBezTo>
                  <a:cubicBezTo>
                    <a:pt x="22408" y="8322"/>
                    <a:pt x="24702" y="8455"/>
                    <a:pt x="28003" y="8455"/>
                  </a:cubicBezTo>
                  <a:cubicBezTo>
                    <a:pt x="32694" y="8455"/>
                    <a:pt x="39418" y="8186"/>
                    <a:pt x="46221" y="7039"/>
                  </a:cubicBezTo>
                  <a:cubicBezTo>
                    <a:pt x="46242" y="7036"/>
                    <a:pt x="46264" y="7034"/>
                    <a:pt x="46286" y="7034"/>
                  </a:cubicBezTo>
                  <a:cubicBezTo>
                    <a:pt x="46471" y="7034"/>
                    <a:pt x="46689" y="7153"/>
                    <a:pt x="46912" y="7285"/>
                  </a:cubicBezTo>
                  <a:cubicBezTo>
                    <a:pt x="47418" y="7577"/>
                    <a:pt x="47970" y="8028"/>
                    <a:pt x="48356" y="8028"/>
                  </a:cubicBezTo>
                  <a:cubicBezTo>
                    <a:pt x="48396" y="8028"/>
                    <a:pt x="48435" y="8023"/>
                    <a:pt x="48471" y="8012"/>
                  </a:cubicBezTo>
                  <a:cubicBezTo>
                    <a:pt x="49036" y="7848"/>
                    <a:pt x="53327" y="537"/>
                    <a:pt x="52886" y="54"/>
                  </a:cubicBezTo>
                  <a:cubicBezTo>
                    <a:pt x="52853" y="17"/>
                    <a:pt x="52802" y="0"/>
                    <a:pt x="52737" y="0"/>
                  </a:cubicBezTo>
                  <a:close/>
                </a:path>
              </a:pathLst>
            </a:custGeom>
            <a:solidFill>
              <a:srgbClr val="E0B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084;p41">
              <a:extLst>
                <a:ext uri="{FF2B5EF4-FFF2-40B4-BE49-F238E27FC236}">
                  <a16:creationId xmlns:a16="http://schemas.microsoft.com/office/drawing/2014/main" id="{E7C4B43A-F337-9614-2388-ECF3DC41AF24}"/>
                </a:ext>
              </a:extLst>
            </p:cNvPr>
            <p:cNvSpPr/>
            <p:nvPr/>
          </p:nvSpPr>
          <p:spPr>
            <a:xfrm>
              <a:off x="12549525" y="1218550"/>
              <a:ext cx="284500" cy="274200"/>
            </a:xfrm>
            <a:custGeom>
              <a:avLst/>
              <a:gdLst/>
              <a:ahLst/>
              <a:cxnLst/>
              <a:rect l="l" t="t" r="r" b="b"/>
              <a:pathLst>
                <a:path w="11380" h="10968" extrusionOk="0">
                  <a:moveTo>
                    <a:pt x="9557" y="1"/>
                  </a:moveTo>
                  <a:cubicBezTo>
                    <a:pt x="7770" y="1"/>
                    <a:pt x="3696" y="2967"/>
                    <a:pt x="3696" y="2967"/>
                  </a:cubicBezTo>
                  <a:lnTo>
                    <a:pt x="0" y="8557"/>
                  </a:lnTo>
                  <a:cubicBezTo>
                    <a:pt x="0" y="8557"/>
                    <a:pt x="2781" y="10968"/>
                    <a:pt x="3527" y="10968"/>
                  </a:cubicBezTo>
                  <a:cubicBezTo>
                    <a:pt x="3563" y="10968"/>
                    <a:pt x="3595" y="10962"/>
                    <a:pt x="3621" y="10950"/>
                  </a:cubicBezTo>
                  <a:cubicBezTo>
                    <a:pt x="4184" y="10691"/>
                    <a:pt x="11380" y="992"/>
                    <a:pt x="10078" y="131"/>
                  </a:cubicBezTo>
                  <a:cubicBezTo>
                    <a:pt x="9942" y="41"/>
                    <a:pt x="9765" y="1"/>
                    <a:pt x="95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085;p41">
              <a:extLst>
                <a:ext uri="{FF2B5EF4-FFF2-40B4-BE49-F238E27FC236}">
                  <a16:creationId xmlns:a16="http://schemas.microsoft.com/office/drawing/2014/main" id="{B59BEBC1-2B1F-5B1E-E9E0-191CB2425D05}"/>
                </a:ext>
              </a:extLst>
            </p:cNvPr>
            <p:cNvSpPr/>
            <p:nvPr/>
          </p:nvSpPr>
          <p:spPr>
            <a:xfrm>
              <a:off x="12628225" y="1212725"/>
              <a:ext cx="194150" cy="297525"/>
            </a:xfrm>
            <a:custGeom>
              <a:avLst/>
              <a:gdLst/>
              <a:ahLst/>
              <a:cxnLst/>
              <a:rect l="l" t="t" r="r" b="b"/>
              <a:pathLst>
                <a:path w="7766" h="11901" extrusionOk="0">
                  <a:moveTo>
                    <a:pt x="7281" y="0"/>
                  </a:moveTo>
                  <a:cubicBezTo>
                    <a:pt x="7107" y="0"/>
                    <a:pt x="6938" y="87"/>
                    <a:pt x="6892" y="281"/>
                  </a:cubicBezTo>
                  <a:cubicBezTo>
                    <a:pt x="6412" y="2290"/>
                    <a:pt x="5397" y="4008"/>
                    <a:pt x="4303" y="5725"/>
                  </a:cubicBezTo>
                  <a:cubicBezTo>
                    <a:pt x="3087" y="7634"/>
                    <a:pt x="1812" y="9432"/>
                    <a:pt x="288" y="11115"/>
                  </a:cubicBezTo>
                  <a:cubicBezTo>
                    <a:pt x="0" y="11433"/>
                    <a:pt x="278" y="11901"/>
                    <a:pt x="592" y="11901"/>
                  </a:cubicBezTo>
                  <a:cubicBezTo>
                    <a:pt x="683" y="11901"/>
                    <a:pt x="776" y="11862"/>
                    <a:pt x="860" y="11769"/>
                  </a:cubicBezTo>
                  <a:cubicBezTo>
                    <a:pt x="2480" y="9977"/>
                    <a:pt x="3831" y="8063"/>
                    <a:pt x="5125" y="6032"/>
                  </a:cubicBezTo>
                  <a:cubicBezTo>
                    <a:pt x="6233" y="4291"/>
                    <a:pt x="7333" y="2499"/>
                    <a:pt x="7715" y="435"/>
                  </a:cubicBezTo>
                  <a:cubicBezTo>
                    <a:pt x="7766" y="163"/>
                    <a:pt x="7519" y="0"/>
                    <a:pt x="72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086;p41">
              <a:extLst>
                <a:ext uri="{FF2B5EF4-FFF2-40B4-BE49-F238E27FC236}">
                  <a16:creationId xmlns:a16="http://schemas.microsoft.com/office/drawing/2014/main" id="{A131C455-E27F-A2F5-26BD-08ECCE6A4DA4}"/>
                </a:ext>
              </a:extLst>
            </p:cNvPr>
            <p:cNvSpPr/>
            <p:nvPr/>
          </p:nvSpPr>
          <p:spPr>
            <a:xfrm>
              <a:off x="12640000" y="1263950"/>
              <a:ext cx="30225" cy="57900"/>
            </a:xfrm>
            <a:custGeom>
              <a:avLst/>
              <a:gdLst/>
              <a:ahLst/>
              <a:cxnLst/>
              <a:rect l="l" t="t" r="r" b="b"/>
              <a:pathLst>
                <a:path w="1209" h="2316" extrusionOk="0">
                  <a:moveTo>
                    <a:pt x="934" y="0"/>
                  </a:moveTo>
                  <a:cubicBezTo>
                    <a:pt x="921" y="0"/>
                    <a:pt x="908" y="2"/>
                    <a:pt x="895" y="5"/>
                  </a:cubicBezTo>
                  <a:cubicBezTo>
                    <a:pt x="0" y="229"/>
                    <a:pt x="120" y="1611"/>
                    <a:pt x="549" y="2193"/>
                  </a:cubicBezTo>
                  <a:cubicBezTo>
                    <a:pt x="612" y="2279"/>
                    <a:pt x="699" y="2316"/>
                    <a:pt x="788" y="2316"/>
                  </a:cubicBezTo>
                  <a:cubicBezTo>
                    <a:pt x="994" y="2316"/>
                    <a:pt x="1209" y="2122"/>
                    <a:pt x="1154" y="1895"/>
                  </a:cubicBezTo>
                  <a:cubicBezTo>
                    <a:pt x="1087" y="1612"/>
                    <a:pt x="960" y="1369"/>
                    <a:pt x="965" y="1071"/>
                  </a:cubicBezTo>
                  <a:cubicBezTo>
                    <a:pt x="970" y="773"/>
                    <a:pt x="1094" y="494"/>
                    <a:pt x="1116" y="197"/>
                  </a:cubicBezTo>
                  <a:cubicBezTo>
                    <a:pt x="1125" y="95"/>
                    <a:pt x="1035" y="0"/>
                    <a:pt x="9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087;p41">
              <a:extLst>
                <a:ext uri="{FF2B5EF4-FFF2-40B4-BE49-F238E27FC236}">
                  <a16:creationId xmlns:a16="http://schemas.microsoft.com/office/drawing/2014/main" id="{AAC25920-CCD1-7748-DB4F-AF75405C7902}"/>
                </a:ext>
              </a:extLst>
            </p:cNvPr>
            <p:cNvSpPr/>
            <p:nvPr/>
          </p:nvSpPr>
          <p:spPr>
            <a:xfrm>
              <a:off x="12662650" y="1251425"/>
              <a:ext cx="30225" cy="57900"/>
            </a:xfrm>
            <a:custGeom>
              <a:avLst/>
              <a:gdLst/>
              <a:ahLst/>
              <a:cxnLst/>
              <a:rect l="l" t="t" r="r" b="b"/>
              <a:pathLst>
                <a:path w="1209" h="2316" extrusionOk="0">
                  <a:moveTo>
                    <a:pt x="933" y="1"/>
                  </a:moveTo>
                  <a:cubicBezTo>
                    <a:pt x="920" y="1"/>
                    <a:pt x="907" y="2"/>
                    <a:pt x="894" y="6"/>
                  </a:cubicBezTo>
                  <a:cubicBezTo>
                    <a:pt x="0" y="230"/>
                    <a:pt x="120" y="1611"/>
                    <a:pt x="549" y="2193"/>
                  </a:cubicBezTo>
                  <a:cubicBezTo>
                    <a:pt x="612" y="2279"/>
                    <a:pt x="700" y="2316"/>
                    <a:pt x="789" y="2316"/>
                  </a:cubicBezTo>
                  <a:cubicBezTo>
                    <a:pt x="995" y="2316"/>
                    <a:pt x="1209" y="2122"/>
                    <a:pt x="1154" y="1894"/>
                  </a:cubicBezTo>
                  <a:cubicBezTo>
                    <a:pt x="1086" y="1613"/>
                    <a:pt x="961" y="1370"/>
                    <a:pt x="965" y="1072"/>
                  </a:cubicBezTo>
                  <a:cubicBezTo>
                    <a:pt x="969" y="774"/>
                    <a:pt x="1094" y="494"/>
                    <a:pt x="1116" y="198"/>
                  </a:cubicBezTo>
                  <a:cubicBezTo>
                    <a:pt x="1124" y="95"/>
                    <a:pt x="1034" y="1"/>
                    <a:pt x="9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088;p41">
              <a:extLst>
                <a:ext uri="{FF2B5EF4-FFF2-40B4-BE49-F238E27FC236}">
                  <a16:creationId xmlns:a16="http://schemas.microsoft.com/office/drawing/2014/main" id="{1E7F6466-16EA-9195-5C78-BBB01256D676}"/>
                </a:ext>
              </a:extLst>
            </p:cNvPr>
            <p:cNvSpPr/>
            <p:nvPr/>
          </p:nvSpPr>
          <p:spPr>
            <a:xfrm>
              <a:off x="12685300" y="1238875"/>
              <a:ext cx="30225" cy="57950"/>
            </a:xfrm>
            <a:custGeom>
              <a:avLst/>
              <a:gdLst/>
              <a:ahLst/>
              <a:cxnLst/>
              <a:rect l="l" t="t" r="r" b="b"/>
              <a:pathLst>
                <a:path w="1209" h="2318" extrusionOk="0">
                  <a:moveTo>
                    <a:pt x="933" y="1"/>
                  </a:moveTo>
                  <a:cubicBezTo>
                    <a:pt x="920" y="1"/>
                    <a:pt x="907" y="2"/>
                    <a:pt x="894" y="6"/>
                  </a:cubicBezTo>
                  <a:cubicBezTo>
                    <a:pt x="1" y="231"/>
                    <a:pt x="120" y="1613"/>
                    <a:pt x="549" y="2195"/>
                  </a:cubicBezTo>
                  <a:cubicBezTo>
                    <a:pt x="612" y="2281"/>
                    <a:pt x="700" y="2317"/>
                    <a:pt x="789" y="2317"/>
                  </a:cubicBezTo>
                  <a:cubicBezTo>
                    <a:pt x="995" y="2317"/>
                    <a:pt x="1209" y="2124"/>
                    <a:pt x="1154" y="1895"/>
                  </a:cubicBezTo>
                  <a:cubicBezTo>
                    <a:pt x="1087" y="1615"/>
                    <a:pt x="961" y="1370"/>
                    <a:pt x="965" y="1072"/>
                  </a:cubicBezTo>
                  <a:cubicBezTo>
                    <a:pt x="971" y="774"/>
                    <a:pt x="1095" y="495"/>
                    <a:pt x="1116" y="198"/>
                  </a:cubicBezTo>
                  <a:cubicBezTo>
                    <a:pt x="1124" y="96"/>
                    <a:pt x="1034" y="1"/>
                    <a:pt x="9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089;p41">
              <a:extLst>
                <a:ext uri="{FF2B5EF4-FFF2-40B4-BE49-F238E27FC236}">
                  <a16:creationId xmlns:a16="http://schemas.microsoft.com/office/drawing/2014/main" id="{080EA399-EBDA-0C6B-0760-1279EFA22F07}"/>
                </a:ext>
              </a:extLst>
            </p:cNvPr>
            <p:cNvSpPr/>
            <p:nvPr/>
          </p:nvSpPr>
          <p:spPr>
            <a:xfrm>
              <a:off x="11429050" y="1236575"/>
              <a:ext cx="1226275" cy="552850"/>
            </a:xfrm>
            <a:custGeom>
              <a:avLst/>
              <a:gdLst/>
              <a:ahLst/>
              <a:cxnLst/>
              <a:rect l="l" t="t" r="r" b="b"/>
              <a:pathLst>
                <a:path w="49051" h="22114" extrusionOk="0">
                  <a:moveTo>
                    <a:pt x="23417" y="0"/>
                  </a:moveTo>
                  <a:cubicBezTo>
                    <a:pt x="21826" y="0"/>
                    <a:pt x="20702" y="38"/>
                    <a:pt x="20319" y="125"/>
                  </a:cubicBezTo>
                  <a:cubicBezTo>
                    <a:pt x="18149" y="621"/>
                    <a:pt x="9820" y="6438"/>
                    <a:pt x="4212" y="12535"/>
                  </a:cubicBezTo>
                  <a:cubicBezTo>
                    <a:pt x="1" y="17113"/>
                    <a:pt x="1397" y="22114"/>
                    <a:pt x="5686" y="22114"/>
                  </a:cubicBezTo>
                  <a:cubicBezTo>
                    <a:pt x="7256" y="22114"/>
                    <a:pt x="9214" y="21444"/>
                    <a:pt x="11426" y="19838"/>
                  </a:cubicBezTo>
                  <a:cubicBezTo>
                    <a:pt x="15945" y="16557"/>
                    <a:pt x="21717" y="9494"/>
                    <a:pt x="21717" y="9494"/>
                  </a:cubicBezTo>
                  <a:cubicBezTo>
                    <a:pt x="21717" y="9494"/>
                    <a:pt x="26087" y="9605"/>
                    <a:pt x="31104" y="9605"/>
                  </a:cubicBezTo>
                  <a:cubicBezTo>
                    <a:pt x="36616" y="9605"/>
                    <a:pt x="42909" y="9472"/>
                    <a:pt x="45045" y="8913"/>
                  </a:cubicBezTo>
                  <a:cubicBezTo>
                    <a:pt x="45045" y="8913"/>
                    <a:pt x="49051" y="5083"/>
                    <a:pt x="48502" y="1216"/>
                  </a:cubicBezTo>
                  <a:cubicBezTo>
                    <a:pt x="48446" y="820"/>
                    <a:pt x="30842" y="0"/>
                    <a:pt x="234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090;p41">
              <a:extLst>
                <a:ext uri="{FF2B5EF4-FFF2-40B4-BE49-F238E27FC236}">
                  <a16:creationId xmlns:a16="http://schemas.microsoft.com/office/drawing/2014/main" id="{18B7CB09-08F3-5672-1DE9-1E67D4DF0995}"/>
                </a:ext>
              </a:extLst>
            </p:cNvPr>
            <p:cNvSpPr/>
            <p:nvPr/>
          </p:nvSpPr>
          <p:spPr>
            <a:xfrm>
              <a:off x="11438025" y="1244275"/>
              <a:ext cx="1363700" cy="505200"/>
            </a:xfrm>
            <a:custGeom>
              <a:avLst/>
              <a:gdLst/>
              <a:ahLst/>
              <a:cxnLst/>
              <a:rect l="l" t="t" r="r" b="b"/>
              <a:pathLst>
                <a:path w="54548" h="20208" extrusionOk="0">
                  <a:moveTo>
                    <a:pt x="21767" y="0"/>
                  </a:moveTo>
                  <a:cubicBezTo>
                    <a:pt x="19760" y="0"/>
                    <a:pt x="8238" y="6785"/>
                    <a:pt x="3243" y="12509"/>
                  </a:cubicBezTo>
                  <a:cubicBezTo>
                    <a:pt x="0" y="16222"/>
                    <a:pt x="2746" y="20207"/>
                    <a:pt x="5736" y="20207"/>
                  </a:cubicBezTo>
                  <a:cubicBezTo>
                    <a:pt x="5901" y="20207"/>
                    <a:pt x="6067" y="20195"/>
                    <a:pt x="6233" y="20170"/>
                  </a:cubicBezTo>
                  <a:cubicBezTo>
                    <a:pt x="13249" y="19108"/>
                    <a:pt x="20920" y="8302"/>
                    <a:pt x="22487" y="8302"/>
                  </a:cubicBezTo>
                  <a:cubicBezTo>
                    <a:pt x="22504" y="8302"/>
                    <a:pt x="22521" y="8304"/>
                    <a:pt x="22536" y="8306"/>
                  </a:cubicBezTo>
                  <a:cubicBezTo>
                    <a:pt x="23597" y="8482"/>
                    <a:pt x="29920" y="9298"/>
                    <a:pt x="37819" y="9298"/>
                  </a:cubicBezTo>
                  <a:cubicBezTo>
                    <a:pt x="40720" y="9298"/>
                    <a:pt x="43834" y="9188"/>
                    <a:pt x="46978" y="8896"/>
                  </a:cubicBezTo>
                  <a:cubicBezTo>
                    <a:pt x="46990" y="8894"/>
                    <a:pt x="47001" y="8894"/>
                    <a:pt x="47013" y="8894"/>
                  </a:cubicBezTo>
                  <a:cubicBezTo>
                    <a:pt x="47204" y="8894"/>
                    <a:pt x="47425" y="9036"/>
                    <a:pt x="47650" y="9192"/>
                  </a:cubicBezTo>
                  <a:cubicBezTo>
                    <a:pt x="48146" y="9531"/>
                    <a:pt x="48679" y="10042"/>
                    <a:pt x="49068" y="10042"/>
                  </a:cubicBezTo>
                  <a:cubicBezTo>
                    <a:pt x="49097" y="10042"/>
                    <a:pt x="49124" y="10039"/>
                    <a:pt x="49151" y="10033"/>
                  </a:cubicBezTo>
                  <a:cubicBezTo>
                    <a:pt x="49724" y="9912"/>
                    <a:pt x="54548" y="2940"/>
                    <a:pt x="54144" y="2426"/>
                  </a:cubicBezTo>
                  <a:cubicBezTo>
                    <a:pt x="54108" y="2380"/>
                    <a:pt x="54048" y="2360"/>
                    <a:pt x="53969" y="2360"/>
                  </a:cubicBezTo>
                  <a:cubicBezTo>
                    <a:pt x="53630" y="2360"/>
                    <a:pt x="52931" y="2732"/>
                    <a:pt x="52199" y="3169"/>
                  </a:cubicBezTo>
                  <a:cubicBezTo>
                    <a:pt x="51147" y="3797"/>
                    <a:pt x="50017" y="4567"/>
                    <a:pt x="49776" y="4567"/>
                  </a:cubicBezTo>
                  <a:cubicBezTo>
                    <a:pt x="49774" y="4567"/>
                    <a:pt x="49772" y="4567"/>
                    <a:pt x="49770" y="4567"/>
                  </a:cubicBezTo>
                  <a:cubicBezTo>
                    <a:pt x="49356" y="4540"/>
                    <a:pt x="23555" y="254"/>
                    <a:pt x="21864" y="7"/>
                  </a:cubicBezTo>
                  <a:cubicBezTo>
                    <a:pt x="21835" y="2"/>
                    <a:pt x="21803" y="0"/>
                    <a:pt x="21767" y="0"/>
                  </a:cubicBezTo>
                  <a:close/>
                </a:path>
              </a:pathLst>
            </a:custGeom>
            <a:solidFill>
              <a:srgbClr val="E0B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091;p41">
              <a:extLst>
                <a:ext uri="{FF2B5EF4-FFF2-40B4-BE49-F238E27FC236}">
                  <a16:creationId xmlns:a16="http://schemas.microsoft.com/office/drawing/2014/main" id="{3ECD35E4-35BB-7AB8-732C-53A5E2E769E7}"/>
                </a:ext>
              </a:extLst>
            </p:cNvPr>
            <p:cNvSpPr/>
            <p:nvPr/>
          </p:nvSpPr>
          <p:spPr>
            <a:xfrm>
              <a:off x="12573725" y="1273300"/>
              <a:ext cx="297800" cy="262400"/>
            </a:xfrm>
            <a:custGeom>
              <a:avLst/>
              <a:gdLst/>
              <a:ahLst/>
              <a:cxnLst/>
              <a:rect l="l" t="t" r="r" b="b"/>
              <a:pathLst>
                <a:path w="11912" h="10496" extrusionOk="0">
                  <a:moveTo>
                    <a:pt x="10032" y="0"/>
                  </a:moveTo>
                  <a:cubicBezTo>
                    <a:pt x="8179" y="0"/>
                    <a:pt x="4102" y="2527"/>
                    <a:pt x="4102" y="2527"/>
                  </a:cubicBezTo>
                  <a:lnTo>
                    <a:pt x="1" y="7828"/>
                  </a:lnTo>
                  <a:cubicBezTo>
                    <a:pt x="1" y="7828"/>
                    <a:pt x="2651" y="10495"/>
                    <a:pt x="3362" y="10495"/>
                  </a:cubicBezTo>
                  <a:cubicBezTo>
                    <a:pt x="3389" y="10495"/>
                    <a:pt x="3413" y="10492"/>
                    <a:pt x="3434" y="10484"/>
                  </a:cubicBezTo>
                  <a:cubicBezTo>
                    <a:pt x="4014" y="10267"/>
                    <a:pt x="11911" y="1129"/>
                    <a:pt x="10676" y="174"/>
                  </a:cubicBezTo>
                  <a:cubicBezTo>
                    <a:pt x="10521" y="53"/>
                    <a:pt x="10299" y="0"/>
                    <a:pt x="100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092;p41">
              <a:extLst>
                <a:ext uri="{FF2B5EF4-FFF2-40B4-BE49-F238E27FC236}">
                  <a16:creationId xmlns:a16="http://schemas.microsoft.com/office/drawing/2014/main" id="{C37BB3BE-E812-6827-630A-1E1831C62A68}"/>
                </a:ext>
              </a:extLst>
            </p:cNvPr>
            <p:cNvSpPr/>
            <p:nvPr/>
          </p:nvSpPr>
          <p:spPr>
            <a:xfrm>
              <a:off x="12647100" y="1269200"/>
              <a:ext cx="214825" cy="284325"/>
            </a:xfrm>
            <a:custGeom>
              <a:avLst/>
              <a:gdLst/>
              <a:ahLst/>
              <a:cxnLst/>
              <a:rect l="l" t="t" r="r" b="b"/>
              <a:pathLst>
                <a:path w="8593" h="11373" extrusionOk="0">
                  <a:moveTo>
                    <a:pt x="8081" y="0"/>
                  </a:moveTo>
                  <a:cubicBezTo>
                    <a:pt x="7920" y="0"/>
                    <a:pt x="7766" y="77"/>
                    <a:pt x="7709" y="253"/>
                  </a:cubicBezTo>
                  <a:cubicBezTo>
                    <a:pt x="7081" y="2218"/>
                    <a:pt x="5942" y="3856"/>
                    <a:pt x="4723" y="5490"/>
                  </a:cubicBezTo>
                  <a:cubicBezTo>
                    <a:pt x="3369" y="7302"/>
                    <a:pt x="1965" y="9000"/>
                    <a:pt x="320" y="10565"/>
                  </a:cubicBezTo>
                  <a:cubicBezTo>
                    <a:pt x="1" y="10869"/>
                    <a:pt x="263" y="11372"/>
                    <a:pt x="587" y="11372"/>
                  </a:cubicBezTo>
                  <a:cubicBezTo>
                    <a:pt x="670" y="11372"/>
                    <a:pt x="758" y="11339"/>
                    <a:pt x="841" y="11260"/>
                  </a:cubicBezTo>
                  <a:cubicBezTo>
                    <a:pt x="2589" y="9596"/>
                    <a:pt x="4079" y="7787"/>
                    <a:pt x="5520" y="5856"/>
                  </a:cubicBezTo>
                  <a:cubicBezTo>
                    <a:pt x="6754" y="4202"/>
                    <a:pt x="7986" y="2498"/>
                    <a:pt x="8518" y="467"/>
                  </a:cubicBezTo>
                  <a:cubicBezTo>
                    <a:pt x="8592" y="185"/>
                    <a:pt x="8330" y="0"/>
                    <a:pt x="80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093;p41">
              <a:extLst>
                <a:ext uri="{FF2B5EF4-FFF2-40B4-BE49-F238E27FC236}">
                  <a16:creationId xmlns:a16="http://schemas.microsoft.com/office/drawing/2014/main" id="{6CECACA1-1AC0-33BA-4DDE-578B42D8FD9D}"/>
                </a:ext>
              </a:extLst>
            </p:cNvPr>
            <p:cNvSpPr/>
            <p:nvPr/>
          </p:nvSpPr>
          <p:spPr>
            <a:xfrm>
              <a:off x="12676075" y="1309350"/>
              <a:ext cx="28275" cy="57525"/>
            </a:xfrm>
            <a:custGeom>
              <a:avLst/>
              <a:gdLst/>
              <a:ahLst/>
              <a:cxnLst/>
              <a:rect l="l" t="t" r="r" b="b"/>
              <a:pathLst>
                <a:path w="1131" h="2301" extrusionOk="0">
                  <a:moveTo>
                    <a:pt x="934" y="1"/>
                  </a:moveTo>
                  <a:cubicBezTo>
                    <a:pt x="925" y="1"/>
                    <a:pt x="916" y="1"/>
                    <a:pt x="906" y="3"/>
                  </a:cubicBezTo>
                  <a:cubicBezTo>
                    <a:pt x="0" y="160"/>
                    <a:pt x="16" y="1549"/>
                    <a:pt x="400" y="2160"/>
                  </a:cubicBezTo>
                  <a:cubicBezTo>
                    <a:pt x="462" y="2259"/>
                    <a:pt x="558" y="2301"/>
                    <a:pt x="656" y="2301"/>
                  </a:cubicBezTo>
                  <a:cubicBezTo>
                    <a:pt x="853" y="2301"/>
                    <a:pt x="1062" y="2129"/>
                    <a:pt x="1026" y="1907"/>
                  </a:cubicBezTo>
                  <a:cubicBezTo>
                    <a:pt x="979" y="1622"/>
                    <a:pt x="872" y="1369"/>
                    <a:pt x="898" y="1072"/>
                  </a:cubicBezTo>
                  <a:cubicBezTo>
                    <a:pt x="925" y="775"/>
                    <a:pt x="1069" y="506"/>
                    <a:pt x="1114" y="211"/>
                  </a:cubicBezTo>
                  <a:cubicBezTo>
                    <a:pt x="1131" y="106"/>
                    <a:pt x="1039" y="1"/>
                    <a:pt x="9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094;p41">
              <a:extLst>
                <a:ext uri="{FF2B5EF4-FFF2-40B4-BE49-F238E27FC236}">
                  <a16:creationId xmlns:a16="http://schemas.microsoft.com/office/drawing/2014/main" id="{EC1500B0-D807-AFBC-4D0E-10DC403C403C}"/>
                </a:ext>
              </a:extLst>
            </p:cNvPr>
            <p:cNvSpPr/>
            <p:nvPr/>
          </p:nvSpPr>
          <p:spPr>
            <a:xfrm>
              <a:off x="12699600" y="1298550"/>
              <a:ext cx="28275" cy="57525"/>
            </a:xfrm>
            <a:custGeom>
              <a:avLst/>
              <a:gdLst/>
              <a:ahLst/>
              <a:cxnLst/>
              <a:rect l="l" t="t" r="r" b="b"/>
              <a:pathLst>
                <a:path w="1131" h="2301" extrusionOk="0">
                  <a:moveTo>
                    <a:pt x="934" y="0"/>
                  </a:moveTo>
                  <a:cubicBezTo>
                    <a:pt x="925" y="0"/>
                    <a:pt x="916" y="1"/>
                    <a:pt x="907" y="3"/>
                  </a:cubicBezTo>
                  <a:cubicBezTo>
                    <a:pt x="0" y="161"/>
                    <a:pt x="16" y="1549"/>
                    <a:pt x="400" y="2160"/>
                  </a:cubicBezTo>
                  <a:cubicBezTo>
                    <a:pt x="462" y="2259"/>
                    <a:pt x="558" y="2301"/>
                    <a:pt x="656" y="2301"/>
                  </a:cubicBezTo>
                  <a:cubicBezTo>
                    <a:pt x="854" y="2301"/>
                    <a:pt x="1062" y="2129"/>
                    <a:pt x="1026" y="1907"/>
                  </a:cubicBezTo>
                  <a:cubicBezTo>
                    <a:pt x="979" y="1622"/>
                    <a:pt x="872" y="1370"/>
                    <a:pt x="899" y="1072"/>
                  </a:cubicBezTo>
                  <a:cubicBezTo>
                    <a:pt x="925" y="775"/>
                    <a:pt x="1069" y="506"/>
                    <a:pt x="1115" y="211"/>
                  </a:cubicBezTo>
                  <a:cubicBezTo>
                    <a:pt x="1131" y="106"/>
                    <a:pt x="1039" y="0"/>
                    <a:pt x="9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095;p41">
              <a:extLst>
                <a:ext uri="{FF2B5EF4-FFF2-40B4-BE49-F238E27FC236}">
                  <a16:creationId xmlns:a16="http://schemas.microsoft.com/office/drawing/2014/main" id="{195D4184-5EBD-2E51-3D1D-15A9C8DA3772}"/>
                </a:ext>
              </a:extLst>
            </p:cNvPr>
            <p:cNvSpPr/>
            <p:nvPr/>
          </p:nvSpPr>
          <p:spPr>
            <a:xfrm>
              <a:off x="12723125" y="1287750"/>
              <a:ext cx="28275" cy="57525"/>
            </a:xfrm>
            <a:custGeom>
              <a:avLst/>
              <a:gdLst/>
              <a:ahLst/>
              <a:cxnLst/>
              <a:rect l="l" t="t" r="r" b="b"/>
              <a:pathLst>
                <a:path w="1131" h="2301" extrusionOk="0">
                  <a:moveTo>
                    <a:pt x="934" y="0"/>
                  </a:moveTo>
                  <a:cubicBezTo>
                    <a:pt x="925" y="0"/>
                    <a:pt x="916" y="1"/>
                    <a:pt x="907" y="3"/>
                  </a:cubicBezTo>
                  <a:cubicBezTo>
                    <a:pt x="0" y="160"/>
                    <a:pt x="15" y="1548"/>
                    <a:pt x="401" y="2160"/>
                  </a:cubicBezTo>
                  <a:cubicBezTo>
                    <a:pt x="463" y="2259"/>
                    <a:pt x="558" y="2301"/>
                    <a:pt x="656" y="2301"/>
                  </a:cubicBezTo>
                  <a:cubicBezTo>
                    <a:pt x="854" y="2301"/>
                    <a:pt x="1062" y="2129"/>
                    <a:pt x="1026" y="1907"/>
                  </a:cubicBezTo>
                  <a:cubicBezTo>
                    <a:pt x="979" y="1622"/>
                    <a:pt x="872" y="1370"/>
                    <a:pt x="899" y="1072"/>
                  </a:cubicBezTo>
                  <a:cubicBezTo>
                    <a:pt x="926" y="775"/>
                    <a:pt x="1070" y="506"/>
                    <a:pt x="1115" y="211"/>
                  </a:cubicBezTo>
                  <a:cubicBezTo>
                    <a:pt x="1131" y="106"/>
                    <a:pt x="1039" y="0"/>
                    <a:pt x="9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096;p41">
              <a:extLst>
                <a:ext uri="{FF2B5EF4-FFF2-40B4-BE49-F238E27FC236}">
                  <a16:creationId xmlns:a16="http://schemas.microsoft.com/office/drawing/2014/main" id="{DB041410-B4B7-AB27-5D48-FE5442BA62E2}"/>
                </a:ext>
              </a:extLst>
            </p:cNvPr>
            <p:cNvSpPr/>
            <p:nvPr/>
          </p:nvSpPr>
          <p:spPr>
            <a:xfrm>
              <a:off x="11307175" y="1232575"/>
              <a:ext cx="1377175" cy="562175"/>
            </a:xfrm>
            <a:custGeom>
              <a:avLst/>
              <a:gdLst/>
              <a:ahLst/>
              <a:cxnLst/>
              <a:rect l="l" t="t" r="r" b="b"/>
              <a:pathLst>
                <a:path w="55087" h="22487" extrusionOk="0">
                  <a:moveTo>
                    <a:pt x="26828" y="0"/>
                  </a:moveTo>
                  <a:cubicBezTo>
                    <a:pt x="26580" y="0"/>
                    <a:pt x="26394" y="9"/>
                    <a:pt x="26277" y="26"/>
                  </a:cubicBezTo>
                  <a:cubicBezTo>
                    <a:pt x="24076" y="361"/>
                    <a:pt x="233" y="15789"/>
                    <a:pt x="140" y="17471"/>
                  </a:cubicBezTo>
                  <a:cubicBezTo>
                    <a:pt x="1" y="19991"/>
                    <a:pt x="4051" y="22486"/>
                    <a:pt x="9113" y="22486"/>
                  </a:cubicBezTo>
                  <a:cubicBezTo>
                    <a:pt x="11503" y="22486"/>
                    <a:pt x="14120" y="21930"/>
                    <a:pt x="16627" y="20555"/>
                  </a:cubicBezTo>
                  <a:cubicBezTo>
                    <a:pt x="21524" y="17870"/>
                    <a:pt x="27501" y="9394"/>
                    <a:pt x="27501" y="9394"/>
                  </a:cubicBezTo>
                  <a:cubicBezTo>
                    <a:pt x="27501" y="9394"/>
                    <a:pt x="40827" y="10725"/>
                    <a:pt x="47657" y="10725"/>
                  </a:cubicBezTo>
                  <a:cubicBezTo>
                    <a:pt x="49016" y="10725"/>
                    <a:pt x="50119" y="10673"/>
                    <a:pt x="50807" y="10546"/>
                  </a:cubicBezTo>
                  <a:cubicBezTo>
                    <a:pt x="50807" y="10546"/>
                    <a:pt x="55086" y="7026"/>
                    <a:pt x="54828" y="3129"/>
                  </a:cubicBezTo>
                  <a:cubicBezTo>
                    <a:pt x="54796" y="2669"/>
                    <a:pt x="31213" y="0"/>
                    <a:pt x="268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097;p41">
              <a:extLst>
                <a:ext uri="{FF2B5EF4-FFF2-40B4-BE49-F238E27FC236}">
                  <a16:creationId xmlns:a16="http://schemas.microsoft.com/office/drawing/2014/main" id="{73A8C67F-DAB5-59F4-0533-4961B23EF780}"/>
                </a:ext>
              </a:extLst>
            </p:cNvPr>
            <p:cNvSpPr/>
            <p:nvPr/>
          </p:nvSpPr>
          <p:spPr>
            <a:xfrm>
              <a:off x="12127075" y="1243175"/>
              <a:ext cx="512550" cy="64350"/>
            </a:xfrm>
            <a:custGeom>
              <a:avLst/>
              <a:gdLst/>
              <a:ahLst/>
              <a:cxnLst/>
              <a:rect l="l" t="t" r="r" b="b"/>
              <a:pathLst>
                <a:path w="20502" h="2574" extrusionOk="0">
                  <a:moveTo>
                    <a:pt x="18" y="1"/>
                  </a:moveTo>
                  <a:cubicBezTo>
                    <a:pt x="0" y="1"/>
                    <a:pt x="1" y="27"/>
                    <a:pt x="19" y="29"/>
                  </a:cubicBezTo>
                  <a:cubicBezTo>
                    <a:pt x="6811" y="875"/>
                    <a:pt x="13608" y="1789"/>
                    <a:pt x="20405" y="2573"/>
                  </a:cubicBezTo>
                  <a:cubicBezTo>
                    <a:pt x="20408" y="2573"/>
                    <a:pt x="20411" y="2573"/>
                    <a:pt x="20414" y="2573"/>
                  </a:cubicBezTo>
                  <a:cubicBezTo>
                    <a:pt x="20487" y="2573"/>
                    <a:pt x="20501" y="2447"/>
                    <a:pt x="20426" y="2435"/>
                  </a:cubicBezTo>
                  <a:cubicBezTo>
                    <a:pt x="13720" y="1224"/>
                    <a:pt x="6812" y="465"/>
                    <a:pt x="19" y="1"/>
                  </a:cubicBezTo>
                  <a:cubicBezTo>
                    <a:pt x="18" y="1"/>
                    <a:pt x="18" y="1"/>
                    <a:pt x="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098;p41">
              <a:extLst>
                <a:ext uri="{FF2B5EF4-FFF2-40B4-BE49-F238E27FC236}">
                  <a16:creationId xmlns:a16="http://schemas.microsoft.com/office/drawing/2014/main" id="{A8B9EAB0-A3CF-BBA3-4212-FE1CAC8ABB0A}"/>
                </a:ext>
              </a:extLst>
            </p:cNvPr>
            <p:cNvSpPr/>
            <p:nvPr/>
          </p:nvSpPr>
          <p:spPr>
            <a:xfrm>
              <a:off x="11799325" y="1239425"/>
              <a:ext cx="151550" cy="82975"/>
            </a:xfrm>
            <a:custGeom>
              <a:avLst/>
              <a:gdLst/>
              <a:ahLst/>
              <a:cxnLst/>
              <a:rect l="l" t="t" r="r" b="b"/>
              <a:pathLst>
                <a:path w="6062" h="3319" extrusionOk="0">
                  <a:moveTo>
                    <a:pt x="6010" y="1"/>
                  </a:moveTo>
                  <a:cubicBezTo>
                    <a:pt x="6005" y="1"/>
                    <a:pt x="5999" y="2"/>
                    <a:pt x="5994" y="4"/>
                  </a:cubicBezTo>
                  <a:cubicBezTo>
                    <a:pt x="3924" y="941"/>
                    <a:pt x="1910" y="2075"/>
                    <a:pt x="3" y="3312"/>
                  </a:cubicBezTo>
                  <a:cubicBezTo>
                    <a:pt x="0" y="3314"/>
                    <a:pt x="2" y="3319"/>
                    <a:pt x="5" y="3319"/>
                  </a:cubicBezTo>
                  <a:cubicBezTo>
                    <a:pt x="5" y="3319"/>
                    <a:pt x="6" y="3318"/>
                    <a:pt x="7" y="3318"/>
                  </a:cubicBezTo>
                  <a:cubicBezTo>
                    <a:pt x="2022" y="2253"/>
                    <a:pt x="4043" y="1181"/>
                    <a:pt x="6029" y="62"/>
                  </a:cubicBezTo>
                  <a:cubicBezTo>
                    <a:pt x="6062" y="43"/>
                    <a:pt x="6041" y="1"/>
                    <a:pt x="6010" y="1"/>
                  </a:cubicBezTo>
                  <a:close/>
                </a:path>
              </a:pathLst>
            </a:custGeom>
            <a:solidFill>
              <a:srgbClr val="FFB7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099;p41">
              <a:extLst>
                <a:ext uri="{FF2B5EF4-FFF2-40B4-BE49-F238E27FC236}">
                  <a16:creationId xmlns:a16="http://schemas.microsoft.com/office/drawing/2014/main" id="{0EAE2B98-8C5E-7BDF-F5FA-691716FC7A84}"/>
                </a:ext>
              </a:extLst>
            </p:cNvPr>
            <p:cNvSpPr/>
            <p:nvPr/>
          </p:nvSpPr>
          <p:spPr>
            <a:xfrm>
              <a:off x="11380950" y="1434225"/>
              <a:ext cx="1218075" cy="303000"/>
            </a:xfrm>
            <a:custGeom>
              <a:avLst/>
              <a:gdLst/>
              <a:ahLst/>
              <a:cxnLst/>
              <a:rect l="l" t="t" r="r" b="b"/>
              <a:pathLst>
                <a:path w="48723" h="12120" extrusionOk="0">
                  <a:moveTo>
                    <a:pt x="25258" y="1"/>
                  </a:moveTo>
                  <a:cubicBezTo>
                    <a:pt x="24387" y="1"/>
                    <a:pt x="23555" y="176"/>
                    <a:pt x="22879" y="850"/>
                  </a:cubicBezTo>
                  <a:cubicBezTo>
                    <a:pt x="21353" y="2370"/>
                    <a:pt x="20040" y="4130"/>
                    <a:pt x="18525" y="5674"/>
                  </a:cubicBezTo>
                  <a:cubicBezTo>
                    <a:pt x="17017" y="7213"/>
                    <a:pt x="15491" y="8787"/>
                    <a:pt x="13700" y="10002"/>
                  </a:cubicBezTo>
                  <a:cubicBezTo>
                    <a:pt x="11849" y="11259"/>
                    <a:pt x="9793" y="11939"/>
                    <a:pt x="7570" y="11939"/>
                  </a:cubicBezTo>
                  <a:cubicBezTo>
                    <a:pt x="7418" y="11939"/>
                    <a:pt x="7264" y="11936"/>
                    <a:pt x="7110" y="11929"/>
                  </a:cubicBezTo>
                  <a:cubicBezTo>
                    <a:pt x="4705" y="11830"/>
                    <a:pt x="2365" y="11093"/>
                    <a:pt x="81" y="10392"/>
                  </a:cubicBezTo>
                  <a:cubicBezTo>
                    <a:pt x="75" y="10390"/>
                    <a:pt x="70" y="10389"/>
                    <a:pt x="65" y="10389"/>
                  </a:cubicBezTo>
                  <a:cubicBezTo>
                    <a:pt x="16" y="10389"/>
                    <a:pt x="0" y="10469"/>
                    <a:pt x="55" y="10488"/>
                  </a:cubicBezTo>
                  <a:cubicBezTo>
                    <a:pt x="2484" y="11299"/>
                    <a:pt x="5058" y="12120"/>
                    <a:pt x="7644" y="12120"/>
                  </a:cubicBezTo>
                  <a:cubicBezTo>
                    <a:pt x="8372" y="12120"/>
                    <a:pt x="9101" y="12055"/>
                    <a:pt x="9828" y="11906"/>
                  </a:cubicBezTo>
                  <a:cubicBezTo>
                    <a:pt x="12724" y="11314"/>
                    <a:pt x="15050" y="9360"/>
                    <a:pt x="17110" y="7352"/>
                  </a:cubicBezTo>
                  <a:cubicBezTo>
                    <a:pt x="18326" y="6166"/>
                    <a:pt x="19514" y="4950"/>
                    <a:pt x="20661" y="3696"/>
                  </a:cubicBezTo>
                  <a:cubicBezTo>
                    <a:pt x="21900" y="2342"/>
                    <a:pt x="23014" y="239"/>
                    <a:pt x="25033" y="188"/>
                  </a:cubicBezTo>
                  <a:cubicBezTo>
                    <a:pt x="25144" y="185"/>
                    <a:pt x="25255" y="184"/>
                    <a:pt x="25367" y="184"/>
                  </a:cubicBezTo>
                  <a:cubicBezTo>
                    <a:pt x="26979" y="184"/>
                    <a:pt x="28635" y="464"/>
                    <a:pt x="30235" y="583"/>
                  </a:cubicBezTo>
                  <a:cubicBezTo>
                    <a:pt x="32078" y="722"/>
                    <a:pt x="33922" y="845"/>
                    <a:pt x="35767" y="951"/>
                  </a:cubicBezTo>
                  <a:cubicBezTo>
                    <a:pt x="39988" y="1194"/>
                    <a:pt x="44233" y="1426"/>
                    <a:pt x="48463" y="1426"/>
                  </a:cubicBezTo>
                  <a:cubicBezTo>
                    <a:pt x="48515" y="1426"/>
                    <a:pt x="48567" y="1426"/>
                    <a:pt x="48620" y="1426"/>
                  </a:cubicBezTo>
                  <a:cubicBezTo>
                    <a:pt x="48620" y="1426"/>
                    <a:pt x="48621" y="1426"/>
                    <a:pt x="48621" y="1426"/>
                  </a:cubicBezTo>
                  <a:cubicBezTo>
                    <a:pt x="48723" y="1426"/>
                    <a:pt x="48721" y="1273"/>
                    <a:pt x="48620" y="1268"/>
                  </a:cubicBezTo>
                  <a:cubicBezTo>
                    <a:pt x="43891" y="1087"/>
                    <a:pt x="39165" y="982"/>
                    <a:pt x="34439" y="688"/>
                  </a:cubicBezTo>
                  <a:cubicBezTo>
                    <a:pt x="32078" y="541"/>
                    <a:pt x="29719" y="370"/>
                    <a:pt x="27362" y="170"/>
                  </a:cubicBezTo>
                  <a:cubicBezTo>
                    <a:pt x="26674" y="112"/>
                    <a:pt x="25954" y="1"/>
                    <a:pt x="252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100;p41">
              <a:extLst>
                <a:ext uri="{FF2B5EF4-FFF2-40B4-BE49-F238E27FC236}">
                  <a16:creationId xmlns:a16="http://schemas.microsoft.com/office/drawing/2014/main" id="{DA999170-9FFE-3F5E-398A-1C6000F1EDF0}"/>
                </a:ext>
              </a:extLst>
            </p:cNvPr>
            <p:cNvSpPr/>
            <p:nvPr/>
          </p:nvSpPr>
          <p:spPr>
            <a:xfrm>
              <a:off x="10703850" y="798725"/>
              <a:ext cx="457125" cy="485400"/>
            </a:xfrm>
            <a:custGeom>
              <a:avLst/>
              <a:gdLst/>
              <a:ahLst/>
              <a:cxnLst/>
              <a:rect l="l" t="t" r="r" b="b"/>
              <a:pathLst>
                <a:path w="18285" h="19416" extrusionOk="0">
                  <a:moveTo>
                    <a:pt x="8864" y="0"/>
                  </a:moveTo>
                  <a:cubicBezTo>
                    <a:pt x="8575" y="0"/>
                    <a:pt x="8274" y="65"/>
                    <a:pt x="7979" y="210"/>
                  </a:cubicBezTo>
                  <a:cubicBezTo>
                    <a:pt x="6456" y="960"/>
                    <a:pt x="0" y="11271"/>
                    <a:pt x="882" y="12911"/>
                  </a:cubicBezTo>
                  <a:cubicBezTo>
                    <a:pt x="1707" y="14447"/>
                    <a:pt x="11737" y="19415"/>
                    <a:pt x="15114" y="19415"/>
                  </a:cubicBezTo>
                  <a:cubicBezTo>
                    <a:pt x="15336" y="19415"/>
                    <a:pt x="15529" y="19394"/>
                    <a:pt x="15690" y="19349"/>
                  </a:cubicBezTo>
                  <a:cubicBezTo>
                    <a:pt x="18285" y="18615"/>
                    <a:pt x="16770" y="13517"/>
                    <a:pt x="14020" y="12887"/>
                  </a:cubicBezTo>
                  <a:cubicBezTo>
                    <a:pt x="13042" y="12663"/>
                    <a:pt x="7276" y="10915"/>
                    <a:pt x="7080" y="10669"/>
                  </a:cubicBezTo>
                  <a:cubicBezTo>
                    <a:pt x="6883" y="10425"/>
                    <a:pt x="10089" y="3783"/>
                    <a:pt x="10629" y="2311"/>
                  </a:cubicBezTo>
                  <a:cubicBezTo>
                    <a:pt x="11065" y="1123"/>
                    <a:pt x="10065" y="0"/>
                    <a:pt x="88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101;p41">
              <a:extLst>
                <a:ext uri="{FF2B5EF4-FFF2-40B4-BE49-F238E27FC236}">
                  <a16:creationId xmlns:a16="http://schemas.microsoft.com/office/drawing/2014/main" id="{DEA24C7A-F003-0A89-147F-590933F4B8FD}"/>
                </a:ext>
              </a:extLst>
            </p:cNvPr>
            <p:cNvSpPr/>
            <p:nvPr/>
          </p:nvSpPr>
          <p:spPr>
            <a:xfrm>
              <a:off x="10870325" y="672575"/>
              <a:ext cx="145125" cy="221450"/>
            </a:xfrm>
            <a:custGeom>
              <a:avLst/>
              <a:gdLst/>
              <a:ahLst/>
              <a:cxnLst/>
              <a:rect l="l" t="t" r="r" b="b"/>
              <a:pathLst>
                <a:path w="5805" h="8858" extrusionOk="0">
                  <a:moveTo>
                    <a:pt x="4760" y="0"/>
                  </a:moveTo>
                  <a:cubicBezTo>
                    <a:pt x="4745" y="0"/>
                    <a:pt x="4732" y="3"/>
                    <a:pt x="4719" y="8"/>
                  </a:cubicBezTo>
                  <a:cubicBezTo>
                    <a:pt x="4438" y="127"/>
                    <a:pt x="2779" y="1268"/>
                    <a:pt x="1979" y="2823"/>
                  </a:cubicBezTo>
                  <a:cubicBezTo>
                    <a:pt x="1564" y="3626"/>
                    <a:pt x="75" y="6422"/>
                    <a:pt x="34" y="6590"/>
                  </a:cubicBezTo>
                  <a:cubicBezTo>
                    <a:pt x="0" y="6749"/>
                    <a:pt x="3342" y="8858"/>
                    <a:pt x="3342" y="8858"/>
                  </a:cubicBezTo>
                  <a:cubicBezTo>
                    <a:pt x="3538" y="8603"/>
                    <a:pt x="4297" y="7856"/>
                    <a:pt x="4611" y="6481"/>
                  </a:cubicBezTo>
                  <a:cubicBezTo>
                    <a:pt x="4921" y="5101"/>
                    <a:pt x="4383" y="4533"/>
                    <a:pt x="4606" y="3604"/>
                  </a:cubicBezTo>
                  <a:cubicBezTo>
                    <a:pt x="4725" y="3107"/>
                    <a:pt x="5605" y="2347"/>
                    <a:pt x="5788" y="1588"/>
                  </a:cubicBezTo>
                  <a:cubicBezTo>
                    <a:pt x="5804" y="1520"/>
                    <a:pt x="5795" y="1432"/>
                    <a:pt x="5772" y="1338"/>
                  </a:cubicBezTo>
                  <a:cubicBezTo>
                    <a:pt x="5759" y="1281"/>
                    <a:pt x="5740" y="1224"/>
                    <a:pt x="5717" y="1172"/>
                  </a:cubicBezTo>
                  <a:cubicBezTo>
                    <a:pt x="5662" y="1034"/>
                    <a:pt x="5593" y="900"/>
                    <a:pt x="5515" y="775"/>
                  </a:cubicBezTo>
                  <a:cubicBezTo>
                    <a:pt x="5487" y="725"/>
                    <a:pt x="5458" y="679"/>
                    <a:pt x="5426" y="634"/>
                  </a:cubicBezTo>
                  <a:cubicBezTo>
                    <a:pt x="5356" y="528"/>
                    <a:pt x="5279" y="424"/>
                    <a:pt x="5198" y="328"/>
                  </a:cubicBezTo>
                  <a:cubicBezTo>
                    <a:pt x="5163" y="286"/>
                    <a:pt x="5125" y="248"/>
                    <a:pt x="5086" y="212"/>
                  </a:cubicBezTo>
                  <a:cubicBezTo>
                    <a:pt x="4961" y="81"/>
                    <a:pt x="4844" y="0"/>
                    <a:pt x="47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102;p41">
              <a:extLst>
                <a:ext uri="{FF2B5EF4-FFF2-40B4-BE49-F238E27FC236}">
                  <a16:creationId xmlns:a16="http://schemas.microsoft.com/office/drawing/2014/main" id="{A2FD1EDB-55A8-A242-1390-6ED7F4B9B853}"/>
                </a:ext>
              </a:extLst>
            </p:cNvPr>
            <p:cNvSpPr/>
            <p:nvPr/>
          </p:nvSpPr>
          <p:spPr>
            <a:xfrm>
              <a:off x="10939225" y="677850"/>
              <a:ext cx="61050" cy="60075"/>
            </a:xfrm>
            <a:custGeom>
              <a:avLst/>
              <a:gdLst/>
              <a:ahLst/>
              <a:cxnLst/>
              <a:rect l="l" t="t" r="r" b="b"/>
              <a:pathLst>
                <a:path w="2442" h="2403" extrusionOk="0">
                  <a:moveTo>
                    <a:pt x="2330" y="1"/>
                  </a:moveTo>
                  <a:cubicBezTo>
                    <a:pt x="1413" y="644"/>
                    <a:pt x="543" y="1357"/>
                    <a:pt x="8" y="2363"/>
                  </a:cubicBezTo>
                  <a:cubicBezTo>
                    <a:pt x="1" y="2383"/>
                    <a:pt x="18" y="2403"/>
                    <a:pt x="33" y="2403"/>
                  </a:cubicBezTo>
                  <a:cubicBezTo>
                    <a:pt x="39" y="2403"/>
                    <a:pt x="44" y="2400"/>
                    <a:pt x="47" y="2394"/>
                  </a:cubicBezTo>
                  <a:cubicBezTo>
                    <a:pt x="708" y="1486"/>
                    <a:pt x="1569" y="795"/>
                    <a:pt x="2442" y="117"/>
                  </a:cubicBezTo>
                  <a:cubicBezTo>
                    <a:pt x="2407" y="75"/>
                    <a:pt x="2369" y="37"/>
                    <a:pt x="2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103;p41">
              <a:extLst>
                <a:ext uri="{FF2B5EF4-FFF2-40B4-BE49-F238E27FC236}">
                  <a16:creationId xmlns:a16="http://schemas.microsoft.com/office/drawing/2014/main" id="{61F765F3-A671-A937-7BBD-B7C814110E50}"/>
                </a:ext>
              </a:extLst>
            </p:cNvPr>
            <p:cNvSpPr/>
            <p:nvPr/>
          </p:nvSpPr>
          <p:spPr>
            <a:xfrm>
              <a:off x="10949725" y="688400"/>
              <a:ext cx="58475" cy="58550"/>
            </a:xfrm>
            <a:custGeom>
              <a:avLst/>
              <a:gdLst/>
              <a:ahLst/>
              <a:cxnLst/>
              <a:rect l="l" t="t" r="r" b="b"/>
              <a:pathLst>
                <a:path w="2339" h="2342" extrusionOk="0">
                  <a:moveTo>
                    <a:pt x="2250" y="1"/>
                  </a:moveTo>
                  <a:cubicBezTo>
                    <a:pt x="1363" y="629"/>
                    <a:pt x="531" y="1326"/>
                    <a:pt x="10" y="2306"/>
                  </a:cubicBezTo>
                  <a:cubicBezTo>
                    <a:pt x="0" y="2323"/>
                    <a:pt x="18" y="2341"/>
                    <a:pt x="34" y="2341"/>
                  </a:cubicBezTo>
                  <a:cubicBezTo>
                    <a:pt x="40" y="2341"/>
                    <a:pt x="46" y="2339"/>
                    <a:pt x="51" y="2334"/>
                  </a:cubicBezTo>
                  <a:cubicBezTo>
                    <a:pt x="680" y="1464"/>
                    <a:pt x="1497" y="798"/>
                    <a:pt x="2339" y="142"/>
                  </a:cubicBezTo>
                  <a:cubicBezTo>
                    <a:pt x="2311" y="92"/>
                    <a:pt x="2282" y="46"/>
                    <a:pt x="2250" y="1"/>
                  </a:cubicBezTo>
                  <a:close/>
                </a:path>
              </a:pathLst>
            </a:custGeom>
            <a:solidFill>
              <a:srgbClr val="EFC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104;p41">
              <a:extLst>
                <a:ext uri="{FF2B5EF4-FFF2-40B4-BE49-F238E27FC236}">
                  <a16:creationId xmlns:a16="http://schemas.microsoft.com/office/drawing/2014/main" id="{1285E394-1AD0-7FDC-587B-A5E870400062}"/>
                </a:ext>
              </a:extLst>
            </p:cNvPr>
            <p:cNvSpPr/>
            <p:nvPr/>
          </p:nvSpPr>
          <p:spPr>
            <a:xfrm>
              <a:off x="10956475" y="701850"/>
              <a:ext cx="58175" cy="59050"/>
            </a:xfrm>
            <a:custGeom>
              <a:avLst/>
              <a:gdLst/>
              <a:ahLst/>
              <a:cxnLst/>
              <a:rect l="l" t="t" r="r" b="b"/>
              <a:pathLst>
                <a:path w="2327" h="2362" extrusionOk="0">
                  <a:moveTo>
                    <a:pt x="2271" y="1"/>
                  </a:moveTo>
                  <a:cubicBezTo>
                    <a:pt x="1375" y="631"/>
                    <a:pt x="534" y="1335"/>
                    <a:pt x="10" y="2327"/>
                  </a:cubicBezTo>
                  <a:cubicBezTo>
                    <a:pt x="1" y="2343"/>
                    <a:pt x="18" y="2361"/>
                    <a:pt x="33" y="2361"/>
                  </a:cubicBezTo>
                  <a:cubicBezTo>
                    <a:pt x="38" y="2361"/>
                    <a:pt x="43" y="2359"/>
                    <a:pt x="47" y="2353"/>
                  </a:cubicBezTo>
                  <a:cubicBezTo>
                    <a:pt x="678" y="1483"/>
                    <a:pt x="1490" y="815"/>
                    <a:pt x="2326" y="167"/>
                  </a:cubicBezTo>
                  <a:cubicBezTo>
                    <a:pt x="2313" y="110"/>
                    <a:pt x="2294" y="53"/>
                    <a:pt x="2271" y="1"/>
                  </a:cubicBezTo>
                  <a:close/>
                </a:path>
              </a:pathLst>
            </a:custGeom>
            <a:solidFill>
              <a:srgbClr val="EFC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105;p41">
              <a:extLst>
                <a:ext uri="{FF2B5EF4-FFF2-40B4-BE49-F238E27FC236}">
                  <a16:creationId xmlns:a16="http://schemas.microsoft.com/office/drawing/2014/main" id="{1DCB93ED-45F8-B315-2CC4-03C281245D88}"/>
                </a:ext>
              </a:extLst>
            </p:cNvPr>
            <p:cNvSpPr/>
            <p:nvPr/>
          </p:nvSpPr>
          <p:spPr>
            <a:xfrm>
              <a:off x="10939375" y="767100"/>
              <a:ext cx="27475" cy="97675"/>
            </a:xfrm>
            <a:custGeom>
              <a:avLst/>
              <a:gdLst/>
              <a:ahLst/>
              <a:cxnLst/>
              <a:rect l="l" t="t" r="r" b="b"/>
              <a:pathLst>
                <a:path w="1099" h="3907" extrusionOk="0">
                  <a:moveTo>
                    <a:pt x="1" y="0"/>
                  </a:moveTo>
                  <a:cubicBezTo>
                    <a:pt x="222" y="281"/>
                    <a:pt x="382" y="588"/>
                    <a:pt x="505" y="899"/>
                  </a:cubicBezTo>
                  <a:cubicBezTo>
                    <a:pt x="626" y="1211"/>
                    <a:pt x="700" y="1538"/>
                    <a:pt x="726" y="1871"/>
                  </a:cubicBezTo>
                  <a:cubicBezTo>
                    <a:pt x="761" y="2195"/>
                    <a:pt x="716" y="2533"/>
                    <a:pt x="667" y="2872"/>
                  </a:cubicBezTo>
                  <a:cubicBezTo>
                    <a:pt x="609" y="3212"/>
                    <a:pt x="543" y="3555"/>
                    <a:pt x="470" y="3906"/>
                  </a:cubicBezTo>
                  <a:cubicBezTo>
                    <a:pt x="667" y="3605"/>
                    <a:pt x="820" y="3278"/>
                    <a:pt x="926" y="2933"/>
                  </a:cubicBezTo>
                  <a:cubicBezTo>
                    <a:pt x="1030" y="2590"/>
                    <a:pt x="1099" y="2222"/>
                    <a:pt x="1065" y="1842"/>
                  </a:cubicBezTo>
                  <a:cubicBezTo>
                    <a:pt x="1003" y="1109"/>
                    <a:pt x="625" y="373"/>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106;p41">
              <a:extLst>
                <a:ext uri="{FF2B5EF4-FFF2-40B4-BE49-F238E27FC236}">
                  <a16:creationId xmlns:a16="http://schemas.microsoft.com/office/drawing/2014/main" id="{C491BDDF-0E4D-0726-C42C-11EDD542816A}"/>
                </a:ext>
              </a:extLst>
            </p:cNvPr>
            <p:cNvSpPr/>
            <p:nvPr/>
          </p:nvSpPr>
          <p:spPr>
            <a:xfrm>
              <a:off x="10974475" y="755825"/>
              <a:ext cx="49950" cy="108950"/>
            </a:xfrm>
            <a:custGeom>
              <a:avLst/>
              <a:gdLst/>
              <a:ahLst/>
              <a:cxnLst/>
              <a:rect l="l" t="t" r="r" b="b"/>
              <a:pathLst>
                <a:path w="1998" h="4358" extrusionOk="0">
                  <a:moveTo>
                    <a:pt x="1698" y="0"/>
                  </a:moveTo>
                  <a:cubicBezTo>
                    <a:pt x="1494" y="0"/>
                    <a:pt x="1213" y="491"/>
                    <a:pt x="1061" y="667"/>
                  </a:cubicBezTo>
                  <a:cubicBezTo>
                    <a:pt x="900" y="850"/>
                    <a:pt x="713" y="1018"/>
                    <a:pt x="549" y="1018"/>
                  </a:cubicBezTo>
                  <a:cubicBezTo>
                    <a:pt x="493" y="1018"/>
                    <a:pt x="440" y="999"/>
                    <a:pt x="392" y="955"/>
                  </a:cubicBezTo>
                  <a:cubicBezTo>
                    <a:pt x="377" y="942"/>
                    <a:pt x="364" y="936"/>
                    <a:pt x="350" y="936"/>
                  </a:cubicBezTo>
                  <a:cubicBezTo>
                    <a:pt x="40" y="936"/>
                    <a:pt x="0" y="4357"/>
                    <a:pt x="0" y="4357"/>
                  </a:cubicBezTo>
                  <a:cubicBezTo>
                    <a:pt x="139" y="4060"/>
                    <a:pt x="940" y="2505"/>
                    <a:pt x="1474" y="1480"/>
                  </a:cubicBezTo>
                  <a:cubicBezTo>
                    <a:pt x="1675" y="1096"/>
                    <a:pt x="1997" y="273"/>
                    <a:pt x="1797" y="49"/>
                  </a:cubicBezTo>
                  <a:cubicBezTo>
                    <a:pt x="1767" y="15"/>
                    <a:pt x="1734" y="0"/>
                    <a:pt x="1698" y="0"/>
                  </a:cubicBez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107;p41">
              <a:extLst>
                <a:ext uri="{FF2B5EF4-FFF2-40B4-BE49-F238E27FC236}">
                  <a16:creationId xmlns:a16="http://schemas.microsoft.com/office/drawing/2014/main" id="{63C42D74-5FDF-4A3E-7F3F-1EDE0EDDCA72}"/>
                </a:ext>
              </a:extLst>
            </p:cNvPr>
            <p:cNvSpPr/>
            <p:nvPr/>
          </p:nvSpPr>
          <p:spPr>
            <a:xfrm>
              <a:off x="10697175" y="849650"/>
              <a:ext cx="473700" cy="466950"/>
            </a:xfrm>
            <a:custGeom>
              <a:avLst/>
              <a:gdLst/>
              <a:ahLst/>
              <a:cxnLst/>
              <a:rect l="l" t="t" r="r" b="b"/>
              <a:pathLst>
                <a:path w="18948" h="18678" extrusionOk="0">
                  <a:moveTo>
                    <a:pt x="5862" y="1"/>
                  </a:moveTo>
                  <a:cubicBezTo>
                    <a:pt x="5703" y="1"/>
                    <a:pt x="5593" y="39"/>
                    <a:pt x="5549" y="121"/>
                  </a:cubicBezTo>
                  <a:cubicBezTo>
                    <a:pt x="5235" y="710"/>
                    <a:pt x="1" y="9339"/>
                    <a:pt x="900" y="11007"/>
                  </a:cubicBezTo>
                  <a:cubicBezTo>
                    <a:pt x="2883" y="14685"/>
                    <a:pt x="14861" y="17802"/>
                    <a:pt x="15415" y="18499"/>
                  </a:cubicBezTo>
                  <a:cubicBezTo>
                    <a:pt x="15415" y="18499"/>
                    <a:pt x="15720" y="18677"/>
                    <a:pt x="16137" y="18677"/>
                  </a:cubicBezTo>
                  <a:cubicBezTo>
                    <a:pt x="16778" y="18677"/>
                    <a:pt x="17686" y="18255"/>
                    <a:pt x="18162" y="16112"/>
                  </a:cubicBezTo>
                  <a:cubicBezTo>
                    <a:pt x="18947" y="12575"/>
                    <a:pt x="14519" y="8005"/>
                    <a:pt x="14519" y="8005"/>
                  </a:cubicBezTo>
                  <a:cubicBezTo>
                    <a:pt x="14102" y="8226"/>
                    <a:pt x="13332" y="9070"/>
                    <a:pt x="12559" y="9132"/>
                  </a:cubicBezTo>
                  <a:cubicBezTo>
                    <a:pt x="12419" y="9144"/>
                    <a:pt x="12279" y="9149"/>
                    <a:pt x="12138" y="9149"/>
                  </a:cubicBezTo>
                  <a:cubicBezTo>
                    <a:pt x="10231" y="9149"/>
                    <a:pt x="8290" y="8182"/>
                    <a:pt x="8022" y="7918"/>
                  </a:cubicBezTo>
                  <a:cubicBezTo>
                    <a:pt x="7721" y="7622"/>
                    <a:pt x="10342" y="2910"/>
                    <a:pt x="10224" y="2651"/>
                  </a:cubicBezTo>
                  <a:cubicBezTo>
                    <a:pt x="9671" y="1431"/>
                    <a:pt x="6842" y="1"/>
                    <a:pt x="58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108;p41">
              <a:extLst>
                <a:ext uri="{FF2B5EF4-FFF2-40B4-BE49-F238E27FC236}">
                  <a16:creationId xmlns:a16="http://schemas.microsoft.com/office/drawing/2014/main" id="{C4CA0058-CDA8-F3C8-188A-668C420BC5E8}"/>
                </a:ext>
              </a:extLst>
            </p:cNvPr>
            <p:cNvSpPr/>
            <p:nvPr/>
          </p:nvSpPr>
          <p:spPr>
            <a:xfrm>
              <a:off x="11103900" y="695125"/>
              <a:ext cx="372500" cy="443625"/>
            </a:xfrm>
            <a:custGeom>
              <a:avLst/>
              <a:gdLst/>
              <a:ahLst/>
              <a:cxnLst/>
              <a:rect l="l" t="t" r="r" b="b"/>
              <a:pathLst>
                <a:path w="14900" h="17745" extrusionOk="0">
                  <a:moveTo>
                    <a:pt x="3225" y="1"/>
                  </a:moveTo>
                  <a:cubicBezTo>
                    <a:pt x="2463" y="1"/>
                    <a:pt x="1876" y="35"/>
                    <a:pt x="1577" y="104"/>
                  </a:cubicBezTo>
                  <a:cubicBezTo>
                    <a:pt x="0" y="469"/>
                    <a:pt x="269" y="3285"/>
                    <a:pt x="1686" y="3770"/>
                  </a:cubicBezTo>
                  <a:cubicBezTo>
                    <a:pt x="3229" y="4298"/>
                    <a:pt x="9192" y="5377"/>
                    <a:pt x="9318" y="5650"/>
                  </a:cubicBezTo>
                  <a:cubicBezTo>
                    <a:pt x="9444" y="5922"/>
                    <a:pt x="8476" y="12086"/>
                    <a:pt x="8249" y="13017"/>
                  </a:cubicBezTo>
                  <a:cubicBezTo>
                    <a:pt x="7741" y="15108"/>
                    <a:pt x="10009" y="17745"/>
                    <a:pt x="11824" y="17745"/>
                  </a:cubicBezTo>
                  <a:cubicBezTo>
                    <a:pt x="12279" y="17745"/>
                    <a:pt x="12705" y="17579"/>
                    <a:pt x="13052" y="17199"/>
                  </a:cubicBezTo>
                  <a:cubicBezTo>
                    <a:pt x="14786" y="15296"/>
                    <a:pt x="14900" y="3262"/>
                    <a:pt x="13877" y="1810"/>
                  </a:cubicBezTo>
                  <a:cubicBezTo>
                    <a:pt x="13047" y="633"/>
                    <a:pt x="6508" y="1"/>
                    <a:pt x="3225" y="1"/>
                  </a:cubicBez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109;p41">
              <a:extLst>
                <a:ext uri="{FF2B5EF4-FFF2-40B4-BE49-F238E27FC236}">
                  <a16:creationId xmlns:a16="http://schemas.microsoft.com/office/drawing/2014/main" id="{30D3A0C0-56A3-AA2A-6B23-B21B2AFC2AD9}"/>
                </a:ext>
              </a:extLst>
            </p:cNvPr>
            <p:cNvSpPr/>
            <p:nvPr/>
          </p:nvSpPr>
          <p:spPr>
            <a:xfrm>
              <a:off x="11007925" y="678200"/>
              <a:ext cx="207950" cy="119550"/>
            </a:xfrm>
            <a:custGeom>
              <a:avLst/>
              <a:gdLst/>
              <a:ahLst/>
              <a:cxnLst/>
              <a:rect l="l" t="t" r="r" b="b"/>
              <a:pathLst>
                <a:path w="8318" h="4782" extrusionOk="0">
                  <a:moveTo>
                    <a:pt x="3083" y="0"/>
                  </a:moveTo>
                  <a:cubicBezTo>
                    <a:pt x="1649" y="0"/>
                    <a:pt x="310" y="473"/>
                    <a:pt x="92" y="599"/>
                  </a:cubicBezTo>
                  <a:cubicBezTo>
                    <a:pt x="14" y="649"/>
                    <a:pt x="1" y="809"/>
                    <a:pt x="37" y="1017"/>
                  </a:cubicBezTo>
                  <a:cubicBezTo>
                    <a:pt x="43" y="1071"/>
                    <a:pt x="51" y="1124"/>
                    <a:pt x="65" y="1177"/>
                  </a:cubicBezTo>
                  <a:cubicBezTo>
                    <a:pt x="94" y="1300"/>
                    <a:pt x="130" y="1423"/>
                    <a:pt x="174" y="1542"/>
                  </a:cubicBezTo>
                  <a:cubicBezTo>
                    <a:pt x="191" y="1594"/>
                    <a:pt x="211" y="1647"/>
                    <a:pt x="235" y="1697"/>
                  </a:cubicBezTo>
                  <a:cubicBezTo>
                    <a:pt x="290" y="1836"/>
                    <a:pt x="357" y="1969"/>
                    <a:pt x="434" y="2096"/>
                  </a:cubicBezTo>
                  <a:cubicBezTo>
                    <a:pt x="463" y="2145"/>
                    <a:pt x="498" y="2193"/>
                    <a:pt x="536" y="2237"/>
                  </a:cubicBezTo>
                  <a:cubicBezTo>
                    <a:pt x="598" y="2313"/>
                    <a:pt x="662" y="2372"/>
                    <a:pt x="728" y="2400"/>
                  </a:cubicBezTo>
                  <a:cubicBezTo>
                    <a:pt x="1073" y="2546"/>
                    <a:pt x="1513" y="2562"/>
                    <a:pt x="1930" y="2562"/>
                  </a:cubicBezTo>
                  <a:cubicBezTo>
                    <a:pt x="2053" y="2562"/>
                    <a:pt x="2175" y="2561"/>
                    <a:pt x="2291" y="2561"/>
                  </a:cubicBezTo>
                  <a:cubicBezTo>
                    <a:pt x="2600" y="2561"/>
                    <a:pt x="2874" y="2571"/>
                    <a:pt x="3052" y="2647"/>
                  </a:cubicBezTo>
                  <a:cubicBezTo>
                    <a:pt x="3931" y="3020"/>
                    <a:pt x="4068" y="3791"/>
                    <a:pt x="5361" y="4361"/>
                  </a:cubicBezTo>
                  <a:cubicBezTo>
                    <a:pt x="6167" y="4713"/>
                    <a:pt x="6880" y="4781"/>
                    <a:pt x="7381" y="4781"/>
                  </a:cubicBezTo>
                  <a:cubicBezTo>
                    <a:pt x="7683" y="4781"/>
                    <a:pt x="7908" y="4756"/>
                    <a:pt x="8029" y="4754"/>
                  </a:cubicBezTo>
                  <a:cubicBezTo>
                    <a:pt x="8029" y="4754"/>
                    <a:pt x="8318" y="813"/>
                    <a:pt x="8171" y="746"/>
                  </a:cubicBezTo>
                  <a:cubicBezTo>
                    <a:pt x="8011" y="678"/>
                    <a:pt x="4876" y="214"/>
                    <a:pt x="3985" y="70"/>
                  </a:cubicBezTo>
                  <a:cubicBezTo>
                    <a:pt x="3686" y="21"/>
                    <a:pt x="3382" y="0"/>
                    <a:pt x="3083" y="0"/>
                  </a:cubicBez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110;p41">
              <a:extLst>
                <a:ext uri="{FF2B5EF4-FFF2-40B4-BE49-F238E27FC236}">
                  <a16:creationId xmlns:a16="http://schemas.microsoft.com/office/drawing/2014/main" id="{D00C08EB-65E6-AFC4-9E31-D7B15D23B42B}"/>
                </a:ext>
              </a:extLst>
            </p:cNvPr>
            <p:cNvSpPr/>
            <p:nvPr/>
          </p:nvSpPr>
          <p:spPr>
            <a:xfrm>
              <a:off x="11008825" y="690825"/>
              <a:ext cx="82750" cy="16800"/>
            </a:xfrm>
            <a:custGeom>
              <a:avLst/>
              <a:gdLst/>
              <a:ahLst/>
              <a:cxnLst/>
              <a:rect l="l" t="t" r="r" b="b"/>
              <a:pathLst>
                <a:path w="3310" h="672" extrusionOk="0">
                  <a:moveTo>
                    <a:pt x="2587" y="0"/>
                  </a:moveTo>
                  <a:cubicBezTo>
                    <a:pt x="1704" y="0"/>
                    <a:pt x="843" y="231"/>
                    <a:pt x="1" y="512"/>
                  </a:cubicBezTo>
                  <a:cubicBezTo>
                    <a:pt x="7" y="566"/>
                    <a:pt x="15" y="619"/>
                    <a:pt x="29" y="672"/>
                  </a:cubicBezTo>
                  <a:cubicBezTo>
                    <a:pt x="1077" y="377"/>
                    <a:pt x="2127" y="100"/>
                    <a:pt x="3231" y="100"/>
                  </a:cubicBezTo>
                  <a:cubicBezTo>
                    <a:pt x="3248" y="100"/>
                    <a:pt x="3265" y="100"/>
                    <a:pt x="3283" y="100"/>
                  </a:cubicBezTo>
                  <a:cubicBezTo>
                    <a:pt x="3283" y="100"/>
                    <a:pt x="3283" y="100"/>
                    <a:pt x="3284" y="100"/>
                  </a:cubicBezTo>
                  <a:cubicBezTo>
                    <a:pt x="3309" y="100"/>
                    <a:pt x="3310" y="58"/>
                    <a:pt x="3281" y="51"/>
                  </a:cubicBezTo>
                  <a:cubicBezTo>
                    <a:pt x="3048" y="16"/>
                    <a:pt x="2817" y="0"/>
                    <a:pt x="2587" y="0"/>
                  </a:cubicBezTo>
                  <a:close/>
                </a:path>
              </a:pathLst>
            </a:custGeom>
            <a:solidFill>
              <a:srgbClr val="EFC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111;p41">
              <a:extLst>
                <a:ext uri="{FF2B5EF4-FFF2-40B4-BE49-F238E27FC236}">
                  <a16:creationId xmlns:a16="http://schemas.microsoft.com/office/drawing/2014/main" id="{A2F47B06-3846-9A1F-B066-10267206701B}"/>
                </a:ext>
              </a:extLst>
            </p:cNvPr>
            <p:cNvSpPr/>
            <p:nvPr/>
          </p:nvSpPr>
          <p:spPr>
            <a:xfrm>
              <a:off x="11012300" y="704725"/>
              <a:ext cx="80275" cy="15925"/>
            </a:xfrm>
            <a:custGeom>
              <a:avLst/>
              <a:gdLst/>
              <a:ahLst/>
              <a:cxnLst/>
              <a:rect l="l" t="t" r="r" b="b"/>
              <a:pathLst>
                <a:path w="3211" h="637" extrusionOk="0">
                  <a:moveTo>
                    <a:pt x="2484" y="0"/>
                  </a:moveTo>
                  <a:cubicBezTo>
                    <a:pt x="1635" y="0"/>
                    <a:pt x="810" y="215"/>
                    <a:pt x="0" y="481"/>
                  </a:cubicBezTo>
                  <a:cubicBezTo>
                    <a:pt x="16" y="535"/>
                    <a:pt x="36" y="586"/>
                    <a:pt x="60" y="636"/>
                  </a:cubicBezTo>
                  <a:cubicBezTo>
                    <a:pt x="1069" y="355"/>
                    <a:pt x="2071" y="99"/>
                    <a:pt x="3122" y="99"/>
                  </a:cubicBezTo>
                  <a:cubicBezTo>
                    <a:pt x="3142" y="99"/>
                    <a:pt x="3162" y="100"/>
                    <a:pt x="3183" y="100"/>
                  </a:cubicBezTo>
                  <a:cubicBezTo>
                    <a:pt x="3210" y="98"/>
                    <a:pt x="3210" y="53"/>
                    <a:pt x="3186" y="52"/>
                  </a:cubicBezTo>
                  <a:cubicBezTo>
                    <a:pt x="2950" y="16"/>
                    <a:pt x="2716" y="0"/>
                    <a:pt x="2484" y="0"/>
                  </a:cubicBezTo>
                  <a:close/>
                </a:path>
              </a:pathLst>
            </a:custGeom>
            <a:solidFill>
              <a:srgbClr val="EFC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112;p41">
              <a:extLst>
                <a:ext uri="{FF2B5EF4-FFF2-40B4-BE49-F238E27FC236}">
                  <a16:creationId xmlns:a16="http://schemas.microsoft.com/office/drawing/2014/main" id="{FF4180C1-24DE-AF2F-5DF4-72EF62C44ACA}"/>
                </a:ext>
              </a:extLst>
            </p:cNvPr>
            <p:cNvSpPr/>
            <p:nvPr/>
          </p:nvSpPr>
          <p:spPr>
            <a:xfrm>
              <a:off x="11018775" y="718400"/>
              <a:ext cx="81025" cy="15775"/>
            </a:xfrm>
            <a:custGeom>
              <a:avLst/>
              <a:gdLst/>
              <a:ahLst/>
              <a:cxnLst/>
              <a:rect l="l" t="t" r="r" b="b"/>
              <a:pathLst>
                <a:path w="3241" h="631" extrusionOk="0">
                  <a:moveTo>
                    <a:pt x="2501" y="0"/>
                  </a:moveTo>
                  <a:cubicBezTo>
                    <a:pt x="1646" y="0"/>
                    <a:pt x="816" y="218"/>
                    <a:pt x="0" y="488"/>
                  </a:cubicBezTo>
                  <a:cubicBezTo>
                    <a:pt x="29" y="539"/>
                    <a:pt x="63" y="585"/>
                    <a:pt x="102" y="631"/>
                  </a:cubicBezTo>
                  <a:cubicBezTo>
                    <a:pt x="1100" y="350"/>
                    <a:pt x="2100" y="98"/>
                    <a:pt x="3151" y="98"/>
                  </a:cubicBezTo>
                  <a:cubicBezTo>
                    <a:pt x="3172" y="98"/>
                    <a:pt x="3193" y="98"/>
                    <a:pt x="3213" y="98"/>
                  </a:cubicBezTo>
                  <a:cubicBezTo>
                    <a:pt x="3214" y="98"/>
                    <a:pt x="3214" y="98"/>
                    <a:pt x="3214" y="98"/>
                  </a:cubicBezTo>
                  <a:cubicBezTo>
                    <a:pt x="3239" y="98"/>
                    <a:pt x="3240" y="55"/>
                    <a:pt x="3213" y="53"/>
                  </a:cubicBezTo>
                  <a:cubicBezTo>
                    <a:pt x="2974" y="17"/>
                    <a:pt x="2737" y="0"/>
                    <a:pt x="2501" y="0"/>
                  </a:cubicBezTo>
                  <a:close/>
                </a:path>
              </a:pathLst>
            </a:custGeom>
            <a:solidFill>
              <a:srgbClr val="EFC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113;p41">
              <a:extLst>
                <a:ext uri="{FF2B5EF4-FFF2-40B4-BE49-F238E27FC236}">
                  <a16:creationId xmlns:a16="http://schemas.microsoft.com/office/drawing/2014/main" id="{8C7B64F9-4F5E-5313-AA8A-23104815FC8D}"/>
                </a:ext>
              </a:extLst>
            </p:cNvPr>
            <p:cNvSpPr/>
            <p:nvPr/>
          </p:nvSpPr>
          <p:spPr>
            <a:xfrm>
              <a:off x="11113350" y="709975"/>
              <a:ext cx="73375" cy="67525"/>
            </a:xfrm>
            <a:custGeom>
              <a:avLst/>
              <a:gdLst/>
              <a:ahLst/>
              <a:cxnLst/>
              <a:rect l="l" t="t" r="r" b="b"/>
              <a:pathLst>
                <a:path w="2935" h="2701" extrusionOk="0">
                  <a:moveTo>
                    <a:pt x="72" y="0"/>
                  </a:moveTo>
                  <a:lnTo>
                    <a:pt x="72" y="0"/>
                  </a:lnTo>
                  <a:cubicBezTo>
                    <a:pt x="0" y="723"/>
                    <a:pt x="367" y="1465"/>
                    <a:pt x="920" y="1951"/>
                  </a:cubicBezTo>
                  <a:cubicBezTo>
                    <a:pt x="1205" y="2204"/>
                    <a:pt x="1542" y="2368"/>
                    <a:pt x="1881" y="2488"/>
                  </a:cubicBezTo>
                  <a:cubicBezTo>
                    <a:pt x="2220" y="2608"/>
                    <a:pt x="2575" y="2680"/>
                    <a:pt x="2934" y="2700"/>
                  </a:cubicBezTo>
                  <a:cubicBezTo>
                    <a:pt x="2610" y="2550"/>
                    <a:pt x="2294" y="2397"/>
                    <a:pt x="1986" y="2243"/>
                  </a:cubicBezTo>
                  <a:cubicBezTo>
                    <a:pt x="1683" y="2082"/>
                    <a:pt x="1385" y="1917"/>
                    <a:pt x="1145" y="1696"/>
                  </a:cubicBezTo>
                  <a:cubicBezTo>
                    <a:pt x="894" y="1477"/>
                    <a:pt x="674" y="1222"/>
                    <a:pt x="495" y="940"/>
                  </a:cubicBezTo>
                  <a:cubicBezTo>
                    <a:pt x="318" y="655"/>
                    <a:pt x="166" y="345"/>
                    <a:pt x="72" y="0"/>
                  </a:cubicBezTo>
                  <a:close/>
                </a:path>
              </a:pathLst>
            </a:custGeom>
            <a:solidFill>
              <a:srgbClr val="EFC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114;p41">
              <a:extLst>
                <a:ext uri="{FF2B5EF4-FFF2-40B4-BE49-F238E27FC236}">
                  <a16:creationId xmlns:a16="http://schemas.microsoft.com/office/drawing/2014/main" id="{4A18C06C-D4A6-2348-A6E6-568D0841DF2B}"/>
                </a:ext>
              </a:extLst>
            </p:cNvPr>
            <p:cNvSpPr/>
            <p:nvPr/>
          </p:nvSpPr>
          <p:spPr>
            <a:xfrm>
              <a:off x="11058400" y="751900"/>
              <a:ext cx="114425" cy="44350"/>
            </a:xfrm>
            <a:custGeom>
              <a:avLst/>
              <a:gdLst/>
              <a:ahLst/>
              <a:cxnLst/>
              <a:rect l="l" t="t" r="r" b="b"/>
              <a:pathLst>
                <a:path w="4577" h="1774" extrusionOk="0">
                  <a:moveTo>
                    <a:pt x="1673" y="0"/>
                  </a:moveTo>
                  <a:cubicBezTo>
                    <a:pt x="1626" y="0"/>
                    <a:pt x="1602" y="21"/>
                    <a:pt x="1606" y="66"/>
                  </a:cubicBezTo>
                  <a:cubicBezTo>
                    <a:pt x="1634" y="323"/>
                    <a:pt x="1304" y="406"/>
                    <a:pt x="978" y="432"/>
                  </a:cubicBezTo>
                  <a:cubicBezTo>
                    <a:pt x="941" y="435"/>
                    <a:pt x="896" y="436"/>
                    <a:pt x="846" y="436"/>
                  </a:cubicBezTo>
                  <a:cubicBezTo>
                    <a:pt x="777" y="436"/>
                    <a:pt x="698" y="435"/>
                    <a:pt x="617" y="435"/>
                  </a:cubicBezTo>
                  <a:cubicBezTo>
                    <a:pt x="321" y="435"/>
                    <a:pt x="0" y="456"/>
                    <a:pt x="43" y="658"/>
                  </a:cubicBezTo>
                  <a:cubicBezTo>
                    <a:pt x="104" y="952"/>
                    <a:pt x="959" y="1182"/>
                    <a:pt x="1387" y="1250"/>
                  </a:cubicBezTo>
                  <a:cubicBezTo>
                    <a:pt x="2529" y="1429"/>
                    <a:pt x="4255" y="1710"/>
                    <a:pt x="4577" y="1774"/>
                  </a:cubicBezTo>
                  <a:cubicBezTo>
                    <a:pt x="4577" y="1774"/>
                    <a:pt x="2115" y="0"/>
                    <a:pt x="1673" y="0"/>
                  </a:cubicBez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115;p41">
              <a:extLst>
                <a:ext uri="{FF2B5EF4-FFF2-40B4-BE49-F238E27FC236}">
                  <a16:creationId xmlns:a16="http://schemas.microsoft.com/office/drawing/2014/main" id="{24736B3E-C24A-A7F7-01F5-31A804D72F6C}"/>
                </a:ext>
              </a:extLst>
            </p:cNvPr>
            <p:cNvSpPr/>
            <p:nvPr/>
          </p:nvSpPr>
          <p:spPr>
            <a:xfrm>
              <a:off x="11171725" y="687525"/>
              <a:ext cx="341950" cy="476675"/>
            </a:xfrm>
            <a:custGeom>
              <a:avLst/>
              <a:gdLst/>
              <a:ahLst/>
              <a:cxnLst/>
              <a:rect l="l" t="t" r="r" b="b"/>
              <a:pathLst>
                <a:path w="13678" h="19067" extrusionOk="0">
                  <a:moveTo>
                    <a:pt x="807" y="0"/>
                  </a:moveTo>
                  <a:cubicBezTo>
                    <a:pt x="793" y="0"/>
                    <a:pt x="781" y="1"/>
                    <a:pt x="771" y="1"/>
                  </a:cubicBezTo>
                  <a:cubicBezTo>
                    <a:pt x="134" y="18"/>
                    <a:pt x="0" y="3918"/>
                    <a:pt x="935" y="5073"/>
                  </a:cubicBezTo>
                  <a:cubicBezTo>
                    <a:pt x="1106" y="5284"/>
                    <a:pt x="6140" y="5829"/>
                    <a:pt x="6264" y="6212"/>
                  </a:cubicBezTo>
                  <a:cubicBezTo>
                    <a:pt x="6383" y="6578"/>
                    <a:pt x="5816" y="9448"/>
                    <a:pt x="4809" y="11111"/>
                  </a:cubicBezTo>
                  <a:cubicBezTo>
                    <a:pt x="4426" y="11745"/>
                    <a:pt x="3376" y="12042"/>
                    <a:pt x="3010" y="12305"/>
                  </a:cubicBezTo>
                  <a:cubicBezTo>
                    <a:pt x="3010" y="12305"/>
                    <a:pt x="5020" y="18035"/>
                    <a:pt x="8374" y="18873"/>
                  </a:cubicBezTo>
                  <a:cubicBezTo>
                    <a:pt x="8919" y="19009"/>
                    <a:pt x="9371" y="19066"/>
                    <a:pt x="9747" y="19066"/>
                  </a:cubicBezTo>
                  <a:cubicBezTo>
                    <a:pt x="11686" y="19066"/>
                    <a:pt x="11585" y="17548"/>
                    <a:pt x="11585" y="17548"/>
                  </a:cubicBezTo>
                  <a:cubicBezTo>
                    <a:pt x="11227" y="16777"/>
                    <a:pt x="13678" y="5223"/>
                    <a:pt x="11384" y="1962"/>
                  </a:cubicBezTo>
                  <a:cubicBezTo>
                    <a:pt x="10360" y="505"/>
                    <a:pt x="1683" y="0"/>
                    <a:pt x="8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116;p41">
              <a:extLst>
                <a:ext uri="{FF2B5EF4-FFF2-40B4-BE49-F238E27FC236}">
                  <a16:creationId xmlns:a16="http://schemas.microsoft.com/office/drawing/2014/main" id="{03060562-3DBE-46CC-624E-8383DB20D145}"/>
                </a:ext>
              </a:extLst>
            </p:cNvPr>
            <p:cNvSpPr/>
            <p:nvPr/>
          </p:nvSpPr>
          <p:spPr>
            <a:xfrm>
              <a:off x="10940175" y="657525"/>
              <a:ext cx="324250" cy="419400"/>
            </a:xfrm>
            <a:custGeom>
              <a:avLst/>
              <a:gdLst/>
              <a:ahLst/>
              <a:cxnLst/>
              <a:rect l="l" t="t" r="r" b="b"/>
              <a:pathLst>
                <a:path w="12970" h="16776" extrusionOk="0">
                  <a:moveTo>
                    <a:pt x="6970" y="1"/>
                  </a:moveTo>
                  <a:cubicBezTo>
                    <a:pt x="4458" y="1"/>
                    <a:pt x="1019" y="2249"/>
                    <a:pt x="510" y="3690"/>
                  </a:cubicBezTo>
                  <a:cubicBezTo>
                    <a:pt x="1" y="5122"/>
                    <a:pt x="2328" y="8997"/>
                    <a:pt x="3240" y="10590"/>
                  </a:cubicBezTo>
                  <a:cubicBezTo>
                    <a:pt x="3761" y="11508"/>
                    <a:pt x="4983" y="14118"/>
                    <a:pt x="5489" y="14794"/>
                  </a:cubicBezTo>
                  <a:cubicBezTo>
                    <a:pt x="5755" y="15146"/>
                    <a:pt x="9183" y="16776"/>
                    <a:pt x="10654" y="16776"/>
                  </a:cubicBezTo>
                  <a:cubicBezTo>
                    <a:pt x="10807" y="16776"/>
                    <a:pt x="10939" y="16758"/>
                    <a:pt x="11044" y="16720"/>
                  </a:cubicBezTo>
                  <a:cubicBezTo>
                    <a:pt x="12938" y="16022"/>
                    <a:pt x="9816" y="13251"/>
                    <a:pt x="9719" y="12883"/>
                  </a:cubicBezTo>
                  <a:cubicBezTo>
                    <a:pt x="9698" y="12797"/>
                    <a:pt x="9671" y="12707"/>
                    <a:pt x="9640" y="12619"/>
                  </a:cubicBezTo>
                  <a:cubicBezTo>
                    <a:pt x="9594" y="12470"/>
                    <a:pt x="9541" y="12318"/>
                    <a:pt x="9486" y="12174"/>
                  </a:cubicBezTo>
                  <a:cubicBezTo>
                    <a:pt x="9282" y="11616"/>
                    <a:pt x="9060" y="11150"/>
                    <a:pt x="9060" y="11150"/>
                  </a:cubicBezTo>
                  <a:cubicBezTo>
                    <a:pt x="9060" y="11150"/>
                    <a:pt x="12970" y="10535"/>
                    <a:pt x="12696" y="7544"/>
                  </a:cubicBezTo>
                  <a:cubicBezTo>
                    <a:pt x="12502" y="5358"/>
                    <a:pt x="10112" y="825"/>
                    <a:pt x="7962" y="142"/>
                  </a:cubicBezTo>
                  <a:cubicBezTo>
                    <a:pt x="7656" y="45"/>
                    <a:pt x="7322" y="1"/>
                    <a:pt x="69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1117;p41">
              <a:extLst>
                <a:ext uri="{FF2B5EF4-FFF2-40B4-BE49-F238E27FC236}">
                  <a16:creationId xmlns:a16="http://schemas.microsoft.com/office/drawing/2014/main" id="{791D81AB-B498-D59C-89EC-8E5ECBEE38DA}"/>
                </a:ext>
              </a:extLst>
            </p:cNvPr>
            <p:cNvSpPr/>
            <p:nvPr/>
          </p:nvSpPr>
          <p:spPr>
            <a:xfrm>
              <a:off x="11148600" y="848950"/>
              <a:ext cx="37825" cy="12250"/>
            </a:xfrm>
            <a:custGeom>
              <a:avLst/>
              <a:gdLst/>
              <a:ahLst/>
              <a:cxnLst/>
              <a:rect l="l" t="t" r="r" b="b"/>
              <a:pathLst>
                <a:path w="1513" h="490" extrusionOk="0">
                  <a:moveTo>
                    <a:pt x="1470" y="0"/>
                  </a:moveTo>
                  <a:cubicBezTo>
                    <a:pt x="1462" y="0"/>
                    <a:pt x="1454" y="3"/>
                    <a:pt x="1447" y="11"/>
                  </a:cubicBezTo>
                  <a:cubicBezTo>
                    <a:pt x="1264" y="223"/>
                    <a:pt x="1015" y="329"/>
                    <a:pt x="765" y="329"/>
                  </a:cubicBezTo>
                  <a:cubicBezTo>
                    <a:pt x="530" y="329"/>
                    <a:pt x="295" y="235"/>
                    <a:pt x="115" y="47"/>
                  </a:cubicBezTo>
                  <a:cubicBezTo>
                    <a:pt x="103" y="35"/>
                    <a:pt x="88" y="30"/>
                    <a:pt x="74" y="30"/>
                  </a:cubicBezTo>
                  <a:cubicBezTo>
                    <a:pt x="36" y="30"/>
                    <a:pt x="1" y="70"/>
                    <a:pt x="31" y="111"/>
                  </a:cubicBezTo>
                  <a:cubicBezTo>
                    <a:pt x="213" y="366"/>
                    <a:pt x="478" y="489"/>
                    <a:pt x="742" y="489"/>
                  </a:cubicBezTo>
                  <a:cubicBezTo>
                    <a:pt x="1032" y="489"/>
                    <a:pt x="1321" y="340"/>
                    <a:pt x="1497" y="50"/>
                  </a:cubicBezTo>
                  <a:cubicBezTo>
                    <a:pt x="1513" y="26"/>
                    <a:pt x="1493" y="0"/>
                    <a:pt x="14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1118;p41">
              <a:extLst>
                <a:ext uri="{FF2B5EF4-FFF2-40B4-BE49-F238E27FC236}">
                  <a16:creationId xmlns:a16="http://schemas.microsoft.com/office/drawing/2014/main" id="{B9C45ED4-146A-880B-4F7A-640DD4101D3C}"/>
                </a:ext>
              </a:extLst>
            </p:cNvPr>
            <p:cNvSpPr/>
            <p:nvPr/>
          </p:nvSpPr>
          <p:spPr>
            <a:xfrm>
              <a:off x="11196050" y="764975"/>
              <a:ext cx="17325" cy="18350"/>
            </a:xfrm>
            <a:custGeom>
              <a:avLst/>
              <a:gdLst/>
              <a:ahLst/>
              <a:cxnLst/>
              <a:rect l="l" t="t" r="r" b="b"/>
              <a:pathLst>
                <a:path w="693" h="734" extrusionOk="0">
                  <a:moveTo>
                    <a:pt x="293" y="0"/>
                  </a:moveTo>
                  <a:cubicBezTo>
                    <a:pt x="264" y="0"/>
                    <a:pt x="237" y="5"/>
                    <a:pt x="210" y="16"/>
                  </a:cubicBezTo>
                  <a:cubicBezTo>
                    <a:pt x="60" y="74"/>
                    <a:pt x="0" y="279"/>
                    <a:pt x="76" y="474"/>
                  </a:cubicBezTo>
                  <a:cubicBezTo>
                    <a:pt x="138" y="632"/>
                    <a:pt x="271" y="734"/>
                    <a:pt x="399" y="734"/>
                  </a:cubicBezTo>
                  <a:cubicBezTo>
                    <a:pt x="428" y="734"/>
                    <a:pt x="456" y="729"/>
                    <a:pt x="483" y="718"/>
                  </a:cubicBezTo>
                  <a:cubicBezTo>
                    <a:pt x="633" y="660"/>
                    <a:pt x="693" y="456"/>
                    <a:pt x="617" y="261"/>
                  </a:cubicBezTo>
                  <a:cubicBezTo>
                    <a:pt x="555" y="103"/>
                    <a:pt x="421" y="0"/>
                    <a:pt x="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119;p41">
              <a:extLst>
                <a:ext uri="{FF2B5EF4-FFF2-40B4-BE49-F238E27FC236}">
                  <a16:creationId xmlns:a16="http://schemas.microsoft.com/office/drawing/2014/main" id="{3B11F00E-2600-5800-F7B1-FF8B7501691D}"/>
                </a:ext>
              </a:extLst>
            </p:cNvPr>
            <p:cNvSpPr/>
            <p:nvPr/>
          </p:nvSpPr>
          <p:spPr>
            <a:xfrm>
              <a:off x="11116250" y="806225"/>
              <a:ext cx="17375" cy="18375"/>
            </a:xfrm>
            <a:custGeom>
              <a:avLst/>
              <a:gdLst/>
              <a:ahLst/>
              <a:cxnLst/>
              <a:rect l="l" t="t" r="r" b="b"/>
              <a:pathLst>
                <a:path w="695" h="735" extrusionOk="0">
                  <a:moveTo>
                    <a:pt x="294" y="1"/>
                  </a:moveTo>
                  <a:cubicBezTo>
                    <a:pt x="266" y="1"/>
                    <a:pt x="238" y="6"/>
                    <a:pt x="210" y="17"/>
                  </a:cubicBezTo>
                  <a:cubicBezTo>
                    <a:pt x="60" y="75"/>
                    <a:pt x="1" y="280"/>
                    <a:pt x="76" y="473"/>
                  </a:cubicBezTo>
                  <a:cubicBezTo>
                    <a:pt x="138" y="633"/>
                    <a:pt x="272" y="735"/>
                    <a:pt x="401" y="735"/>
                  </a:cubicBezTo>
                  <a:cubicBezTo>
                    <a:pt x="430" y="735"/>
                    <a:pt x="458" y="730"/>
                    <a:pt x="485" y="719"/>
                  </a:cubicBezTo>
                  <a:cubicBezTo>
                    <a:pt x="634" y="661"/>
                    <a:pt x="695" y="456"/>
                    <a:pt x="618" y="262"/>
                  </a:cubicBezTo>
                  <a:cubicBezTo>
                    <a:pt x="556" y="103"/>
                    <a:pt x="423" y="1"/>
                    <a:pt x="2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1120;p41">
              <a:extLst>
                <a:ext uri="{FF2B5EF4-FFF2-40B4-BE49-F238E27FC236}">
                  <a16:creationId xmlns:a16="http://schemas.microsoft.com/office/drawing/2014/main" id="{B616EDB0-39CA-D0E3-D145-43A9352911D9}"/>
                </a:ext>
              </a:extLst>
            </p:cNvPr>
            <p:cNvSpPr/>
            <p:nvPr/>
          </p:nvSpPr>
          <p:spPr>
            <a:xfrm>
              <a:off x="11166050" y="718900"/>
              <a:ext cx="38375" cy="20800"/>
            </a:xfrm>
            <a:custGeom>
              <a:avLst/>
              <a:gdLst/>
              <a:ahLst/>
              <a:cxnLst/>
              <a:rect l="l" t="t" r="r" b="b"/>
              <a:pathLst>
                <a:path w="1535" h="832" extrusionOk="0">
                  <a:moveTo>
                    <a:pt x="1070" y="0"/>
                  </a:moveTo>
                  <a:cubicBezTo>
                    <a:pt x="944" y="0"/>
                    <a:pt x="800" y="24"/>
                    <a:pt x="653" y="72"/>
                  </a:cubicBezTo>
                  <a:cubicBezTo>
                    <a:pt x="265" y="202"/>
                    <a:pt x="0" y="459"/>
                    <a:pt x="63" y="650"/>
                  </a:cubicBezTo>
                  <a:cubicBezTo>
                    <a:pt x="103" y="768"/>
                    <a:pt x="259" y="831"/>
                    <a:pt x="466" y="831"/>
                  </a:cubicBezTo>
                  <a:cubicBezTo>
                    <a:pt x="591" y="831"/>
                    <a:pt x="735" y="808"/>
                    <a:pt x="882" y="759"/>
                  </a:cubicBezTo>
                  <a:cubicBezTo>
                    <a:pt x="1270" y="629"/>
                    <a:pt x="1535" y="372"/>
                    <a:pt x="1472" y="181"/>
                  </a:cubicBezTo>
                  <a:cubicBezTo>
                    <a:pt x="1433" y="64"/>
                    <a:pt x="1277" y="0"/>
                    <a:pt x="10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1121;p41">
              <a:extLst>
                <a:ext uri="{FF2B5EF4-FFF2-40B4-BE49-F238E27FC236}">
                  <a16:creationId xmlns:a16="http://schemas.microsoft.com/office/drawing/2014/main" id="{968F8BE1-27BD-FD0B-C8F4-41A01AFEBD87}"/>
                </a:ext>
              </a:extLst>
            </p:cNvPr>
            <p:cNvSpPr/>
            <p:nvPr/>
          </p:nvSpPr>
          <p:spPr>
            <a:xfrm>
              <a:off x="11083675" y="761100"/>
              <a:ext cx="35150" cy="27275"/>
            </a:xfrm>
            <a:custGeom>
              <a:avLst/>
              <a:gdLst/>
              <a:ahLst/>
              <a:cxnLst/>
              <a:rect l="l" t="t" r="r" b="b"/>
              <a:pathLst>
                <a:path w="1406" h="1091" extrusionOk="0">
                  <a:moveTo>
                    <a:pt x="1080" y="1"/>
                  </a:moveTo>
                  <a:cubicBezTo>
                    <a:pt x="913" y="1"/>
                    <a:pt x="684" y="95"/>
                    <a:pt x="475" y="265"/>
                  </a:cubicBezTo>
                  <a:cubicBezTo>
                    <a:pt x="158" y="523"/>
                    <a:pt x="1" y="857"/>
                    <a:pt x="127" y="1013"/>
                  </a:cubicBezTo>
                  <a:cubicBezTo>
                    <a:pt x="170" y="1066"/>
                    <a:pt x="240" y="1091"/>
                    <a:pt x="326" y="1091"/>
                  </a:cubicBezTo>
                  <a:cubicBezTo>
                    <a:pt x="493" y="1091"/>
                    <a:pt x="720" y="997"/>
                    <a:pt x="930" y="827"/>
                  </a:cubicBezTo>
                  <a:cubicBezTo>
                    <a:pt x="1249" y="568"/>
                    <a:pt x="1406" y="233"/>
                    <a:pt x="1279" y="79"/>
                  </a:cubicBezTo>
                  <a:cubicBezTo>
                    <a:pt x="1236" y="26"/>
                    <a:pt x="1166" y="1"/>
                    <a:pt x="10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1122;p41">
              <a:extLst>
                <a:ext uri="{FF2B5EF4-FFF2-40B4-BE49-F238E27FC236}">
                  <a16:creationId xmlns:a16="http://schemas.microsoft.com/office/drawing/2014/main" id="{C785CB3F-8BCF-F35A-88DC-2748A33D0A86}"/>
                </a:ext>
              </a:extLst>
            </p:cNvPr>
            <p:cNvSpPr/>
            <p:nvPr/>
          </p:nvSpPr>
          <p:spPr>
            <a:xfrm>
              <a:off x="11157125" y="749700"/>
              <a:ext cx="49700" cy="72575"/>
            </a:xfrm>
            <a:custGeom>
              <a:avLst/>
              <a:gdLst/>
              <a:ahLst/>
              <a:cxnLst/>
              <a:rect l="l" t="t" r="r" b="b"/>
              <a:pathLst>
                <a:path w="1988" h="2903" extrusionOk="0">
                  <a:moveTo>
                    <a:pt x="63" y="0"/>
                  </a:moveTo>
                  <a:cubicBezTo>
                    <a:pt x="31" y="0"/>
                    <a:pt x="1" y="38"/>
                    <a:pt x="27" y="72"/>
                  </a:cubicBezTo>
                  <a:cubicBezTo>
                    <a:pt x="306" y="529"/>
                    <a:pt x="1528" y="2379"/>
                    <a:pt x="1463" y="2587"/>
                  </a:cubicBezTo>
                  <a:cubicBezTo>
                    <a:pt x="1425" y="2709"/>
                    <a:pt x="1251" y="2732"/>
                    <a:pt x="1110" y="2732"/>
                  </a:cubicBezTo>
                  <a:cubicBezTo>
                    <a:pt x="1055" y="2732"/>
                    <a:pt x="1005" y="2728"/>
                    <a:pt x="971" y="2726"/>
                  </a:cubicBezTo>
                  <a:cubicBezTo>
                    <a:pt x="969" y="2725"/>
                    <a:pt x="967" y="2725"/>
                    <a:pt x="965" y="2725"/>
                  </a:cubicBezTo>
                  <a:cubicBezTo>
                    <a:pt x="876" y="2725"/>
                    <a:pt x="862" y="2844"/>
                    <a:pt x="948" y="2870"/>
                  </a:cubicBezTo>
                  <a:cubicBezTo>
                    <a:pt x="1020" y="2891"/>
                    <a:pt x="1108" y="2903"/>
                    <a:pt x="1199" y="2903"/>
                  </a:cubicBezTo>
                  <a:cubicBezTo>
                    <a:pt x="1350" y="2903"/>
                    <a:pt x="1510" y="2870"/>
                    <a:pt x="1634" y="2793"/>
                  </a:cubicBezTo>
                  <a:cubicBezTo>
                    <a:pt x="1988" y="2570"/>
                    <a:pt x="664" y="686"/>
                    <a:pt x="98" y="19"/>
                  </a:cubicBezTo>
                  <a:cubicBezTo>
                    <a:pt x="88" y="6"/>
                    <a:pt x="76" y="0"/>
                    <a:pt x="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1123;p41">
              <a:extLst>
                <a:ext uri="{FF2B5EF4-FFF2-40B4-BE49-F238E27FC236}">
                  <a16:creationId xmlns:a16="http://schemas.microsoft.com/office/drawing/2014/main" id="{B185C3CB-DA9B-1247-AE10-7D423801D162}"/>
                </a:ext>
              </a:extLst>
            </p:cNvPr>
            <p:cNvSpPr/>
            <p:nvPr/>
          </p:nvSpPr>
          <p:spPr>
            <a:xfrm>
              <a:off x="10927925" y="615000"/>
              <a:ext cx="277000" cy="266475"/>
            </a:xfrm>
            <a:custGeom>
              <a:avLst/>
              <a:gdLst/>
              <a:ahLst/>
              <a:cxnLst/>
              <a:rect l="l" t="t" r="r" b="b"/>
              <a:pathLst>
                <a:path w="11080" h="10659" extrusionOk="0">
                  <a:moveTo>
                    <a:pt x="7826" y="1"/>
                  </a:moveTo>
                  <a:cubicBezTo>
                    <a:pt x="7797" y="1"/>
                    <a:pt x="7769" y="2"/>
                    <a:pt x="7740" y="3"/>
                  </a:cubicBezTo>
                  <a:cubicBezTo>
                    <a:pt x="6145" y="70"/>
                    <a:pt x="2307" y="3473"/>
                    <a:pt x="2307" y="3473"/>
                  </a:cubicBezTo>
                  <a:cubicBezTo>
                    <a:pt x="2307" y="3473"/>
                    <a:pt x="313" y="4163"/>
                    <a:pt x="152" y="6084"/>
                  </a:cubicBezTo>
                  <a:cubicBezTo>
                    <a:pt x="0" y="7903"/>
                    <a:pt x="2065" y="10659"/>
                    <a:pt x="3193" y="10659"/>
                  </a:cubicBezTo>
                  <a:cubicBezTo>
                    <a:pt x="3257" y="10659"/>
                    <a:pt x="3318" y="10650"/>
                    <a:pt x="3375" y="10632"/>
                  </a:cubicBezTo>
                  <a:cubicBezTo>
                    <a:pt x="4290" y="10338"/>
                    <a:pt x="3985" y="7348"/>
                    <a:pt x="3985" y="7348"/>
                  </a:cubicBezTo>
                  <a:cubicBezTo>
                    <a:pt x="3985" y="7348"/>
                    <a:pt x="5534" y="6572"/>
                    <a:pt x="5830" y="4225"/>
                  </a:cubicBezTo>
                  <a:cubicBezTo>
                    <a:pt x="5830" y="4225"/>
                    <a:pt x="6263" y="5482"/>
                    <a:pt x="6840" y="5482"/>
                  </a:cubicBezTo>
                  <a:cubicBezTo>
                    <a:pt x="6849" y="5482"/>
                    <a:pt x="6858" y="5481"/>
                    <a:pt x="6868" y="5481"/>
                  </a:cubicBezTo>
                  <a:cubicBezTo>
                    <a:pt x="7458" y="5439"/>
                    <a:pt x="8268" y="4256"/>
                    <a:pt x="8455" y="2836"/>
                  </a:cubicBezTo>
                  <a:cubicBezTo>
                    <a:pt x="8455" y="2836"/>
                    <a:pt x="9320" y="3530"/>
                    <a:pt x="10031" y="3530"/>
                  </a:cubicBezTo>
                  <a:cubicBezTo>
                    <a:pt x="10143" y="3530"/>
                    <a:pt x="10251" y="3513"/>
                    <a:pt x="10351" y="3473"/>
                  </a:cubicBezTo>
                  <a:cubicBezTo>
                    <a:pt x="11079" y="3186"/>
                    <a:pt x="9909" y="1"/>
                    <a:pt x="7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1124;p41">
              <a:extLst>
                <a:ext uri="{FF2B5EF4-FFF2-40B4-BE49-F238E27FC236}">
                  <a16:creationId xmlns:a16="http://schemas.microsoft.com/office/drawing/2014/main" id="{D145E030-B3F8-AAB9-FB0B-F1B126B73D9A}"/>
                </a:ext>
              </a:extLst>
            </p:cNvPr>
            <p:cNvSpPr/>
            <p:nvPr/>
          </p:nvSpPr>
          <p:spPr>
            <a:xfrm>
              <a:off x="10957850" y="854225"/>
              <a:ext cx="86175" cy="74100"/>
            </a:xfrm>
            <a:custGeom>
              <a:avLst/>
              <a:gdLst/>
              <a:ahLst/>
              <a:cxnLst/>
              <a:rect l="l" t="t" r="r" b="b"/>
              <a:pathLst>
                <a:path w="3447" h="2964" extrusionOk="0">
                  <a:moveTo>
                    <a:pt x="2076" y="1"/>
                  </a:moveTo>
                  <a:cubicBezTo>
                    <a:pt x="1764" y="1"/>
                    <a:pt x="1376" y="78"/>
                    <a:pt x="993" y="356"/>
                  </a:cubicBezTo>
                  <a:cubicBezTo>
                    <a:pt x="0" y="1074"/>
                    <a:pt x="429" y="2964"/>
                    <a:pt x="2005" y="2964"/>
                  </a:cubicBezTo>
                  <a:cubicBezTo>
                    <a:pt x="2039" y="2964"/>
                    <a:pt x="2074" y="2963"/>
                    <a:pt x="2110" y="2961"/>
                  </a:cubicBezTo>
                  <a:cubicBezTo>
                    <a:pt x="2836" y="2923"/>
                    <a:pt x="3447" y="2258"/>
                    <a:pt x="3447" y="2258"/>
                  </a:cubicBezTo>
                  <a:lnTo>
                    <a:pt x="2735" y="120"/>
                  </a:lnTo>
                  <a:cubicBezTo>
                    <a:pt x="2735" y="120"/>
                    <a:pt x="2464" y="1"/>
                    <a:pt x="20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125;p41">
              <a:extLst>
                <a:ext uri="{FF2B5EF4-FFF2-40B4-BE49-F238E27FC236}">
                  <a16:creationId xmlns:a16="http://schemas.microsoft.com/office/drawing/2014/main" id="{8D85C210-D818-4050-D3D3-9E5B67B2782D}"/>
                </a:ext>
              </a:extLst>
            </p:cNvPr>
            <p:cNvSpPr/>
            <p:nvPr/>
          </p:nvSpPr>
          <p:spPr>
            <a:xfrm>
              <a:off x="10976075" y="949850"/>
              <a:ext cx="764775" cy="774850"/>
            </a:xfrm>
            <a:custGeom>
              <a:avLst/>
              <a:gdLst/>
              <a:ahLst/>
              <a:cxnLst/>
              <a:rect l="l" t="t" r="r" b="b"/>
              <a:pathLst>
                <a:path w="30591" h="30994" extrusionOk="0">
                  <a:moveTo>
                    <a:pt x="8134" y="1"/>
                  </a:moveTo>
                  <a:cubicBezTo>
                    <a:pt x="7779" y="1"/>
                    <a:pt x="7294" y="549"/>
                    <a:pt x="5768" y="1076"/>
                  </a:cubicBezTo>
                  <a:cubicBezTo>
                    <a:pt x="4143" y="1635"/>
                    <a:pt x="2886" y="1581"/>
                    <a:pt x="2718" y="1927"/>
                  </a:cubicBezTo>
                  <a:cubicBezTo>
                    <a:pt x="2556" y="2259"/>
                    <a:pt x="3775" y="3289"/>
                    <a:pt x="3420" y="3917"/>
                  </a:cubicBezTo>
                  <a:cubicBezTo>
                    <a:pt x="3404" y="3946"/>
                    <a:pt x="3385" y="3975"/>
                    <a:pt x="3362" y="4000"/>
                  </a:cubicBezTo>
                  <a:cubicBezTo>
                    <a:pt x="3328" y="4045"/>
                    <a:pt x="3295" y="4090"/>
                    <a:pt x="3267" y="4135"/>
                  </a:cubicBezTo>
                  <a:cubicBezTo>
                    <a:pt x="0" y="9119"/>
                    <a:pt x="8456" y="23153"/>
                    <a:pt x="9163" y="24190"/>
                  </a:cubicBezTo>
                  <a:cubicBezTo>
                    <a:pt x="9870" y="25231"/>
                    <a:pt x="10884" y="28532"/>
                    <a:pt x="11239" y="29391"/>
                  </a:cubicBezTo>
                  <a:cubicBezTo>
                    <a:pt x="11432" y="29862"/>
                    <a:pt x="12905" y="30993"/>
                    <a:pt x="15368" y="30993"/>
                  </a:cubicBezTo>
                  <a:cubicBezTo>
                    <a:pt x="17379" y="30993"/>
                    <a:pt x="20051" y="30239"/>
                    <a:pt x="23226" y="27754"/>
                  </a:cubicBezTo>
                  <a:cubicBezTo>
                    <a:pt x="30288" y="22222"/>
                    <a:pt x="30591" y="17103"/>
                    <a:pt x="29213" y="16640"/>
                  </a:cubicBezTo>
                  <a:cubicBezTo>
                    <a:pt x="27840" y="16181"/>
                    <a:pt x="19128" y="5849"/>
                    <a:pt x="13406" y="2739"/>
                  </a:cubicBezTo>
                  <a:cubicBezTo>
                    <a:pt x="12183" y="2073"/>
                    <a:pt x="10971" y="1713"/>
                    <a:pt x="9829" y="1590"/>
                  </a:cubicBezTo>
                  <a:cubicBezTo>
                    <a:pt x="9781" y="1588"/>
                    <a:pt x="9732" y="1582"/>
                    <a:pt x="9684" y="1572"/>
                  </a:cubicBezTo>
                  <a:cubicBezTo>
                    <a:pt x="8745" y="1411"/>
                    <a:pt x="8555" y="84"/>
                    <a:pt x="8204" y="9"/>
                  </a:cubicBezTo>
                  <a:cubicBezTo>
                    <a:pt x="8181" y="3"/>
                    <a:pt x="8158" y="1"/>
                    <a:pt x="81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1126;p41">
              <a:extLst>
                <a:ext uri="{FF2B5EF4-FFF2-40B4-BE49-F238E27FC236}">
                  <a16:creationId xmlns:a16="http://schemas.microsoft.com/office/drawing/2014/main" id="{6BF810FE-FD56-B836-A21A-0E38952AE90B}"/>
                </a:ext>
              </a:extLst>
            </p:cNvPr>
            <p:cNvSpPr/>
            <p:nvPr/>
          </p:nvSpPr>
          <p:spPr>
            <a:xfrm>
              <a:off x="11012225" y="1180800"/>
              <a:ext cx="114925" cy="127125"/>
            </a:xfrm>
            <a:custGeom>
              <a:avLst/>
              <a:gdLst/>
              <a:ahLst/>
              <a:cxnLst/>
              <a:rect l="l" t="t" r="r" b="b"/>
              <a:pathLst>
                <a:path w="4597" h="5085" extrusionOk="0">
                  <a:moveTo>
                    <a:pt x="94" y="0"/>
                  </a:moveTo>
                  <a:cubicBezTo>
                    <a:pt x="36" y="0"/>
                    <a:pt x="0" y="88"/>
                    <a:pt x="60" y="131"/>
                  </a:cubicBezTo>
                  <a:cubicBezTo>
                    <a:pt x="1910" y="1463"/>
                    <a:pt x="3413" y="2960"/>
                    <a:pt x="4397" y="5037"/>
                  </a:cubicBezTo>
                  <a:cubicBezTo>
                    <a:pt x="4413" y="5070"/>
                    <a:pt x="4442" y="5084"/>
                    <a:pt x="4473" y="5084"/>
                  </a:cubicBezTo>
                  <a:cubicBezTo>
                    <a:pt x="4533" y="5084"/>
                    <a:pt x="4597" y="5032"/>
                    <a:pt x="4572" y="4965"/>
                  </a:cubicBezTo>
                  <a:cubicBezTo>
                    <a:pt x="3798" y="2828"/>
                    <a:pt x="2003" y="1201"/>
                    <a:pt x="130" y="12"/>
                  </a:cubicBezTo>
                  <a:cubicBezTo>
                    <a:pt x="117" y="4"/>
                    <a:pt x="105" y="0"/>
                    <a:pt x="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1127;p41">
              <a:extLst>
                <a:ext uri="{FF2B5EF4-FFF2-40B4-BE49-F238E27FC236}">
                  <a16:creationId xmlns:a16="http://schemas.microsoft.com/office/drawing/2014/main" id="{CAC169C5-47E6-AE1B-5982-F0A41D72B155}"/>
                </a:ext>
              </a:extLst>
            </p:cNvPr>
            <p:cNvSpPr/>
            <p:nvPr/>
          </p:nvSpPr>
          <p:spPr>
            <a:xfrm>
              <a:off x="11066200" y="1006025"/>
              <a:ext cx="21025" cy="30875"/>
            </a:xfrm>
            <a:custGeom>
              <a:avLst/>
              <a:gdLst/>
              <a:ahLst/>
              <a:cxnLst/>
              <a:rect l="l" t="t" r="r" b="b"/>
              <a:pathLst>
                <a:path w="841" h="1235" extrusionOk="0">
                  <a:moveTo>
                    <a:pt x="46" y="1"/>
                  </a:moveTo>
                  <a:cubicBezTo>
                    <a:pt x="22" y="1"/>
                    <a:pt x="1" y="26"/>
                    <a:pt x="13" y="53"/>
                  </a:cubicBezTo>
                  <a:cubicBezTo>
                    <a:pt x="102" y="245"/>
                    <a:pt x="228" y="422"/>
                    <a:pt x="324" y="613"/>
                  </a:cubicBezTo>
                  <a:cubicBezTo>
                    <a:pt x="422" y="802"/>
                    <a:pt x="505" y="1002"/>
                    <a:pt x="615" y="1186"/>
                  </a:cubicBezTo>
                  <a:cubicBezTo>
                    <a:pt x="636" y="1220"/>
                    <a:pt x="670" y="1235"/>
                    <a:pt x="705" y="1235"/>
                  </a:cubicBezTo>
                  <a:cubicBezTo>
                    <a:pt x="772" y="1235"/>
                    <a:pt x="841" y="1180"/>
                    <a:pt x="810" y="1104"/>
                  </a:cubicBezTo>
                  <a:cubicBezTo>
                    <a:pt x="726" y="896"/>
                    <a:pt x="604" y="707"/>
                    <a:pt x="474" y="525"/>
                  </a:cubicBezTo>
                  <a:cubicBezTo>
                    <a:pt x="349" y="349"/>
                    <a:pt x="225" y="156"/>
                    <a:pt x="68" y="9"/>
                  </a:cubicBezTo>
                  <a:cubicBezTo>
                    <a:pt x="61" y="3"/>
                    <a:pt x="53" y="1"/>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1128;p41">
              <a:extLst>
                <a:ext uri="{FF2B5EF4-FFF2-40B4-BE49-F238E27FC236}">
                  <a16:creationId xmlns:a16="http://schemas.microsoft.com/office/drawing/2014/main" id="{92E85FB8-67DF-8351-90B1-7307EE753613}"/>
                </a:ext>
              </a:extLst>
            </p:cNvPr>
            <p:cNvSpPr/>
            <p:nvPr/>
          </p:nvSpPr>
          <p:spPr>
            <a:xfrm>
              <a:off x="11092175" y="1001050"/>
              <a:ext cx="16450" cy="31400"/>
            </a:xfrm>
            <a:custGeom>
              <a:avLst/>
              <a:gdLst/>
              <a:ahLst/>
              <a:cxnLst/>
              <a:rect l="l" t="t" r="r" b="b"/>
              <a:pathLst>
                <a:path w="658" h="1256" extrusionOk="0">
                  <a:moveTo>
                    <a:pt x="47" y="1"/>
                  </a:moveTo>
                  <a:cubicBezTo>
                    <a:pt x="24" y="1"/>
                    <a:pt x="1" y="32"/>
                    <a:pt x="13" y="58"/>
                  </a:cubicBezTo>
                  <a:cubicBezTo>
                    <a:pt x="111" y="268"/>
                    <a:pt x="225" y="467"/>
                    <a:pt x="309" y="684"/>
                  </a:cubicBezTo>
                  <a:cubicBezTo>
                    <a:pt x="378" y="861"/>
                    <a:pt x="421" y="1050"/>
                    <a:pt x="509" y="1220"/>
                  </a:cubicBezTo>
                  <a:cubicBezTo>
                    <a:pt x="521" y="1245"/>
                    <a:pt x="547" y="1256"/>
                    <a:pt x="573" y="1256"/>
                  </a:cubicBezTo>
                  <a:cubicBezTo>
                    <a:pt x="615" y="1256"/>
                    <a:pt x="657" y="1228"/>
                    <a:pt x="651" y="1181"/>
                  </a:cubicBezTo>
                  <a:cubicBezTo>
                    <a:pt x="600" y="778"/>
                    <a:pt x="328" y="320"/>
                    <a:pt x="71" y="13"/>
                  </a:cubicBezTo>
                  <a:cubicBezTo>
                    <a:pt x="64" y="5"/>
                    <a:pt x="56" y="1"/>
                    <a:pt x="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1129;p41">
              <a:extLst>
                <a:ext uri="{FF2B5EF4-FFF2-40B4-BE49-F238E27FC236}">
                  <a16:creationId xmlns:a16="http://schemas.microsoft.com/office/drawing/2014/main" id="{3FC590D6-76BF-3585-39EA-A65928E2DFDF}"/>
                </a:ext>
              </a:extLst>
            </p:cNvPr>
            <p:cNvSpPr/>
            <p:nvPr/>
          </p:nvSpPr>
          <p:spPr>
            <a:xfrm>
              <a:off x="11115425" y="994025"/>
              <a:ext cx="19550" cy="30000"/>
            </a:xfrm>
            <a:custGeom>
              <a:avLst/>
              <a:gdLst/>
              <a:ahLst/>
              <a:cxnLst/>
              <a:rect l="l" t="t" r="r" b="b"/>
              <a:pathLst>
                <a:path w="782" h="1200" extrusionOk="0">
                  <a:moveTo>
                    <a:pt x="67" y="1"/>
                  </a:moveTo>
                  <a:cubicBezTo>
                    <a:pt x="34" y="1"/>
                    <a:pt x="1" y="26"/>
                    <a:pt x="16" y="64"/>
                  </a:cubicBezTo>
                  <a:cubicBezTo>
                    <a:pt x="91" y="247"/>
                    <a:pt x="187" y="415"/>
                    <a:pt x="283" y="588"/>
                  </a:cubicBezTo>
                  <a:cubicBezTo>
                    <a:pt x="389" y="777"/>
                    <a:pt x="475" y="983"/>
                    <a:pt x="603" y="1159"/>
                  </a:cubicBezTo>
                  <a:cubicBezTo>
                    <a:pt x="623" y="1187"/>
                    <a:pt x="652" y="1200"/>
                    <a:pt x="680" y="1200"/>
                  </a:cubicBezTo>
                  <a:cubicBezTo>
                    <a:pt x="732" y="1200"/>
                    <a:pt x="781" y="1158"/>
                    <a:pt x="765" y="1091"/>
                  </a:cubicBezTo>
                  <a:cubicBezTo>
                    <a:pt x="671" y="701"/>
                    <a:pt x="399" y="281"/>
                    <a:pt x="102" y="13"/>
                  </a:cubicBezTo>
                  <a:cubicBezTo>
                    <a:pt x="92" y="5"/>
                    <a:pt x="80" y="1"/>
                    <a:pt x="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1130;p41">
              <a:extLst>
                <a:ext uri="{FF2B5EF4-FFF2-40B4-BE49-F238E27FC236}">
                  <a16:creationId xmlns:a16="http://schemas.microsoft.com/office/drawing/2014/main" id="{7C75C8AA-1DC7-709D-2D1F-540E84D15CAA}"/>
                </a:ext>
              </a:extLst>
            </p:cNvPr>
            <p:cNvSpPr/>
            <p:nvPr/>
          </p:nvSpPr>
          <p:spPr>
            <a:xfrm>
              <a:off x="11141450" y="984125"/>
              <a:ext cx="19075" cy="32500"/>
            </a:xfrm>
            <a:custGeom>
              <a:avLst/>
              <a:gdLst/>
              <a:ahLst/>
              <a:cxnLst/>
              <a:rect l="l" t="t" r="r" b="b"/>
              <a:pathLst>
                <a:path w="763" h="1300" extrusionOk="0">
                  <a:moveTo>
                    <a:pt x="73" y="0"/>
                  </a:moveTo>
                  <a:cubicBezTo>
                    <a:pt x="38" y="0"/>
                    <a:pt x="1" y="34"/>
                    <a:pt x="15" y="72"/>
                  </a:cubicBezTo>
                  <a:cubicBezTo>
                    <a:pt x="168" y="469"/>
                    <a:pt x="356" y="851"/>
                    <a:pt x="525" y="1243"/>
                  </a:cubicBezTo>
                  <a:cubicBezTo>
                    <a:pt x="542" y="1283"/>
                    <a:pt x="576" y="1300"/>
                    <a:pt x="612" y="1300"/>
                  </a:cubicBezTo>
                  <a:cubicBezTo>
                    <a:pt x="683" y="1300"/>
                    <a:pt x="762" y="1235"/>
                    <a:pt x="735" y="1154"/>
                  </a:cubicBezTo>
                  <a:cubicBezTo>
                    <a:pt x="596" y="744"/>
                    <a:pt x="399" y="342"/>
                    <a:pt x="110" y="16"/>
                  </a:cubicBezTo>
                  <a:cubicBezTo>
                    <a:pt x="100" y="5"/>
                    <a:pt x="87" y="0"/>
                    <a:pt x="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131;p41">
              <a:extLst>
                <a:ext uri="{FF2B5EF4-FFF2-40B4-BE49-F238E27FC236}">
                  <a16:creationId xmlns:a16="http://schemas.microsoft.com/office/drawing/2014/main" id="{4C2C15B9-117E-893B-2D11-A1C5596C874E}"/>
                </a:ext>
              </a:extLst>
            </p:cNvPr>
            <p:cNvSpPr/>
            <p:nvPr/>
          </p:nvSpPr>
          <p:spPr>
            <a:xfrm>
              <a:off x="11162625" y="974300"/>
              <a:ext cx="14100" cy="27900"/>
            </a:xfrm>
            <a:custGeom>
              <a:avLst/>
              <a:gdLst/>
              <a:ahLst/>
              <a:cxnLst/>
              <a:rect l="l" t="t" r="r" b="b"/>
              <a:pathLst>
                <a:path w="564" h="1116" extrusionOk="0">
                  <a:moveTo>
                    <a:pt x="88" y="1"/>
                  </a:moveTo>
                  <a:cubicBezTo>
                    <a:pt x="43" y="1"/>
                    <a:pt x="0" y="49"/>
                    <a:pt x="25" y="104"/>
                  </a:cubicBezTo>
                  <a:cubicBezTo>
                    <a:pt x="105" y="280"/>
                    <a:pt x="175" y="459"/>
                    <a:pt x="236" y="642"/>
                  </a:cubicBezTo>
                  <a:cubicBezTo>
                    <a:pt x="284" y="788"/>
                    <a:pt x="302" y="948"/>
                    <a:pt x="382" y="1079"/>
                  </a:cubicBezTo>
                  <a:cubicBezTo>
                    <a:pt x="398" y="1105"/>
                    <a:pt x="421" y="1116"/>
                    <a:pt x="444" y="1116"/>
                  </a:cubicBezTo>
                  <a:cubicBezTo>
                    <a:pt x="483" y="1116"/>
                    <a:pt x="522" y="1084"/>
                    <a:pt x="527" y="1038"/>
                  </a:cubicBezTo>
                  <a:cubicBezTo>
                    <a:pt x="563" y="716"/>
                    <a:pt x="315" y="296"/>
                    <a:pt x="144" y="34"/>
                  </a:cubicBezTo>
                  <a:cubicBezTo>
                    <a:pt x="129" y="11"/>
                    <a:pt x="108" y="1"/>
                    <a:pt x="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132;p41">
              <a:extLst>
                <a:ext uri="{FF2B5EF4-FFF2-40B4-BE49-F238E27FC236}">
                  <a16:creationId xmlns:a16="http://schemas.microsoft.com/office/drawing/2014/main" id="{3B64CCB2-F2D2-C146-64E2-CB39192940DF}"/>
                </a:ext>
              </a:extLst>
            </p:cNvPr>
            <p:cNvSpPr/>
            <p:nvPr/>
          </p:nvSpPr>
          <p:spPr>
            <a:xfrm>
              <a:off x="11180100" y="964825"/>
              <a:ext cx="13200" cy="22750"/>
            </a:xfrm>
            <a:custGeom>
              <a:avLst/>
              <a:gdLst/>
              <a:ahLst/>
              <a:cxnLst/>
              <a:rect l="l" t="t" r="r" b="b"/>
              <a:pathLst>
                <a:path w="528" h="910" extrusionOk="0">
                  <a:moveTo>
                    <a:pt x="38" y="1"/>
                  </a:moveTo>
                  <a:cubicBezTo>
                    <a:pt x="18" y="1"/>
                    <a:pt x="1" y="25"/>
                    <a:pt x="4" y="47"/>
                  </a:cubicBezTo>
                  <a:cubicBezTo>
                    <a:pt x="36" y="212"/>
                    <a:pt x="123" y="370"/>
                    <a:pt x="176" y="531"/>
                  </a:cubicBezTo>
                  <a:cubicBezTo>
                    <a:pt x="218" y="658"/>
                    <a:pt x="238" y="802"/>
                    <a:pt x="339" y="896"/>
                  </a:cubicBezTo>
                  <a:cubicBezTo>
                    <a:pt x="348" y="905"/>
                    <a:pt x="361" y="909"/>
                    <a:pt x="374" y="909"/>
                  </a:cubicBezTo>
                  <a:cubicBezTo>
                    <a:pt x="389" y="909"/>
                    <a:pt x="404" y="903"/>
                    <a:pt x="411" y="887"/>
                  </a:cubicBezTo>
                  <a:cubicBezTo>
                    <a:pt x="528" y="621"/>
                    <a:pt x="273" y="160"/>
                    <a:pt x="56" y="7"/>
                  </a:cubicBezTo>
                  <a:cubicBezTo>
                    <a:pt x="50" y="3"/>
                    <a:pt x="44" y="1"/>
                    <a:pt x="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133;p41">
              <a:extLst>
                <a:ext uri="{FF2B5EF4-FFF2-40B4-BE49-F238E27FC236}">
                  <a16:creationId xmlns:a16="http://schemas.microsoft.com/office/drawing/2014/main" id="{69B41C6F-A687-716E-9B89-6875AA2EA25D}"/>
                </a:ext>
              </a:extLst>
            </p:cNvPr>
            <p:cNvSpPr/>
            <p:nvPr/>
          </p:nvSpPr>
          <p:spPr>
            <a:xfrm>
              <a:off x="11244625" y="1174425"/>
              <a:ext cx="18725" cy="33125"/>
            </a:xfrm>
            <a:custGeom>
              <a:avLst/>
              <a:gdLst/>
              <a:ahLst/>
              <a:cxnLst/>
              <a:rect l="l" t="t" r="r" b="b"/>
              <a:pathLst>
                <a:path w="749" h="1325" extrusionOk="0">
                  <a:moveTo>
                    <a:pt x="120" y="0"/>
                  </a:moveTo>
                  <a:cubicBezTo>
                    <a:pt x="59" y="0"/>
                    <a:pt x="1" y="69"/>
                    <a:pt x="40" y="134"/>
                  </a:cubicBezTo>
                  <a:cubicBezTo>
                    <a:pt x="149" y="313"/>
                    <a:pt x="255" y="486"/>
                    <a:pt x="325" y="687"/>
                  </a:cubicBezTo>
                  <a:cubicBezTo>
                    <a:pt x="389" y="867"/>
                    <a:pt x="404" y="1068"/>
                    <a:pt x="476" y="1244"/>
                  </a:cubicBezTo>
                  <a:cubicBezTo>
                    <a:pt x="499" y="1298"/>
                    <a:pt x="543" y="1324"/>
                    <a:pt x="588" y="1324"/>
                  </a:cubicBezTo>
                  <a:cubicBezTo>
                    <a:pt x="641" y="1324"/>
                    <a:pt x="694" y="1286"/>
                    <a:pt x="702" y="1212"/>
                  </a:cubicBezTo>
                  <a:cubicBezTo>
                    <a:pt x="748" y="812"/>
                    <a:pt x="446" y="306"/>
                    <a:pt x="180" y="27"/>
                  </a:cubicBezTo>
                  <a:cubicBezTo>
                    <a:pt x="162" y="8"/>
                    <a:pt x="141" y="0"/>
                    <a:pt x="1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134;p41">
              <a:extLst>
                <a:ext uri="{FF2B5EF4-FFF2-40B4-BE49-F238E27FC236}">
                  <a16:creationId xmlns:a16="http://schemas.microsoft.com/office/drawing/2014/main" id="{FBDE6D1A-BBFA-F159-499C-58F6243386CC}"/>
                </a:ext>
              </a:extLst>
            </p:cNvPr>
            <p:cNvSpPr/>
            <p:nvPr/>
          </p:nvSpPr>
          <p:spPr>
            <a:xfrm>
              <a:off x="11271900" y="1189250"/>
              <a:ext cx="15575" cy="26150"/>
            </a:xfrm>
            <a:custGeom>
              <a:avLst/>
              <a:gdLst/>
              <a:ahLst/>
              <a:cxnLst/>
              <a:rect l="l" t="t" r="r" b="b"/>
              <a:pathLst>
                <a:path w="623" h="1046" extrusionOk="0">
                  <a:moveTo>
                    <a:pt x="129" y="1"/>
                  </a:moveTo>
                  <a:cubicBezTo>
                    <a:pt x="63" y="1"/>
                    <a:pt x="1" y="66"/>
                    <a:pt x="44" y="141"/>
                  </a:cubicBezTo>
                  <a:cubicBezTo>
                    <a:pt x="195" y="407"/>
                    <a:pt x="261" y="683"/>
                    <a:pt x="371" y="961"/>
                  </a:cubicBezTo>
                  <a:cubicBezTo>
                    <a:pt x="393" y="1016"/>
                    <a:pt x="452" y="1045"/>
                    <a:pt x="506" y="1045"/>
                  </a:cubicBezTo>
                  <a:cubicBezTo>
                    <a:pt x="567" y="1045"/>
                    <a:pt x="622" y="1008"/>
                    <a:pt x="611" y="929"/>
                  </a:cubicBezTo>
                  <a:cubicBezTo>
                    <a:pt x="569" y="613"/>
                    <a:pt x="387" y="303"/>
                    <a:pt x="209" y="45"/>
                  </a:cubicBezTo>
                  <a:cubicBezTo>
                    <a:pt x="187" y="14"/>
                    <a:pt x="158" y="1"/>
                    <a:pt x="1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135;p41">
              <a:extLst>
                <a:ext uri="{FF2B5EF4-FFF2-40B4-BE49-F238E27FC236}">
                  <a16:creationId xmlns:a16="http://schemas.microsoft.com/office/drawing/2014/main" id="{E00154CB-CBD3-3F2E-CBC6-5CABEBD36C8C}"/>
                </a:ext>
              </a:extLst>
            </p:cNvPr>
            <p:cNvSpPr/>
            <p:nvPr/>
          </p:nvSpPr>
          <p:spPr>
            <a:xfrm>
              <a:off x="11500300" y="1238425"/>
              <a:ext cx="28400" cy="19650"/>
            </a:xfrm>
            <a:custGeom>
              <a:avLst/>
              <a:gdLst/>
              <a:ahLst/>
              <a:cxnLst/>
              <a:rect l="l" t="t" r="r" b="b"/>
              <a:pathLst>
                <a:path w="1136" h="786" extrusionOk="0">
                  <a:moveTo>
                    <a:pt x="133" y="0"/>
                  </a:moveTo>
                  <a:cubicBezTo>
                    <a:pt x="50" y="0"/>
                    <a:pt x="0" y="126"/>
                    <a:pt x="85" y="188"/>
                  </a:cubicBezTo>
                  <a:cubicBezTo>
                    <a:pt x="362" y="386"/>
                    <a:pt x="645" y="652"/>
                    <a:pt x="962" y="779"/>
                  </a:cubicBezTo>
                  <a:cubicBezTo>
                    <a:pt x="975" y="784"/>
                    <a:pt x="987" y="786"/>
                    <a:pt x="999" y="786"/>
                  </a:cubicBezTo>
                  <a:cubicBezTo>
                    <a:pt x="1086" y="786"/>
                    <a:pt x="1136" y="657"/>
                    <a:pt x="1072" y="591"/>
                  </a:cubicBezTo>
                  <a:cubicBezTo>
                    <a:pt x="834" y="350"/>
                    <a:pt x="474" y="193"/>
                    <a:pt x="186" y="16"/>
                  </a:cubicBezTo>
                  <a:cubicBezTo>
                    <a:pt x="167" y="5"/>
                    <a:pt x="150" y="0"/>
                    <a:pt x="1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136;p41">
              <a:extLst>
                <a:ext uri="{FF2B5EF4-FFF2-40B4-BE49-F238E27FC236}">
                  <a16:creationId xmlns:a16="http://schemas.microsoft.com/office/drawing/2014/main" id="{9B1F6B56-5781-A4CC-CA95-AAFFA68CF195}"/>
                </a:ext>
              </a:extLst>
            </p:cNvPr>
            <p:cNvSpPr/>
            <p:nvPr/>
          </p:nvSpPr>
          <p:spPr>
            <a:xfrm>
              <a:off x="11504350" y="1260000"/>
              <a:ext cx="15425" cy="20675"/>
            </a:xfrm>
            <a:custGeom>
              <a:avLst/>
              <a:gdLst/>
              <a:ahLst/>
              <a:cxnLst/>
              <a:rect l="l" t="t" r="r" b="b"/>
              <a:pathLst>
                <a:path w="617" h="827" extrusionOk="0">
                  <a:moveTo>
                    <a:pt x="134" y="0"/>
                  </a:moveTo>
                  <a:cubicBezTo>
                    <a:pt x="66" y="0"/>
                    <a:pt x="0" y="74"/>
                    <a:pt x="38" y="157"/>
                  </a:cubicBezTo>
                  <a:cubicBezTo>
                    <a:pt x="130" y="359"/>
                    <a:pt x="219" y="563"/>
                    <a:pt x="323" y="758"/>
                  </a:cubicBezTo>
                  <a:cubicBezTo>
                    <a:pt x="349" y="806"/>
                    <a:pt x="389" y="826"/>
                    <a:pt x="431" y="826"/>
                  </a:cubicBezTo>
                  <a:cubicBezTo>
                    <a:pt x="522" y="826"/>
                    <a:pt x="616" y="728"/>
                    <a:pt x="559" y="621"/>
                  </a:cubicBezTo>
                  <a:cubicBezTo>
                    <a:pt x="454" y="426"/>
                    <a:pt x="333" y="240"/>
                    <a:pt x="219" y="52"/>
                  </a:cubicBezTo>
                  <a:cubicBezTo>
                    <a:pt x="196" y="16"/>
                    <a:pt x="165" y="0"/>
                    <a:pt x="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137;p41">
              <a:extLst>
                <a:ext uri="{FF2B5EF4-FFF2-40B4-BE49-F238E27FC236}">
                  <a16:creationId xmlns:a16="http://schemas.microsoft.com/office/drawing/2014/main" id="{03046EC9-B184-2A28-6FCA-66C42D3BA140}"/>
                </a:ext>
              </a:extLst>
            </p:cNvPr>
            <p:cNvSpPr/>
            <p:nvPr/>
          </p:nvSpPr>
          <p:spPr>
            <a:xfrm>
              <a:off x="11473150" y="1251925"/>
              <a:ext cx="11725" cy="30850"/>
            </a:xfrm>
            <a:custGeom>
              <a:avLst/>
              <a:gdLst/>
              <a:ahLst/>
              <a:cxnLst/>
              <a:rect l="l" t="t" r="r" b="b"/>
              <a:pathLst>
                <a:path w="469" h="1234" extrusionOk="0">
                  <a:moveTo>
                    <a:pt x="111" y="1"/>
                  </a:moveTo>
                  <a:cubicBezTo>
                    <a:pt x="56" y="1"/>
                    <a:pt x="0" y="46"/>
                    <a:pt x="22" y="112"/>
                  </a:cubicBezTo>
                  <a:cubicBezTo>
                    <a:pt x="131" y="448"/>
                    <a:pt x="192" y="754"/>
                    <a:pt x="195" y="1109"/>
                  </a:cubicBezTo>
                  <a:cubicBezTo>
                    <a:pt x="195" y="1192"/>
                    <a:pt x="258" y="1233"/>
                    <a:pt x="321" y="1233"/>
                  </a:cubicBezTo>
                  <a:cubicBezTo>
                    <a:pt x="385" y="1233"/>
                    <a:pt x="450" y="1192"/>
                    <a:pt x="453" y="1109"/>
                  </a:cubicBezTo>
                  <a:cubicBezTo>
                    <a:pt x="469" y="748"/>
                    <a:pt x="377" y="352"/>
                    <a:pt x="187" y="42"/>
                  </a:cubicBezTo>
                  <a:cubicBezTo>
                    <a:pt x="169" y="13"/>
                    <a:pt x="140" y="1"/>
                    <a:pt x="1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138;p41">
              <a:extLst>
                <a:ext uri="{FF2B5EF4-FFF2-40B4-BE49-F238E27FC236}">
                  <a16:creationId xmlns:a16="http://schemas.microsoft.com/office/drawing/2014/main" id="{95CBC4E2-286E-2E01-33D0-50723498E400}"/>
                </a:ext>
              </a:extLst>
            </p:cNvPr>
            <p:cNvSpPr/>
            <p:nvPr/>
          </p:nvSpPr>
          <p:spPr>
            <a:xfrm>
              <a:off x="11242700" y="1452550"/>
              <a:ext cx="13375" cy="34400"/>
            </a:xfrm>
            <a:custGeom>
              <a:avLst/>
              <a:gdLst/>
              <a:ahLst/>
              <a:cxnLst/>
              <a:rect l="l" t="t" r="r" b="b"/>
              <a:pathLst>
                <a:path w="535" h="1376" extrusionOk="0">
                  <a:moveTo>
                    <a:pt x="140" y="0"/>
                  </a:moveTo>
                  <a:cubicBezTo>
                    <a:pt x="70" y="0"/>
                    <a:pt x="1" y="71"/>
                    <a:pt x="12" y="156"/>
                  </a:cubicBezTo>
                  <a:cubicBezTo>
                    <a:pt x="38" y="345"/>
                    <a:pt x="108" y="528"/>
                    <a:pt x="147" y="714"/>
                  </a:cubicBezTo>
                  <a:cubicBezTo>
                    <a:pt x="187" y="902"/>
                    <a:pt x="214" y="1091"/>
                    <a:pt x="259" y="1277"/>
                  </a:cubicBezTo>
                  <a:cubicBezTo>
                    <a:pt x="276" y="1345"/>
                    <a:pt x="332" y="1376"/>
                    <a:pt x="390" y="1376"/>
                  </a:cubicBezTo>
                  <a:cubicBezTo>
                    <a:pt x="461" y="1376"/>
                    <a:pt x="534" y="1327"/>
                    <a:pt x="533" y="1241"/>
                  </a:cubicBezTo>
                  <a:cubicBezTo>
                    <a:pt x="521" y="860"/>
                    <a:pt x="428" y="393"/>
                    <a:pt x="236" y="63"/>
                  </a:cubicBezTo>
                  <a:cubicBezTo>
                    <a:pt x="211" y="19"/>
                    <a:pt x="176" y="0"/>
                    <a:pt x="1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139;p41">
              <a:extLst>
                <a:ext uri="{FF2B5EF4-FFF2-40B4-BE49-F238E27FC236}">
                  <a16:creationId xmlns:a16="http://schemas.microsoft.com/office/drawing/2014/main" id="{CAB23EA5-5ACC-6288-1534-BF92D0568684}"/>
                </a:ext>
              </a:extLst>
            </p:cNvPr>
            <p:cNvSpPr/>
            <p:nvPr/>
          </p:nvSpPr>
          <p:spPr>
            <a:xfrm>
              <a:off x="11262750" y="1469725"/>
              <a:ext cx="12200" cy="16850"/>
            </a:xfrm>
            <a:custGeom>
              <a:avLst/>
              <a:gdLst/>
              <a:ahLst/>
              <a:cxnLst/>
              <a:rect l="l" t="t" r="r" b="b"/>
              <a:pathLst>
                <a:path w="488" h="674" extrusionOk="0">
                  <a:moveTo>
                    <a:pt x="161" y="0"/>
                  </a:moveTo>
                  <a:cubicBezTo>
                    <a:pt x="84" y="0"/>
                    <a:pt x="0" y="68"/>
                    <a:pt x="35" y="152"/>
                  </a:cubicBezTo>
                  <a:cubicBezTo>
                    <a:pt x="99" y="307"/>
                    <a:pt x="157" y="464"/>
                    <a:pt x="231" y="615"/>
                  </a:cubicBezTo>
                  <a:cubicBezTo>
                    <a:pt x="252" y="656"/>
                    <a:pt x="290" y="674"/>
                    <a:pt x="329" y="674"/>
                  </a:cubicBezTo>
                  <a:cubicBezTo>
                    <a:pt x="406" y="674"/>
                    <a:pt x="487" y="607"/>
                    <a:pt x="455" y="520"/>
                  </a:cubicBezTo>
                  <a:cubicBezTo>
                    <a:pt x="397" y="363"/>
                    <a:pt x="324" y="212"/>
                    <a:pt x="256" y="59"/>
                  </a:cubicBezTo>
                  <a:cubicBezTo>
                    <a:pt x="237" y="18"/>
                    <a:pt x="200" y="0"/>
                    <a:pt x="1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140;p41">
              <a:extLst>
                <a:ext uri="{FF2B5EF4-FFF2-40B4-BE49-F238E27FC236}">
                  <a16:creationId xmlns:a16="http://schemas.microsoft.com/office/drawing/2014/main" id="{C279C6D6-DF89-0532-78AE-22FA06347265}"/>
                </a:ext>
              </a:extLst>
            </p:cNvPr>
            <p:cNvSpPr/>
            <p:nvPr/>
          </p:nvSpPr>
          <p:spPr>
            <a:xfrm>
              <a:off x="11421950" y="1596925"/>
              <a:ext cx="23975" cy="26550"/>
            </a:xfrm>
            <a:custGeom>
              <a:avLst/>
              <a:gdLst/>
              <a:ahLst/>
              <a:cxnLst/>
              <a:rect l="l" t="t" r="r" b="b"/>
              <a:pathLst>
                <a:path w="959" h="1062" extrusionOk="0">
                  <a:moveTo>
                    <a:pt x="118" y="0"/>
                  </a:moveTo>
                  <a:cubicBezTo>
                    <a:pt x="59" y="0"/>
                    <a:pt x="0" y="48"/>
                    <a:pt x="18" y="126"/>
                  </a:cubicBezTo>
                  <a:cubicBezTo>
                    <a:pt x="101" y="489"/>
                    <a:pt x="357" y="983"/>
                    <a:pt x="761" y="1059"/>
                  </a:cubicBezTo>
                  <a:cubicBezTo>
                    <a:pt x="770" y="1060"/>
                    <a:pt x="779" y="1061"/>
                    <a:pt x="787" y="1061"/>
                  </a:cubicBezTo>
                  <a:cubicBezTo>
                    <a:pt x="892" y="1061"/>
                    <a:pt x="958" y="941"/>
                    <a:pt x="879" y="854"/>
                  </a:cubicBezTo>
                  <a:cubicBezTo>
                    <a:pt x="770" y="735"/>
                    <a:pt x="627" y="653"/>
                    <a:pt x="512" y="538"/>
                  </a:cubicBezTo>
                  <a:cubicBezTo>
                    <a:pt x="381" y="406"/>
                    <a:pt x="280" y="247"/>
                    <a:pt x="217" y="71"/>
                  </a:cubicBezTo>
                  <a:cubicBezTo>
                    <a:pt x="199" y="22"/>
                    <a:pt x="158" y="0"/>
                    <a:pt x="1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141;p41">
              <a:extLst>
                <a:ext uri="{FF2B5EF4-FFF2-40B4-BE49-F238E27FC236}">
                  <a16:creationId xmlns:a16="http://schemas.microsoft.com/office/drawing/2014/main" id="{B65A7C39-DBBF-FAA1-4E54-D7F1738267A9}"/>
                </a:ext>
              </a:extLst>
            </p:cNvPr>
            <p:cNvSpPr/>
            <p:nvPr/>
          </p:nvSpPr>
          <p:spPr>
            <a:xfrm>
              <a:off x="11444375" y="1600325"/>
              <a:ext cx="21050" cy="34725"/>
            </a:xfrm>
            <a:custGeom>
              <a:avLst/>
              <a:gdLst/>
              <a:ahLst/>
              <a:cxnLst/>
              <a:rect l="l" t="t" r="r" b="b"/>
              <a:pathLst>
                <a:path w="842" h="1389" extrusionOk="0">
                  <a:moveTo>
                    <a:pt x="143" y="0"/>
                  </a:moveTo>
                  <a:cubicBezTo>
                    <a:pt x="66" y="0"/>
                    <a:pt x="0" y="94"/>
                    <a:pt x="71" y="164"/>
                  </a:cubicBezTo>
                  <a:cubicBezTo>
                    <a:pt x="389" y="472"/>
                    <a:pt x="497" y="831"/>
                    <a:pt x="551" y="1260"/>
                  </a:cubicBezTo>
                  <a:cubicBezTo>
                    <a:pt x="561" y="1344"/>
                    <a:pt x="627" y="1389"/>
                    <a:pt x="690" y="1389"/>
                  </a:cubicBezTo>
                  <a:cubicBezTo>
                    <a:pt x="752" y="1389"/>
                    <a:pt x="812" y="1347"/>
                    <a:pt x="817" y="1260"/>
                  </a:cubicBezTo>
                  <a:cubicBezTo>
                    <a:pt x="842" y="785"/>
                    <a:pt x="564" y="324"/>
                    <a:pt x="209" y="25"/>
                  </a:cubicBezTo>
                  <a:cubicBezTo>
                    <a:pt x="188" y="8"/>
                    <a:pt x="165" y="0"/>
                    <a:pt x="1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142;p41">
              <a:extLst>
                <a:ext uri="{FF2B5EF4-FFF2-40B4-BE49-F238E27FC236}">
                  <a16:creationId xmlns:a16="http://schemas.microsoft.com/office/drawing/2014/main" id="{1DACAC75-3C8E-96C7-089D-42E64D8BC347}"/>
                </a:ext>
              </a:extLst>
            </p:cNvPr>
            <p:cNvSpPr/>
            <p:nvPr/>
          </p:nvSpPr>
          <p:spPr>
            <a:xfrm>
              <a:off x="11533300" y="1419525"/>
              <a:ext cx="30150" cy="22175"/>
            </a:xfrm>
            <a:custGeom>
              <a:avLst/>
              <a:gdLst/>
              <a:ahLst/>
              <a:cxnLst/>
              <a:rect l="l" t="t" r="r" b="b"/>
              <a:pathLst>
                <a:path w="1206" h="887" extrusionOk="0">
                  <a:moveTo>
                    <a:pt x="180" y="0"/>
                  </a:moveTo>
                  <a:cubicBezTo>
                    <a:pt x="90" y="0"/>
                    <a:pt x="1" y="96"/>
                    <a:pt x="66" y="184"/>
                  </a:cubicBezTo>
                  <a:cubicBezTo>
                    <a:pt x="275" y="464"/>
                    <a:pt x="665" y="862"/>
                    <a:pt x="1033" y="886"/>
                  </a:cubicBezTo>
                  <a:cubicBezTo>
                    <a:pt x="1036" y="886"/>
                    <a:pt x="1038" y="886"/>
                    <a:pt x="1041" y="886"/>
                  </a:cubicBezTo>
                  <a:cubicBezTo>
                    <a:pt x="1151" y="886"/>
                    <a:pt x="1206" y="733"/>
                    <a:pt x="1126" y="659"/>
                  </a:cubicBezTo>
                  <a:cubicBezTo>
                    <a:pt x="1005" y="544"/>
                    <a:pt x="838" y="494"/>
                    <a:pt x="697" y="405"/>
                  </a:cubicBezTo>
                  <a:cubicBezTo>
                    <a:pt x="534" y="299"/>
                    <a:pt x="397" y="169"/>
                    <a:pt x="261" y="34"/>
                  </a:cubicBezTo>
                  <a:cubicBezTo>
                    <a:pt x="237" y="10"/>
                    <a:pt x="208" y="0"/>
                    <a:pt x="1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143;p41">
              <a:extLst>
                <a:ext uri="{FF2B5EF4-FFF2-40B4-BE49-F238E27FC236}">
                  <a16:creationId xmlns:a16="http://schemas.microsoft.com/office/drawing/2014/main" id="{DAF2EF70-CA97-0155-037B-CA0F751A1F1D}"/>
                </a:ext>
              </a:extLst>
            </p:cNvPr>
            <p:cNvSpPr/>
            <p:nvPr/>
          </p:nvSpPr>
          <p:spPr>
            <a:xfrm>
              <a:off x="11564400" y="1425150"/>
              <a:ext cx="12375" cy="13400"/>
            </a:xfrm>
            <a:custGeom>
              <a:avLst/>
              <a:gdLst/>
              <a:ahLst/>
              <a:cxnLst/>
              <a:rect l="l" t="t" r="r" b="b"/>
              <a:pathLst>
                <a:path w="495" h="536" extrusionOk="0">
                  <a:moveTo>
                    <a:pt x="107" y="0"/>
                  </a:moveTo>
                  <a:cubicBezTo>
                    <a:pt x="53" y="0"/>
                    <a:pt x="0" y="63"/>
                    <a:pt x="35" y="120"/>
                  </a:cubicBezTo>
                  <a:cubicBezTo>
                    <a:pt x="119" y="258"/>
                    <a:pt x="221" y="385"/>
                    <a:pt x="323" y="510"/>
                  </a:cubicBezTo>
                  <a:cubicBezTo>
                    <a:pt x="338" y="528"/>
                    <a:pt x="357" y="536"/>
                    <a:pt x="376" y="536"/>
                  </a:cubicBezTo>
                  <a:cubicBezTo>
                    <a:pt x="434" y="536"/>
                    <a:pt x="494" y="467"/>
                    <a:pt x="454" y="410"/>
                  </a:cubicBezTo>
                  <a:cubicBezTo>
                    <a:pt x="364" y="276"/>
                    <a:pt x="269" y="143"/>
                    <a:pt x="160" y="24"/>
                  </a:cubicBezTo>
                  <a:cubicBezTo>
                    <a:pt x="144" y="7"/>
                    <a:pt x="126" y="0"/>
                    <a:pt x="1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144;p41">
              <a:extLst>
                <a:ext uri="{FF2B5EF4-FFF2-40B4-BE49-F238E27FC236}">
                  <a16:creationId xmlns:a16="http://schemas.microsoft.com/office/drawing/2014/main" id="{02CF3755-19FC-5905-1DFE-FD42B1B80BAE}"/>
                </a:ext>
              </a:extLst>
            </p:cNvPr>
            <p:cNvSpPr/>
            <p:nvPr/>
          </p:nvSpPr>
          <p:spPr>
            <a:xfrm>
              <a:off x="11320800" y="935975"/>
              <a:ext cx="14700" cy="29450"/>
            </a:xfrm>
            <a:custGeom>
              <a:avLst/>
              <a:gdLst/>
              <a:ahLst/>
              <a:cxnLst/>
              <a:rect l="l" t="t" r="r" b="b"/>
              <a:pathLst>
                <a:path w="588" h="1178" extrusionOk="0">
                  <a:moveTo>
                    <a:pt x="423" y="0"/>
                  </a:moveTo>
                  <a:cubicBezTo>
                    <a:pt x="375" y="0"/>
                    <a:pt x="332" y="27"/>
                    <a:pt x="322" y="88"/>
                  </a:cubicBezTo>
                  <a:cubicBezTo>
                    <a:pt x="269" y="449"/>
                    <a:pt x="231" y="761"/>
                    <a:pt x="30" y="1077"/>
                  </a:cubicBezTo>
                  <a:cubicBezTo>
                    <a:pt x="1" y="1124"/>
                    <a:pt x="46" y="1177"/>
                    <a:pt x="91" y="1177"/>
                  </a:cubicBezTo>
                  <a:cubicBezTo>
                    <a:pt x="106" y="1177"/>
                    <a:pt x="121" y="1171"/>
                    <a:pt x="133" y="1157"/>
                  </a:cubicBezTo>
                  <a:cubicBezTo>
                    <a:pt x="378" y="879"/>
                    <a:pt x="587" y="502"/>
                    <a:pt x="564" y="121"/>
                  </a:cubicBezTo>
                  <a:cubicBezTo>
                    <a:pt x="559" y="48"/>
                    <a:pt x="487"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145;p41">
              <a:extLst>
                <a:ext uri="{FF2B5EF4-FFF2-40B4-BE49-F238E27FC236}">
                  <a16:creationId xmlns:a16="http://schemas.microsoft.com/office/drawing/2014/main" id="{4B37FEBC-D392-5259-8389-D230ED7C1135}"/>
                </a:ext>
              </a:extLst>
            </p:cNvPr>
            <p:cNvSpPr/>
            <p:nvPr/>
          </p:nvSpPr>
          <p:spPr>
            <a:xfrm>
              <a:off x="11341375" y="918275"/>
              <a:ext cx="15525" cy="31250"/>
            </a:xfrm>
            <a:custGeom>
              <a:avLst/>
              <a:gdLst/>
              <a:ahLst/>
              <a:cxnLst/>
              <a:rect l="l" t="t" r="r" b="b"/>
              <a:pathLst>
                <a:path w="621" h="1250" extrusionOk="0">
                  <a:moveTo>
                    <a:pt x="462" y="1"/>
                  </a:moveTo>
                  <a:cubicBezTo>
                    <a:pt x="424" y="1"/>
                    <a:pt x="387" y="18"/>
                    <a:pt x="368" y="60"/>
                  </a:cubicBezTo>
                  <a:cubicBezTo>
                    <a:pt x="208" y="408"/>
                    <a:pt x="106" y="777"/>
                    <a:pt x="16" y="1146"/>
                  </a:cubicBezTo>
                  <a:cubicBezTo>
                    <a:pt x="0" y="1210"/>
                    <a:pt x="49" y="1250"/>
                    <a:pt x="98" y="1250"/>
                  </a:cubicBezTo>
                  <a:cubicBezTo>
                    <a:pt x="130" y="1250"/>
                    <a:pt x="163" y="1232"/>
                    <a:pt x="177" y="1192"/>
                  </a:cubicBezTo>
                  <a:cubicBezTo>
                    <a:pt x="298" y="838"/>
                    <a:pt x="452" y="501"/>
                    <a:pt x="588" y="153"/>
                  </a:cubicBezTo>
                  <a:cubicBezTo>
                    <a:pt x="620" y="69"/>
                    <a:pt x="538" y="1"/>
                    <a:pt x="4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146;p41">
              <a:extLst>
                <a:ext uri="{FF2B5EF4-FFF2-40B4-BE49-F238E27FC236}">
                  <a16:creationId xmlns:a16="http://schemas.microsoft.com/office/drawing/2014/main" id="{90DEAC2C-3C43-3A19-2DAC-1303755F9FA3}"/>
                </a:ext>
              </a:extLst>
            </p:cNvPr>
            <p:cNvSpPr/>
            <p:nvPr/>
          </p:nvSpPr>
          <p:spPr>
            <a:xfrm>
              <a:off x="11286050" y="721900"/>
              <a:ext cx="25725" cy="9875"/>
            </a:xfrm>
            <a:custGeom>
              <a:avLst/>
              <a:gdLst/>
              <a:ahLst/>
              <a:cxnLst/>
              <a:rect l="l" t="t" r="r" b="b"/>
              <a:pathLst>
                <a:path w="1029" h="395" extrusionOk="0">
                  <a:moveTo>
                    <a:pt x="139" y="0"/>
                  </a:moveTo>
                  <a:cubicBezTo>
                    <a:pt x="22" y="0"/>
                    <a:pt x="1" y="183"/>
                    <a:pt x="115" y="213"/>
                  </a:cubicBezTo>
                  <a:cubicBezTo>
                    <a:pt x="360" y="277"/>
                    <a:pt x="611" y="344"/>
                    <a:pt x="857" y="390"/>
                  </a:cubicBezTo>
                  <a:cubicBezTo>
                    <a:pt x="868" y="393"/>
                    <a:pt x="879" y="394"/>
                    <a:pt x="889" y="394"/>
                  </a:cubicBezTo>
                  <a:cubicBezTo>
                    <a:pt x="945" y="394"/>
                    <a:pt x="995" y="358"/>
                    <a:pt x="1010" y="301"/>
                  </a:cubicBezTo>
                  <a:cubicBezTo>
                    <a:pt x="1029" y="236"/>
                    <a:pt x="991" y="168"/>
                    <a:pt x="926" y="147"/>
                  </a:cubicBezTo>
                  <a:cubicBezTo>
                    <a:pt x="684" y="59"/>
                    <a:pt x="402" y="12"/>
                    <a:pt x="144" y="0"/>
                  </a:cubicBezTo>
                  <a:cubicBezTo>
                    <a:pt x="143" y="0"/>
                    <a:pt x="141" y="0"/>
                    <a:pt x="1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147;p41">
              <a:extLst>
                <a:ext uri="{FF2B5EF4-FFF2-40B4-BE49-F238E27FC236}">
                  <a16:creationId xmlns:a16="http://schemas.microsoft.com/office/drawing/2014/main" id="{D995E42A-AD68-0FDB-CC34-BFC77C7F3364}"/>
                </a:ext>
              </a:extLst>
            </p:cNvPr>
            <p:cNvSpPr/>
            <p:nvPr/>
          </p:nvSpPr>
          <p:spPr>
            <a:xfrm>
              <a:off x="11302725" y="712725"/>
              <a:ext cx="19275" cy="10400"/>
            </a:xfrm>
            <a:custGeom>
              <a:avLst/>
              <a:gdLst/>
              <a:ahLst/>
              <a:cxnLst/>
              <a:rect l="l" t="t" r="r" b="b"/>
              <a:pathLst>
                <a:path w="771" h="416" extrusionOk="0">
                  <a:moveTo>
                    <a:pt x="138" y="1"/>
                  </a:moveTo>
                  <a:cubicBezTo>
                    <a:pt x="59" y="1"/>
                    <a:pt x="1" y="114"/>
                    <a:pt x="88" y="158"/>
                  </a:cubicBezTo>
                  <a:cubicBezTo>
                    <a:pt x="251" y="239"/>
                    <a:pt x="416" y="303"/>
                    <a:pt x="570" y="399"/>
                  </a:cubicBezTo>
                  <a:cubicBezTo>
                    <a:pt x="587" y="410"/>
                    <a:pt x="605" y="415"/>
                    <a:pt x="621" y="415"/>
                  </a:cubicBezTo>
                  <a:cubicBezTo>
                    <a:pt x="710" y="415"/>
                    <a:pt x="770" y="278"/>
                    <a:pt x="675" y="222"/>
                  </a:cubicBezTo>
                  <a:cubicBezTo>
                    <a:pt x="513" y="127"/>
                    <a:pt x="339" y="36"/>
                    <a:pt x="154" y="2"/>
                  </a:cubicBezTo>
                  <a:cubicBezTo>
                    <a:pt x="149" y="1"/>
                    <a:pt x="143" y="1"/>
                    <a:pt x="1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148;p41">
              <a:extLst>
                <a:ext uri="{FF2B5EF4-FFF2-40B4-BE49-F238E27FC236}">
                  <a16:creationId xmlns:a16="http://schemas.microsoft.com/office/drawing/2014/main" id="{47BA503D-5326-83E6-7A48-1677CF634B52}"/>
                </a:ext>
              </a:extLst>
            </p:cNvPr>
            <p:cNvSpPr/>
            <p:nvPr/>
          </p:nvSpPr>
          <p:spPr>
            <a:xfrm>
              <a:off x="10792300" y="946575"/>
              <a:ext cx="12700" cy="26725"/>
            </a:xfrm>
            <a:custGeom>
              <a:avLst/>
              <a:gdLst/>
              <a:ahLst/>
              <a:cxnLst/>
              <a:rect l="l" t="t" r="r" b="b"/>
              <a:pathLst>
                <a:path w="508" h="1069" extrusionOk="0">
                  <a:moveTo>
                    <a:pt x="425" y="0"/>
                  </a:moveTo>
                  <a:cubicBezTo>
                    <a:pt x="404" y="0"/>
                    <a:pt x="384" y="10"/>
                    <a:pt x="372" y="33"/>
                  </a:cubicBezTo>
                  <a:cubicBezTo>
                    <a:pt x="222" y="329"/>
                    <a:pt x="110" y="656"/>
                    <a:pt x="16" y="973"/>
                  </a:cubicBezTo>
                  <a:cubicBezTo>
                    <a:pt x="0" y="1026"/>
                    <a:pt x="50" y="1069"/>
                    <a:pt x="95" y="1069"/>
                  </a:cubicBezTo>
                  <a:cubicBezTo>
                    <a:pt x="119" y="1069"/>
                    <a:pt x="141" y="1058"/>
                    <a:pt x="152" y="1031"/>
                  </a:cubicBezTo>
                  <a:cubicBezTo>
                    <a:pt x="288" y="729"/>
                    <a:pt x="419" y="407"/>
                    <a:pt x="496" y="86"/>
                  </a:cubicBezTo>
                  <a:cubicBezTo>
                    <a:pt x="507" y="38"/>
                    <a:pt x="465" y="0"/>
                    <a:pt x="4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149;p41">
              <a:extLst>
                <a:ext uri="{FF2B5EF4-FFF2-40B4-BE49-F238E27FC236}">
                  <a16:creationId xmlns:a16="http://schemas.microsoft.com/office/drawing/2014/main" id="{D86A1840-686A-1AA4-8719-C26000FA8C49}"/>
                </a:ext>
              </a:extLst>
            </p:cNvPr>
            <p:cNvSpPr/>
            <p:nvPr/>
          </p:nvSpPr>
          <p:spPr>
            <a:xfrm>
              <a:off x="10806150" y="943800"/>
              <a:ext cx="16650" cy="24850"/>
            </a:xfrm>
            <a:custGeom>
              <a:avLst/>
              <a:gdLst/>
              <a:ahLst/>
              <a:cxnLst/>
              <a:rect l="l" t="t" r="r" b="b"/>
              <a:pathLst>
                <a:path w="666" h="994" extrusionOk="0">
                  <a:moveTo>
                    <a:pt x="558" y="1"/>
                  </a:moveTo>
                  <a:cubicBezTo>
                    <a:pt x="531" y="1"/>
                    <a:pt x="503" y="13"/>
                    <a:pt x="481" y="43"/>
                  </a:cubicBezTo>
                  <a:cubicBezTo>
                    <a:pt x="291" y="299"/>
                    <a:pt x="137" y="642"/>
                    <a:pt x="15" y="937"/>
                  </a:cubicBezTo>
                  <a:cubicBezTo>
                    <a:pt x="0" y="973"/>
                    <a:pt x="29" y="994"/>
                    <a:pt x="58" y="994"/>
                  </a:cubicBezTo>
                  <a:cubicBezTo>
                    <a:pt x="75" y="994"/>
                    <a:pt x="91" y="987"/>
                    <a:pt x="102" y="973"/>
                  </a:cubicBezTo>
                  <a:cubicBezTo>
                    <a:pt x="294" y="726"/>
                    <a:pt x="511" y="419"/>
                    <a:pt x="634" y="131"/>
                  </a:cubicBezTo>
                  <a:cubicBezTo>
                    <a:pt x="665" y="60"/>
                    <a:pt x="615" y="1"/>
                    <a:pt x="5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150;p41">
              <a:extLst>
                <a:ext uri="{FF2B5EF4-FFF2-40B4-BE49-F238E27FC236}">
                  <a16:creationId xmlns:a16="http://schemas.microsoft.com/office/drawing/2014/main" id="{C1EAD7F1-F048-2FA4-8114-AEA549467857}"/>
                </a:ext>
              </a:extLst>
            </p:cNvPr>
            <p:cNvSpPr/>
            <p:nvPr/>
          </p:nvSpPr>
          <p:spPr>
            <a:xfrm>
              <a:off x="10813950" y="965475"/>
              <a:ext cx="9075" cy="13775"/>
            </a:xfrm>
            <a:custGeom>
              <a:avLst/>
              <a:gdLst/>
              <a:ahLst/>
              <a:cxnLst/>
              <a:rect l="l" t="t" r="r" b="b"/>
              <a:pathLst>
                <a:path w="363" h="551" extrusionOk="0">
                  <a:moveTo>
                    <a:pt x="270" y="0"/>
                  </a:moveTo>
                  <a:cubicBezTo>
                    <a:pt x="250" y="0"/>
                    <a:pt x="230" y="8"/>
                    <a:pt x="216" y="25"/>
                  </a:cubicBezTo>
                  <a:cubicBezTo>
                    <a:pt x="116" y="152"/>
                    <a:pt x="52" y="319"/>
                    <a:pt x="12" y="476"/>
                  </a:cubicBezTo>
                  <a:cubicBezTo>
                    <a:pt x="1" y="519"/>
                    <a:pt x="34" y="550"/>
                    <a:pt x="70" y="550"/>
                  </a:cubicBezTo>
                  <a:cubicBezTo>
                    <a:pt x="85" y="550"/>
                    <a:pt x="100" y="545"/>
                    <a:pt x="113" y="534"/>
                  </a:cubicBezTo>
                  <a:cubicBezTo>
                    <a:pt x="242" y="419"/>
                    <a:pt x="343" y="258"/>
                    <a:pt x="359" y="83"/>
                  </a:cubicBezTo>
                  <a:cubicBezTo>
                    <a:pt x="363" y="36"/>
                    <a:pt x="315" y="0"/>
                    <a:pt x="2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151;p41">
              <a:extLst>
                <a:ext uri="{FF2B5EF4-FFF2-40B4-BE49-F238E27FC236}">
                  <a16:creationId xmlns:a16="http://schemas.microsoft.com/office/drawing/2014/main" id="{0D2F6915-3C4F-62CD-4D14-7CD621C4034A}"/>
                </a:ext>
              </a:extLst>
            </p:cNvPr>
            <p:cNvSpPr/>
            <p:nvPr/>
          </p:nvSpPr>
          <p:spPr>
            <a:xfrm>
              <a:off x="10841075" y="1172750"/>
              <a:ext cx="31800" cy="14550"/>
            </a:xfrm>
            <a:custGeom>
              <a:avLst/>
              <a:gdLst/>
              <a:ahLst/>
              <a:cxnLst/>
              <a:rect l="l" t="t" r="r" b="b"/>
              <a:pathLst>
                <a:path w="1272" h="582" extrusionOk="0">
                  <a:moveTo>
                    <a:pt x="312" y="1"/>
                  </a:moveTo>
                  <a:cubicBezTo>
                    <a:pt x="206" y="1"/>
                    <a:pt x="109" y="17"/>
                    <a:pt x="33" y="51"/>
                  </a:cubicBezTo>
                  <a:cubicBezTo>
                    <a:pt x="1" y="70"/>
                    <a:pt x="1" y="115"/>
                    <a:pt x="33" y="134"/>
                  </a:cubicBezTo>
                  <a:cubicBezTo>
                    <a:pt x="204" y="217"/>
                    <a:pt x="405" y="220"/>
                    <a:pt x="583" y="302"/>
                  </a:cubicBezTo>
                  <a:cubicBezTo>
                    <a:pt x="754" y="379"/>
                    <a:pt x="890" y="523"/>
                    <a:pt x="1069" y="577"/>
                  </a:cubicBezTo>
                  <a:cubicBezTo>
                    <a:pt x="1080" y="580"/>
                    <a:pt x="1091" y="582"/>
                    <a:pt x="1103" y="582"/>
                  </a:cubicBezTo>
                  <a:cubicBezTo>
                    <a:pt x="1196" y="582"/>
                    <a:pt x="1271" y="470"/>
                    <a:pt x="1217" y="383"/>
                  </a:cubicBezTo>
                  <a:cubicBezTo>
                    <a:pt x="1074" y="159"/>
                    <a:pt x="648" y="1"/>
                    <a:pt x="3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152;p41">
              <a:extLst>
                <a:ext uri="{FF2B5EF4-FFF2-40B4-BE49-F238E27FC236}">
                  <a16:creationId xmlns:a16="http://schemas.microsoft.com/office/drawing/2014/main" id="{E2EECD03-770E-F3E0-962C-B6AD552C1314}"/>
                </a:ext>
              </a:extLst>
            </p:cNvPr>
            <p:cNvSpPr/>
            <p:nvPr/>
          </p:nvSpPr>
          <p:spPr>
            <a:xfrm>
              <a:off x="10864125" y="1161975"/>
              <a:ext cx="27250" cy="23525"/>
            </a:xfrm>
            <a:custGeom>
              <a:avLst/>
              <a:gdLst/>
              <a:ahLst/>
              <a:cxnLst/>
              <a:rect l="l" t="t" r="r" b="b"/>
              <a:pathLst>
                <a:path w="1090" h="941" extrusionOk="0">
                  <a:moveTo>
                    <a:pt x="96" y="0"/>
                  </a:moveTo>
                  <a:cubicBezTo>
                    <a:pt x="35" y="0"/>
                    <a:pt x="1" y="90"/>
                    <a:pt x="62" y="122"/>
                  </a:cubicBezTo>
                  <a:cubicBezTo>
                    <a:pt x="245" y="219"/>
                    <a:pt x="411" y="349"/>
                    <a:pt x="549" y="504"/>
                  </a:cubicBezTo>
                  <a:cubicBezTo>
                    <a:pt x="669" y="638"/>
                    <a:pt x="747" y="820"/>
                    <a:pt x="896" y="922"/>
                  </a:cubicBezTo>
                  <a:cubicBezTo>
                    <a:pt x="914" y="935"/>
                    <a:pt x="935" y="940"/>
                    <a:pt x="956" y="940"/>
                  </a:cubicBezTo>
                  <a:cubicBezTo>
                    <a:pt x="1022" y="940"/>
                    <a:pt x="1089" y="883"/>
                    <a:pt x="1085" y="813"/>
                  </a:cubicBezTo>
                  <a:cubicBezTo>
                    <a:pt x="1056" y="385"/>
                    <a:pt x="472" y="98"/>
                    <a:pt x="113" y="2"/>
                  </a:cubicBezTo>
                  <a:cubicBezTo>
                    <a:pt x="107" y="1"/>
                    <a:pt x="101" y="0"/>
                    <a:pt x="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153;p41">
              <a:extLst>
                <a:ext uri="{FF2B5EF4-FFF2-40B4-BE49-F238E27FC236}">
                  <a16:creationId xmlns:a16="http://schemas.microsoft.com/office/drawing/2014/main" id="{FB81D41E-3BD5-D6F9-F86C-AC8CB31F037B}"/>
                </a:ext>
              </a:extLst>
            </p:cNvPr>
            <p:cNvSpPr/>
            <p:nvPr/>
          </p:nvSpPr>
          <p:spPr>
            <a:xfrm>
              <a:off x="10984575" y="1098400"/>
              <a:ext cx="36700" cy="9425"/>
            </a:xfrm>
            <a:custGeom>
              <a:avLst/>
              <a:gdLst/>
              <a:ahLst/>
              <a:cxnLst/>
              <a:rect l="l" t="t" r="r" b="b"/>
              <a:pathLst>
                <a:path w="1468" h="377" extrusionOk="0">
                  <a:moveTo>
                    <a:pt x="131" y="1"/>
                  </a:moveTo>
                  <a:cubicBezTo>
                    <a:pt x="33" y="1"/>
                    <a:pt x="0" y="142"/>
                    <a:pt x="104" y="177"/>
                  </a:cubicBezTo>
                  <a:cubicBezTo>
                    <a:pt x="344" y="256"/>
                    <a:pt x="669" y="377"/>
                    <a:pt x="962" y="377"/>
                  </a:cubicBezTo>
                  <a:cubicBezTo>
                    <a:pt x="1111" y="377"/>
                    <a:pt x="1252" y="346"/>
                    <a:pt x="1369" y="263"/>
                  </a:cubicBezTo>
                  <a:cubicBezTo>
                    <a:pt x="1468" y="195"/>
                    <a:pt x="1441" y="26"/>
                    <a:pt x="1309" y="26"/>
                  </a:cubicBezTo>
                  <a:cubicBezTo>
                    <a:pt x="1308" y="26"/>
                    <a:pt x="1307" y="26"/>
                    <a:pt x="1305" y="26"/>
                  </a:cubicBezTo>
                  <a:cubicBezTo>
                    <a:pt x="1126" y="29"/>
                    <a:pt x="954" y="83"/>
                    <a:pt x="772" y="83"/>
                  </a:cubicBezTo>
                  <a:cubicBezTo>
                    <a:pt x="769" y="83"/>
                    <a:pt x="767" y="83"/>
                    <a:pt x="764" y="83"/>
                  </a:cubicBezTo>
                  <a:cubicBezTo>
                    <a:pt x="558" y="80"/>
                    <a:pt x="354" y="42"/>
                    <a:pt x="152" y="3"/>
                  </a:cubicBezTo>
                  <a:cubicBezTo>
                    <a:pt x="145" y="1"/>
                    <a:pt x="138" y="1"/>
                    <a:pt x="1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1154;p41">
              <a:extLst>
                <a:ext uri="{FF2B5EF4-FFF2-40B4-BE49-F238E27FC236}">
                  <a16:creationId xmlns:a16="http://schemas.microsoft.com/office/drawing/2014/main" id="{4DA32904-88BA-45EA-196C-64757668E64E}"/>
                </a:ext>
              </a:extLst>
            </p:cNvPr>
            <p:cNvSpPr/>
            <p:nvPr/>
          </p:nvSpPr>
          <p:spPr>
            <a:xfrm>
              <a:off x="11000475" y="1116650"/>
              <a:ext cx="30275" cy="7625"/>
            </a:xfrm>
            <a:custGeom>
              <a:avLst/>
              <a:gdLst/>
              <a:ahLst/>
              <a:cxnLst/>
              <a:rect l="l" t="t" r="r" b="b"/>
              <a:pathLst>
                <a:path w="1211" h="305" extrusionOk="0">
                  <a:moveTo>
                    <a:pt x="486" y="0"/>
                  </a:moveTo>
                  <a:cubicBezTo>
                    <a:pt x="348" y="0"/>
                    <a:pt x="211" y="9"/>
                    <a:pt x="86" y="34"/>
                  </a:cubicBezTo>
                  <a:cubicBezTo>
                    <a:pt x="0" y="50"/>
                    <a:pt x="13" y="170"/>
                    <a:pt x="86" y="194"/>
                  </a:cubicBezTo>
                  <a:cubicBezTo>
                    <a:pt x="370" y="285"/>
                    <a:pt x="735" y="300"/>
                    <a:pt x="1033" y="304"/>
                  </a:cubicBezTo>
                  <a:cubicBezTo>
                    <a:pt x="1034" y="304"/>
                    <a:pt x="1035" y="304"/>
                    <a:pt x="1036" y="304"/>
                  </a:cubicBezTo>
                  <a:cubicBezTo>
                    <a:pt x="1210" y="304"/>
                    <a:pt x="1201" y="52"/>
                    <a:pt x="1033" y="35"/>
                  </a:cubicBezTo>
                  <a:cubicBezTo>
                    <a:pt x="863" y="17"/>
                    <a:pt x="673" y="0"/>
                    <a:pt x="4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1155;p41">
              <a:extLst>
                <a:ext uri="{FF2B5EF4-FFF2-40B4-BE49-F238E27FC236}">
                  <a16:creationId xmlns:a16="http://schemas.microsoft.com/office/drawing/2014/main" id="{BEB5099A-F98E-4CEF-D0C4-4F5B611C5505}"/>
                </a:ext>
              </a:extLst>
            </p:cNvPr>
            <p:cNvSpPr/>
            <p:nvPr/>
          </p:nvSpPr>
          <p:spPr>
            <a:xfrm>
              <a:off x="11413800" y="1081775"/>
              <a:ext cx="14925" cy="34800"/>
            </a:xfrm>
            <a:custGeom>
              <a:avLst/>
              <a:gdLst/>
              <a:ahLst/>
              <a:cxnLst/>
              <a:rect l="l" t="t" r="r" b="b"/>
              <a:pathLst>
                <a:path w="597" h="1392" extrusionOk="0">
                  <a:moveTo>
                    <a:pt x="103" y="1"/>
                  </a:moveTo>
                  <a:cubicBezTo>
                    <a:pt x="52" y="1"/>
                    <a:pt x="0" y="35"/>
                    <a:pt x="3" y="98"/>
                  </a:cubicBezTo>
                  <a:cubicBezTo>
                    <a:pt x="27" y="489"/>
                    <a:pt x="152" y="1079"/>
                    <a:pt x="440" y="1366"/>
                  </a:cubicBezTo>
                  <a:cubicBezTo>
                    <a:pt x="458" y="1384"/>
                    <a:pt x="479" y="1391"/>
                    <a:pt x="499" y="1391"/>
                  </a:cubicBezTo>
                  <a:cubicBezTo>
                    <a:pt x="550" y="1391"/>
                    <a:pt x="597" y="1340"/>
                    <a:pt x="585" y="1282"/>
                  </a:cubicBezTo>
                  <a:cubicBezTo>
                    <a:pt x="544" y="1075"/>
                    <a:pt x="424" y="887"/>
                    <a:pt x="357" y="690"/>
                  </a:cubicBezTo>
                  <a:cubicBezTo>
                    <a:pt x="287" y="486"/>
                    <a:pt x="249" y="279"/>
                    <a:pt x="198" y="71"/>
                  </a:cubicBezTo>
                  <a:cubicBezTo>
                    <a:pt x="187" y="23"/>
                    <a:pt x="145" y="1"/>
                    <a:pt x="1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1156;p41">
              <a:extLst>
                <a:ext uri="{FF2B5EF4-FFF2-40B4-BE49-F238E27FC236}">
                  <a16:creationId xmlns:a16="http://schemas.microsoft.com/office/drawing/2014/main" id="{344505EA-1ACF-60CF-DE4A-7E793C21F108}"/>
                </a:ext>
              </a:extLst>
            </p:cNvPr>
            <p:cNvSpPr/>
            <p:nvPr/>
          </p:nvSpPr>
          <p:spPr>
            <a:xfrm>
              <a:off x="10694825" y="1507350"/>
              <a:ext cx="2412025" cy="39625"/>
            </a:xfrm>
            <a:custGeom>
              <a:avLst/>
              <a:gdLst/>
              <a:ahLst/>
              <a:cxnLst/>
              <a:rect l="l" t="t" r="r" b="b"/>
              <a:pathLst>
                <a:path w="96481" h="1585" extrusionOk="0">
                  <a:moveTo>
                    <a:pt x="0" y="0"/>
                  </a:moveTo>
                  <a:lnTo>
                    <a:pt x="0" y="1584"/>
                  </a:lnTo>
                  <a:lnTo>
                    <a:pt x="96480" y="1584"/>
                  </a:lnTo>
                  <a:lnTo>
                    <a:pt x="964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157;p41">
              <a:extLst>
                <a:ext uri="{FF2B5EF4-FFF2-40B4-BE49-F238E27FC236}">
                  <a16:creationId xmlns:a16="http://schemas.microsoft.com/office/drawing/2014/main" id="{0BE9ACEF-6995-0FD2-0D74-D049AD1BC291}"/>
                </a:ext>
              </a:extLst>
            </p:cNvPr>
            <p:cNvSpPr/>
            <p:nvPr/>
          </p:nvSpPr>
          <p:spPr>
            <a:xfrm>
              <a:off x="13106825" y="1507350"/>
              <a:ext cx="183450" cy="39625"/>
            </a:xfrm>
            <a:custGeom>
              <a:avLst/>
              <a:gdLst/>
              <a:ahLst/>
              <a:cxnLst/>
              <a:rect l="l" t="t" r="r" b="b"/>
              <a:pathLst>
                <a:path w="7338" h="1585" extrusionOk="0">
                  <a:moveTo>
                    <a:pt x="0" y="0"/>
                  </a:moveTo>
                  <a:lnTo>
                    <a:pt x="0" y="1584"/>
                  </a:lnTo>
                  <a:lnTo>
                    <a:pt x="7337" y="1584"/>
                  </a:lnTo>
                  <a:lnTo>
                    <a:pt x="7337" y="0"/>
                  </a:lnTo>
                  <a:close/>
                </a:path>
              </a:pathLst>
            </a:custGeom>
            <a:solidFill>
              <a:srgbClr val="A6B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158;p41">
              <a:extLst>
                <a:ext uri="{FF2B5EF4-FFF2-40B4-BE49-F238E27FC236}">
                  <a16:creationId xmlns:a16="http://schemas.microsoft.com/office/drawing/2014/main" id="{DDC69534-E48C-7176-935A-5386B25C31C2}"/>
                </a:ext>
              </a:extLst>
            </p:cNvPr>
            <p:cNvSpPr/>
            <p:nvPr/>
          </p:nvSpPr>
          <p:spPr>
            <a:xfrm>
              <a:off x="12164075" y="1546950"/>
              <a:ext cx="678900" cy="1037400"/>
            </a:xfrm>
            <a:custGeom>
              <a:avLst/>
              <a:gdLst/>
              <a:ahLst/>
              <a:cxnLst/>
              <a:rect l="l" t="t" r="r" b="b"/>
              <a:pathLst>
                <a:path w="27156" h="41496" extrusionOk="0">
                  <a:moveTo>
                    <a:pt x="1" y="0"/>
                  </a:moveTo>
                  <a:lnTo>
                    <a:pt x="1" y="41496"/>
                  </a:lnTo>
                  <a:lnTo>
                    <a:pt x="27155" y="41496"/>
                  </a:lnTo>
                  <a:lnTo>
                    <a:pt x="271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1159;p41">
              <a:extLst>
                <a:ext uri="{FF2B5EF4-FFF2-40B4-BE49-F238E27FC236}">
                  <a16:creationId xmlns:a16="http://schemas.microsoft.com/office/drawing/2014/main" id="{80E41408-A1F0-B742-9F69-EF46A60B4B82}"/>
                </a:ext>
              </a:extLst>
            </p:cNvPr>
            <p:cNvSpPr/>
            <p:nvPr/>
          </p:nvSpPr>
          <p:spPr>
            <a:xfrm>
              <a:off x="12842950" y="1546950"/>
              <a:ext cx="378400" cy="1037400"/>
            </a:xfrm>
            <a:custGeom>
              <a:avLst/>
              <a:gdLst/>
              <a:ahLst/>
              <a:cxnLst/>
              <a:rect l="l" t="t" r="r" b="b"/>
              <a:pathLst>
                <a:path w="15136" h="41496" extrusionOk="0">
                  <a:moveTo>
                    <a:pt x="0" y="0"/>
                  </a:moveTo>
                  <a:lnTo>
                    <a:pt x="0" y="41496"/>
                  </a:lnTo>
                  <a:lnTo>
                    <a:pt x="15136" y="41496"/>
                  </a:lnTo>
                  <a:lnTo>
                    <a:pt x="151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1160;p41">
              <a:extLst>
                <a:ext uri="{FF2B5EF4-FFF2-40B4-BE49-F238E27FC236}">
                  <a16:creationId xmlns:a16="http://schemas.microsoft.com/office/drawing/2014/main" id="{CD4C2EAE-D706-DBFC-792D-5F9CCF1DE833}"/>
                </a:ext>
              </a:extLst>
            </p:cNvPr>
            <p:cNvSpPr/>
            <p:nvPr/>
          </p:nvSpPr>
          <p:spPr>
            <a:xfrm>
              <a:off x="12224375" y="1708225"/>
              <a:ext cx="558300" cy="354950"/>
            </a:xfrm>
            <a:custGeom>
              <a:avLst/>
              <a:gdLst/>
              <a:ahLst/>
              <a:cxnLst/>
              <a:rect l="l" t="t" r="r" b="b"/>
              <a:pathLst>
                <a:path w="22332" h="14198" extrusionOk="0">
                  <a:moveTo>
                    <a:pt x="21878" y="454"/>
                  </a:moveTo>
                  <a:lnTo>
                    <a:pt x="21878" y="13742"/>
                  </a:lnTo>
                  <a:lnTo>
                    <a:pt x="454" y="13742"/>
                  </a:lnTo>
                  <a:lnTo>
                    <a:pt x="454" y="454"/>
                  </a:lnTo>
                  <a:close/>
                  <a:moveTo>
                    <a:pt x="1" y="0"/>
                  </a:moveTo>
                  <a:lnTo>
                    <a:pt x="1" y="14197"/>
                  </a:lnTo>
                  <a:lnTo>
                    <a:pt x="22332" y="14197"/>
                  </a:lnTo>
                  <a:lnTo>
                    <a:pt x="2233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161;p41">
              <a:extLst>
                <a:ext uri="{FF2B5EF4-FFF2-40B4-BE49-F238E27FC236}">
                  <a16:creationId xmlns:a16="http://schemas.microsoft.com/office/drawing/2014/main" id="{7669D1E3-9706-4582-5E80-AD3A5524F18C}"/>
                </a:ext>
              </a:extLst>
            </p:cNvPr>
            <p:cNvSpPr/>
            <p:nvPr/>
          </p:nvSpPr>
          <p:spPr>
            <a:xfrm>
              <a:off x="12406600" y="1810550"/>
              <a:ext cx="135200" cy="68425"/>
            </a:xfrm>
            <a:custGeom>
              <a:avLst/>
              <a:gdLst/>
              <a:ahLst/>
              <a:cxnLst/>
              <a:rect l="l" t="t" r="r" b="b"/>
              <a:pathLst>
                <a:path w="5408" h="2737" extrusionOk="0">
                  <a:moveTo>
                    <a:pt x="1" y="1"/>
                  </a:moveTo>
                  <a:lnTo>
                    <a:pt x="1" y="2737"/>
                  </a:lnTo>
                  <a:lnTo>
                    <a:pt x="5407" y="2737"/>
                  </a:lnTo>
                  <a:lnTo>
                    <a:pt x="54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162;p41">
              <a:extLst>
                <a:ext uri="{FF2B5EF4-FFF2-40B4-BE49-F238E27FC236}">
                  <a16:creationId xmlns:a16="http://schemas.microsoft.com/office/drawing/2014/main" id="{EDCA2CFA-1162-453D-1C8F-7BAEFAD51BEC}"/>
                </a:ext>
              </a:extLst>
            </p:cNvPr>
            <p:cNvSpPr/>
            <p:nvPr/>
          </p:nvSpPr>
          <p:spPr>
            <a:xfrm>
              <a:off x="12440900" y="1810050"/>
              <a:ext cx="146525" cy="69450"/>
            </a:xfrm>
            <a:custGeom>
              <a:avLst/>
              <a:gdLst/>
              <a:ahLst/>
              <a:cxnLst/>
              <a:rect l="l" t="t" r="r" b="b"/>
              <a:pathLst>
                <a:path w="5861" h="2778" extrusionOk="0">
                  <a:moveTo>
                    <a:pt x="5407" y="454"/>
                  </a:moveTo>
                  <a:lnTo>
                    <a:pt x="5407" y="2323"/>
                  </a:lnTo>
                  <a:lnTo>
                    <a:pt x="454" y="2323"/>
                  </a:lnTo>
                  <a:lnTo>
                    <a:pt x="454" y="454"/>
                  </a:lnTo>
                  <a:close/>
                  <a:moveTo>
                    <a:pt x="0" y="0"/>
                  </a:moveTo>
                  <a:lnTo>
                    <a:pt x="0" y="2777"/>
                  </a:lnTo>
                  <a:lnTo>
                    <a:pt x="5861" y="2777"/>
                  </a:lnTo>
                  <a:lnTo>
                    <a:pt x="58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163;p41">
              <a:extLst>
                <a:ext uri="{FF2B5EF4-FFF2-40B4-BE49-F238E27FC236}">
                  <a16:creationId xmlns:a16="http://schemas.microsoft.com/office/drawing/2014/main" id="{43006968-3EC3-2430-7B89-26007582560E}"/>
                </a:ext>
              </a:extLst>
            </p:cNvPr>
            <p:cNvSpPr/>
            <p:nvPr/>
          </p:nvSpPr>
          <p:spPr>
            <a:xfrm>
              <a:off x="12224375" y="2124050"/>
              <a:ext cx="558300" cy="354950"/>
            </a:xfrm>
            <a:custGeom>
              <a:avLst/>
              <a:gdLst/>
              <a:ahLst/>
              <a:cxnLst/>
              <a:rect l="l" t="t" r="r" b="b"/>
              <a:pathLst>
                <a:path w="22332" h="14198" extrusionOk="0">
                  <a:moveTo>
                    <a:pt x="21878" y="455"/>
                  </a:moveTo>
                  <a:lnTo>
                    <a:pt x="21878" y="13742"/>
                  </a:lnTo>
                  <a:lnTo>
                    <a:pt x="454" y="13742"/>
                  </a:lnTo>
                  <a:lnTo>
                    <a:pt x="454" y="455"/>
                  </a:lnTo>
                  <a:close/>
                  <a:moveTo>
                    <a:pt x="1" y="1"/>
                  </a:moveTo>
                  <a:lnTo>
                    <a:pt x="1" y="14198"/>
                  </a:lnTo>
                  <a:lnTo>
                    <a:pt x="22332" y="14198"/>
                  </a:lnTo>
                  <a:lnTo>
                    <a:pt x="2233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164;p41">
              <a:extLst>
                <a:ext uri="{FF2B5EF4-FFF2-40B4-BE49-F238E27FC236}">
                  <a16:creationId xmlns:a16="http://schemas.microsoft.com/office/drawing/2014/main" id="{34DE17DA-8322-2F56-02F7-EC50C84FC066}"/>
                </a:ext>
              </a:extLst>
            </p:cNvPr>
            <p:cNvSpPr/>
            <p:nvPr/>
          </p:nvSpPr>
          <p:spPr>
            <a:xfrm>
              <a:off x="12406600" y="2226400"/>
              <a:ext cx="135200" cy="68425"/>
            </a:xfrm>
            <a:custGeom>
              <a:avLst/>
              <a:gdLst/>
              <a:ahLst/>
              <a:cxnLst/>
              <a:rect l="l" t="t" r="r" b="b"/>
              <a:pathLst>
                <a:path w="5408" h="2737" extrusionOk="0">
                  <a:moveTo>
                    <a:pt x="1" y="0"/>
                  </a:moveTo>
                  <a:lnTo>
                    <a:pt x="1" y="2736"/>
                  </a:lnTo>
                  <a:lnTo>
                    <a:pt x="5407" y="2736"/>
                  </a:lnTo>
                  <a:lnTo>
                    <a:pt x="54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1165;p41">
              <a:extLst>
                <a:ext uri="{FF2B5EF4-FFF2-40B4-BE49-F238E27FC236}">
                  <a16:creationId xmlns:a16="http://schemas.microsoft.com/office/drawing/2014/main" id="{9D86115F-7F05-4A2C-990F-06655D2F2A98}"/>
                </a:ext>
              </a:extLst>
            </p:cNvPr>
            <p:cNvSpPr/>
            <p:nvPr/>
          </p:nvSpPr>
          <p:spPr>
            <a:xfrm>
              <a:off x="12440900" y="2225875"/>
              <a:ext cx="146525" cy="69450"/>
            </a:xfrm>
            <a:custGeom>
              <a:avLst/>
              <a:gdLst/>
              <a:ahLst/>
              <a:cxnLst/>
              <a:rect l="l" t="t" r="r" b="b"/>
              <a:pathLst>
                <a:path w="5861" h="2778" extrusionOk="0">
                  <a:moveTo>
                    <a:pt x="5407" y="455"/>
                  </a:moveTo>
                  <a:lnTo>
                    <a:pt x="5407" y="2324"/>
                  </a:lnTo>
                  <a:lnTo>
                    <a:pt x="454" y="2324"/>
                  </a:lnTo>
                  <a:lnTo>
                    <a:pt x="454" y="455"/>
                  </a:lnTo>
                  <a:close/>
                  <a:moveTo>
                    <a:pt x="0" y="1"/>
                  </a:moveTo>
                  <a:lnTo>
                    <a:pt x="0" y="2777"/>
                  </a:lnTo>
                  <a:lnTo>
                    <a:pt x="5861" y="2777"/>
                  </a:lnTo>
                  <a:lnTo>
                    <a:pt x="58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1166;p41">
              <a:extLst>
                <a:ext uri="{FF2B5EF4-FFF2-40B4-BE49-F238E27FC236}">
                  <a16:creationId xmlns:a16="http://schemas.microsoft.com/office/drawing/2014/main" id="{62D7B614-3BE6-8A69-2E8A-8C06484C041A}"/>
                </a:ext>
              </a:extLst>
            </p:cNvPr>
            <p:cNvSpPr/>
            <p:nvPr/>
          </p:nvSpPr>
          <p:spPr>
            <a:xfrm>
              <a:off x="10773325" y="1546950"/>
              <a:ext cx="378425" cy="1037400"/>
            </a:xfrm>
            <a:custGeom>
              <a:avLst/>
              <a:gdLst/>
              <a:ahLst/>
              <a:cxnLst/>
              <a:rect l="l" t="t" r="r" b="b"/>
              <a:pathLst>
                <a:path w="15137" h="41496" extrusionOk="0">
                  <a:moveTo>
                    <a:pt x="1" y="0"/>
                  </a:moveTo>
                  <a:lnTo>
                    <a:pt x="1" y="41496"/>
                  </a:lnTo>
                  <a:lnTo>
                    <a:pt x="15136" y="41496"/>
                  </a:lnTo>
                  <a:lnTo>
                    <a:pt x="151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1167;p41">
              <a:extLst>
                <a:ext uri="{FF2B5EF4-FFF2-40B4-BE49-F238E27FC236}">
                  <a16:creationId xmlns:a16="http://schemas.microsoft.com/office/drawing/2014/main" id="{CF9E1D32-DC5F-90F1-2950-156473E6BA5D}"/>
                </a:ext>
              </a:extLst>
            </p:cNvPr>
            <p:cNvSpPr/>
            <p:nvPr/>
          </p:nvSpPr>
          <p:spPr>
            <a:xfrm>
              <a:off x="13165100" y="1707425"/>
              <a:ext cx="472925" cy="599475"/>
            </a:xfrm>
            <a:custGeom>
              <a:avLst/>
              <a:gdLst/>
              <a:ahLst/>
              <a:cxnLst/>
              <a:rect l="l" t="t" r="r" b="b"/>
              <a:pathLst>
                <a:path w="18917" h="23979" extrusionOk="0">
                  <a:moveTo>
                    <a:pt x="18916" y="0"/>
                  </a:moveTo>
                  <a:lnTo>
                    <a:pt x="18916" y="0"/>
                  </a:lnTo>
                  <a:cubicBezTo>
                    <a:pt x="18916" y="1"/>
                    <a:pt x="12531" y="3253"/>
                    <a:pt x="7056" y="10241"/>
                  </a:cubicBezTo>
                  <a:cubicBezTo>
                    <a:pt x="1582" y="17230"/>
                    <a:pt x="1" y="23978"/>
                    <a:pt x="1" y="23978"/>
                  </a:cubicBezTo>
                  <a:lnTo>
                    <a:pt x="1566" y="21507"/>
                  </a:lnTo>
                  <a:cubicBezTo>
                    <a:pt x="1566" y="21507"/>
                    <a:pt x="10845" y="20243"/>
                    <a:pt x="13735" y="15784"/>
                  </a:cubicBezTo>
                  <a:cubicBezTo>
                    <a:pt x="16316" y="11807"/>
                    <a:pt x="18916" y="1"/>
                    <a:pt x="189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1168;p41">
              <a:extLst>
                <a:ext uri="{FF2B5EF4-FFF2-40B4-BE49-F238E27FC236}">
                  <a16:creationId xmlns:a16="http://schemas.microsoft.com/office/drawing/2014/main" id="{01435D70-151C-90E2-2E7A-F5DE2705EEAF}"/>
                </a:ext>
              </a:extLst>
            </p:cNvPr>
            <p:cNvSpPr/>
            <p:nvPr/>
          </p:nvSpPr>
          <p:spPr>
            <a:xfrm>
              <a:off x="13205825" y="1775625"/>
              <a:ext cx="380600" cy="453450"/>
            </a:xfrm>
            <a:custGeom>
              <a:avLst/>
              <a:gdLst/>
              <a:ahLst/>
              <a:cxnLst/>
              <a:rect l="l" t="t" r="r" b="b"/>
              <a:pathLst>
                <a:path w="15224" h="18138" extrusionOk="0">
                  <a:moveTo>
                    <a:pt x="15147" y="1"/>
                  </a:moveTo>
                  <a:cubicBezTo>
                    <a:pt x="15137" y="1"/>
                    <a:pt x="15127" y="4"/>
                    <a:pt x="15117" y="11"/>
                  </a:cubicBezTo>
                  <a:cubicBezTo>
                    <a:pt x="12032" y="2361"/>
                    <a:pt x="9054" y="5047"/>
                    <a:pt x="6544" y="8004"/>
                  </a:cubicBezTo>
                  <a:cubicBezTo>
                    <a:pt x="3969" y="11037"/>
                    <a:pt x="1866" y="14559"/>
                    <a:pt x="20" y="18073"/>
                  </a:cubicBezTo>
                  <a:cubicBezTo>
                    <a:pt x="1" y="18107"/>
                    <a:pt x="29" y="18137"/>
                    <a:pt x="58" y="18137"/>
                  </a:cubicBezTo>
                  <a:cubicBezTo>
                    <a:pt x="71" y="18137"/>
                    <a:pt x="85" y="18131"/>
                    <a:pt x="94" y="18115"/>
                  </a:cubicBezTo>
                  <a:cubicBezTo>
                    <a:pt x="749" y="17049"/>
                    <a:pt x="1399" y="15980"/>
                    <a:pt x="2062" y="14918"/>
                  </a:cubicBezTo>
                  <a:cubicBezTo>
                    <a:pt x="3531" y="14397"/>
                    <a:pt x="4976" y="13808"/>
                    <a:pt x="6315" y="13052"/>
                  </a:cubicBezTo>
                  <a:cubicBezTo>
                    <a:pt x="7889" y="12735"/>
                    <a:pt x="9401" y="12072"/>
                    <a:pt x="10732" y="11181"/>
                  </a:cubicBezTo>
                  <a:cubicBezTo>
                    <a:pt x="10757" y="11166"/>
                    <a:pt x="10742" y="11132"/>
                    <a:pt x="10719" y="11132"/>
                  </a:cubicBezTo>
                  <a:cubicBezTo>
                    <a:pt x="10714" y="11132"/>
                    <a:pt x="10709" y="11133"/>
                    <a:pt x="10704" y="11136"/>
                  </a:cubicBezTo>
                  <a:cubicBezTo>
                    <a:pt x="9393" y="11912"/>
                    <a:pt x="8052" y="12463"/>
                    <a:pt x="6609" y="12882"/>
                  </a:cubicBezTo>
                  <a:cubicBezTo>
                    <a:pt x="7901" y="12118"/>
                    <a:pt x="9086" y="11190"/>
                    <a:pt x="10087" y="10000"/>
                  </a:cubicBezTo>
                  <a:cubicBezTo>
                    <a:pt x="10099" y="9986"/>
                    <a:pt x="10087" y="9966"/>
                    <a:pt x="10073" y="9966"/>
                  </a:cubicBezTo>
                  <a:cubicBezTo>
                    <a:pt x="10068" y="9966"/>
                    <a:pt x="10064" y="9968"/>
                    <a:pt x="10060" y="9973"/>
                  </a:cubicBezTo>
                  <a:cubicBezTo>
                    <a:pt x="8004" y="12336"/>
                    <a:pt x="5032" y="13488"/>
                    <a:pt x="2209" y="14681"/>
                  </a:cubicBezTo>
                  <a:cubicBezTo>
                    <a:pt x="3645" y="12390"/>
                    <a:pt x="5155" y="10147"/>
                    <a:pt x="6938" y="8103"/>
                  </a:cubicBezTo>
                  <a:cubicBezTo>
                    <a:pt x="7481" y="7481"/>
                    <a:pt x="8046" y="6883"/>
                    <a:pt x="8624" y="6297"/>
                  </a:cubicBezTo>
                  <a:cubicBezTo>
                    <a:pt x="10870" y="6025"/>
                    <a:pt x="12816" y="4742"/>
                    <a:pt x="14336" y="3113"/>
                  </a:cubicBezTo>
                  <a:cubicBezTo>
                    <a:pt x="14352" y="3096"/>
                    <a:pt x="14336" y="3075"/>
                    <a:pt x="14318" y="3075"/>
                  </a:cubicBezTo>
                  <a:cubicBezTo>
                    <a:pt x="14313" y="3075"/>
                    <a:pt x="14308" y="3076"/>
                    <a:pt x="14303" y="3081"/>
                  </a:cubicBezTo>
                  <a:cubicBezTo>
                    <a:pt x="13300" y="3910"/>
                    <a:pt x="12406" y="4707"/>
                    <a:pt x="11196" y="5226"/>
                  </a:cubicBezTo>
                  <a:cubicBezTo>
                    <a:pt x="10462" y="5540"/>
                    <a:pt x="9678" y="5708"/>
                    <a:pt x="8934" y="5978"/>
                  </a:cubicBezTo>
                  <a:cubicBezTo>
                    <a:pt x="10957" y="3955"/>
                    <a:pt x="13129" y="2096"/>
                    <a:pt x="15188" y="99"/>
                  </a:cubicBezTo>
                  <a:cubicBezTo>
                    <a:pt x="15224" y="63"/>
                    <a:pt x="15189" y="1"/>
                    <a:pt x="151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1169;p41">
              <a:extLst>
                <a:ext uri="{FF2B5EF4-FFF2-40B4-BE49-F238E27FC236}">
                  <a16:creationId xmlns:a16="http://schemas.microsoft.com/office/drawing/2014/main" id="{CFA7173C-EE00-A8C1-E4C4-4F2B7F11CDCA}"/>
                </a:ext>
              </a:extLst>
            </p:cNvPr>
            <p:cNvSpPr/>
            <p:nvPr/>
          </p:nvSpPr>
          <p:spPr>
            <a:xfrm>
              <a:off x="12759100" y="1619275"/>
              <a:ext cx="412825" cy="724675"/>
            </a:xfrm>
            <a:custGeom>
              <a:avLst/>
              <a:gdLst/>
              <a:ahLst/>
              <a:cxnLst/>
              <a:rect l="l" t="t" r="r" b="b"/>
              <a:pathLst>
                <a:path w="16513" h="28987" extrusionOk="0">
                  <a:moveTo>
                    <a:pt x="0" y="1"/>
                  </a:moveTo>
                  <a:cubicBezTo>
                    <a:pt x="0" y="1"/>
                    <a:pt x="589" y="15009"/>
                    <a:pt x="4837" y="20022"/>
                  </a:cubicBezTo>
                  <a:cubicBezTo>
                    <a:pt x="8556" y="24413"/>
                    <a:pt x="14377" y="24740"/>
                    <a:pt x="14377" y="24740"/>
                  </a:cubicBezTo>
                  <a:lnTo>
                    <a:pt x="16513" y="28986"/>
                  </a:lnTo>
                  <a:cubicBezTo>
                    <a:pt x="16513" y="28986"/>
                    <a:pt x="13622" y="17664"/>
                    <a:pt x="9055" y="10350"/>
                  </a:cubicBezTo>
                  <a:cubicBezTo>
                    <a:pt x="5279" y="4305"/>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1170;p41">
              <a:extLst>
                <a:ext uri="{FF2B5EF4-FFF2-40B4-BE49-F238E27FC236}">
                  <a16:creationId xmlns:a16="http://schemas.microsoft.com/office/drawing/2014/main" id="{736FDCCA-E775-9372-8031-F4803B8C4719}"/>
                </a:ext>
              </a:extLst>
            </p:cNvPr>
            <p:cNvSpPr/>
            <p:nvPr/>
          </p:nvSpPr>
          <p:spPr>
            <a:xfrm>
              <a:off x="12784250" y="1672500"/>
              <a:ext cx="332650" cy="558050"/>
            </a:xfrm>
            <a:custGeom>
              <a:avLst/>
              <a:gdLst/>
              <a:ahLst/>
              <a:cxnLst/>
              <a:rect l="l" t="t" r="r" b="b"/>
              <a:pathLst>
                <a:path w="13306" h="22322" extrusionOk="0">
                  <a:moveTo>
                    <a:pt x="63" y="1"/>
                  </a:moveTo>
                  <a:cubicBezTo>
                    <a:pt x="31" y="1"/>
                    <a:pt x="1" y="31"/>
                    <a:pt x="25" y="65"/>
                  </a:cubicBezTo>
                  <a:cubicBezTo>
                    <a:pt x="2546" y="3558"/>
                    <a:pt x="4900" y="7161"/>
                    <a:pt x="7088" y="10870"/>
                  </a:cubicBezTo>
                  <a:cubicBezTo>
                    <a:pt x="7688" y="11895"/>
                    <a:pt x="8264" y="12930"/>
                    <a:pt x="8829" y="13971"/>
                  </a:cubicBezTo>
                  <a:cubicBezTo>
                    <a:pt x="7554" y="12835"/>
                    <a:pt x="6328" y="11651"/>
                    <a:pt x="5186" y="10380"/>
                  </a:cubicBezTo>
                  <a:cubicBezTo>
                    <a:pt x="3850" y="8893"/>
                    <a:pt x="2737" y="7271"/>
                    <a:pt x="1516" y="5696"/>
                  </a:cubicBezTo>
                  <a:cubicBezTo>
                    <a:pt x="1515" y="5694"/>
                    <a:pt x="1513" y="5693"/>
                    <a:pt x="1511" y="5693"/>
                  </a:cubicBezTo>
                  <a:cubicBezTo>
                    <a:pt x="1506" y="5693"/>
                    <a:pt x="1500" y="5701"/>
                    <a:pt x="1503" y="5706"/>
                  </a:cubicBezTo>
                  <a:cubicBezTo>
                    <a:pt x="3300" y="9156"/>
                    <a:pt x="6253" y="12291"/>
                    <a:pt x="9237" y="14735"/>
                  </a:cubicBezTo>
                  <a:cubicBezTo>
                    <a:pt x="10253" y="16634"/>
                    <a:pt x="11226" y="18554"/>
                    <a:pt x="12206" y="20475"/>
                  </a:cubicBezTo>
                  <a:cubicBezTo>
                    <a:pt x="9018" y="18266"/>
                    <a:pt x="5985" y="16060"/>
                    <a:pt x="3447" y="13082"/>
                  </a:cubicBezTo>
                  <a:cubicBezTo>
                    <a:pt x="3441" y="13076"/>
                    <a:pt x="3434" y="13073"/>
                    <a:pt x="3426" y="13073"/>
                  </a:cubicBezTo>
                  <a:cubicBezTo>
                    <a:pt x="3405" y="13073"/>
                    <a:pt x="3385" y="13097"/>
                    <a:pt x="3399" y="13119"/>
                  </a:cubicBezTo>
                  <a:cubicBezTo>
                    <a:pt x="5659" y="16418"/>
                    <a:pt x="9163" y="18803"/>
                    <a:pt x="12440" y="20995"/>
                  </a:cubicBezTo>
                  <a:cubicBezTo>
                    <a:pt x="12454" y="21003"/>
                    <a:pt x="12467" y="21008"/>
                    <a:pt x="12480" y="21011"/>
                  </a:cubicBezTo>
                  <a:cubicBezTo>
                    <a:pt x="12696" y="21435"/>
                    <a:pt x="12913" y="21858"/>
                    <a:pt x="13130" y="22281"/>
                  </a:cubicBezTo>
                  <a:cubicBezTo>
                    <a:pt x="13144" y="22309"/>
                    <a:pt x="13170" y="22321"/>
                    <a:pt x="13197" y="22321"/>
                  </a:cubicBezTo>
                  <a:cubicBezTo>
                    <a:pt x="13250" y="22321"/>
                    <a:pt x="13305" y="22276"/>
                    <a:pt x="13281" y="22217"/>
                  </a:cubicBezTo>
                  <a:cubicBezTo>
                    <a:pt x="10075" y="14291"/>
                    <a:pt x="5282" y="6787"/>
                    <a:pt x="101" y="20"/>
                  </a:cubicBezTo>
                  <a:cubicBezTo>
                    <a:pt x="91" y="6"/>
                    <a:pt x="77" y="1"/>
                    <a:pt x="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1171;p41">
              <a:extLst>
                <a:ext uri="{FF2B5EF4-FFF2-40B4-BE49-F238E27FC236}">
                  <a16:creationId xmlns:a16="http://schemas.microsoft.com/office/drawing/2014/main" id="{B4043763-8D12-0EAD-9F23-077CAF7041BC}"/>
                </a:ext>
              </a:extLst>
            </p:cNvPr>
            <p:cNvSpPr/>
            <p:nvPr/>
          </p:nvSpPr>
          <p:spPr>
            <a:xfrm>
              <a:off x="13025200" y="1414400"/>
              <a:ext cx="466675" cy="986575"/>
            </a:xfrm>
            <a:custGeom>
              <a:avLst/>
              <a:gdLst/>
              <a:ahLst/>
              <a:cxnLst/>
              <a:rect l="l" t="t" r="r" b="b"/>
              <a:pathLst>
                <a:path w="18667" h="39463" extrusionOk="0">
                  <a:moveTo>
                    <a:pt x="16585" y="0"/>
                  </a:moveTo>
                  <a:cubicBezTo>
                    <a:pt x="1" y="16366"/>
                    <a:pt x="7613" y="39462"/>
                    <a:pt x="7613" y="39462"/>
                  </a:cubicBezTo>
                  <a:lnTo>
                    <a:pt x="7083" y="31241"/>
                  </a:lnTo>
                  <a:cubicBezTo>
                    <a:pt x="12023" y="27793"/>
                    <a:pt x="16659" y="22539"/>
                    <a:pt x="17503" y="16907"/>
                  </a:cubicBezTo>
                  <a:cubicBezTo>
                    <a:pt x="18666" y="9138"/>
                    <a:pt x="16585" y="0"/>
                    <a:pt x="165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1172;p41">
              <a:extLst>
                <a:ext uri="{FF2B5EF4-FFF2-40B4-BE49-F238E27FC236}">
                  <a16:creationId xmlns:a16="http://schemas.microsoft.com/office/drawing/2014/main" id="{FE82C5F0-F022-82DB-1342-F83B31E25173}"/>
                </a:ext>
              </a:extLst>
            </p:cNvPr>
            <p:cNvSpPr/>
            <p:nvPr/>
          </p:nvSpPr>
          <p:spPr>
            <a:xfrm>
              <a:off x="13184200" y="1549175"/>
              <a:ext cx="224375" cy="651775"/>
            </a:xfrm>
            <a:custGeom>
              <a:avLst/>
              <a:gdLst/>
              <a:ahLst/>
              <a:cxnLst/>
              <a:rect l="l" t="t" r="r" b="b"/>
              <a:pathLst>
                <a:path w="8975" h="26071" extrusionOk="0">
                  <a:moveTo>
                    <a:pt x="7881" y="0"/>
                  </a:moveTo>
                  <a:cubicBezTo>
                    <a:pt x="7867" y="0"/>
                    <a:pt x="7853" y="6"/>
                    <a:pt x="7844" y="20"/>
                  </a:cubicBezTo>
                  <a:cubicBezTo>
                    <a:pt x="2625" y="7418"/>
                    <a:pt x="0" y="16917"/>
                    <a:pt x="194" y="25953"/>
                  </a:cubicBezTo>
                  <a:cubicBezTo>
                    <a:pt x="196" y="26031"/>
                    <a:pt x="254" y="26070"/>
                    <a:pt x="313" y="26070"/>
                  </a:cubicBezTo>
                  <a:cubicBezTo>
                    <a:pt x="372" y="26070"/>
                    <a:pt x="432" y="26031"/>
                    <a:pt x="435" y="25953"/>
                  </a:cubicBezTo>
                  <a:cubicBezTo>
                    <a:pt x="514" y="24437"/>
                    <a:pt x="620" y="22932"/>
                    <a:pt x="766" y="21432"/>
                  </a:cubicBezTo>
                  <a:cubicBezTo>
                    <a:pt x="4229" y="18866"/>
                    <a:pt x="7240" y="15419"/>
                    <a:pt x="8958" y="11436"/>
                  </a:cubicBezTo>
                  <a:cubicBezTo>
                    <a:pt x="8975" y="11397"/>
                    <a:pt x="8943" y="11361"/>
                    <a:pt x="8912" y="11361"/>
                  </a:cubicBezTo>
                  <a:cubicBezTo>
                    <a:pt x="8897" y="11361"/>
                    <a:pt x="8883" y="11368"/>
                    <a:pt x="8874" y="11387"/>
                  </a:cubicBezTo>
                  <a:cubicBezTo>
                    <a:pt x="6821" y="15150"/>
                    <a:pt x="4257" y="18393"/>
                    <a:pt x="811" y="20954"/>
                  </a:cubicBezTo>
                  <a:cubicBezTo>
                    <a:pt x="1109" y="18088"/>
                    <a:pt x="1576" y="15254"/>
                    <a:pt x="2367" y="12446"/>
                  </a:cubicBezTo>
                  <a:cubicBezTo>
                    <a:pt x="2473" y="12067"/>
                    <a:pt x="2591" y="11691"/>
                    <a:pt x="2707" y="11314"/>
                  </a:cubicBezTo>
                  <a:cubicBezTo>
                    <a:pt x="4662" y="10322"/>
                    <a:pt x="6215" y="8419"/>
                    <a:pt x="7391" y="6634"/>
                  </a:cubicBezTo>
                  <a:cubicBezTo>
                    <a:pt x="7411" y="6605"/>
                    <a:pt x="7381" y="6570"/>
                    <a:pt x="7352" y="6570"/>
                  </a:cubicBezTo>
                  <a:cubicBezTo>
                    <a:pt x="7342" y="6570"/>
                    <a:pt x="7332" y="6574"/>
                    <a:pt x="7324" y="6584"/>
                  </a:cubicBezTo>
                  <a:cubicBezTo>
                    <a:pt x="6610" y="7456"/>
                    <a:pt x="5803" y="8283"/>
                    <a:pt x="4987" y="9062"/>
                  </a:cubicBezTo>
                  <a:cubicBezTo>
                    <a:pt x="4303" y="9715"/>
                    <a:pt x="3539" y="10278"/>
                    <a:pt x="2831" y="10901"/>
                  </a:cubicBezTo>
                  <a:cubicBezTo>
                    <a:pt x="4046" y="7088"/>
                    <a:pt x="5748" y="3423"/>
                    <a:pt x="7921" y="64"/>
                  </a:cubicBezTo>
                  <a:cubicBezTo>
                    <a:pt x="7942" y="31"/>
                    <a:pt x="7912" y="0"/>
                    <a:pt x="78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1173;p41">
              <a:extLst>
                <a:ext uri="{FF2B5EF4-FFF2-40B4-BE49-F238E27FC236}">
                  <a16:creationId xmlns:a16="http://schemas.microsoft.com/office/drawing/2014/main" id="{0AD1D227-CE2E-BC00-BA9C-3674BC72ADB5}"/>
                </a:ext>
              </a:extLst>
            </p:cNvPr>
            <p:cNvSpPr/>
            <p:nvPr/>
          </p:nvSpPr>
          <p:spPr>
            <a:xfrm>
              <a:off x="13389325" y="1651200"/>
              <a:ext cx="27250" cy="34200"/>
            </a:xfrm>
            <a:custGeom>
              <a:avLst/>
              <a:gdLst/>
              <a:ahLst/>
              <a:cxnLst/>
              <a:rect l="l" t="t" r="r" b="b"/>
              <a:pathLst>
                <a:path w="1090" h="1368" extrusionOk="0">
                  <a:moveTo>
                    <a:pt x="971" y="1"/>
                  </a:moveTo>
                  <a:cubicBezTo>
                    <a:pt x="951" y="1"/>
                    <a:pt x="931" y="9"/>
                    <a:pt x="914" y="28"/>
                  </a:cubicBezTo>
                  <a:cubicBezTo>
                    <a:pt x="587" y="414"/>
                    <a:pt x="321" y="859"/>
                    <a:pt x="34" y="1276"/>
                  </a:cubicBezTo>
                  <a:cubicBezTo>
                    <a:pt x="1" y="1324"/>
                    <a:pt x="44" y="1367"/>
                    <a:pt x="90" y="1367"/>
                  </a:cubicBezTo>
                  <a:cubicBezTo>
                    <a:pt x="110" y="1367"/>
                    <a:pt x="130" y="1359"/>
                    <a:pt x="145" y="1340"/>
                  </a:cubicBezTo>
                  <a:cubicBezTo>
                    <a:pt x="450" y="945"/>
                    <a:pt x="788" y="558"/>
                    <a:pt x="1051" y="133"/>
                  </a:cubicBezTo>
                  <a:cubicBezTo>
                    <a:pt x="1089" y="72"/>
                    <a:pt x="1030" y="1"/>
                    <a:pt x="971" y="1"/>
                  </a:cubicBezTo>
                  <a:close/>
                </a:path>
              </a:pathLst>
            </a:custGeom>
            <a:solidFill>
              <a:srgbClr val="A7B5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1174;p41">
              <a:extLst>
                <a:ext uri="{FF2B5EF4-FFF2-40B4-BE49-F238E27FC236}">
                  <a16:creationId xmlns:a16="http://schemas.microsoft.com/office/drawing/2014/main" id="{074E04B7-6E1C-FA03-9D13-0D6537AF2088}"/>
                </a:ext>
              </a:extLst>
            </p:cNvPr>
            <p:cNvSpPr/>
            <p:nvPr/>
          </p:nvSpPr>
          <p:spPr>
            <a:xfrm>
              <a:off x="13313975" y="1938400"/>
              <a:ext cx="63875" cy="62825"/>
            </a:xfrm>
            <a:custGeom>
              <a:avLst/>
              <a:gdLst/>
              <a:ahLst/>
              <a:cxnLst/>
              <a:rect l="l" t="t" r="r" b="b"/>
              <a:pathLst>
                <a:path w="2555" h="2513" extrusionOk="0">
                  <a:moveTo>
                    <a:pt x="2475" y="1"/>
                  </a:moveTo>
                  <a:cubicBezTo>
                    <a:pt x="2461" y="1"/>
                    <a:pt x="2448" y="7"/>
                    <a:pt x="2436" y="21"/>
                  </a:cubicBezTo>
                  <a:cubicBezTo>
                    <a:pt x="1717" y="928"/>
                    <a:pt x="885" y="1720"/>
                    <a:pt x="14" y="2478"/>
                  </a:cubicBezTo>
                  <a:cubicBezTo>
                    <a:pt x="1" y="2490"/>
                    <a:pt x="13" y="2512"/>
                    <a:pt x="28" y="2512"/>
                  </a:cubicBezTo>
                  <a:cubicBezTo>
                    <a:pt x="31" y="2512"/>
                    <a:pt x="34" y="2511"/>
                    <a:pt x="37" y="2509"/>
                  </a:cubicBezTo>
                  <a:cubicBezTo>
                    <a:pt x="993" y="1847"/>
                    <a:pt x="1802" y="1015"/>
                    <a:pt x="2519" y="103"/>
                  </a:cubicBezTo>
                  <a:cubicBezTo>
                    <a:pt x="2554" y="59"/>
                    <a:pt x="2516" y="1"/>
                    <a:pt x="2475" y="1"/>
                  </a:cubicBezTo>
                  <a:close/>
                </a:path>
              </a:pathLst>
            </a:custGeom>
            <a:solidFill>
              <a:srgbClr val="A7B5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1175;p41">
              <a:extLst>
                <a:ext uri="{FF2B5EF4-FFF2-40B4-BE49-F238E27FC236}">
                  <a16:creationId xmlns:a16="http://schemas.microsoft.com/office/drawing/2014/main" id="{EDAC28CD-956D-9518-1A64-20D779C50A99}"/>
                </a:ext>
              </a:extLst>
            </p:cNvPr>
            <p:cNvSpPr/>
            <p:nvPr/>
          </p:nvSpPr>
          <p:spPr>
            <a:xfrm>
              <a:off x="13308175" y="2003250"/>
              <a:ext cx="175" cy="275"/>
            </a:xfrm>
            <a:custGeom>
              <a:avLst/>
              <a:gdLst/>
              <a:ahLst/>
              <a:cxnLst/>
              <a:rect l="l" t="t" r="r" b="b"/>
              <a:pathLst>
                <a:path w="7" h="11" fill="none" extrusionOk="0">
                  <a:moveTo>
                    <a:pt x="0" y="11"/>
                  </a:moveTo>
                  <a:cubicBezTo>
                    <a:pt x="6" y="9"/>
                    <a:pt x="6" y="1"/>
                    <a:pt x="0" y="1"/>
                  </a:cubicBezTo>
                </a:path>
              </a:pathLst>
            </a:custGeom>
            <a:noFill/>
            <a:ln w="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1176;p41">
              <a:extLst>
                <a:ext uri="{FF2B5EF4-FFF2-40B4-BE49-F238E27FC236}">
                  <a16:creationId xmlns:a16="http://schemas.microsoft.com/office/drawing/2014/main" id="{36D85377-3B58-EBDC-2F41-4AD118C269F0}"/>
                </a:ext>
              </a:extLst>
            </p:cNvPr>
            <p:cNvSpPr/>
            <p:nvPr/>
          </p:nvSpPr>
          <p:spPr>
            <a:xfrm>
              <a:off x="12901600" y="1301600"/>
              <a:ext cx="336000" cy="1083700"/>
            </a:xfrm>
            <a:custGeom>
              <a:avLst/>
              <a:gdLst/>
              <a:ahLst/>
              <a:cxnLst/>
              <a:rect l="l" t="t" r="r" b="b"/>
              <a:pathLst>
                <a:path w="13440" h="43348" extrusionOk="0">
                  <a:moveTo>
                    <a:pt x="5377" y="0"/>
                  </a:moveTo>
                  <a:cubicBezTo>
                    <a:pt x="5377" y="0"/>
                    <a:pt x="1" y="17106"/>
                    <a:pt x="2689" y="26154"/>
                  </a:cubicBezTo>
                  <a:cubicBezTo>
                    <a:pt x="4375" y="31828"/>
                    <a:pt x="10165" y="36732"/>
                    <a:pt x="10165" y="36732"/>
                  </a:cubicBezTo>
                  <a:lnTo>
                    <a:pt x="10875" y="43347"/>
                  </a:lnTo>
                  <a:cubicBezTo>
                    <a:pt x="10875" y="43347"/>
                    <a:pt x="13440" y="15506"/>
                    <a:pt x="53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1177;p41">
              <a:extLst>
                <a:ext uri="{FF2B5EF4-FFF2-40B4-BE49-F238E27FC236}">
                  <a16:creationId xmlns:a16="http://schemas.microsoft.com/office/drawing/2014/main" id="{A8BF69F7-B61D-07AB-9CB8-A198CD9A6DA7}"/>
                </a:ext>
              </a:extLst>
            </p:cNvPr>
            <p:cNvSpPr/>
            <p:nvPr/>
          </p:nvSpPr>
          <p:spPr>
            <a:xfrm>
              <a:off x="13001875" y="1439200"/>
              <a:ext cx="170425" cy="792450"/>
            </a:xfrm>
            <a:custGeom>
              <a:avLst/>
              <a:gdLst/>
              <a:ahLst/>
              <a:cxnLst/>
              <a:rect l="l" t="t" r="r" b="b"/>
              <a:pathLst>
                <a:path w="6817" h="31698" extrusionOk="0">
                  <a:moveTo>
                    <a:pt x="2045" y="1"/>
                  </a:moveTo>
                  <a:cubicBezTo>
                    <a:pt x="2033" y="1"/>
                    <a:pt x="2022" y="10"/>
                    <a:pt x="2026" y="25"/>
                  </a:cubicBezTo>
                  <a:cubicBezTo>
                    <a:pt x="3417" y="4531"/>
                    <a:pt x="4348" y="9116"/>
                    <a:pt x="5016" y="13745"/>
                  </a:cubicBezTo>
                  <a:cubicBezTo>
                    <a:pt x="4322" y="12351"/>
                    <a:pt x="3542" y="11004"/>
                    <a:pt x="2880" y="9592"/>
                  </a:cubicBezTo>
                  <a:cubicBezTo>
                    <a:pt x="2116" y="7963"/>
                    <a:pt x="1494" y="6291"/>
                    <a:pt x="839" y="4619"/>
                  </a:cubicBezTo>
                  <a:cubicBezTo>
                    <a:pt x="835" y="4607"/>
                    <a:pt x="824" y="4602"/>
                    <a:pt x="814" y="4602"/>
                  </a:cubicBezTo>
                  <a:cubicBezTo>
                    <a:pt x="800" y="4602"/>
                    <a:pt x="785" y="4613"/>
                    <a:pt x="791" y="4632"/>
                  </a:cubicBezTo>
                  <a:cubicBezTo>
                    <a:pt x="1708" y="7854"/>
                    <a:pt x="3130" y="11326"/>
                    <a:pt x="5007" y="14108"/>
                  </a:cubicBezTo>
                  <a:cubicBezTo>
                    <a:pt x="5021" y="14130"/>
                    <a:pt x="5045" y="14145"/>
                    <a:pt x="5071" y="14146"/>
                  </a:cubicBezTo>
                  <a:cubicBezTo>
                    <a:pt x="5642" y="18193"/>
                    <a:pt x="6016" y="22270"/>
                    <a:pt x="6328" y="26355"/>
                  </a:cubicBezTo>
                  <a:cubicBezTo>
                    <a:pt x="3730" y="22730"/>
                    <a:pt x="876" y="19296"/>
                    <a:pt x="195" y="14724"/>
                  </a:cubicBezTo>
                  <a:cubicBezTo>
                    <a:pt x="192" y="14704"/>
                    <a:pt x="175" y="14696"/>
                    <a:pt x="158" y="14696"/>
                  </a:cubicBezTo>
                  <a:cubicBezTo>
                    <a:pt x="137" y="14696"/>
                    <a:pt x="115" y="14710"/>
                    <a:pt x="118" y="14734"/>
                  </a:cubicBezTo>
                  <a:cubicBezTo>
                    <a:pt x="551" y="18141"/>
                    <a:pt x="2166" y="21284"/>
                    <a:pt x="4176" y="24087"/>
                  </a:cubicBezTo>
                  <a:cubicBezTo>
                    <a:pt x="3666" y="23552"/>
                    <a:pt x="3138" y="23032"/>
                    <a:pt x="2665" y="22471"/>
                  </a:cubicBezTo>
                  <a:cubicBezTo>
                    <a:pt x="1620" y="21235"/>
                    <a:pt x="828" y="19883"/>
                    <a:pt x="61" y="18466"/>
                  </a:cubicBezTo>
                  <a:cubicBezTo>
                    <a:pt x="56" y="18456"/>
                    <a:pt x="47" y="18451"/>
                    <a:pt x="39" y="18451"/>
                  </a:cubicBezTo>
                  <a:cubicBezTo>
                    <a:pt x="20" y="18451"/>
                    <a:pt x="0" y="18473"/>
                    <a:pt x="10" y="18497"/>
                  </a:cubicBezTo>
                  <a:cubicBezTo>
                    <a:pt x="1212" y="21332"/>
                    <a:pt x="3357" y="23531"/>
                    <a:pt x="5404" y="25767"/>
                  </a:cubicBezTo>
                  <a:cubicBezTo>
                    <a:pt x="5415" y="25779"/>
                    <a:pt x="5430" y="25785"/>
                    <a:pt x="5445" y="25785"/>
                  </a:cubicBezTo>
                  <a:cubicBezTo>
                    <a:pt x="5453" y="25785"/>
                    <a:pt x="5461" y="25783"/>
                    <a:pt x="5468" y="25780"/>
                  </a:cubicBezTo>
                  <a:cubicBezTo>
                    <a:pt x="5765" y="26148"/>
                    <a:pt x="6064" y="26512"/>
                    <a:pt x="6367" y="26867"/>
                  </a:cubicBezTo>
                  <a:cubicBezTo>
                    <a:pt x="6486" y="28458"/>
                    <a:pt x="6600" y="30051"/>
                    <a:pt x="6706" y="31644"/>
                  </a:cubicBezTo>
                  <a:cubicBezTo>
                    <a:pt x="6709" y="31679"/>
                    <a:pt x="6737" y="31697"/>
                    <a:pt x="6764" y="31697"/>
                  </a:cubicBezTo>
                  <a:cubicBezTo>
                    <a:pt x="6791" y="31697"/>
                    <a:pt x="6816" y="31680"/>
                    <a:pt x="6815" y="31644"/>
                  </a:cubicBezTo>
                  <a:cubicBezTo>
                    <a:pt x="6620" y="20979"/>
                    <a:pt x="5416" y="10178"/>
                    <a:pt x="2064" y="15"/>
                  </a:cubicBezTo>
                  <a:cubicBezTo>
                    <a:pt x="2061" y="5"/>
                    <a:pt x="2053" y="1"/>
                    <a:pt x="20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1178;p41">
              <a:extLst>
                <a:ext uri="{FF2B5EF4-FFF2-40B4-BE49-F238E27FC236}">
                  <a16:creationId xmlns:a16="http://schemas.microsoft.com/office/drawing/2014/main" id="{CE5C2815-7151-2797-30FC-736593C32EB4}"/>
                </a:ext>
              </a:extLst>
            </p:cNvPr>
            <p:cNvSpPr/>
            <p:nvPr/>
          </p:nvSpPr>
          <p:spPr>
            <a:xfrm>
              <a:off x="12916475" y="2200900"/>
              <a:ext cx="533425" cy="475500"/>
            </a:xfrm>
            <a:custGeom>
              <a:avLst/>
              <a:gdLst/>
              <a:ahLst/>
              <a:cxnLst/>
              <a:rect l="l" t="t" r="r" b="b"/>
              <a:pathLst>
                <a:path w="21337" h="19020" extrusionOk="0">
                  <a:moveTo>
                    <a:pt x="124" y="0"/>
                  </a:moveTo>
                  <a:cubicBezTo>
                    <a:pt x="1" y="0"/>
                    <a:pt x="124" y="1464"/>
                    <a:pt x="398" y="3548"/>
                  </a:cubicBezTo>
                  <a:cubicBezTo>
                    <a:pt x="546" y="4686"/>
                    <a:pt x="738" y="6008"/>
                    <a:pt x="956" y="7377"/>
                  </a:cubicBezTo>
                  <a:cubicBezTo>
                    <a:pt x="1055" y="7972"/>
                    <a:pt x="1154" y="8580"/>
                    <a:pt x="1262" y="9183"/>
                  </a:cubicBezTo>
                  <a:cubicBezTo>
                    <a:pt x="1399" y="9985"/>
                    <a:pt x="1543" y="10783"/>
                    <a:pt x="1692" y="11548"/>
                  </a:cubicBezTo>
                  <a:cubicBezTo>
                    <a:pt x="2254" y="14443"/>
                    <a:pt x="2857" y="16887"/>
                    <a:pt x="3329" y="17408"/>
                  </a:cubicBezTo>
                  <a:cubicBezTo>
                    <a:pt x="4623" y="18846"/>
                    <a:pt x="8602" y="19019"/>
                    <a:pt x="10669" y="19019"/>
                  </a:cubicBezTo>
                  <a:cubicBezTo>
                    <a:pt x="12736" y="19019"/>
                    <a:pt x="16718" y="18851"/>
                    <a:pt x="18009" y="17408"/>
                  </a:cubicBezTo>
                  <a:cubicBezTo>
                    <a:pt x="18480" y="16887"/>
                    <a:pt x="19084" y="14443"/>
                    <a:pt x="19645" y="11548"/>
                  </a:cubicBezTo>
                  <a:cubicBezTo>
                    <a:pt x="19795" y="10783"/>
                    <a:pt x="19939" y="9985"/>
                    <a:pt x="20076" y="9183"/>
                  </a:cubicBezTo>
                  <a:cubicBezTo>
                    <a:pt x="20183" y="8580"/>
                    <a:pt x="20282" y="7972"/>
                    <a:pt x="20381" y="7377"/>
                  </a:cubicBezTo>
                  <a:cubicBezTo>
                    <a:pt x="20601" y="6008"/>
                    <a:pt x="20791" y="4684"/>
                    <a:pt x="20940" y="3548"/>
                  </a:cubicBezTo>
                  <a:cubicBezTo>
                    <a:pt x="21213" y="1464"/>
                    <a:pt x="21337" y="0"/>
                    <a:pt x="21213" y="0"/>
                  </a:cubicBezTo>
                  <a:close/>
                </a:path>
              </a:pathLst>
            </a:custGeom>
            <a:solidFill>
              <a:srgbClr val="F49D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1179;p41">
              <a:extLst>
                <a:ext uri="{FF2B5EF4-FFF2-40B4-BE49-F238E27FC236}">
                  <a16:creationId xmlns:a16="http://schemas.microsoft.com/office/drawing/2014/main" id="{946926CF-ED2A-FBEC-001F-7BD51A1D0A2B}"/>
                </a:ext>
              </a:extLst>
            </p:cNvPr>
            <p:cNvSpPr/>
            <p:nvPr/>
          </p:nvSpPr>
          <p:spPr>
            <a:xfrm>
              <a:off x="12916475" y="2200900"/>
              <a:ext cx="533425" cy="475525"/>
            </a:xfrm>
            <a:custGeom>
              <a:avLst/>
              <a:gdLst/>
              <a:ahLst/>
              <a:cxnLst/>
              <a:rect l="l" t="t" r="r" b="b"/>
              <a:pathLst>
                <a:path w="21337" h="19021" extrusionOk="0">
                  <a:moveTo>
                    <a:pt x="1" y="0"/>
                  </a:moveTo>
                  <a:lnTo>
                    <a:pt x="1" y="19021"/>
                  </a:lnTo>
                  <a:lnTo>
                    <a:pt x="21337" y="19021"/>
                  </a:lnTo>
                  <a:lnTo>
                    <a:pt x="213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1180;p41">
              <a:extLst>
                <a:ext uri="{FF2B5EF4-FFF2-40B4-BE49-F238E27FC236}">
                  <a16:creationId xmlns:a16="http://schemas.microsoft.com/office/drawing/2014/main" id="{7C606F03-264F-24FB-1020-BA1CB7908577}"/>
                </a:ext>
              </a:extLst>
            </p:cNvPr>
            <p:cNvSpPr/>
            <p:nvPr/>
          </p:nvSpPr>
          <p:spPr>
            <a:xfrm>
              <a:off x="12931525" y="2187000"/>
              <a:ext cx="503325" cy="503325"/>
            </a:xfrm>
            <a:custGeom>
              <a:avLst/>
              <a:gdLst/>
              <a:ahLst/>
              <a:cxnLst/>
              <a:rect l="l" t="t" r="r" b="b"/>
              <a:pathLst>
                <a:path w="20133" h="20133" extrusionOk="0">
                  <a:moveTo>
                    <a:pt x="10067" y="1"/>
                  </a:moveTo>
                  <a:cubicBezTo>
                    <a:pt x="7398" y="1"/>
                    <a:pt x="4837" y="1061"/>
                    <a:pt x="2949" y="2949"/>
                  </a:cubicBezTo>
                  <a:cubicBezTo>
                    <a:pt x="1061" y="4837"/>
                    <a:pt x="1" y="7397"/>
                    <a:pt x="1" y="10067"/>
                  </a:cubicBezTo>
                  <a:cubicBezTo>
                    <a:pt x="1" y="12736"/>
                    <a:pt x="1061" y="15296"/>
                    <a:pt x="2949" y="17184"/>
                  </a:cubicBezTo>
                  <a:cubicBezTo>
                    <a:pt x="4837" y="19072"/>
                    <a:pt x="7398" y="20132"/>
                    <a:pt x="10067" y="20132"/>
                  </a:cubicBezTo>
                  <a:cubicBezTo>
                    <a:pt x="12736" y="20132"/>
                    <a:pt x="15296" y="19072"/>
                    <a:pt x="17184" y="17184"/>
                  </a:cubicBezTo>
                  <a:cubicBezTo>
                    <a:pt x="19072" y="15296"/>
                    <a:pt x="20133" y="12736"/>
                    <a:pt x="20133" y="10067"/>
                  </a:cubicBezTo>
                  <a:cubicBezTo>
                    <a:pt x="20133" y="7397"/>
                    <a:pt x="19072" y="4837"/>
                    <a:pt x="17184" y="2949"/>
                  </a:cubicBezTo>
                  <a:cubicBezTo>
                    <a:pt x="15296" y="1061"/>
                    <a:pt x="12736" y="1"/>
                    <a:pt x="100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1181;p41">
              <a:extLst>
                <a:ext uri="{FF2B5EF4-FFF2-40B4-BE49-F238E27FC236}">
                  <a16:creationId xmlns:a16="http://schemas.microsoft.com/office/drawing/2014/main" id="{7E188621-DE34-2E9E-E0D3-9C522354B155}"/>
                </a:ext>
              </a:extLst>
            </p:cNvPr>
            <p:cNvSpPr/>
            <p:nvPr/>
          </p:nvSpPr>
          <p:spPr>
            <a:xfrm>
              <a:off x="13057350" y="2312825"/>
              <a:ext cx="251675" cy="251675"/>
            </a:xfrm>
            <a:custGeom>
              <a:avLst/>
              <a:gdLst/>
              <a:ahLst/>
              <a:cxnLst/>
              <a:rect l="l" t="t" r="r" b="b"/>
              <a:pathLst>
                <a:path w="10067" h="10067" extrusionOk="0">
                  <a:moveTo>
                    <a:pt x="5034" y="1"/>
                  </a:moveTo>
                  <a:cubicBezTo>
                    <a:pt x="2254" y="1"/>
                    <a:pt x="1" y="2254"/>
                    <a:pt x="1" y="5034"/>
                  </a:cubicBezTo>
                  <a:cubicBezTo>
                    <a:pt x="1" y="7813"/>
                    <a:pt x="2254" y="10066"/>
                    <a:pt x="5034" y="10066"/>
                  </a:cubicBezTo>
                  <a:cubicBezTo>
                    <a:pt x="7813" y="10066"/>
                    <a:pt x="10067" y="7813"/>
                    <a:pt x="10067" y="5034"/>
                  </a:cubicBezTo>
                  <a:cubicBezTo>
                    <a:pt x="10067" y="2254"/>
                    <a:pt x="7813" y="1"/>
                    <a:pt x="50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1182;p41">
              <a:extLst>
                <a:ext uri="{FF2B5EF4-FFF2-40B4-BE49-F238E27FC236}">
                  <a16:creationId xmlns:a16="http://schemas.microsoft.com/office/drawing/2014/main" id="{84FCD7A6-73B6-2EBB-FF4C-1C4CD0352E6F}"/>
                </a:ext>
              </a:extLst>
            </p:cNvPr>
            <p:cNvSpPr/>
            <p:nvPr/>
          </p:nvSpPr>
          <p:spPr>
            <a:xfrm>
              <a:off x="12926400" y="2289600"/>
              <a:ext cx="513575" cy="95725"/>
            </a:xfrm>
            <a:custGeom>
              <a:avLst/>
              <a:gdLst/>
              <a:ahLst/>
              <a:cxnLst/>
              <a:rect l="l" t="t" r="r" b="b"/>
              <a:pathLst>
                <a:path w="20543" h="3829" extrusionOk="0">
                  <a:moveTo>
                    <a:pt x="1" y="0"/>
                  </a:moveTo>
                  <a:cubicBezTo>
                    <a:pt x="149" y="1138"/>
                    <a:pt x="341" y="2460"/>
                    <a:pt x="559" y="3829"/>
                  </a:cubicBezTo>
                  <a:lnTo>
                    <a:pt x="19984" y="3829"/>
                  </a:lnTo>
                  <a:cubicBezTo>
                    <a:pt x="20204" y="2460"/>
                    <a:pt x="20394" y="1136"/>
                    <a:pt x="205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1183;p41">
              <a:extLst>
                <a:ext uri="{FF2B5EF4-FFF2-40B4-BE49-F238E27FC236}">
                  <a16:creationId xmlns:a16="http://schemas.microsoft.com/office/drawing/2014/main" id="{E92D1B31-16AC-1E5A-AB54-6E30D818CB0A}"/>
                </a:ext>
              </a:extLst>
            </p:cNvPr>
            <p:cNvSpPr/>
            <p:nvPr/>
          </p:nvSpPr>
          <p:spPr>
            <a:xfrm>
              <a:off x="12948000" y="2430500"/>
              <a:ext cx="470375" cy="59150"/>
            </a:xfrm>
            <a:custGeom>
              <a:avLst/>
              <a:gdLst/>
              <a:ahLst/>
              <a:cxnLst/>
              <a:rect l="l" t="t" r="r" b="b"/>
              <a:pathLst>
                <a:path w="18815" h="2366" extrusionOk="0">
                  <a:moveTo>
                    <a:pt x="1" y="1"/>
                  </a:moveTo>
                  <a:cubicBezTo>
                    <a:pt x="138" y="802"/>
                    <a:pt x="282" y="1601"/>
                    <a:pt x="431" y="2366"/>
                  </a:cubicBezTo>
                  <a:lnTo>
                    <a:pt x="18384" y="2366"/>
                  </a:lnTo>
                  <a:cubicBezTo>
                    <a:pt x="18534" y="1601"/>
                    <a:pt x="18678" y="802"/>
                    <a:pt x="188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1184;p41">
              <a:extLst>
                <a:ext uri="{FF2B5EF4-FFF2-40B4-BE49-F238E27FC236}">
                  <a16:creationId xmlns:a16="http://schemas.microsoft.com/office/drawing/2014/main" id="{64B96C88-CB1C-C066-55A8-E23C3505AF21}"/>
                </a:ext>
              </a:extLst>
            </p:cNvPr>
            <p:cNvSpPr/>
            <p:nvPr/>
          </p:nvSpPr>
          <p:spPr>
            <a:xfrm>
              <a:off x="11540450" y="1460575"/>
              <a:ext cx="448425" cy="46800"/>
            </a:xfrm>
            <a:custGeom>
              <a:avLst/>
              <a:gdLst/>
              <a:ahLst/>
              <a:cxnLst/>
              <a:rect l="l" t="t" r="r" b="b"/>
              <a:pathLst>
                <a:path w="17937" h="1872" extrusionOk="0">
                  <a:moveTo>
                    <a:pt x="17190" y="0"/>
                  </a:moveTo>
                  <a:cubicBezTo>
                    <a:pt x="17184" y="0"/>
                    <a:pt x="17179" y="1"/>
                    <a:pt x="17174" y="1"/>
                  </a:cubicBezTo>
                  <a:lnTo>
                    <a:pt x="730" y="380"/>
                  </a:lnTo>
                  <a:cubicBezTo>
                    <a:pt x="324" y="390"/>
                    <a:pt x="1" y="721"/>
                    <a:pt x="2" y="1125"/>
                  </a:cubicBezTo>
                  <a:cubicBezTo>
                    <a:pt x="2" y="1537"/>
                    <a:pt x="335" y="1871"/>
                    <a:pt x="747" y="1871"/>
                  </a:cubicBezTo>
                  <a:lnTo>
                    <a:pt x="17191" y="1871"/>
                  </a:lnTo>
                  <a:cubicBezTo>
                    <a:pt x="17603" y="1871"/>
                    <a:pt x="17936" y="1537"/>
                    <a:pt x="17936" y="1125"/>
                  </a:cubicBezTo>
                  <a:lnTo>
                    <a:pt x="17936" y="747"/>
                  </a:lnTo>
                  <a:cubicBezTo>
                    <a:pt x="17936" y="333"/>
                    <a:pt x="17600" y="0"/>
                    <a:pt x="17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1185;p41">
              <a:extLst>
                <a:ext uri="{FF2B5EF4-FFF2-40B4-BE49-F238E27FC236}">
                  <a16:creationId xmlns:a16="http://schemas.microsoft.com/office/drawing/2014/main" id="{0E39FFAD-DEA1-CC84-5AAB-E02968B40F5A}"/>
                </a:ext>
              </a:extLst>
            </p:cNvPr>
            <p:cNvSpPr/>
            <p:nvPr/>
          </p:nvSpPr>
          <p:spPr>
            <a:xfrm>
              <a:off x="11722200" y="837350"/>
              <a:ext cx="833500" cy="529175"/>
            </a:xfrm>
            <a:custGeom>
              <a:avLst/>
              <a:gdLst/>
              <a:ahLst/>
              <a:cxnLst/>
              <a:rect l="l" t="t" r="r" b="b"/>
              <a:pathLst>
                <a:path w="33340" h="21167" extrusionOk="0">
                  <a:moveTo>
                    <a:pt x="5425" y="1"/>
                  </a:moveTo>
                  <a:cubicBezTo>
                    <a:pt x="4560" y="2"/>
                    <a:pt x="3815" y="615"/>
                    <a:pt x="3648" y="1464"/>
                  </a:cubicBezTo>
                  <a:lnTo>
                    <a:pt x="219" y="19008"/>
                  </a:lnTo>
                  <a:cubicBezTo>
                    <a:pt x="1" y="20125"/>
                    <a:pt x="861" y="21167"/>
                    <a:pt x="2001" y="21167"/>
                  </a:cubicBezTo>
                  <a:lnTo>
                    <a:pt x="27915" y="21167"/>
                  </a:lnTo>
                  <a:cubicBezTo>
                    <a:pt x="27916" y="21167"/>
                    <a:pt x="27917" y="21167"/>
                    <a:pt x="27918" y="21167"/>
                  </a:cubicBezTo>
                  <a:cubicBezTo>
                    <a:pt x="28784" y="21167"/>
                    <a:pt x="29528" y="20553"/>
                    <a:pt x="29692" y="19703"/>
                  </a:cubicBezTo>
                  <a:lnTo>
                    <a:pt x="33121" y="2164"/>
                  </a:lnTo>
                  <a:cubicBezTo>
                    <a:pt x="33339" y="1042"/>
                    <a:pt x="32484" y="1"/>
                    <a:pt x="313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1186;p41">
              <a:extLst>
                <a:ext uri="{FF2B5EF4-FFF2-40B4-BE49-F238E27FC236}">
                  <a16:creationId xmlns:a16="http://schemas.microsoft.com/office/drawing/2014/main" id="{A1423ABE-E92E-6E05-3A39-53ECAC62DA73}"/>
                </a:ext>
              </a:extLst>
            </p:cNvPr>
            <p:cNvSpPr/>
            <p:nvPr/>
          </p:nvSpPr>
          <p:spPr>
            <a:xfrm>
              <a:off x="11760025" y="837350"/>
              <a:ext cx="795675" cy="529175"/>
            </a:xfrm>
            <a:custGeom>
              <a:avLst/>
              <a:gdLst/>
              <a:ahLst/>
              <a:cxnLst/>
              <a:rect l="l" t="t" r="r" b="b"/>
              <a:pathLst>
                <a:path w="31827" h="21167" extrusionOk="0">
                  <a:moveTo>
                    <a:pt x="5425" y="1"/>
                  </a:moveTo>
                  <a:cubicBezTo>
                    <a:pt x="4559" y="1"/>
                    <a:pt x="3815" y="615"/>
                    <a:pt x="3647" y="1464"/>
                  </a:cubicBezTo>
                  <a:lnTo>
                    <a:pt x="220" y="19008"/>
                  </a:lnTo>
                  <a:cubicBezTo>
                    <a:pt x="1" y="20125"/>
                    <a:pt x="860" y="21167"/>
                    <a:pt x="1998" y="21167"/>
                  </a:cubicBezTo>
                  <a:lnTo>
                    <a:pt x="26402" y="21167"/>
                  </a:lnTo>
                  <a:cubicBezTo>
                    <a:pt x="26403" y="21167"/>
                    <a:pt x="26404" y="21167"/>
                    <a:pt x="26405" y="21167"/>
                  </a:cubicBezTo>
                  <a:cubicBezTo>
                    <a:pt x="27271" y="21167"/>
                    <a:pt x="28015" y="20553"/>
                    <a:pt x="28179" y="19703"/>
                  </a:cubicBezTo>
                  <a:lnTo>
                    <a:pt x="31608" y="2164"/>
                  </a:lnTo>
                  <a:cubicBezTo>
                    <a:pt x="31826" y="1042"/>
                    <a:pt x="30971" y="1"/>
                    <a:pt x="298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1187;p41">
              <a:extLst>
                <a:ext uri="{FF2B5EF4-FFF2-40B4-BE49-F238E27FC236}">
                  <a16:creationId xmlns:a16="http://schemas.microsoft.com/office/drawing/2014/main" id="{55CBA9D4-4C2B-B9CF-4E04-1BDCAD29E84D}"/>
                </a:ext>
              </a:extLst>
            </p:cNvPr>
            <p:cNvSpPr/>
            <p:nvPr/>
          </p:nvSpPr>
          <p:spPr>
            <a:xfrm>
              <a:off x="12034300" y="1129900"/>
              <a:ext cx="324800" cy="377425"/>
            </a:xfrm>
            <a:custGeom>
              <a:avLst/>
              <a:gdLst/>
              <a:ahLst/>
              <a:cxnLst/>
              <a:rect l="l" t="t" r="r" b="b"/>
              <a:pathLst>
                <a:path w="12992" h="15097" extrusionOk="0">
                  <a:moveTo>
                    <a:pt x="8337" y="1"/>
                  </a:moveTo>
                  <a:cubicBezTo>
                    <a:pt x="8336" y="1"/>
                    <a:pt x="8335" y="1"/>
                    <a:pt x="8334" y="1"/>
                  </a:cubicBezTo>
                  <a:lnTo>
                    <a:pt x="1042" y="1"/>
                  </a:lnTo>
                  <a:cubicBezTo>
                    <a:pt x="438" y="1"/>
                    <a:pt x="0" y="576"/>
                    <a:pt x="162" y="1154"/>
                  </a:cubicBezTo>
                  <a:lnTo>
                    <a:pt x="3564" y="13580"/>
                  </a:lnTo>
                  <a:lnTo>
                    <a:pt x="3979" y="15097"/>
                  </a:lnTo>
                  <a:lnTo>
                    <a:pt x="11983" y="15097"/>
                  </a:lnTo>
                  <a:cubicBezTo>
                    <a:pt x="12568" y="15097"/>
                    <a:pt x="12991" y="14540"/>
                    <a:pt x="12837" y="13977"/>
                  </a:cubicBezTo>
                  <a:lnTo>
                    <a:pt x="9188" y="653"/>
                  </a:lnTo>
                  <a:cubicBezTo>
                    <a:pt x="9083" y="268"/>
                    <a:pt x="8734" y="1"/>
                    <a:pt x="83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1188;p41">
              <a:extLst>
                <a:ext uri="{FF2B5EF4-FFF2-40B4-BE49-F238E27FC236}">
                  <a16:creationId xmlns:a16="http://schemas.microsoft.com/office/drawing/2014/main" id="{9E99EE9B-DB60-78BE-40BD-77F52BD81E23}"/>
                </a:ext>
              </a:extLst>
            </p:cNvPr>
            <p:cNvSpPr/>
            <p:nvPr/>
          </p:nvSpPr>
          <p:spPr>
            <a:xfrm>
              <a:off x="12076050" y="1129900"/>
              <a:ext cx="283075" cy="377425"/>
            </a:xfrm>
            <a:custGeom>
              <a:avLst/>
              <a:gdLst/>
              <a:ahLst/>
              <a:cxnLst/>
              <a:rect l="l" t="t" r="r" b="b"/>
              <a:pathLst>
                <a:path w="11323" h="15097" extrusionOk="0">
                  <a:moveTo>
                    <a:pt x="6667" y="1"/>
                  </a:moveTo>
                  <a:cubicBezTo>
                    <a:pt x="6666" y="1"/>
                    <a:pt x="6665" y="1"/>
                    <a:pt x="6664" y="1"/>
                  </a:cubicBezTo>
                  <a:lnTo>
                    <a:pt x="1154" y="1"/>
                  </a:lnTo>
                  <a:cubicBezTo>
                    <a:pt x="489" y="1"/>
                    <a:pt x="0" y="637"/>
                    <a:pt x="179" y="1282"/>
                  </a:cubicBezTo>
                  <a:lnTo>
                    <a:pt x="3759" y="14352"/>
                  </a:lnTo>
                  <a:cubicBezTo>
                    <a:pt x="3878" y="14792"/>
                    <a:pt x="4276" y="15097"/>
                    <a:pt x="4732" y="15097"/>
                  </a:cubicBezTo>
                  <a:cubicBezTo>
                    <a:pt x="4733" y="15097"/>
                    <a:pt x="4734" y="15097"/>
                    <a:pt x="4735" y="15097"/>
                  </a:cubicBezTo>
                  <a:lnTo>
                    <a:pt x="10313" y="15097"/>
                  </a:lnTo>
                  <a:cubicBezTo>
                    <a:pt x="10898" y="15097"/>
                    <a:pt x="11323" y="14540"/>
                    <a:pt x="11169" y="13977"/>
                  </a:cubicBezTo>
                  <a:lnTo>
                    <a:pt x="7518" y="653"/>
                  </a:lnTo>
                  <a:cubicBezTo>
                    <a:pt x="7413" y="268"/>
                    <a:pt x="7064" y="1"/>
                    <a:pt x="6667" y="1"/>
                  </a:cubicBezTo>
                  <a:close/>
                </a:path>
              </a:pathLst>
            </a:custGeom>
            <a:solidFill>
              <a:srgbClr val="4B59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1189;p41">
              <a:extLst>
                <a:ext uri="{FF2B5EF4-FFF2-40B4-BE49-F238E27FC236}">
                  <a16:creationId xmlns:a16="http://schemas.microsoft.com/office/drawing/2014/main" id="{21BAB397-2D44-5324-2136-35DB008B1F1B}"/>
                </a:ext>
              </a:extLst>
            </p:cNvPr>
            <p:cNvSpPr/>
            <p:nvPr/>
          </p:nvSpPr>
          <p:spPr>
            <a:xfrm>
              <a:off x="12076050" y="1129900"/>
              <a:ext cx="283075" cy="377425"/>
            </a:xfrm>
            <a:custGeom>
              <a:avLst/>
              <a:gdLst/>
              <a:ahLst/>
              <a:cxnLst/>
              <a:rect l="l" t="t" r="r" b="b"/>
              <a:pathLst>
                <a:path w="11323" h="15097" extrusionOk="0">
                  <a:moveTo>
                    <a:pt x="6667" y="1"/>
                  </a:moveTo>
                  <a:cubicBezTo>
                    <a:pt x="6666" y="1"/>
                    <a:pt x="6665" y="1"/>
                    <a:pt x="6664" y="1"/>
                  </a:cubicBezTo>
                  <a:lnTo>
                    <a:pt x="1154" y="1"/>
                  </a:lnTo>
                  <a:cubicBezTo>
                    <a:pt x="489" y="1"/>
                    <a:pt x="0" y="637"/>
                    <a:pt x="179" y="1282"/>
                  </a:cubicBezTo>
                  <a:lnTo>
                    <a:pt x="3759" y="14352"/>
                  </a:lnTo>
                  <a:cubicBezTo>
                    <a:pt x="3878" y="14792"/>
                    <a:pt x="4276" y="15097"/>
                    <a:pt x="4732" y="15097"/>
                  </a:cubicBezTo>
                  <a:cubicBezTo>
                    <a:pt x="4733" y="15097"/>
                    <a:pt x="4734" y="15097"/>
                    <a:pt x="4735" y="15097"/>
                  </a:cubicBezTo>
                  <a:lnTo>
                    <a:pt x="10313" y="15097"/>
                  </a:lnTo>
                  <a:cubicBezTo>
                    <a:pt x="10898" y="15097"/>
                    <a:pt x="11323" y="14540"/>
                    <a:pt x="11169" y="13977"/>
                  </a:cubicBezTo>
                  <a:lnTo>
                    <a:pt x="7518" y="653"/>
                  </a:lnTo>
                  <a:cubicBezTo>
                    <a:pt x="7413" y="268"/>
                    <a:pt x="7064" y="1"/>
                    <a:pt x="6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1190;p41">
              <a:extLst>
                <a:ext uri="{FF2B5EF4-FFF2-40B4-BE49-F238E27FC236}">
                  <a16:creationId xmlns:a16="http://schemas.microsoft.com/office/drawing/2014/main" id="{A410FD04-57F3-DD29-DDDF-EC6315168C74}"/>
                </a:ext>
              </a:extLst>
            </p:cNvPr>
            <p:cNvSpPr/>
            <p:nvPr/>
          </p:nvSpPr>
          <p:spPr>
            <a:xfrm>
              <a:off x="11816875" y="1469350"/>
              <a:ext cx="356325" cy="38025"/>
            </a:xfrm>
            <a:custGeom>
              <a:avLst/>
              <a:gdLst/>
              <a:ahLst/>
              <a:cxnLst/>
              <a:rect l="l" t="t" r="r" b="b"/>
              <a:pathLst>
                <a:path w="14253" h="1521" extrusionOk="0">
                  <a:moveTo>
                    <a:pt x="760" y="0"/>
                  </a:moveTo>
                  <a:cubicBezTo>
                    <a:pt x="341" y="0"/>
                    <a:pt x="0" y="341"/>
                    <a:pt x="0" y="760"/>
                  </a:cubicBezTo>
                  <a:cubicBezTo>
                    <a:pt x="0" y="1180"/>
                    <a:pt x="341" y="1520"/>
                    <a:pt x="760" y="1520"/>
                  </a:cubicBezTo>
                  <a:lnTo>
                    <a:pt x="14252" y="1520"/>
                  </a:lnTo>
                  <a:lnTo>
                    <a:pt x="138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1191;p41">
              <a:extLst>
                <a:ext uri="{FF2B5EF4-FFF2-40B4-BE49-F238E27FC236}">
                  <a16:creationId xmlns:a16="http://schemas.microsoft.com/office/drawing/2014/main" id="{5C253186-ED7F-47D4-B159-93F6C56DE8B7}"/>
                </a:ext>
              </a:extLst>
            </p:cNvPr>
            <p:cNvSpPr/>
            <p:nvPr/>
          </p:nvSpPr>
          <p:spPr>
            <a:xfrm>
              <a:off x="12048850" y="970000"/>
              <a:ext cx="35700" cy="117775"/>
            </a:xfrm>
            <a:custGeom>
              <a:avLst/>
              <a:gdLst/>
              <a:ahLst/>
              <a:cxnLst/>
              <a:rect l="l" t="t" r="r" b="b"/>
              <a:pathLst>
                <a:path w="1428" h="4711" extrusionOk="0">
                  <a:moveTo>
                    <a:pt x="1108" y="0"/>
                  </a:moveTo>
                  <a:cubicBezTo>
                    <a:pt x="970" y="0"/>
                    <a:pt x="846" y="98"/>
                    <a:pt x="821" y="238"/>
                  </a:cubicBezTo>
                  <a:lnTo>
                    <a:pt x="31" y="4362"/>
                  </a:lnTo>
                  <a:cubicBezTo>
                    <a:pt x="0" y="4521"/>
                    <a:pt x="105" y="4675"/>
                    <a:pt x="265" y="4705"/>
                  </a:cubicBezTo>
                  <a:cubicBezTo>
                    <a:pt x="283" y="4709"/>
                    <a:pt x="302" y="4711"/>
                    <a:pt x="320" y="4711"/>
                  </a:cubicBezTo>
                  <a:cubicBezTo>
                    <a:pt x="458" y="4711"/>
                    <a:pt x="581" y="4613"/>
                    <a:pt x="608" y="4473"/>
                  </a:cubicBezTo>
                  <a:lnTo>
                    <a:pt x="1397" y="349"/>
                  </a:lnTo>
                  <a:cubicBezTo>
                    <a:pt x="1427" y="190"/>
                    <a:pt x="1322" y="36"/>
                    <a:pt x="1164" y="5"/>
                  </a:cubicBezTo>
                  <a:cubicBezTo>
                    <a:pt x="1145" y="2"/>
                    <a:pt x="1127" y="0"/>
                    <a:pt x="11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1192;p41">
              <a:extLst>
                <a:ext uri="{FF2B5EF4-FFF2-40B4-BE49-F238E27FC236}">
                  <a16:creationId xmlns:a16="http://schemas.microsoft.com/office/drawing/2014/main" id="{3BDE3FFC-E47C-043E-3AB4-FE880CDC94C7}"/>
                </a:ext>
              </a:extLst>
            </p:cNvPr>
            <p:cNvSpPr/>
            <p:nvPr/>
          </p:nvSpPr>
          <p:spPr>
            <a:xfrm>
              <a:off x="12083100" y="970000"/>
              <a:ext cx="35700" cy="117775"/>
            </a:xfrm>
            <a:custGeom>
              <a:avLst/>
              <a:gdLst/>
              <a:ahLst/>
              <a:cxnLst/>
              <a:rect l="l" t="t" r="r" b="b"/>
              <a:pathLst>
                <a:path w="1428" h="4711" extrusionOk="0">
                  <a:moveTo>
                    <a:pt x="1108" y="0"/>
                  </a:moveTo>
                  <a:cubicBezTo>
                    <a:pt x="970" y="0"/>
                    <a:pt x="846" y="98"/>
                    <a:pt x="819" y="238"/>
                  </a:cubicBezTo>
                  <a:lnTo>
                    <a:pt x="31" y="4362"/>
                  </a:lnTo>
                  <a:cubicBezTo>
                    <a:pt x="0" y="4521"/>
                    <a:pt x="105" y="4675"/>
                    <a:pt x="264" y="4705"/>
                  </a:cubicBezTo>
                  <a:cubicBezTo>
                    <a:pt x="282" y="4709"/>
                    <a:pt x="301" y="4711"/>
                    <a:pt x="319" y="4711"/>
                  </a:cubicBezTo>
                  <a:cubicBezTo>
                    <a:pt x="458" y="4711"/>
                    <a:pt x="581" y="4613"/>
                    <a:pt x="608" y="4473"/>
                  </a:cubicBezTo>
                  <a:lnTo>
                    <a:pt x="1397" y="349"/>
                  </a:lnTo>
                  <a:cubicBezTo>
                    <a:pt x="1427" y="190"/>
                    <a:pt x="1323" y="36"/>
                    <a:pt x="1164" y="5"/>
                  </a:cubicBezTo>
                  <a:cubicBezTo>
                    <a:pt x="1145" y="2"/>
                    <a:pt x="1127" y="0"/>
                    <a:pt x="11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1193;p41">
              <a:extLst>
                <a:ext uri="{FF2B5EF4-FFF2-40B4-BE49-F238E27FC236}">
                  <a16:creationId xmlns:a16="http://schemas.microsoft.com/office/drawing/2014/main" id="{88152E26-B6AE-AD4A-05D9-2E2114854FBC}"/>
                </a:ext>
              </a:extLst>
            </p:cNvPr>
            <p:cNvSpPr/>
            <p:nvPr/>
          </p:nvSpPr>
          <p:spPr>
            <a:xfrm>
              <a:off x="12117325" y="970000"/>
              <a:ext cx="35725" cy="117775"/>
            </a:xfrm>
            <a:custGeom>
              <a:avLst/>
              <a:gdLst/>
              <a:ahLst/>
              <a:cxnLst/>
              <a:rect l="l" t="t" r="r" b="b"/>
              <a:pathLst>
                <a:path w="1429" h="4711" extrusionOk="0">
                  <a:moveTo>
                    <a:pt x="1108" y="0"/>
                  </a:moveTo>
                  <a:cubicBezTo>
                    <a:pt x="970" y="0"/>
                    <a:pt x="846" y="98"/>
                    <a:pt x="821" y="238"/>
                  </a:cubicBezTo>
                  <a:lnTo>
                    <a:pt x="31" y="4362"/>
                  </a:lnTo>
                  <a:cubicBezTo>
                    <a:pt x="0" y="4521"/>
                    <a:pt x="105" y="4675"/>
                    <a:pt x="265" y="4705"/>
                  </a:cubicBezTo>
                  <a:cubicBezTo>
                    <a:pt x="284" y="4709"/>
                    <a:pt x="302" y="4711"/>
                    <a:pt x="321" y="4711"/>
                  </a:cubicBezTo>
                  <a:cubicBezTo>
                    <a:pt x="459" y="4711"/>
                    <a:pt x="581" y="4613"/>
                    <a:pt x="610" y="4473"/>
                  </a:cubicBezTo>
                  <a:lnTo>
                    <a:pt x="1398" y="349"/>
                  </a:lnTo>
                  <a:cubicBezTo>
                    <a:pt x="1429" y="189"/>
                    <a:pt x="1324" y="36"/>
                    <a:pt x="1164" y="5"/>
                  </a:cubicBezTo>
                  <a:cubicBezTo>
                    <a:pt x="1145" y="2"/>
                    <a:pt x="1127" y="0"/>
                    <a:pt x="11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1194;p41">
              <a:extLst>
                <a:ext uri="{FF2B5EF4-FFF2-40B4-BE49-F238E27FC236}">
                  <a16:creationId xmlns:a16="http://schemas.microsoft.com/office/drawing/2014/main" id="{504D0BC8-E331-0090-31B0-01E230B35512}"/>
                </a:ext>
              </a:extLst>
            </p:cNvPr>
            <p:cNvSpPr/>
            <p:nvPr/>
          </p:nvSpPr>
          <p:spPr>
            <a:xfrm>
              <a:off x="12151575" y="970000"/>
              <a:ext cx="35700" cy="117775"/>
            </a:xfrm>
            <a:custGeom>
              <a:avLst/>
              <a:gdLst/>
              <a:ahLst/>
              <a:cxnLst/>
              <a:rect l="l" t="t" r="r" b="b"/>
              <a:pathLst>
                <a:path w="1428" h="4711" extrusionOk="0">
                  <a:moveTo>
                    <a:pt x="1108" y="0"/>
                  </a:moveTo>
                  <a:cubicBezTo>
                    <a:pt x="970" y="0"/>
                    <a:pt x="846" y="98"/>
                    <a:pt x="819" y="238"/>
                  </a:cubicBezTo>
                  <a:lnTo>
                    <a:pt x="31" y="4362"/>
                  </a:lnTo>
                  <a:cubicBezTo>
                    <a:pt x="0" y="4521"/>
                    <a:pt x="105" y="4675"/>
                    <a:pt x="265" y="4705"/>
                  </a:cubicBezTo>
                  <a:cubicBezTo>
                    <a:pt x="284" y="4709"/>
                    <a:pt x="302" y="4711"/>
                    <a:pt x="320" y="4711"/>
                  </a:cubicBezTo>
                  <a:cubicBezTo>
                    <a:pt x="458" y="4711"/>
                    <a:pt x="582" y="4613"/>
                    <a:pt x="608" y="4473"/>
                  </a:cubicBezTo>
                  <a:lnTo>
                    <a:pt x="1398" y="349"/>
                  </a:lnTo>
                  <a:cubicBezTo>
                    <a:pt x="1427" y="190"/>
                    <a:pt x="1324" y="36"/>
                    <a:pt x="1164" y="5"/>
                  </a:cubicBezTo>
                  <a:cubicBezTo>
                    <a:pt x="1145" y="2"/>
                    <a:pt x="1127" y="0"/>
                    <a:pt x="11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1195;p41">
              <a:extLst>
                <a:ext uri="{FF2B5EF4-FFF2-40B4-BE49-F238E27FC236}">
                  <a16:creationId xmlns:a16="http://schemas.microsoft.com/office/drawing/2014/main" id="{88FC8BE8-CA1F-FA8B-2803-9592A4389B53}"/>
                </a:ext>
              </a:extLst>
            </p:cNvPr>
            <p:cNvSpPr/>
            <p:nvPr/>
          </p:nvSpPr>
          <p:spPr>
            <a:xfrm>
              <a:off x="12185825" y="970000"/>
              <a:ext cx="35700" cy="117775"/>
            </a:xfrm>
            <a:custGeom>
              <a:avLst/>
              <a:gdLst/>
              <a:ahLst/>
              <a:cxnLst/>
              <a:rect l="l" t="t" r="r" b="b"/>
              <a:pathLst>
                <a:path w="1428" h="4711" extrusionOk="0">
                  <a:moveTo>
                    <a:pt x="1109" y="0"/>
                  </a:moveTo>
                  <a:cubicBezTo>
                    <a:pt x="970" y="0"/>
                    <a:pt x="847" y="98"/>
                    <a:pt x="820" y="238"/>
                  </a:cubicBezTo>
                  <a:lnTo>
                    <a:pt x="31" y="4362"/>
                  </a:lnTo>
                  <a:cubicBezTo>
                    <a:pt x="1" y="4521"/>
                    <a:pt x="105" y="4675"/>
                    <a:pt x="265" y="4705"/>
                  </a:cubicBezTo>
                  <a:cubicBezTo>
                    <a:pt x="284" y="4709"/>
                    <a:pt x="302" y="4711"/>
                    <a:pt x="321" y="4711"/>
                  </a:cubicBezTo>
                  <a:cubicBezTo>
                    <a:pt x="458" y="4711"/>
                    <a:pt x="582" y="4613"/>
                    <a:pt x="609" y="4473"/>
                  </a:cubicBezTo>
                  <a:lnTo>
                    <a:pt x="1397" y="349"/>
                  </a:lnTo>
                  <a:cubicBezTo>
                    <a:pt x="1428" y="190"/>
                    <a:pt x="1323" y="36"/>
                    <a:pt x="1164" y="5"/>
                  </a:cubicBezTo>
                  <a:cubicBezTo>
                    <a:pt x="1146" y="2"/>
                    <a:pt x="1127" y="0"/>
                    <a:pt x="11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1196;p41">
              <a:extLst>
                <a:ext uri="{FF2B5EF4-FFF2-40B4-BE49-F238E27FC236}">
                  <a16:creationId xmlns:a16="http://schemas.microsoft.com/office/drawing/2014/main" id="{4771C6FC-351F-3083-B23B-E64CB54B1361}"/>
                </a:ext>
              </a:extLst>
            </p:cNvPr>
            <p:cNvSpPr/>
            <p:nvPr/>
          </p:nvSpPr>
          <p:spPr>
            <a:xfrm>
              <a:off x="12220050" y="970000"/>
              <a:ext cx="35725" cy="117775"/>
            </a:xfrm>
            <a:custGeom>
              <a:avLst/>
              <a:gdLst/>
              <a:ahLst/>
              <a:cxnLst/>
              <a:rect l="l" t="t" r="r" b="b"/>
              <a:pathLst>
                <a:path w="1429" h="4711" extrusionOk="0">
                  <a:moveTo>
                    <a:pt x="1108" y="0"/>
                  </a:moveTo>
                  <a:cubicBezTo>
                    <a:pt x="970" y="0"/>
                    <a:pt x="847" y="98"/>
                    <a:pt x="821" y="238"/>
                  </a:cubicBezTo>
                  <a:lnTo>
                    <a:pt x="31" y="4362"/>
                  </a:lnTo>
                  <a:cubicBezTo>
                    <a:pt x="0" y="4521"/>
                    <a:pt x="105" y="4675"/>
                    <a:pt x="265" y="4705"/>
                  </a:cubicBezTo>
                  <a:cubicBezTo>
                    <a:pt x="284" y="4709"/>
                    <a:pt x="303" y="4711"/>
                    <a:pt x="321" y="4711"/>
                  </a:cubicBezTo>
                  <a:cubicBezTo>
                    <a:pt x="460" y="4711"/>
                    <a:pt x="583" y="4613"/>
                    <a:pt x="610" y="4473"/>
                  </a:cubicBezTo>
                  <a:lnTo>
                    <a:pt x="1398" y="349"/>
                  </a:lnTo>
                  <a:cubicBezTo>
                    <a:pt x="1429" y="189"/>
                    <a:pt x="1324" y="36"/>
                    <a:pt x="1164" y="5"/>
                  </a:cubicBezTo>
                  <a:cubicBezTo>
                    <a:pt x="1145" y="2"/>
                    <a:pt x="1127" y="0"/>
                    <a:pt x="11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1197;p41">
              <a:extLst>
                <a:ext uri="{FF2B5EF4-FFF2-40B4-BE49-F238E27FC236}">
                  <a16:creationId xmlns:a16="http://schemas.microsoft.com/office/drawing/2014/main" id="{7AC26E77-3E78-E056-A12A-AA6FEFE82D05}"/>
                </a:ext>
              </a:extLst>
            </p:cNvPr>
            <p:cNvSpPr/>
            <p:nvPr/>
          </p:nvSpPr>
          <p:spPr>
            <a:xfrm>
              <a:off x="12254300" y="970000"/>
              <a:ext cx="35700" cy="117775"/>
            </a:xfrm>
            <a:custGeom>
              <a:avLst/>
              <a:gdLst/>
              <a:ahLst/>
              <a:cxnLst/>
              <a:rect l="l" t="t" r="r" b="b"/>
              <a:pathLst>
                <a:path w="1428" h="4711" extrusionOk="0">
                  <a:moveTo>
                    <a:pt x="1109" y="0"/>
                  </a:moveTo>
                  <a:cubicBezTo>
                    <a:pt x="970" y="0"/>
                    <a:pt x="847" y="98"/>
                    <a:pt x="821" y="238"/>
                  </a:cubicBezTo>
                  <a:lnTo>
                    <a:pt x="31" y="4362"/>
                  </a:lnTo>
                  <a:cubicBezTo>
                    <a:pt x="1" y="4521"/>
                    <a:pt x="105" y="4675"/>
                    <a:pt x="265" y="4705"/>
                  </a:cubicBezTo>
                  <a:cubicBezTo>
                    <a:pt x="284" y="4709"/>
                    <a:pt x="303" y="4711"/>
                    <a:pt x="321" y="4711"/>
                  </a:cubicBezTo>
                  <a:cubicBezTo>
                    <a:pt x="458" y="4711"/>
                    <a:pt x="582" y="4613"/>
                    <a:pt x="609" y="4473"/>
                  </a:cubicBezTo>
                  <a:lnTo>
                    <a:pt x="1399" y="349"/>
                  </a:lnTo>
                  <a:cubicBezTo>
                    <a:pt x="1428" y="190"/>
                    <a:pt x="1324" y="36"/>
                    <a:pt x="1164" y="5"/>
                  </a:cubicBezTo>
                  <a:cubicBezTo>
                    <a:pt x="1146" y="2"/>
                    <a:pt x="1127" y="0"/>
                    <a:pt x="11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1198;p41">
              <a:extLst>
                <a:ext uri="{FF2B5EF4-FFF2-40B4-BE49-F238E27FC236}">
                  <a16:creationId xmlns:a16="http://schemas.microsoft.com/office/drawing/2014/main" id="{75209940-BA55-B6A9-CD84-7044E6E37BF2}"/>
                </a:ext>
              </a:extLst>
            </p:cNvPr>
            <p:cNvSpPr/>
            <p:nvPr/>
          </p:nvSpPr>
          <p:spPr>
            <a:xfrm>
              <a:off x="11272625" y="1424275"/>
              <a:ext cx="276300" cy="83100"/>
            </a:xfrm>
            <a:custGeom>
              <a:avLst/>
              <a:gdLst/>
              <a:ahLst/>
              <a:cxnLst/>
              <a:rect l="l" t="t" r="r" b="b"/>
              <a:pathLst>
                <a:path w="11052" h="3324" extrusionOk="0">
                  <a:moveTo>
                    <a:pt x="5192" y="0"/>
                  </a:moveTo>
                  <a:cubicBezTo>
                    <a:pt x="4819" y="0"/>
                    <a:pt x="4452" y="47"/>
                    <a:pt x="4101" y="152"/>
                  </a:cubicBezTo>
                  <a:cubicBezTo>
                    <a:pt x="1164" y="1032"/>
                    <a:pt x="1" y="3323"/>
                    <a:pt x="805" y="3323"/>
                  </a:cubicBezTo>
                  <a:lnTo>
                    <a:pt x="10235" y="3323"/>
                  </a:lnTo>
                  <a:cubicBezTo>
                    <a:pt x="11051" y="2566"/>
                    <a:pt x="7951" y="0"/>
                    <a:pt x="5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1199;p41">
              <a:extLst>
                <a:ext uri="{FF2B5EF4-FFF2-40B4-BE49-F238E27FC236}">
                  <a16:creationId xmlns:a16="http://schemas.microsoft.com/office/drawing/2014/main" id="{D2136BAC-1516-9C64-9362-0C221393D3CC}"/>
                </a:ext>
              </a:extLst>
            </p:cNvPr>
            <p:cNvSpPr/>
            <p:nvPr/>
          </p:nvSpPr>
          <p:spPr>
            <a:xfrm>
              <a:off x="11434450" y="1444625"/>
              <a:ext cx="41800" cy="62750"/>
            </a:xfrm>
            <a:custGeom>
              <a:avLst/>
              <a:gdLst/>
              <a:ahLst/>
              <a:cxnLst/>
              <a:rect l="l" t="t" r="r" b="b"/>
              <a:pathLst>
                <a:path w="1672" h="2510" extrusionOk="0">
                  <a:moveTo>
                    <a:pt x="1672" y="0"/>
                  </a:moveTo>
                  <a:cubicBezTo>
                    <a:pt x="1404" y="44"/>
                    <a:pt x="1138" y="151"/>
                    <a:pt x="923" y="324"/>
                  </a:cubicBezTo>
                  <a:cubicBezTo>
                    <a:pt x="702" y="493"/>
                    <a:pt x="516" y="701"/>
                    <a:pt x="373" y="940"/>
                  </a:cubicBezTo>
                  <a:cubicBezTo>
                    <a:pt x="236" y="1178"/>
                    <a:pt x="130" y="1436"/>
                    <a:pt x="75" y="1700"/>
                  </a:cubicBezTo>
                  <a:cubicBezTo>
                    <a:pt x="20" y="1965"/>
                    <a:pt x="1" y="2240"/>
                    <a:pt x="62" y="2509"/>
                  </a:cubicBezTo>
                  <a:cubicBezTo>
                    <a:pt x="309" y="2026"/>
                    <a:pt x="508" y="1587"/>
                    <a:pt x="761" y="1174"/>
                  </a:cubicBezTo>
                  <a:cubicBezTo>
                    <a:pt x="879" y="963"/>
                    <a:pt x="1023" y="774"/>
                    <a:pt x="1169" y="579"/>
                  </a:cubicBezTo>
                  <a:cubicBezTo>
                    <a:pt x="1316" y="381"/>
                    <a:pt x="1492" y="212"/>
                    <a:pt x="16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1200;p41">
              <a:extLst>
                <a:ext uri="{FF2B5EF4-FFF2-40B4-BE49-F238E27FC236}">
                  <a16:creationId xmlns:a16="http://schemas.microsoft.com/office/drawing/2014/main" id="{8FCCD74E-831F-49C8-04FD-7778C0809E92}"/>
                </a:ext>
              </a:extLst>
            </p:cNvPr>
            <p:cNvSpPr/>
            <p:nvPr/>
          </p:nvSpPr>
          <p:spPr>
            <a:xfrm>
              <a:off x="11463900" y="1452825"/>
              <a:ext cx="66075" cy="54550"/>
            </a:xfrm>
            <a:custGeom>
              <a:avLst/>
              <a:gdLst/>
              <a:ahLst/>
              <a:cxnLst/>
              <a:rect l="l" t="t" r="r" b="b"/>
              <a:pathLst>
                <a:path w="2643" h="2182" extrusionOk="0">
                  <a:moveTo>
                    <a:pt x="1" y="1"/>
                  </a:moveTo>
                  <a:lnTo>
                    <a:pt x="1" y="1"/>
                  </a:lnTo>
                  <a:cubicBezTo>
                    <a:pt x="466" y="392"/>
                    <a:pt x="946" y="695"/>
                    <a:pt x="1402" y="1025"/>
                  </a:cubicBezTo>
                  <a:cubicBezTo>
                    <a:pt x="1629" y="1180"/>
                    <a:pt x="1848" y="1351"/>
                    <a:pt x="2056" y="1533"/>
                  </a:cubicBezTo>
                  <a:cubicBezTo>
                    <a:pt x="2258" y="1716"/>
                    <a:pt x="2450" y="1905"/>
                    <a:pt x="2586" y="2181"/>
                  </a:cubicBezTo>
                  <a:cubicBezTo>
                    <a:pt x="2642" y="1871"/>
                    <a:pt x="2501" y="1549"/>
                    <a:pt x="2322" y="1298"/>
                  </a:cubicBezTo>
                  <a:cubicBezTo>
                    <a:pt x="2142" y="1042"/>
                    <a:pt x="1911" y="831"/>
                    <a:pt x="1665" y="655"/>
                  </a:cubicBezTo>
                  <a:cubicBezTo>
                    <a:pt x="1415" y="484"/>
                    <a:pt x="1151" y="335"/>
                    <a:pt x="874" y="225"/>
                  </a:cubicBezTo>
                  <a:cubicBezTo>
                    <a:pt x="596" y="113"/>
                    <a:pt x="308" y="27"/>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 name="Google Shape;1327;p44">
            <a:extLst>
              <a:ext uri="{FF2B5EF4-FFF2-40B4-BE49-F238E27FC236}">
                <a16:creationId xmlns:a16="http://schemas.microsoft.com/office/drawing/2014/main" id="{3865AE56-EC05-11CA-EAF8-3526388B14CD}"/>
              </a:ext>
            </a:extLst>
          </p:cNvPr>
          <p:cNvGrpSpPr/>
          <p:nvPr/>
        </p:nvGrpSpPr>
        <p:grpSpPr>
          <a:xfrm>
            <a:off x="7633706" y="1373939"/>
            <a:ext cx="370158" cy="328164"/>
            <a:chOff x="3041787" y="2001118"/>
            <a:chExt cx="370158" cy="328164"/>
          </a:xfrm>
        </p:grpSpPr>
        <p:sp>
          <p:nvSpPr>
            <p:cNvPr id="391" name="Google Shape;1328;p44">
              <a:extLst>
                <a:ext uri="{FF2B5EF4-FFF2-40B4-BE49-F238E27FC236}">
                  <a16:creationId xmlns:a16="http://schemas.microsoft.com/office/drawing/2014/main" id="{067545C8-7090-2E38-3113-EEB6BE19213D}"/>
                </a:ext>
              </a:extLst>
            </p:cNvPr>
            <p:cNvSpPr/>
            <p:nvPr/>
          </p:nvSpPr>
          <p:spPr>
            <a:xfrm>
              <a:off x="3087689" y="2006993"/>
              <a:ext cx="278536" cy="258628"/>
            </a:xfrm>
            <a:custGeom>
              <a:avLst/>
              <a:gdLst/>
              <a:ahLst/>
              <a:cxnLst/>
              <a:rect l="l" t="t" r="r" b="b"/>
              <a:pathLst>
                <a:path w="10619" h="9860" extrusionOk="0">
                  <a:moveTo>
                    <a:pt x="5309" y="1"/>
                  </a:moveTo>
                  <a:cubicBezTo>
                    <a:pt x="3977" y="1"/>
                    <a:pt x="3566" y="333"/>
                    <a:pt x="3065" y="333"/>
                  </a:cubicBezTo>
                  <a:cubicBezTo>
                    <a:pt x="2918" y="333"/>
                    <a:pt x="2764" y="305"/>
                    <a:pt x="2577" y="231"/>
                  </a:cubicBezTo>
                  <a:lnTo>
                    <a:pt x="299" y="231"/>
                  </a:lnTo>
                  <a:lnTo>
                    <a:pt x="0" y="5947"/>
                  </a:lnTo>
                  <a:cubicBezTo>
                    <a:pt x="190" y="8191"/>
                    <a:pt x="1580" y="9419"/>
                    <a:pt x="2679" y="9860"/>
                  </a:cubicBezTo>
                  <a:lnTo>
                    <a:pt x="7934" y="9860"/>
                  </a:lnTo>
                  <a:cubicBezTo>
                    <a:pt x="9039" y="9419"/>
                    <a:pt x="10429" y="8191"/>
                    <a:pt x="10619" y="5947"/>
                  </a:cubicBezTo>
                  <a:lnTo>
                    <a:pt x="10314" y="231"/>
                  </a:lnTo>
                  <a:lnTo>
                    <a:pt x="8042" y="231"/>
                  </a:lnTo>
                  <a:cubicBezTo>
                    <a:pt x="7855" y="305"/>
                    <a:pt x="7700" y="333"/>
                    <a:pt x="7554" y="333"/>
                  </a:cubicBezTo>
                  <a:cubicBezTo>
                    <a:pt x="7053" y="333"/>
                    <a:pt x="6642" y="1"/>
                    <a:pt x="53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1329;p44">
              <a:extLst>
                <a:ext uri="{FF2B5EF4-FFF2-40B4-BE49-F238E27FC236}">
                  <a16:creationId xmlns:a16="http://schemas.microsoft.com/office/drawing/2014/main" id="{A129660C-1F8A-1D5C-5F47-C06ED38AE99A}"/>
                </a:ext>
              </a:extLst>
            </p:cNvPr>
            <p:cNvSpPr/>
            <p:nvPr/>
          </p:nvSpPr>
          <p:spPr>
            <a:xfrm>
              <a:off x="3298631" y="2001118"/>
              <a:ext cx="113314" cy="184082"/>
            </a:xfrm>
            <a:custGeom>
              <a:avLst/>
              <a:gdLst/>
              <a:ahLst/>
              <a:cxnLst/>
              <a:rect l="l" t="t" r="r" b="b"/>
              <a:pathLst>
                <a:path w="4320" h="7018" extrusionOk="0">
                  <a:moveTo>
                    <a:pt x="1587" y="1"/>
                  </a:moveTo>
                  <a:cubicBezTo>
                    <a:pt x="902" y="1"/>
                    <a:pt x="0" y="455"/>
                    <a:pt x="0" y="455"/>
                  </a:cubicBezTo>
                  <a:cubicBezTo>
                    <a:pt x="2556" y="1215"/>
                    <a:pt x="1166" y="5174"/>
                    <a:pt x="2814" y="6883"/>
                  </a:cubicBezTo>
                  <a:cubicBezTo>
                    <a:pt x="2906" y="6975"/>
                    <a:pt x="3022" y="7018"/>
                    <a:pt x="3136" y="7018"/>
                  </a:cubicBezTo>
                  <a:cubicBezTo>
                    <a:pt x="3324" y="7018"/>
                    <a:pt x="3507" y="6900"/>
                    <a:pt x="3567" y="6693"/>
                  </a:cubicBezTo>
                  <a:cubicBezTo>
                    <a:pt x="3702" y="6266"/>
                    <a:pt x="3831" y="5581"/>
                    <a:pt x="3811" y="4605"/>
                  </a:cubicBezTo>
                  <a:cubicBezTo>
                    <a:pt x="3784" y="3269"/>
                    <a:pt x="4319" y="3188"/>
                    <a:pt x="4319" y="3188"/>
                  </a:cubicBezTo>
                  <a:cubicBezTo>
                    <a:pt x="4319" y="3188"/>
                    <a:pt x="3634" y="1"/>
                    <a:pt x="1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1330;p44">
              <a:extLst>
                <a:ext uri="{FF2B5EF4-FFF2-40B4-BE49-F238E27FC236}">
                  <a16:creationId xmlns:a16="http://schemas.microsoft.com/office/drawing/2014/main" id="{F957826A-4481-D76A-E3AF-C840251924C4}"/>
                </a:ext>
              </a:extLst>
            </p:cNvPr>
            <p:cNvSpPr/>
            <p:nvPr/>
          </p:nvSpPr>
          <p:spPr>
            <a:xfrm>
              <a:off x="3143166" y="2114431"/>
              <a:ext cx="41837" cy="53719"/>
            </a:xfrm>
            <a:custGeom>
              <a:avLst/>
              <a:gdLst/>
              <a:ahLst/>
              <a:cxnLst/>
              <a:rect l="l" t="t" r="r" b="b"/>
              <a:pathLst>
                <a:path w="1595" h="2048" extrusionOk="0">
                  <a:moveTo>
                    <a:pt x="801" y="0"/>
                  </a:moveTo>
                  <a:cubicBezTo>
                    <a:pt x="360" y="0"/>
                    <a:pt x="8" y="359"/>
                    <a:pt x="1" y="800"/>
                  </a:cubicBezTo>
                  <a:lnTo>
                    <a:pt x="1" y="1254"/>
                  </a:lnTo>
                  <a:cubicBezTo>
                    <a:pt x="8" y="1695"/>
                    <a:pt x="360" y="2048"/>
                    <a:pt x="801" y="2048"/>
                  </a:cubicBezTo>
                  <a:cubicBezTo>
                    <a:pt x="1242" y="2048"/>
                    <a:pt x="1594" y="1695"/>
                    <a:pt x="1594" y="1254"/>
                  </a:cubicBezTo>
                  <a:lnTo>
                    <a:pt x="1594" y="800"/>
                  </a:lnTo>
                  <a:cubicBezTo>
                    <a:pt x="1594" y="359"/>
                    <a:pt x="1242" y="0"/>
                    <a:pt x="8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1331;p44">
              <a:extLst>
                <a:ext uri="{FF2B5EF4-FFF2-40B4-BE49-F238E27FC236}">
                  <a16:creationId xmlns:a16="http://schemas.microsoft.com/office/drawing/2014/main" id="{CE19EF2F-9EE5-AB52-0E63-FCDA9699B7D5}"/>
                </a:ext>
              </a:extLst>
            </p:cNvPr>
            <p:cNvSpPr/>
            <p:nvPr/>
          </p:nvSpPr>
          <p:spPr>
            <a:xfrm>
              <a:off x="3161133" y="2114431"/>
              <a:ext cx="23869" cy="41811"/>
            </a:xfrm>
            <a:custGeom>
              <a:avLst/>
              <a:gdLst/>
              <a:ahLst/>
              <a:cxnLst/>
              <a:rect l="l" t="t" r="r" b="b"/>
              <a:pathLst>
                <a:path w="910" h="1594" extrusionOk="0">
                  <a:moveTo>
                    <a:pt x="116" y="0"/>
                  </a:moveTo>
                  <a:cubicBezTo>
                    <a:pt x="75" y="0"/>
                    <a:pt x="41" y="7"/>
                    <a:pt x="1" y="14"/>
                  </a:cubicBezTo>
                  <a:lnTo>
                    <a:pt x="1" y="1139"/>
                  </a:lnTo>
                  <a:cubicBezTo>
                    <a:pt x="1" y="1390"/>
                    <a:pt x="204" y="1593"/>
                    <a:pt x="455" y="1593"/>
                  </a:cubicBezTo>
                  <a:cubicBezTo>
                    <a:pt x="706" y="1593"/>
                    <a:pt x="909" y="1390"/>
                    <a:pt x="909" y="1139"/>
                  </a:cubicBezTo>
                  <a:lnTo>
                    <a:pt x="909" y="800"/>
                  </a:lnTo>
                  <a:cubicBezTo>
                    <a:pt x="909" y="359"/>
                    <a:pt x="557" y="0"/>
                    <a:pt x="1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1332;p44">
              <a:extLst>
                <a:ext uri="{FF2B5EF4-FFF2-40B4-BE49-F238E27FC236}">
                  <a16:creationId xmlns:a16="http://schemas.microsoft.com/office/drawing/2014/main" id="{5F1BACF6-F0B7-A904-87D4-D8608F0C558A}"/>
                </a:ext>
              </a:extLst>
            </p:cNvPr>
            <p:cNvSpPr/>
            <p:nvPr/>
          </p:nvSpPr>
          <p:spPr>
            <a:xfrm>
              <a:off x="3155258" y="2120464"/>
              <a:ext cx="17810" cy="17810"/>
            </a:xfrm>
            <a:custGeom>
              <a:avLst/>
              <a:gdLst/>
              <a:ahLst/>
              <a:cxnLst/>
              <a:rect l="l" t="t" r="r" b="b"/>
              <a:pathLst>
                <a:path w="679" h="679" extrusionOk="0">
                  <a:moveTo>
                    <a:pt x="340" y="1"/>
                  </a:moveTo>
                  <a:cubicBezTo>
                    <a:pt x="150" y="1"/>
                    <a:pt x="1" y="150"/>
                    <a:pt x="1" y="340"/>
                  </a:cubicBezTo>
                  <a:cubicBezTo>
                    <a:pt x="1" y="529"/>
                    <a:pt x="150" y="679"/>
                    <a:pt x="340" y="679"/>
                  </a:cubicBezTo>
                  <a:cubicBezTo>
                    <a:pt x="530" y="679"/>
                    <a:pt x="679" y="529"/>
                    <a:pt x="679" y="340"/>
                  </a:cubicBezTo>
                  <a:cubicBezTo>
                    <a:pt x="679" y="150"/>
                    <a:pt x="530" y="1"/>
                    <a:pt x="3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1333;p44">
              <a:extLst>
                <a:ext uri="{FF2B5EF4-FFF2-40B4-BE49-F238E27FC236}">
                  <a16:creationId xmlns:a16="http://schemas.microsoft.com/office/drawing/2014/main" id="{6C4E1D6D-9629-E304-3408-9916741A5362}"/>
                </a:ext>
              </a:extLst>
            </p:cNvPr>
            <p:cNvSpPr/>
            <p:nvPr/>
          </p:nvSpPr>
          <p:spPr>
            <a:xfrm>
              <a:off x="3268571" y="2114431"/>
              <a:ext cx="41811" cy="53719"/>
            </a:xfrm>
            <a:custGeom>
              <a:avLst/>
              <a:gdLst/>
              <a:ahLst/>
              <a:cxnLst/>
              <a:rect l="l" t="t" r="r" b="b"/>
              <a:pathLst>
                <a:path w="1594" h="2048" extrusionOk="0">
                  <a:moveTo>
                    <a:pt x="800" y="0"/>
                  </a:moveTo>
                  <a:cubicBezTo>
                    <a:pt x="359" y="0"/>
                    <a:pt x="0" y="359"/>
                    <a:pt x="0" y="800"/>
                  </a:cubicBezTo>
                  <a:lnTo>
                    <a:pt x="0" y="1254"/>
                  </a:lnTo>
                  <a:cubicBezTo>
                    <a:pt x="0" y="1695"/>
                    <a:pt x="359" y="2048"/>
                    <a:pt x="800" y="2048"/>
                  </a:cubicBezTo>
                  <a:cubicBezTo>
                    <a:pt x="1234" y="2048"/>
                    <a:pt x="1594" y="1695"/>
                    <a:pt x="1594" y="1254"/>
                  </a:cubicBezTo>
                  <a:lnTo>
                    <a:pt x="1594" y="800"/>
                  </a:lnTo>
                  <a:cubicBezTo>
                    <a:pt x="1594" y="359"/>
                    <a:pt x="1234" y="0"/>
                    <a:pt x="8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1334;p44">
              <a:extLst>
                <a:ext uri="{FF2B5EF4-FFF2-40B4-BE49-F238E27FC236}">
                  <a16:creationId xmlns:a16="http://schemas.microsoft.com/office/drawing/2014/main" id="{9166D4CE-B79F-76B5-C376-BBB77F0C75CA}"/>
                </a:ext>
              </a:extLst>
            </p:cNvPr>
            <p:cNvSpPr/>
            <p:nvPr/>
          </p:nvSpPr>
          <p:spPr>
            <a:xfrm>
              <a:off x="3286513" y="2114431"/>
              <a:ext cx="23869" cy="41811"/>
            </a:xfrm>
            <a:custGeom>
              <a:avLst/>
              <a:gdLst/>
              <a:ahLst/>
              <a:cxnLst/>
              <a:rect l="l" t="t" r="r" b="b"/>
              <a:pathLst>
                <a:path w="910" h="1594" extrusionOk="0">
                  <a:moveTo>
                    <a:pt x="116" y="0"/>
                  </a:moveTo>
                  <a:cubicBezTo>
                    <a:pt x="76" y="0"/>
                    <a:pt x="35" y="7"/>
                    <a:pt x="1" y="14"/>
                  </a:cubicBezTo>
                  <a:lnTo>
                    <a:pt x="1" y="1139"/>
                  </a:lnTo>
                  <a:cubicBezTo>
                    <a:pt x="1" y="1390"/>
                    <a:pt x="204" y="1593"/>
                    <a:pt x="455" y="1593"/>
                  </a:cubicBezTo>
                  <a:cubicBezTo>
                    <a:pt x="706" y="1593"/>
                    <a:pt x="910" y="1390"/>
                    <a:pt x="910" y="1139"/>
                  </a:cubicBezTo>
                  <a:lnTo>
                    <a:pt x="910" y="800"/>
                  </a:lnTo>
                  <a:cubicBezTo>
                    <a:pt x="910" y="359"/>
                    <a:pt x="557" y="0"/>
                    <a:pt x="1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1335;p44">
              <a:extLst>
                <a:ext uri="{FF2B5EF4-FFF2-40B4-BE49-F238E27FC236}">
                  <a16:creationId xmlns:a16="http://schemas.microsoft.com/office/drawing/2014/main" id="{98619036-FFD9-45B5-429F-76BB4542C9BB}"/>
                </a:ext>
              </a:extLst>
            </p:cNvPr>
            <p:cNvSpPr/>
            <p:nvPr/>
          </p:nvSpPr>
          <p:spPr>
            <a:xfrm>
              <a:off x="3280480" y="2120464"/>
              <a:ext cx="17994" cy="17810"/>
            </a:xfrm>
            <a:custGeom>
              <a:avLst/>
              <a:gdLst/>
              <a:ahLst/>
              <a:cxnLst/>
              <a:rect l="l" t="t" r="r" b="b"/>
              <a:pathLst>
                <a:path w="686" h="679" extrusionOk="0">
                  <a:moveTo>
                    <a:pt x="346" y="1"/>
                  </a:moveTo>
                  <a:cubicBezTo>
                    <a:pt x="156" y="1"/>
                    <a:pt x="0" y="150"/>
                    <a:pt x="0" y="340"/>
                  </a:cubicBezTo>
                  <a:cubicBezTo>
                    <a:pt x="0" y="529"/>
                    <a:pt x="156" y="679"/>
                    <a:pt x="346" y="679"/>
                  </a:cubicBezTo>
                  <a:cubicBezTo>
                    <a:pt x="529" y="679"/>
                    <a:pt x="685" y="529"/>
                    <a:pt x="685" y="340"/>
                  </a:cubicBezTo>
                  <a:cubicBezTo>
                    <a:pt x="685" y="150"/>
                    <a:pt x="529" y="1"/>
                    <a:pt x="3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1336;p44">
              <a:extLst>
                <a:ext uri="{FF2B5EF4-FFF2-40B4-BE49-F238E27FC236}">
                  <a16:creationId xmlns:a16="http://schemas.microsoft.com/office/drawing/2014/main" id="{0377FB62-099B-923E-942F-4956C3680B56}"/>
                </a:ext>
              </a:extLst>
            </p:cNvPr>
            <p:cNvSpPr/>
            <p:nvPr/>
          </p:nvSpPr>
          <p:spPr>
            <a:xfrm>
              <a:off x="3298447" y="2011741"/>
              <a:ext cx="98730" cy="173459"/>
            </a:xfrm>
            <a:custGeom>
              <a:avLst/>
              <a:gdLst/>
              <a:ahLst/>
              <a:cxnLst/>
              <a:rect l="l" t="t" r="r" b="b"/>
              <a:pathLst>
                <a:path w="3764" h="6613" extrusionOk="0">
                  <a:moveTo>
                    <a:pt x="496" y="0"/>
                  </a:moveTo>
                  <a:cubicBezTo>
                    <a:pt x="342" y="0"/>
                    <a:pt x="177" y="17"/>
                    <a:pt x="0" y="50"/>
                  </a:cubicBezTo>
                  <a:cubicBezTo>
                    <a:pt x="2563" y="816"/>
                    <a:pt x="1167" y="4776"/>
                    <a:pt x="2814" y="6478"/>
                  </a:cubicBezTo>
                  <a:cubicBezTo>
                    <a:pt x="2906" y="6570"/>
                    <a:pt x="3022" y="6613"/>
                    <a:pt x="3136" y="6613"/>
                  </a:cubicBezTo>
                  <a:cubicBezTo>
                    <a:pt x="3326" y="6613"/>
                    <a:pt x="3510" y="6495"/>
                    <a:pt x="3574" y="6288"/>
                  </a:cubicBezTo>
                  <a:cubicBezTo>
                    <a:pt x="3669" y="5963"/>
                    <a:pt x="3730" y="5624"/>
                    <a:pt x="3764" y="5291"/>
                  </a:cubicBezTo>
                  <a:cubicBezTo>
                    <a:pt x="3316" y="5068"/>
                    <a:pt x="2936" y="4356"/>
                    <a:pt x="2706" y="3149"/>
                  </a:cubicBezTo>
                  <a:cubicBezTo>
                    <a:pt x="2323" y="1189"/>
                    <a:pt x="1805" y="0"/>
                    <a:pt x="4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1337;p44">
              <a:extLst>
                <a:ext uri="{FF2B5EF4-FFF2-40B4-BE49-F238E27FC236}">
                  <a16:creationId xmlns:a16="http://schemas.microsoft.com/office/drawing/2014/main" id="{719E5E19-B875-31EA-8210-42A21E60CDF5}"/>
                </a:ext>
              </a:extLst>
            </p:cNvPr>
            <p:cNvSpPr/>
            <p:nvPr/>
          </p:nvSpPr>
          <p:spPr>
            <a:xfrm>
              <a:off x="3087506" y="2013052"/>
              <a:ext cx="98730" cy="252569"/>
            </a:xfrm>
            <a:custGeom>
              <a:avLst/>
              <a:gdLst/>
              <a:ahLst/>
              <a:cxnLst/>
              <a:rect l="l" t="t" r="r" b="b"/>
              <a:pathLst>
                <a:path w="3764" h="9629" extrusionOk="0">
                  <a:moveTo>
                    <a:pt x="306" y="0"/>
                  </a:moveTo>
                  <a:lnTo>
                    <a:pt x="0" y="5716"/>
                  </a:lnTo>
                  <a:cubicBezTo>
                    <a:pt x="190" y="7960"/>
                    <a:pt x="1587" y="9188"/>
                    <a:pt x="2686" y="9629"/>
                  </a:cubicBezTo>
                  <a:lnTo>
                    <a:pt x="3764" y="9629"/>
                  </a:lnTo>
                  <a:cubicBezTo>
                    <a:pt x="3764" y="9629"/>
                    <a:pt x="1872" y="8361"/>
                    <a:pt x="1560" y="6116"/>
                  </a:cubicBezTo>
                  <a:cubicBezTo>
                    <a:pt x="950" y="1743"/>
                    <a:pt x="2109" y="434"/>
                    <a:pt x="3113" y="102"/>
                  </a:cubicBezTo>
                  <a:cubicBezTo>
                    <a:pt x="2930" y="102"/>
                    <a:pt x="2747" y="68"/>
                    <a:pt x="25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1338;p44">
              <a:extLst>
                <a:ext uri="{FF2B5EF4-FFF2-40B4-BE49-F238E27FC236}">
                  <a16:creationId xmlns:a16="http://schemas.microsoft.com/office/drawing/2014/main" id="{4E319F82-B019-6463-46C2-C7F3C5E5078A}"/>
                </a:ext>
              </a:extLst>
            </p:cNvPr>
            <p:cNvSpPr/>
            <p:nvPr/>
          </p:nvSpPr>
          <p:spPr>
            <a:xfrm>
              <a:off x="3041787" y="2001118"/>
              <a:ext cx="113497" cy="184082"/>
            </a:xfrm>
            <a:custGeom>
              <a:avLst/>
              <a:gdLst/>
              <a:ahLst/>
              <a:cxnLst/>
              <a:rect l="l" t="t" r="r" b="b"/>
              <a:pathLst>
                <a:path w="4327" h="7018" extrusionOk="0">
                  <a:moveTo>
                    <a:pt x="2733" y="1"/>
                  </a:moveTo>
                  <a:cubicBezTo>
                    <a:pt x="686" y="1"/>
                    <a:pt x="1" y="3188"/>
                    <a:pt x="1" y="3188"/>
                  </a:cubicBezTo>
                  <a:cubicBezTo>
                    <a:pt x="1" y="3188"/>
                    <a:pt x="543" y="3269"/>
                    <a:pt x="509" y="4605"/>
                  </a:cubicBezTo>
                  <a:cubicBezTo>
                    <a:pt x="489" y="5581"/>
                    <a:pt x="625" y="6266"/>
                    <a:pt x="753" y="6693"/>
                  </a:cubicBezTo>
                  <a:cubicBezTo>
                    <a:pt x="813" y="6900"/>
                    <a:pt x="996" y="7018"/>
                    <a:pt x="1184" y="7018"/>
                  </a:cubicBezTo>
                  <a:cubicBezTo>
                    <a:pt x="1298" y="7018"/>
                    <a:pt x="1414" y="6975"/>
                    <a:pt x="1506" y="6883"/>
                  </a:cubicBezTo>
                  <a:cubicBezTo>
                    <a:pt x="3154" y="5174"/>
                    <a:pt x="1764" y="1215"/>
                    <a:pt x="4327" y="455"/>
                  </a:cubicBezTo>
                  <a:cubicBezTo>
                    <a:pt x="4327" y="455"/>
                    <a:pt x="3411" y="1"/>
                    <a:pt x="2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1339;p44">
              <a:extLst>
                <a:ext uri="{FF2B5EF4-FFF2-40B4-BE49-F238E27FC236}">
                  <a16:creationId xmlns:a16="http://schemas.microsoft.com/office/drawing/2014/main" id="{DEA00B61-9DE5-0650-DD43-92C0CC1E1F41}"/>
                </a:ext>
              </a:extLst>
            </p:cNvPr>
            <p:cNvSpPr/>
            <p:nvPr/>
          </p:nvSpPr>
          <p:spPr>
            <a:xfrm>
              <a:off x="3041787" y="2001118"/>
              <a:ext cx="111373" cy="122232"/>
            </a:xfrm>
            <a:custGeom>
              <a:avLst/>
              <a:gdLst/>
              <a:ahLst/>
              <a:cxnLst/>
              <a:rect l="l" t="t" r="r" b="b"/>
              <a:pathLst>
                <a:path w="4246" h="4660" extrusionOk="0">
                  <a:moveTo>
                    <a:pt x="2733" y="1"/>
                  </a:moveTo>
                  <a:cubicBezTo>
                    <a:pt x="686" y="1"/>
                    <a:pt x="1" y="3188"/>
                    <a:pt x="1" y="3188"/>
                  </a:cubicBezTo>
                  <a:cubicBezTo>
                    <a:pt x="1" y="3188"/>
                    <a:pt x="543" y="3269"/>
                    <a:pt x="509" y="4605"/>
                  </a:cubicBezTo>
                  <a:lnTo>
                    <a:pt x="509" y="4659"/>
                  </a:lnTo>
                  <a:cubicBezTo>
                    <a:pt x="1500" y="916"/>
                    <a:pt x="2883" y="307"/>
                    <a:pt x="3682" y="307"/>
                  </a:cubicBezTo>
                  <a:cubicBezTo>
                    <a:pt x="3944" y="307"/>
                    <a:pt x="4143" y="373"/>
                    <a:pt x="4245" y="414"/>
                  </a:cubicBezTo>
                  <a:cubicBezTo>
                    <a:pt x="4015" y="313"/>
                    <a:pt x="3296" y="1"/>
                    <a:pt x="2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1340;p44">
              <a:extLst>
                <a:ext uri="{FF2B5EF4-FFF2-40B4-BE49-F238E27FC236}">
                  <a16:creationId xmlns:a16="http://schemas.microsoft.com/office/drawing/2014/main" id="{7F4094B2-24D2-27D4-6C36-2AC1B51C591B}"/>
                </a:ext>
              </a:extLst>
            </p:cNvPr>
            <p:cNvSpPr/>
            <p:nvPr/>
          </p:nvSpPr>
          <p:spPr>
            <a:xfrm>
              <a:off x="3161133" y="2221843"/>
              <a:ext cx="131281" cy="95530"/>
            </a:xfrm>
            <a:custGeom>
              <a:avLst/>
              <a:gdLst/>
              <a:ahLst/>
              <a:cxnLst/>
              <a:rect l="l" t="t" r="r" b="b"/>
              <a:pathLst>
                <a:path w="5005" h="3642" extrusionOk="0">
                  <a:moveTo>
                    <a:pt x="2503" y="0"/>
                  </a:moveTo>
                  <a:cubicBezTo>
                    <a:pt x="1119" y="0"/>
                    <a:pt x="1" y="814"/>
                    <a:pt x="1" y="1824"/>
                  </a:cubicBezTo>
                  <a:cubicBezTo>
                    <a:pt x="1" y="2828"/>
                    <a:pt x="1119" y="3642"/>
                    <a:pt x="2503" y="3642"/>
                  </a:cubicBezTo>
                  <a:cubicBezTo>
                    <a:pt x="3886" y="3642"/>
                    <a:pt x="5005" y="2828"/>
                    <a:pt x="5005" y="1824"/>
                  </a:cubicBezTo>
                  <a:cubicBezTo>
                    <a:pt x="5005" y="814"/>
                    <a:pt x="3886" y="0"/>
                    <a:pt x="25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1341;p44">
              <a:extLst>
                <a:ext uri="{FF2B5EF4-FFF2-40B4-BE49-F238E27FC236}">
                  <a16:creationId xmlns:a16="http://schemas.microsoft.com/office/drawing/2014/main" id="{885C019B-C299-634A-9509-CEECA3BF7C91}"/>
                </a:ext>
              </a:extLst>
            </p:cNvPr>
            <p:cNvSpPr/>
            <p:nvPr/>
          </p:nvSpPr>
          <p:spPr>
            <a:xfrm>
              <a:off x="3196885" y="2269687"/>
              <a:ext cx="59778" cy="59595"/>
            </a:xfrm>
            <a:custGeom>
              <a:avLst/>
              <a:gdLst/>
              <a:ahLst/>
              <a:cxnLst/>
              <a:rect l="l" t="t" r="r" b="b"/>
              <a:pathLst>
                <a:path w="2279" h="2272" extrusionOk="0">
                  <a:moveTo>
                    <a:pt x="1" y="0"/>
                  </a:moveTo>
                  <a:lnTo>
                    <a:pt x="1" y="1140"/>
                  </a:lnTo>
                  <a:cubicBezTo>
                    <a:pt x="1" y="1763"/>
                    <a:pt x="516" y="2272"/>
                    <a:pt x="1140" y="2272"/>
                  </a:cubicBezTo>
                  <a:cubicBezTo>
                    <a:pt x="1770" y="2272"/>
                    <a:pt x="2279" y="1763"/>
                    <a:pt x="2279" y="1140"/>
                  </a:cubicBezTo>
                  <a:lnTo>
                    <a:pt x="22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1342;p44">
              <a:extLst>
                <a:ext uri="{FF2B5EF4-FFF2-40B4-BE49-F238E27FC236}">
                  <a16:creationId xmlns:a16="http://schemas.microsoft.com/office/drawing/2014/main" id="{938D1D59-6A63-77DF-FD93-5A43E452F27D}"/>
                </a:ext>
              </a:extLst>
            </p:cNvPr>
            <p:cNvSpPr/>
            <p:nvPr/>
          </p:nvSpPr>
          <p:spPr>
            <a:xfrm>
              <a:off x="3196885" y="2269687"/>
              <a:ext cx="59778" cy="29850"/>
            </a:xfrm>
            <a:custGeom>
              <a:avLst/>
              <a:gdLst/>
              <a:ahLst/>
              <a:cxnLst/>
              <a:rect l="l" t="t" r="r" b="b"/>
              <a:pathLst>
                <a:path w="2279" h="1138" extrusionOk="0">
                  <a:moveTo>
                    <a:pt x="1" y="0"/>
                  </a:moveTo>
                  <a:lnTo>
                    <a:pt x="1" y="889"/>
                  </a:lnTo>
                  <a:cubicBezTo>
                    <a:pt x="319" y="848"/>
                    <a:pt x="631" y="746"/>
                    <a:pt x="916" y="597"/>
                  </a:cubicBezTo>
                  <a:lnTo>
                    <a:pt x="916" y="909"/>
                  </a:lnTo>
                  <a:cubicBezTo>
                    <a:pt x="916" y="1062"/>
                    <a:pt x="1029" y="1138"/>
                    <a:pt x="1143" y="1138"/>
                  </a:cubicBezTo>
                  <a:cubicBezTo>
                    <a:pt x="1257" y="1138"/>
                    <a:pt x="1370" y="1062"/>
                    <a:pt x="1370" y="909"/>
                  </a:cubicBezTo>
                  <a:lnTo>
                    <a:pt x="1370" y="590"/>
                  </a:lnTo>
                  <a:cubicBezTo>
                    <a:pt x="1648" y="746"/>
                    <a:pt x="1960" y="848"/>
                    <a:pt x="2279" y="889"/>
                  </a:cubicBezTo>
                  <a:lnTo>
                    <a:pt x="22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1343;p44">
              <a:extLst>
                <a:ext uri="{FF2B5EF4-FFF2-40B4-BE49-F238E27FC236}">
                  <a16:creationId xmlns:a16="http://schemas.microsoft.com/office/drawing/2014/main" id="{01351458-815D-BDB1-1F20-3D5445A1DED0}"/>
                </a:ext>
              </a:extLst>
            </p:cNvPr>
            <p:cNvSpPr/>
            <p:nvPr/>
          </p:nvSpPr>
          <p:spPr>
            <a:xfrm>
              <a:off x="3143166" y="2215968"/>
              <a:ext cx="167216" cy="65680"/>
            </a:xfrm>
            <a:custGeom>
              <a:avLst/>
              <a:gdLst/>
              <a:ahLst/>
              <a:cxnLst/>
              <a:rect l="l" t="t" r="r" b="b"/>
              <a:pathLst>
                <a:path w="6375" h="2504" extrusionOk="0">
                  <a:moveTo>
                    <a:pt x="1709" y="1"/>
                  </a:moveTo>
                  <a:cubicBezTo>
                    <a:pt x="767" y="1"/>
                    <a:pt x="1" y="557"/>
                    <a:pt x="1" y="1248"/>
                  </a:cubicBezTo>
                  <a:cubicBezTo>
                    <a:pt x="1" y="1940"/>
                    <a:pt x="767" y="2503"/>
                    <a:pt x="1709" y="2503"/>
                  </a:cubicBezTo>
                  <a:cubicBezTo>
                    <a:pt x="1720" y="2503"/>
                    <a:pt x="1731" y="2503"/>
                    <a:pt x="1742" y="2503"/>
                  </a:cubicBezTo>
                  <a:cubicBezTo>
                    <a:pt x="2165" y="2503"/>
                    <a:pt x="2579" y="2374"/>
                    <a:pt x="2923" y="2130"/>
                  </a:cubicBezTo>
                  <a:cubicBezTo>
                    <a:pt x="3001" y="2072"/>
                    <a:pt x="3094" y="2043"/>
                    <a:pt x="3189" y="2043"/>
                  </a:cubicBezTo>
                  <a:cubicBezTo>
                    <a:pt x="3283" y="2043"/>
                    <a:pt x="3378" y="2072"/>
                    <a:pt x="3459" y="2130"/>
                  </a:cubicBezTo>
                  <a:cubicBezTo>
                    <a:pt x="3803" y="2374"/>
                    <a:pt x="4211" y="2503"/>
                    <a:pt x="4633" y="2503"/>
                  </a:cubicBezTo>
                  <a:cubicBezTo>
                    <a:pt x="4644" y="2503"/>
                    <a:pt x="4655" y="2503"/>
                    <a:pt x="4666" y="2503"/>
                  </a:cubicBezTo>
                  <a:cubicBezTo>
                    <a:pt x="5608" y="2503"/>
                    <a:pt x="6375" y="1940"/>
                    <a:pt x="6375" y="1248"/>
                  </a:cubicBezTo>
                  <a:cubicBezTo>
                    <a:pt x="6375" y="557"/>
                    <a:pt x="5608" y="1"/>
                    <a:pt x="46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1344;p44">
              <a:extLst>
                <a:ext uri="{FF2B5EF4-FFF2-40B4-BE49-F238E27FC236}">
                  <a16:creationId xmlns:a16="http://schemas.microsoft.com/office/drawing/2014/main" id="{D0605F5A-A31F-404E-8D27-D11F59A14CCE}"/>
                </a:ext>
              </a:extLst>
            </p:cNvPr>
            <p:cNvSpPr/>
            <p:nvPr/>
          </p:nvSpPr>
          <p:spPr>
            <a:xfrm>
              <a:off x="3191009" y="2192151"/>
              <a:ext cx="71713" cy="50362"/>
            </a:xfrm>
            <a:custGeom>
              <a:avLst/>
              <a:gdLst/>
              <a:ahLst/>
              <a:cxnLst/>
              <a:rect l="l" t="t" r="r" b="b"/>
              <a:pathLst>
                <a:path w="2734" h="1920" extrusionOk="0">
                  <a:moveTo>
                    <a:pt x="1364" y="0"/>
                  </a:moveTo>
                  <a:cubicBezTo>
                    <a:pt x="611" y="0"/>
                    <a:pt x="1" y="407"/>
                    <a:pt x="1" y="909"/>
                  </a:cubicBezTo>
                  <a:cubicBezTo>
                    <a:pt x="1" y="1397"/>
                    <a:pt x="570" y="1648"/>
                    <a:pt x="984" y="1838"/>
                  </a:cubicBezTo>
                  <a:cubicBezTo>
                    <a:pt x="1106" y="1892"/>
                    <a:pt x="1237" y="1919"/>
                    <a:pt x="1366" y="1919"/>
                  </a:cubicBezTo>
                  <a:cubicBezTo>
                    <a:pt x="1496" y="1919"/>
                    <a:pt x="1625" y="1892"/>
                    <a:pt x="1743" y="1838"/>
                  </a:cubicBezTo>
                  <a:cubicBezTo>
                    <a:pt x="2157" y="1648"/>
                    <a:pt x="2733" y="1390"/>
                    <a:pt x="2733" y="909"/>
                  </a:cubicBezTo>
                  <a:cubicBezTo>
                    <a:pt x="2733" y="407"/>
                    <a:pt x="2123" y="0"/>
                    <a:pt x="13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1345;p44">
              <a:extLst>
                <a:ext uri="{FF2B5EF4-FFF2-40B4-BE49-F238E27FC236}">
                  <a16:creationId xmlns:a16="http://schemas.microsoft.com/office/drawing/2014/main" id="{5F220F0C-A15D-28A0-A1E8-911B9FCA14DF}"/>
                </a:ext>
              </a:extLst>
            </p:cNvPr>
            <p:cNvSpPr/>
            <p:nvPr/>
          </p:nvSpPr>
          <p:spPr>
            <a:xfrm>
              <a:off x="3190826" y="2193908"/>
              <a:ext cx="53221" cy="48604"/>
            </a:xfrm>
            <a:custGeom>
              <a:avLst/>
              <a:gdLst/>
              <a:ahLst/>
              <a:cxnLst/>
              <a:rect l="l" t="t" r="r" b="b"/>
              <a:pathLst>
                <a:path w="2029" h="1853" extrusionOk="0">
                  <a:moveTo>
                    <a:pt x="849" y="1"/>
                  </a:moveTo>
                  <a:lnTo>
                    <a:pt x="849" y="1"/>
                  </a:lnTo>
                  <a:cubicBezTo>
                    <a:pt x="354" y="137"/>
                    <a:pt x="1" y="462"/>
                    <a:pt x="1" y="842"/>
                  </a:cubicBezTo>
                  <a:cubicBezTo>
                    <a:pt x="1" y="1323"/>
                    <a:pt x="577" y="1581"/>
                    <a:pt x="991" y="1771"/>
                  </a:cubicBezTo>
                  <a:cubicBezTo>
                    <a:pt x="1113" y="1825"/>
                    <a:pt x="1242" y="1852"/>
                    <a:pt x="1371" y="1852"/>
                  </a:cubicBezTo>
                  <a:cubicBezTo>
                    <a:pt x="1499" y="1852"/>
                    <a:pt x="1628" y="1825"/>
                    <a:pt x="1750" y="1771"/>
                  </a:cubicBezTo>
                  <a:cubicBezTo>
                    <a:pt x="1839" y="1730"/>
                    <a:pt x="1933" y="1689"/>
                    <a:pt x="2028" y="1642"/>
                  </a:cubicBezTo>
                  <a:cubicBezTo>
                    <a:pt x="1472" y="1540"/>
                    <a:pt x="747" y="1167"/>
                    <a:pt x="679" y="591"/>
                  </a:cubicBezTo>
                  <a:cubicBezTo>
                    <a:pt x="652" y="306"/>
                    <a:pt x="849" y="1"/>
                    <a:pt x="8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6" name="Google Shape;684;p38">
            <a:extLst>
              <a:ext uri="{FF2B5EF4-FFF2-40B4-BE49-F238E27FC236}">
                <a16:creationId xmlns:a16="http://schemas.microsoft.com/office/drawing/2014/main" id="{FC28683A-2842-B79A-DD42-E47C658D3162}"/>
              </a:ext>
            </a:extLst>
          </p:cNvPr>
          <p:cNvSpPr txBox="1">
            <a:spLocks noGrp="1"/>
          </p:cNvSpPr>
          <p:nvPr>
            <p:ph type="title"/>
          </p:nvPr>
        </p:nvSpPr>
        <p:spPr>
          <a:xfrm>
            <a:off x="125765" y="90470"/>
            <a:ext cx="7975791" cy="53755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pPr>
            <a:r>
              <a:rPr lang="vi-VN"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1.2</a:t>
            </a:r>
            <a:r>
              <a:rPr lang="en-US" dirty="0">
                <a:latin typeface="Times New Roman" panose="02020603050405020304" pitchFamily="18" charset="0"/>
                <a:cs typeface="Times New Roman" panose="02020603050405020304" pitchFamily="18" charset="0"/>
              </a:rPr>
              <a:t> </a:t>
            </a:r>
            <a:r>
              <a:rPr lang="vi-VN" b="1" dirty="0">
                <a:latin typeface="Times New Roman" panose="02020603050405020304" pitchFamily="18" charset="0"/>
                <a:cs typeface="Times New Roman" panose="02020603050405020304" pitchFamily="18" charset="0"/>
              </a:rPr>
              <a:t>Giới thiệu dự án QMNets </a:t>
            </a:r>
            <a:r>
              <a:rPr lang="vi-VN" dirty="0">
                <a:latin typeface="Times New Roman" panose="02020603050405020304" pitchFamily="18" charset="0"/>
                <a:cs typeface="Times New Roman" panose="02020603050405020304" pitchFamily="18" charset="0"/>
              </a:rPr>
              <a:t>(https://qmnets.social)</a:t>
            </a:r>
          </a:p>
        </p:txBody>
      </p:sp>
      <p:sp>
        <p:nvSpPr>
          <p:cNvPr id="77" name="Google Shape;685;p38">
            <a:extLst>
              <a:ext uri="{FF2B5EF4-FFF2-40B4-BE49-F238E27FC236}">
                <a16:creationId xmlns:a16="http://schemas.microsoft.com/office/drawing/2014/main" id="{CF96C742-5ACE-0C98-452D-19849FC1FD72}"/>
              </a:ext>
            </a:extLst>
          </p:cNvPr>
          <p:cNvSpPr txBox="1">
            <a:spLocks noGrp="1"/>
          </p:cNvSpPr>
          <p:nvPr>
            <p:ph type="title" idx="2"/>
          </p:nvPr>
        </p:nvSpPr>
        <p:spPr>
          <a:xfrm>
            <a:off x="192186" y="3016318"/>
            <a:ext cx="6346500" cy="32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accent3"/>
              </a:buClr>
              <a:buSzPts val="1100"/>
              <a:buFont typeface="Arial"/>
              <a:buNone/>
            </a:pPr>
            <a:r>
              <a:rPr lang="en" sz="2000">
                <a:latin typeface="Times New Roman" panose="02020603050405020304" pitchFamily="18" charset="0"/>
                <a:cs typeface="Times New Roman" panose="02020603050405020304" pitchFamily="18" charset="0"/>
              </a:rPr>
              <a:t>Công nghệ tạo ra Qmsnet?</a:t>
            </a:r>
            <a:endParaRPr sz="2000">
              <a:latin typeface="Times New Roman" panose="02020603050405020304" pitchFamily="18" charset="0"/>
              <a:cs typeface="Times New Roman" panose="02020603050405020304" pitchFamily="18" charset="0"/>
            </a:endParaRPr>
          </a:p>
        </p:txBody>
      </p:sp>
      <p:sp>
        <p:nvSpPr>
          <p:cNvPr id="78" name="Google Shape;686;p38">
            <a:extLst>
              <a:ext uri="{FF2B5EF4-FFF2-40B4-BE49-F238E27FC236}">
                <a16:creationId xmlns:a16="http://schemas.microsoft.com/office/drawing/2014/main" id="{4D6468DC-522D-F243-6640-35FF2F87BE39}"/>
              </a:ext>
            </a:extLst>
          </p:cNvPr>
          <p:cNvSpPr txBox="1">
            <a:spLocks noGrp="1"/>
          </p:cNvSpPr>
          <p:nvPr>
            <p:ph type="subTitle" idx="1"/>
          </p:nvPr>
        </p:nvSpPr>
        <p:spPr>
          <a:xfrm>
            <a:off x="460105" y="3494735"/>
            <a:ext cx="5820852" cy="1450389"/>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pPr>
            <a:r>
              <a:rPr lang="vi-VN" sz="1400" b="0">
                <a:latin typeface="Times New Roman" panose="02020603050405020304" pitchFamily="18" charset="0"/>
                <a:cs typeface="Times New Roman" panose="02020603050405020304" pitchFamily="18" charset="0"/>
              </a:rPr>
              <a:t>Hệ thống được trang bị các công nghệ mạnh</a:t>
            </a:r>
            <a:r>
              <a:rPr lang="en-US" sz="1400" b="0">
                <a:latin typeface="Times New Roman" panose="02020603050405020304" pitchFamily="18" charset="0"/>
                <a:cs typeface="Times New Roman" panose="02020603050405020304" pitchFamily="18" charset="0"/>
              </a:rPr>
              <a:t> </a:t>
            </a:r>
            <a:r>
              <a:rPr lang="vi-VN" sz="1400" b="0">
                <a:latin typeface="Times New Roman" panose="02020603050405020304" pitchFamily="18" charset="0"/>
                <a:cs typeface="Times New Roman" panose="02020603050405020304" pitchFamily="18" charset="0"/>
              </a:rPr>
              <a:t>hiện nay như: </a:t>
            </a:r>
            <a:r>
              <a:rPr lang="vi-VN" sz="1400">
                <a:latin typeface="Times New Roman" panose="02020603050405020304" pitchFamily="18" charset="0"/>
                <a:cs typeface="Times New Roman" panose="02020603050405020304" pitchFamily="18" charset="0"/>
              </a:rPr>
              <a:t>ReactJS, NodeJs, SocketIO,Redux,... </a:t>
            </a:r>
            <a:r>
              <a:rPr lang="vi-VN" sz="1400" b="0">
                <a:latin typeface="Times New Roman" panose="02020603050405020304" pitchFamily="18" charset="0"/>
                <a:cs typeface="Times New Roman" panose="02020603050405020304" pitchFamily="18" charset="0"/>
              </a:rPr>
              <a:t>Nên tạo cho người dùng trải nghiệm không kém cạnh các mạng xã hội nổi tiếng bấy giờ.</a:t>
            </a:r>
            <a:endParaRPr lang="vi-VN" sz="1400" b="0" dirty="0">
              <a:latin typeface="Times New Roman" panose="02020603050405020304" pitchFamily="18" charset="0"/>
              <a:cs typeface="Times New Roman" panose="02020603050405020304" pitchFamily="18" charset="0"/>
            </a:endParaRPr>
          </a:p>
        </p:txBody>
      </p:sp>
      <p:sp>
        <p:nvSpPr>
          <p:cNvPr id="79" name="Google Shape;687;p38">
            <a:extLst>
              <a:ext uri="{FF2B5EF4-FFF2-40B4-BE49-F238E27FC236}">
                <a16:creationId xmlns:a16="http://schemas.microsoft.com/office/drawing/2014/main" id="{B56B3FF8-359A-E173-F4B2-A9C641A3A092}"/>
              </a:ext>
            </a:extLst>
          </p:cNvPr>
          <p:cNvSpPr txBox="1">
            <a:spLocks/>
          </p:cNvSpPr>
          <p:nvPr/>
        </p:nvSpPr>
        <p:spPr>
          <a:xfrm>
            <a:off x="473126" y="1509234"/>
            <a:ext cx="6346500" cy="13053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4"/>
              </a:buClr>
              <a:buSzPts val="1800"/>
              <a:buFont typeface="Righteous"/>
              <a:buNone/>
              <a:defRPr sz="1800" b="0" i="0" u="none" strike="noStrike" cap="none">
                <a:solidFill>
                  <a:schemeClr val="accent4"/>
                </a:solidFill>
                <a:latin typeface="Righteous"/>
                <a:ea typeface="Righteous"/>
                <a:cs typeface="Righteous"/>
                <a:sym typeface="Righteous"/>
              </a:defRPr>
            </a:lvl1pPr>
            <a:lvl2pPr marR="0" lvl="1"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2pPr>
            <a:lvl3pPr marR="0" lvl="2"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3pPr>
            <a:lvl4pPr marR="0" lvl="3"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4pPr>
            <a:lvl5pPr marR="0" lvl="4"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5pPr>
            <a:lvl6pPr marR="0" lvl="5"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6pPr>
            <a:lvl7pPr marR="0" lvl="6"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7pPr>
            <a:lvl8pPr marR="0" lvl="7"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8pPr>
            <a:lvl9pPr marR="0" lvl="8"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9pPr>
          </a:lstStyle>
          <a:p>
            <a:pPr algn="just">
              <a:lnSpc>
                <a:spcPct val="150000"/>
              </a:lnSpc>
            </a:pPr>
            <a:r>
              <a:rPr lang="vi-VN" sz="1400">
                <a:latin typeface="Times New Roman" panose="02020603050405020304" pitchFamily="18" charset="0"/>
                <a:cs typeface="Times New Roman" panose="02020603050405020304" pitchFamily="18" charset="0"/>
              </a:rPr>
              <a:t>QMNets là một mạng xã hội với các chức năng gần như các mạng xã hội đang cực kì phát triển hiện nay như: Facebook, Instagram, Twitter... Khi tham gia QMNets chúng ta hoàn toàn có thể chia sẻ các hoạt động hàng ngày, giao lưu, theo dõi và nhắn tin với những người cùng tham gia ở khắp nơi trên thế giới.</a:t>
            </a:r>
            <a:endParaRPr lang="vi-VN" sz="1400" dirty="0">
              <a:latin typeface="Times New Roman" panose="02020603050405020304" pitchFamily="18" charset="0"/>
              <a:cs typeface="Times New Roman" panose="02020603050405020304" pitchFamily="18" charset="0"/>
            </a:endParaRPr>
          </a:p>
        </p:txBody>
      </p:sp>
      <p:sp>
        <p:nvSpPr>
          <p:cNvPr id="80" name="Google Shape;688;p38">
            <a:extLst>
              <a:ext uri="{FF2B5EF4-FFF2-40B4-BE49-F238E27FC236}">
                <a16:creationId xmlns:a16="http://schemas.microsoft.com/office/drawing/2014/main" id="{5A3DA23A-459B-B1A3-035B-1C11F5B6CA1E}"/>
              </a:ext>
            </a:extLst>
          </p:cNvPr>
          <p:cNvSpPr txBox="1">
            <a:spLocks/>
          </p:cNvSpPr>
          <p:nvPr/>
        </p:nvSpPr>
        <p:spPr>
          <a:xfrm>
            <a:off x="207069" y="1082865"/>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9pPr>
          </a:lstStyle>
          <a:p>
            <a:pPr marL="0" indent="0" algn="l"/>
            <a:r>
              <a:rPr lang="en-US" sz="2000">
                <a:latin typeface="Times New Roman" panose="02020603050405020304" pitchFamily="18" charset="0"/>
                <a:cs typeface="Times New Roman" panose="02020603050405020304" pitchFamily="18" charset="0"/>
              </a:rPr>
              <a:t>Qmsnet là gì</a:t>
            </a:r>
          </a:p>
        </p:txBody>
      </p:sp>
      <p:grpSp>
        <p:nvGrpSpPr>
          <p:cNvPr id="81" name="Google Shape;689;p38">
            <a:extLst>
              <a:ext uri="{FF2B5EF4-FFF2-40B4-BE49-F238E27FC236}">
                <a16:creationId xmlns:a16="http://schemas.microsoft.com/office/drawing/2014/main" id="{A5143DB9-2CCE-AFB4-E452-7D94FBE28143}"/>
              </a:ext>
            </a:extLst>
          </p:cNvPr>
          <p:cNvGrpSpPr/>
          <p:nvPr/>
        </p:nvGrpSpPr>
        <p:grpSpPr>
          <a:xfrm flipH="1">
            <a:off x="7071980" y="971594"/>
            <a:ext cx="1776559" cy="1956045"/>
            <a:chOff x="3691700" y="944200"/>
            <a:chExt cx="3679700" cy="3820400"/>
          </a:xfrm>
        </p:grpSpPr>
        <p:sp>
          <p:nvSpPr>
            <p:cNvPr id="82" name="Google Shape;690;p38">
              <a:extLst>
                <a:ext uri="{FF2B5EF4-FFF2-40B4-BE49-F238E27FC236}">
                  <a16:creationId xmlns:a16="http://schemas.microsoft.com/office/drawing/2014/main" id="{64F3558B-80B2-6AB2-B0B6-3309C5AAFBEC}"/>
                </a:ext>
              </a:extLst>
            </p:cNvPr>
            <p:cNvSpPr/>
            <p:nvPr/>
          </p:nvSpPr>
          <p:spPr>
            <a:xfrm>
              <a:off x="3691700" y="944200"/>
              <a:ext cx="2249600" cy="2904550"/>
            </a:xfrm>
            <a:custGeom>
              <a:avLst/>
              <a:gdLst/>
              <a:ahLst/>
              <a:cxnLst/>
              <a:rect l="l" t="t" r="r" b="b"/>
              <a:pathLst>
                <a:path w="89984" h="116182" fill="none" extrusionOk="0">
                  <a:moveTo>
                    <a:pt x="89297" y="1489"/>
                  </a:moveTo>
                  <a:lnTo>
                    <a:pt x="89297" y="1489"/>
                  </a:lnTo>
                  <a:lnTo>
                    <a:pt x="89278" y="1489"/>
                  </a:lnTo>
                  <a:lnTo>
                    <a:pt x="89240" y="1450"/>
                  </a:lnTo>
                  <a:lnTo>
                    <a:pt x="87084" y="306"/>
                  </a:lnTo>
                  <a:cubicBezTo>
                    <a:pt x="87026" y="267"/>
                    <a:pt x="86969" y="229"/>
                    <a:pt x="86912" y="210"/>
                  </a:cubicBezTo>
                  <a:lnTo>
                    <a:pt x="86836" y="172"/>
                  </a:lnTo>
                  <a:lnTo>
                    <a:pt x="86836" y="172"/>
                  </a:lnTo>
                  <a:cubicBezTo>
                    <a:pt x="86416" y="0"/>
                    <a:pt x="85958" y="19"/>
                    <a:pt x="85576" y="248"/>
                  </a:cubicBezTo>
                  <a:lnTo>
                    <a:pt x="553" y="48808"/>
                  </a:lnTo>
                  <a:cubicBezTo>
                    <a:pt x="210" y="48999"/>
                    <a:pt x="0" y="49381"/>
                    <a:pt x="0" y="49781"/>
                  </a:cubicBezTo>
                  <a:lnTo>
                    <a:pt x="0" y="113472"/>
                  </a:lnTo>
                  <a:cubicBezTo>
                    <a:pt x="0" y="113872"/>
                    <a:pt x="210" y="114235"/>
                    <a:pt x="515" y="114483"/>
                  </a:cubicBezTo>
                  <a:lnTo>
                    <a:pt x="515" y="114483"/>
                  </a:lnTo>
                  <a:cubicBezTo>
                    <a:pt x="687" y="114617"/>
                    <a:pt x="859" y="114750"/>
                    <a:pt x="1049" y="114865"/>
                  </a:cubicBezTo>
                  <a:lnTo>
                    <a:pt x="2900" y="115895"/>
                  </a:lnTo>
                  <a:cubicBezTo>
                    <a:pt x="2958" y="115914"/>
                    <a:pt x="2996" y="115952"/>
                    <a:pt x="3053" y="115971"/>
                  </a:cubicBezTo>
                  <a:lnTo>
                    <a:pt x="3091" y="115990"/>
                  </a:lnTo>
                  <a:lnTo>
                    <a:pt x="3091" y="115990"/>
                  </a:lnTo>
                  <a:cubicBezTo>
                    <a:pt x="3511" y="116181"/>
                    <a:pt x="4007" y="116162"/>
                    <a:pt x="4427" y="115933"/>
                  </a:cubicBezTo>
                  <a:lnTo>
                    <a:pt x="89430" y="67373"/>
                  </a:lnTo>
                  <a:cubicBezTo>
                    <a:pt x="89774" y="67183"/>
                    <a:pt x="89984" y="66801"/>
                    <a:pt x="89984" y="66400"/>
                  </a:cubicBezTo>
                  <a:lnTo>
                    <a:pt x="89984" y="2710"/>
                  </a:lnTo>
                  <a:cubicBezTo>
                    <a:pt x="89984" y="2214"/>
                    <a:pt x="89736" y="1737"/>
                    <a:pt x="89297" y="1489"/>
                  </a:cubicBezTo>
                  <a:close/>
                </a:path>
              </a:pathLst>
            </a:custGeom>
            <a:noFill/>
            <a:ln w="19050" cap="rnd" cmpd="sng">
              <a:solidFill>
                <a:schemeClr val="dk2"/>
              </a:solidFill>
              <a:prstDash val="solid"/>
              <a:round/>
              <a:headEnd type="none" w="sm" len="sm"/>
              <a:tailEnd type="none" w="sm" len="sm"/>
            </a:ln>
            <a:effectLst>
              <a:outerShdw blurRad="85725"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3" name="Google Shape;691;p38">
              <a:extLst>
                <a:ext uri="{FF2B5EF4-FFF2-40B4-BE49-F238E27FC236}">
                  <a16:creationId xmlns:a16="http://schemas.microsoft.com/office/drawing/2014/main" id="{E6EF6C0A-03BF-7538-BAC0-B17D36645627}"/>
                </a:ext>
              </a:extLst>
            </p:cNvPr>
            <p:cNvSpPr/>
            <p:nvPr/>
          </p:nvSpPr>
          <p:spPr>
            <a:xfrm>
              <a:off x="3747500" y="966625"/>
              <a:ext cx="2194275" cy="2889750"/>
            </a:xfrm>
            <a:custGeom>
              <a:avLst/>
              <a:gdLst/>
              <a:ahLst/>
              <a:cxnLst/>
              <a:rect l="l" t="t" r="r" b="b"/>
              <a:pathLst>
                <a:path w="87771" h="115590" fill="none" extrusionOk="0">
                  <a:moveTo>
                    <a:pt x="0" y="113796"/>
                  </a:moveTo>
                  <a:lnTo>
                    <a:pt x="0" y="50277"/>
                  </a:lnTo>
                  <a:cubicBezTo>
                    <a:pt x="0" y="49762"/>
                    <a:pt x="287" y="49285"/>
                    <a:pt x="745" y="49037"/>
                  </a:cubicBezTo>
                  <a:lnTo>
                    <a:pt x="85577" y="572"/>
                  </a:lnTo>
                  <a:cubicBezTo>
                    <a:pt x="86550" y="0"/>
                    <a:pt x="87752" y="687"/>
                    <a:pt x="87771" y="1813"/>
                  </a:cubicBezTo>
                  <a:lnTo>
                    <a:pt x="87771" y="65332"/>
                  </a:lnTo>
                  <a:cubicBezTo>
                    <a:pt x="87771" y="65847"/>
                    <a:pt x="87485" y="66324"/>
                    <a:pt x="87027" y="66572"/>
                  </a:cubicBezTo>
                  <a:lnTo>
                    <a:pt x="2195" y="115036"/>
                  </a:lnTo>
                  <a:cubicBezTo>
                    <a:pt x="1222" y="115590"/>
                    <a:pt x="20" y="114903"/>
                    <a:pt x="0" y="113796"/>
                  </a:cubicBezTo>
                  <a:close/>
                </a:path>
              </a:pathLst>
            </a:custGeom>
            <a:noFill/>
            <a:ln w="19050" cap="rnd" cmpd="sng">
              <a:solidFill>
                <a:schemeClr val="dk2"/>
              </a:solidFill>
              <a:prstDash val="solid"/>
              <a:round/>
              <a:headEnd type="none" w="sm" len="sm"/>
              <a:tailEnd type="none" w="sm" len="sm"/>
            </a:ln>
            <a:effectLst>
              <a:outerShdw blurRad="85725"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4" name="Google Shape;692;p38">
              <a:extLst>
                <a:ext uri="{FF2B5EF4-FFF2-40B4-BE49-F238E27FC236}">
                  <a16:creationId xmlns:a16="http://schemas.microsoft.com/office/drawing/2014/main" id="{3A080F79-D45B-B5A2-94F7-AFB777FFDBE2}"/>
                </a:ext>
              </a:extLst>
            </p:cNvPr>
            <p:cNvSpPr/>
            <p:nvPr/>
          </p:nvSpPr>
          <p:spPr>
            <a:xfrm>
              <a:off x="3813325" y="1075850"/>
              <a:ext cx="2063100" cy="2666050"/>
            </a:xfrm>
            <a:custGeom>
              <a:avLst/>
              <a:gdLst/>
              <a:ahLst/>
              <a:cxnLst/>
              <a:rect l="l" t="t" r="r" b="b"/>
              <a:pathLst>
                <a:path w="82524" h="106642" fill="none" extrusionOk="0">
                  <a:moveTo>
                    <a:pt x="1" y="106641"/>
                  </a:moveTo>
                  <a:lnTo>
                    <a:pt x="1" y="47034"/>
                  </a:lnTo>
                  <a:lnTo>
                    <a:pt x="82524" y="0"/>
                  </a:lnTo>
                  <a:lnTo>
                    <a:pt x="82524" y="59856"/>
                  </a:lnTo>
                  <a:close/>
                </a:path>
              </a:pathLst>
            </a:custGeom>
            <a:noFill/>
            <a:ln w="19050" cap="rnd" cmpd="sng">
              <a:solidFill>
                <a:schemeClr val="dk2"/>
              </a:solidFill>
              <a:prstDash val="solid"/>
              <a:round/>
              <a:headEnd type="none" w="sm" len="sm"/>
              <a:tailEnd type="none" w="sm" len="sm"/>
            </a:ln>
            <a:effectLst>
              <a:outerShdw blurRad="85725"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5" name="Google Shape;693;p38">
              <a:extLst>
                <a:ext uri="{FF2B5EF4-FFF2-40B4-BE49-F238E27FC236}">
                  <a16:creationId xmlns:a16="http://schemas.microsoft.com/office/drawing/2014/main" id="{F50C4BD6-322D-707A-24EF-661081EEB46E}"/>
                </a:ext>
              </a:extLst>
            </p:cNvPr>
            <p:cNvSpPr/>
            <p:nvPr/>
          </p:nvSpPr>
          <p:spPr>
            <a:xfrm>
              <a:off x="3782325" y="2626625"/>
              <a:ext cx="3585250" cy="2137975"/>
            </a:xfrm>
            <a:custGeom>
              <a:avLst/>
              <a:gdLst/>
              <a:ahLst/>
              <a:cxnLst/>
              <a:rect l="l" t="t" r="r" b="b"/>
              <a:pathLst>
                <a:path w="143410" h="85519" fill="none" extrusionOk="0">
                  <a:moveTo>
                    <a:pt x="143238" y="33582"/>
                  </a:moveTo>
                  <a:cubicBezTo>
                    <a:pt x="143410" y="32895"/>
                    <a:pt x="143104" y="32170"/>
                    <a:pt x="142494" y="31807"/>
                  </a:cubicBezTo>
                  <a:lnTo>
                    <a:pt x="87465" y="382"/>
                  </a:lnTo>
                  <a:cubicBezTo>
                    <a:pt x="86779" y="0"/>
                    <a:pt x="85958" y="0"/>
                    <a:pt x="85271" y="382"/>
                  </a:cubicBezTo>
                  <a:lnTo>
                    <a:pt x="916" y="48579"/>
                  </a:lnTo>
                  <a:cubicBezTo>
                    <a:pt x="306" y="48903"/>
                    <a:pt x="0" y="49628"/>
                    <a:pt x="191" y="50296"/>
                  </a:cubicBezTo>
                  <a:cubicBezTo>
                    <a:pt x="172" y="50334"/>
                    <a:pt x="172" y="50392"/>
                    <a:pt x="172" y="50430"/>
                  </a:cubicBezTo>
                  <a:lnTo>
                    <a:pt x="134" y="50430"/>
                  </a:lnTo>
                  <a:lnTo>
                    <a:pt x="134" y="52586"/>
                  </a:lnTo>
                  <a:lnTo>
                    <a:pt x="134" y="52586"/>
                  </a:lnTo>
                  <a:cubicBezTo>
                    <a:pt x="153" y="53101"/>
                    <a:pt x="439" y="53578"/>
                    <a:pt x="897" y="53845"/>
                  </a:cubicBezTo>
                  <a:lnTo>
                    <a:pt x="55219" y="84851"/>
                  </a:lnTo>
                  <a:cubicBezTo>
                    <a:pt x="56402" y="85519"/>
                    <a:pt x="57853" y="85519"/>
                    <a:pt x="59035" y="84851"/>
                  </a:cubicBezTo>
                  <a:lnTo>
                    <a:pt x="142494" y="37169"/>
                  </a:lnTo>
                  <a:cubicBezTo>
                    <a:pt x="142933" y="36921"/>
                    <a:pt x="143238" y="36463"/>
                    <a:pt x="143276" y="35948"/>
                  </a:cubicBezTo>
                  <a:lnTo>
                    <a:pt x="143276" y="35948"/>
                  </a:lnTo>
                  <a:lnTo>
                    <a:pt x="143276" y="35929"/>
                  </a:lnTo>
                  <a:cubicBezTo>
                    <a:pt x="143276" y="35833"/>
                    <a:pt x="143276" y="35757"/>
                    <a:pt x="143276" y="35681"/>
                  </a:cubicBezTo>
                  <a:lnTo>
                    <a:pt x="143276" y="34021"/>
                  </a:lnTo>
                  <a:cubicBezTo>
                    <a:pt x="143276" y="33925"/>
                    <a:pt x="143276" y="33849"/>
                    <a:pt x="143276" y="33772"/>
                  </a:cubicBezTo>
                  <a:lnTo>
                    <a:pt x="143276" y="33677"/>
                  </a:lnTo>
                  <a:lnTo>
                    <a:pt x="143257" y="33677"/>
                  </a:lnTo>
                  <a:cubicBezTo>
                    <a:pt x="143257" y="33658"/>
                    <a:pt x="143257" y="33620"/>
                    <a:pt x="143238" y="33582"/>
                  </a:cubicBezTo>
                  <a:close/>
                </a:path>
              </a:pathLst>
            </a:custGeom>
            <a:noFill/>
            <a:ln w="19050" cap="rnd" cmpd="sng">
              <a:solidFill>
                <a:schemeClr val="dk2"/>
              </a:solidFill>
              <a:prstDash val="solid"/>
              <a:round/>
              <a:headEnd type="none" w="sm" len="sm"/>
              <a:tailEnd type="none" w="sm" len="sm"/>
            </a:ln>
            <a:effectLst>
              <a:outerShdw blurRad="85725"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6" name="Google Shape;694;p38">
              <a:extLst>
                <a:ext uri="{FF2B5EF4-FFF2-40B4-BE49-F238E27FC236}">
                  <a16:creationId xmlns:a16="http://schemas.microsoft.com/office/drawing/2014/main" id="{2432ED9D-968B-4A5E-D783-503EC5504DF9}"/>
                </a:ext>
              </a:extLst>
            </p:cNvPr>
            <p:cNvSpPr/>
            <p:nvPr/>
          </p:nvSpPr>
          <p:spPr>
            <a:xfrm>
              <a:off x="3779450" y="2626625"/>
              <a:ext cx="3591950" cy="2072150"/>
            </a:xfrm>
            <a:custGeom>
              <a:avLst/>
              <a:gdLst/>
              <a:ahLst/>
              <a:cxnLst/>
              <a:rect l="l" t="t" r="r" b="b"/>
              <a:pathLst>
                <a:path w="143678" h="82886" fill="none" extrusionOk="0">
                  <a:moveTo>
                    <a:pt x="1031" y="51193"/>
                  </a:moveTo>
                  <a:lnTo>
                    <a:pt x="55334" y="82218"/>
                  </a:lnTo>
                  <a:cubicBezTo>
                    <a:pt x="56517" y="82886"/>
                    <a:pt x="57968" y="82886"/>
                    <a:pt x="59150" y="82218"/>
                  </a:cubicBezTo>
                  <a:lnTo>
                    <a:pt x="142609" y="34536"/>
                  </a:lnTo>
                  <a:cubicBezTo>
                    <a:pt x="143677" y="33944"/>
                    <a:pt x="143677" y="32418"/>
                    <a:pt x="142609" y="31807"/>
                  </a:cubicBezTo>
                  <a:lnTo>
                    <a:pt x="87580" y="382"/>
                  </a:lnTo>
                  <a:cubicBezTo>
                    <a:pt x="86894" y="0"/>
                    <a:pt x="86073" y="0"/>
                    <a:pt x="85386" y="382"/>
                  </a:cubicBezTo>
                  <a:lnTo>
                    <a:pt x="1031" y="48579"/>
                  </a:lnTo>
                  <a:cubicBezTo>
                    <a:pt x="1" y="49151"/>
                    <a:pt x="1" y="50621"/>
                    <a:pt x="1031" y="51193"/>
                  </a:cubicBezTo>
                  <a:close/>
                </a:path>
              </a:pathLst>
            </a:custGeom>
            <a:noFill/>
            <a:ln w="19050" cap="rnd" cmpd="sng">
              <a:solidFill>
                <a:schemeClr val="dk2"/>
              </a:solidFill>
              <a:prstDash val="solid"/>
              <a:round/>
              <a:headEnd type="none" w="sm" len="sm"/>
              <a:tailEnd type="none" w="sm" len="sm"/>
            </a:ln>
            <a:effectLst>
              <a:outerShdw blurRad="85725"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7" name="Google Shape;695;p38">
              <a:extLst>
                <a:ext uri="{FF2B5EF4-FFF2-40B4-BE49-F238E27FC236}">
                  <a16:creationId xmlns:a16="http://schemas.microsoft.com/office/drawing/2014/main" id="{29338AE9-C664-A1CF-B03B-991843809E82}"/>
                </a:ext>
              </a:extLst>
            </p:cNvPr>
            <p:cNvSpPr/>
            <p:nvPr/>
          </p:nvSpPr>
          <p:spPr>
            <a:xfrm>
              <a:off x="4237400" y="4186450"/>
              <a:ext cx="395925" cy="226125"/>
            </a:xfrm>
            <a:custGeom>
              <a:avLst/>
              <a:gdLst/>
              <a:ahLst/>
              <a:cxnLst/>
              <a:rect l="l" t="t" r="r" b="b"/>
              <a:pathLst>
                <a:path w="15837" h="9045" fill="none" extrusionOk="0">
                  <a:moveTo>
                    <a:pt x="0" y="0"/>
                  </a:moveTo>
                  <a:lnTo>
                    <a:pt x="15837" y="9044"/>
                  </a:lnTo>
                </a:path>
              </a:pathLst>
            </a:custGeom>
            <a:noFill/>
            <a:ln w="19050" cap="rnd" cmpd="sng">
              <a:solidFill>
                <a:schemeClr val="dk2"/>
              </a:solidFill>
              <a:prstDash val="solid"/>
              <a:round/>
              <a:headEnd type="none" w="sm" len="sm"/>
              <a:tailEnd type="none" w="sm" len="sm"/>
            </a:ln>
            <a:effectLst>
              <a:outerShdw blurRad="85725"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8" name="Google Shape;696;p38">
              <a:extLst>
                <a:ext uri="{FF2B5EF4-FFF2-40B4-BE49-F238E27FC236}">
                  <a16:creationId xmlns:a16="http://schemas.microsoft.com/office/drawing/2014/main" id="{B55361AB-95CC-16A6-955A-E214DBE79752}"/>
                </a:ext>
              </a:extLst>
            </p:cNvPr>
            <p:cNvSpPr/>
            <p:nvPr/>
          </p:nvSpPr>
          <p:spPr>
            <a:xfrm>
              <a:off x="5480500" y="3594950"/>
              <a:ext cx="1017950" cy="610125"/>
            </a:xfrm>
            <a:custGeom>
              <a:avLst/>
              <a:gdLst/>
              <a:ahLst/>
              <a:cxnLst/>
              <a:rect l="l" t="t" r="r" b="b"/>
              <a:pathLst>
                <a:path w="40718" h="24405" fill="none" extrusionOk="0">
                  <a:moveTo>
                    <a:pt x="39745" y="9121"/>
                  </a:moveTo>
                  <a:cubicBezTo>
                    <a:pt x="40718" y="8548"/>
                    <a:pt x="40718" y="7137"/>
                    <a:pt x="39745" y="6583"/>
                  </a:cubicBezTo>
                  <a:lnTo>
                    <a:pt x="31044" y="1546"/>
                  </a:lnTo>
                  <a:lnTo>
                    <a:pt x="31044" y="1546"/>
                  </a:lnTo>
                  <a:lnTo>
                    <a:pt x="28888" y="268"/>
                  </a:lnTo>
                  <a:cubicBezTo>
                    <a:pt x="28430" y="0"/>
                    <a:pt x="27858" y="0"/>
                    <a:pt x="27400" y="268"/>
                  </a:cubicBezTo>
                  <a:lnTo>
                    <a:pt x="992" y="15360"/>
                  </a:lnTo>
                  <a:cubicBezTo>
                    <a:pt x="0" y="15914"/>
                    <a:pt x="0" y="17345"/>
                    <a:pt x="992" y="17898"/>
                  </a:cubicBezTo>
                  <a:lnTo>
                    <a:pt x="1717" y="18318"/>
                  </a:lnTo>
                  <a:lnTo>
                    <a:pt x="1717" y="18318"/>
                  </a:lnTo>
                  <a:lnTo>
                    <a:pt x="3568" y="19367"/>
                  </a:lnTo>
                  <a:lnTo>
                    <a:pt x="9750" y="22897"/>
                  </a:lnTo>
                  <a:lnTo>
                    <a:pt x="9750" y="22897"/>
                  </a:lnTo>
                  <a:lnTo>
                    <a:pt x="11944" y="24156"/>
                  </a:lnTo>
                  <a:cubicBezTo>
                    <a:pt x="12402" y="24404"/>
                    <a:pt x="12956" y="24404"/>
                    <a:pt x="13414" y="24156"/>
                  </a:cubicBezTo>
                  <a:close/>
                </a:path>
              </a:pathLst>
            </a:custGeom>
            <a:noFill/>
            <a:ln w="19050" cap="rnd" cmpd="sng">
              <a:solidFill>
                <a:schemeClr val="dk2"/>
              </a:solidFill>
              <a:prstDash val="solid"/>
              <a:round/>
              <a:headEnd type="none" w="sm" len="sm"/>
              <a:tailEnd type="none" w="sm" len="sm"/>
            </a:ln>
            <a:effectLst>
              <a:outerShdw blurRad="85725"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9" name="Google Shape;697;p38">
              <a:extLst>
                <a:ext uri="{FF2B5EF4-FFF2-40B4-BE49-F238E27FC236}">
                  <a16:creationId xmlns:a16="http://schemas.microsoft.com/office/drawing/2014/main" id="{01819DBF-B3DD-AEA7-8D32-D3B6C15CBFDC}"/>
                </a:ext>
              </a:extLst>
            </p:cNvPr>
            <p:cNvSpPr/>
            <p:nvPr/>
          </p:nvSpPr>
          <p:spPr>
            <a:xfrm>
              <a:off x="5645525" y="3704650"/>
              <a:ext cx="731300" cy="417900"/>
            </a:xfrm>
            <a:custGeom>
              <a:avLst/>
              <a:gdLst/>
              <a:ahLst/>
              <a:cxnLst/>
              <a:rect l="l" t="t" r="r" b="b"/>
              <a:pathLst>
                <a:path w="29252" h="16716" fill="none" extrusionOk="0">
                  <a:moveTo>
                    <a:pt x="1" y="16715"/>
                  </a:moveTo>
                  <a:lnTo>
                    <a:pt x="29251" y="1"/>
                  </a:lnTo>
                </a:path>
              </a:pathLst>
            </a:custGeom>
            <a:noFill/>
            <a:ln w="19050" cap="rnd" cmpd="sng">
              <a:solidFill>
                <a:schemeClr val="dk2"/>
              </a:solidFill>
              <a:prstDash val="solid"/>
              <a:round/>
              <a:headEnd type="none" w="sm" len="sm"/>
              <a:tailEnd type="none" w="sm" len="sm"/>
            </a:ln>
            <a:effectLst>
              <a:outerShdw blurRad="85725"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0" name="Google Shape;698;p38">
              <a:extLst>
                <a:ext uri="{FF2B5EF4-FFF2-40B4-BE49-F238E27FC236}">
                  <a16:creationId xmlns:a16="http://schemas.microsoft.com/office/drawing/2014/main" id="{BFBE6CF3-1995-306A-8E47-537064F5EC28}"/>
                </a:ext>
              </a:extLst>
            </p:cNvPr>
            <p:cNvSpPr/>
            <p:nvPr/>
          </p:nvSpPr>
          <p:spPr>
            <a:xfrm>
              <a:off x="6030475" y="3903100"/>
              <a:ext cx="149825" cy="85400"/>
            </a:xfrm>
            <a:custGeom>
              <a:avLst/>
              <a:gdLst/>
              <a:ahLst/>
              <a:cxnLst/>
              <a:rect l="l" t="t" r="r" b="b"/>
              <a:pathLst>
                <a:path w="5993" h="3416" fill="none" extrusionOk="0">
                  <a:moveTo>
                    <a:pt x="1" y="0"/>
                  </a:moveTo>
                  <a:lnTo>
                    <a:pt x="5992" y="3416"/>
                  </a:lnTo>
                </a:path>
              </a:pathLst>
            </a:custGeom>
            <a:noFill/>
            <a:ln w="19050" cap="rnd" cmpd="sng">
              <a:solidFill>
                <a:schemeClr val="dk2"/>
              </a:solidFill>
              <a:prstDash val="solid"/>
              <a:round/>
              <a:headEnd type="none" w="sm" len="sm"/>
              <a:tailEnd type="none" w="sm" len="sm"/>
            </a:ln>
            <a:effectLst>
              <a:outerShdw blurRad="85725"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1" name="Google Shape;699;p38">
              <a:extLst>
                <a:ext uri="{FF2B5EF4-FFF2-40B4-BE49-F238E27FC236}">
                  <a16:creationId xmlns:a16="http://schemas.microsoft.com/office/drawing/2014/main" id="{36D8291E-1BEB-47E7-FAC8-1028E3765338}"/>
                </a:ext>
              </a:extLst>
            </p:cNvPr>
            <p:cNvSpPr/>
            <p:nvPr/>
          </p:nvSpPr>
          <p:spPr>
            <a:xfrm>
              <a:off x="4162500" y="2839850"/>
              <a:ext cx="2512450" cy="1423425"/>
            </a:xfrm>
            <a:custGeom>
              <a:avLst/>
              <a:gdLst/>
              <a:ahLst/>
              <a:cxnLst/>
              <a:rect l="l" t="t" r="r" b="b"/>
              <a:pathLst>
                <a:path w="100498" h="56937" fill="none" extrusionOk="0">
                  <a:moveTo>
                    <a:pt x="1" y="43122"/>
                  </a:moveTo>
                  <a:lnTo>
                    <a:pt x="24061" y="56936"/>
                  </a:lnTo>
                  <a:lnTo>
                    <a:pt x="100498" y="14215"/>
                  </a:lnTo>
                  <a:lnTo>
                    <a:pt x="75807" y="0"/>
                  </a:lnTo>
                  <a:close/>
                </a:path>
              </a:pathLst>
            </a:custGeom>
            <a:noFill/>
            <a:ln w="19050" cap="rnd" cmpd="sng">
              <a:solidFill>
                <a:schemeClr val="dk2"/>
              </a:solidFill>
              <a:prstDash val="solid"/>
              <a:round/>
              <a:headEnd type="none" w="sm" len="sm"/>
              <a:tailEnd type="none" w="sm" len="sm"/>
            </a:ln>
            <a:effectLst>
              <a:outerShdw blurRad="85725"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2" name="Google Shape;700;p38">
              <a:extLst>
                <a:ext uri="{FF2B5EF4-FFF2-40B4-BE49-F238E27FC236}">
                  <a16:creationId xmlns:a16="http://schemas.microsoft.com/office/drawing/2014/main" id="{FB47E715-345E-60C8-B705-5EA661014263}"/>
                </a:ext>
              </a:extLst>
            </p:cNvPr>
            <p:cNvSpPr/>
            <p:nvPr/>
          </p:nvSpPr>
          <p:spPr>
            <a:xfrm>
              <a:off x="3813325" y="1926850"/>
              <a:ext cx="570050" cy="1814575"/>
            </a:xfrm>
            <a:custGeom>
              <a:avLst/>
              <a:gdLst/>
              <a:ahLst/>
              <a:cxnLst/>
              <a:rect l="l" t="t" r="r" b="b"/>
              <a:pathLst>
                <a:path w="22802" h="72583" fill="none" extrusionOk="0">
                  <a:moveTo>
                    <a:pt x="22802" y="0"/>
                  </a:moveTo>
                  <a:lnTo>
                    <a:pt x="1" y="72582"/>
                  </a:lnTo>
                </a:path>
              </a:pathLst>
            </a:custGeom>
            <a:noFill/>
            <a:ln w="19050" cap="rnd" cmpd="sng">
              <a:solidFill>
                <a:schemeClr val="dk2"/>
              </a:solidFill>
              <a:prstDash val="solid"/>
              <a:round/>
              <a:headEnd type="none" w="sm" len="sm"/>
              <a:tailEnd type="none" w="sm" len="sm"/>
            </a:ln>
            <a:effectLst>
              <a:outerShdw blurRad="85725"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3" name="Google Shape;701;p38">
              <a:extLst>
                <a:ext uri="{FF2B5EF4-FFF2-40B4-BE49-F238E27FC236}">
                  <a16:creationId xmlns:a16="http://schemas.microsoft.com/office/drawing/2014/main" id="{D51A7F5E-7FEA-FE95-AF00-D0A1DE474EAB}"/>
                </a:ext>
              </a:extLst>
            </p:cNvPr>
            <p:cNvSpPr/>
            <p:nvPr/>
          </p:nvSpPr>
          <p:spPr>
            <a:xfrm>
              <a:off x="4187300" y="1719825"/>
              <a:ext cx="571025" cy="1804550"/>
            </a:xfrm>
            <a:custGeom>
              <a:avLst/>
              <a:gdLst/>
              <a:ahLst/>
              <a:cxnLst/>
              <a:rect l="l" t="t" r="r" b="b"/>
              <a:pathLst>
                <a:path w="22841" h="72182" fill="none" extrusionOk="0">
                  <a:moveTo>
                    <a:pt x="22840" y="0"/>
                  </a:moveTo>
                  <a:lnTo>
                    <a:pt x="1" y="72181"/>
                  </a:lnTo>
                </a:path>
              </a:pathLst>
            </a:custGeom>
            <a:noFill/>
            <a:ln w="19050" cap="rnd" cmpd="sng">
              <a:solidFill>
                <a:schemeClr val="dk2"/>
              </a:solidFill>
              <a:prstDash val="solid"/>
              <a:round/>
              <a:headEnd type="none" w="sm" len="sm"/>
              <a:tailEnd type="none" w="sm" len="sm"/>
            </a:ln>
            <a:effectLst>
              <a:outerShdw blurRad="85725"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4" name="Google Shape;702;p38">
              <a:extLst>
                <a:ext uri="{FF2B5EF4-FFF2-40B4-BE49-F238E27FC236}">
                  <a16:creationId xmlns:a16="http://schemas.microsoft.com/office/drawing/2014/main" id="{D610AAA1-4109-B6F4-F54B-FBB8612D0AB6}"/>
                </a:ext>
              </a:extLst>
            </p:cNvPr>
            <p:cNvSpPr/>
            <p:nvPr/>
          </p:nvSpPr>
          <p:spPr>
            <a:xfrm>
              <a:off x="4684825" y="1439325"/>
              <a:ext cx="571500" cy="1804575"/>
            </a:xfrm>
            <a:custGeom>
              <a:avLst/>
              <a:gdLst/>
              <a:ahLst/>
              <a:cxnLst/>
              <a:rect l="l" t="t" r="r" b="b"/>
              <a:pathLst>
                <a:path w="22860" h="72183" fill="none" extrusionOk="0">
                  <a:moveTo>
                    <a:pt x="22859" y="1"/>
                  </a:moveTo>
                  <a:lnTo>
                    <a:pt x="1" y="72182"/>
                  </a:lnTo>
                </a:path>
              </a:pathLst>
            </a:custGeom>
            <a:noFill/>
            <a:ln w="19050" cap="rnd" cmpd="sng">
              <a:solidFill>
                <a:schemeClr val="dk2"/>
              </a:solidFill>
              <a:prstDash val="solid"/>
              <a:round/>
              <a:headEnd type="none" w="sm" len="sm"/>
              <a:tailEnd type="none" w="sm" len="sm"/>
            </a:ln>
            <a:effectLst>
              <a:outerShdw blurRad="85725"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5" name="Google Shape;703;p38">
              <a:extLst>
                <a:ext uri="{FF2B5EF4-FFF2-40B4-BE49-F238E27FC236}">
                  <a16:creationId xmlns:a16="http://schemas.microsoft.com/office/drawing/2014/main" id="{A272C7B9-4B93-2A80-BA9F-B1246E2DF850}"/>
                </a:ext>
              </a:extLst>
            </p:cNvPr>
            <p:cNvSpPr/>
            <p:nvPr/>
          </p:nvSpPr>
          <p:spPr>
            <a:xfrm>
              <a:off x="4816475" y="1353000"/>
              <a:ext cx="571500" cy="1804550"/>
            </a:xfrm>
            <a:custGeom>
              <a:avLst/>
              <a:gdLst/>
              <a:ahLst/>
              <a:cxnLst/>
              <a:rect l="l" t="t" r="r" b="b"/>
              <a:pathLst>
                <a:path w="22860" h="72182" fill="none" extrusionOk="0">
                  <a:moveTo>
                    <a:pt x="22859" y="0"/>
                  </a:moveTo>
                  <a:lnTo>
                    <a:pt x="1" y="72182"/>
                  </a:lnTo>
                </a:path>
              </a:pathLst>
            </a:custGeom>
            <a:noFill/>
            <a:ln w="19050" cap="rnd" cmpd="sng">
              <a:solidFill>
                <a:schemeClr val="dk2"/>
              </a:solidFill>
              <a:prstDash val="solid"/>
              <a:round/>
              <a:headEnd type="none" w="sm" len="sm"/>
              <a:tailEnd type="none" w="sm" len="sm"/>
            </a:ln>
            <a:effectLst>
              <a:outerShdw blurRad="85725"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6" name="Google Shape;704;p38">
              <a:extLst>
                <a:ext uri="{FF2B5EF4-FFF2-40B4-BE49-F238E27FC236}">
                  <a16:creationId xmlns:a16="http://schemas.microsoft.com/office/drawing/2014/main" id="{503C802E-8389-1B16-BEF0-4EAB6A611510}"/>
                </a:ext>
              </a:extLst>
            </p:cNvPr>
            <p:cNvSpPr/>
            <p:nvPr/>
          </p:nvSpPr>
          <p:spPr>
            <a:xfrm>
              <a:off x="5069300" y="1209900"/>
              <a:ext cx="571500" cy="1804075"/>
            </a:xfrm>
            <a:custGeom>
              <a:avLst/>
              <a:gdLst/>
              <a:ahLst/>
              <a:cxnLst/>
              <a:rect l="l" t="t" r="r" b="b"/>
              <a:pathLst>
                <a:path w="22860" h="72163" fill="none" extrusionOk="0">
                  <a:moveTo>
                    <a:pt x="22859" y="0"/>
                  </a:moveTo>
                  <a:lnTo>
                    <a:pt x="1" y="72162"/>
                  </a:lnTo>
                </a:path>
              </a:pathLst>
            </a:custGeom>
            <a:noFill/>
            <a:ln w="19050" cap="rnd" cmpd="sng">
              <a:solidFill>
                <a:schemeClr val="dk2"/>
              </a:solidFill>
              <a:prstDash val="solid"/>
              <a:round/>
              <a:headEnd type="none" w="sm" len="sm"/>
              <a:tailEnd type="none" w="sm" len="sm"/>
            </a:ln>
            <a:effectLst>
              <a:outerShdw blurRad="85725"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7" name="Google Shape;705;p38">
              <a:extLst>
                <a:ext uri="{FF2B5EF4-FFF2-40B4-BE49-F238E27FC236}">
                  <a16:creationId xmlns:a16="http://schemas.microsoft.com/office/drawing/2014/main" id="{BED8A954-7E78-015C-E94F-79DFDAF68E88}"/>
                </a:ext>
              </a:extLst>
            </p:cNvPr>
            <p:cNvSpPr/>
            <p:nvPr/>
          </p:nvSpPr>
          <p:spPr>
            <a:xfrm>
              <a:off x="5130825" y="1177925"/>
              <a:ext cx="571500" cy="1804575"/>
            </a:xfrm>
            <a:custGeom>
              <a:avLst/>
              <a:gdLst/>
              <a:ahLst/>
              <a:cxnLst/>
              <a:rect l="l" t="t" r="r" b="b"/>
              <a:pathLst>
                <a:path w="22860" h="72183" fill="none" extrusionOk="0">
                  <a:moveTo>
                    <a:pt x="22859" y="1"/>
                  </a:moveTo>
                  <a:lnTo>
                    <a:pt x="1" y="72182"/>
                  </a:lnTo>
                </a:path>
              </a:pathLst>
            </a:custGeom>
            <a:noFill/>
            <a:ln w="19050" cap="rnd" cmpd="sng">
              <a:solidFill>
                <a:schemeClr val="dk2"/>
              </a:solidFill>
              <a:prstDash val="solid"/>
              <a:round/>
              <a:headEnd type="none" w="sm" len="sm"/>
              <a:tailEnd type="none" w="sm" len="sm"/>
            </a:ln>
            <a:effectLst>
              <a:outerShdw blurRad="85725"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cxnSp>
        <p:nvCxnSpPr>
          <p:cNvPr id="98" name="Google Shape;706;p38">
            <a:extLst>
              <a:ext uri="{FF2B5EF4-FFF2-40B4-BE49-F238E27FC236}">
                <a16:creationId xmlns:a16="http://schemas.microsoft.com/office/drawing/2014/main" id="{FF17F33A-40F7-CBAC-3CD1-85BF3B242370}"/>
              </a:ext>
            </a:extLst>
          </p:cNvPr>
          <p:cNvCxnSpPr/>
          <p:nvPr/>
        </p:nvCxnSpPr>
        <p:spPr>
          <a:xfrm>
            <a:off x="7987613" y="539500"/>
            <a:ext cx="618300" cy="0"/>
          </a:xfrm>
          <a:prstGeom prst="straightConnector1">
            <a:avLst/>
          </a:prstGeom>
          <a:noFill/>
          <a:ln w="19050" cap="flat" cmpd="sng">
            <a:solidFill>
              <a:schemeClr val="lt1"/>
            </a:solidFill>
            <a:prstDash val="solid"/>
            <a:round/>
            <a:headEnd type="oval" w="med" len="med"/>
            <a:tailEnd type="oval" w="med" len="med"/>
          </a:ln>
          <a:effectLst>
            <a:outerShdw blurRad="85725" dist="19050" algn="bl" rotWithShape="0">
              <a:schemeClr val="lt1">
                <a:alpha val="50000"/>
              </a:schemeClr>
            </a:outerShdw>
          </a:effectLst>
        </p:spPr>
      </p:cxnSp>
      <p:cxnSp>
        <p:nvCxnSpPr>
          <p:cNvPr id="99" name="Google Shape;707;p38">
            <a:extLst>
              <a:ext uri="{FF2B5EF4-FFF2-40B4-BE49-F238E27FC236}">
                <a16:creationId xmlns:a16="http://schemas.microsoft.com/office/drawing/2014/main" id="{BC49C013-A916-E785-5A7B-663058FD91B7}"/>
              </a:ext>
            </a:extLst>
          </p:cNvPr>
          <p:cNvCxnSpPr/>
          <p:nvPr/>
        </p:nvCxnSpPr>
        <p:spPr>
          <a:xfrm rot="-5400000" flipH="1">
            <a:off x="6759300" y="981650"/>
            <a:ext cx="820200" cy="820200"/>
          </a:xfrm>
          <a:prstGeom prst="bentConnector3">
            <a:avLst>
              <a:gd name="adj1" fmla="val 50000"/>
            </a:avLst>
          </a:prstGeom>
          <a:noFill/>
          <a:ln w="19050" cap="flat" cmpd="sng">
            <a:solidFill>
              <a:schemeClr val="lt2"/>
            </a:solidFill>
            <a:prstDash val="solid"/>
            <a:round/>
            <a:headEnd type="oval" w="med" len="med"/>
            <a:tailEnd type="oval" w="med" len="med"/>
          </a:ln>
          <a:effectLst>
            <a:outerShdw blurRad="85725" dist="19050" algn="bl" rotWithShape="0">
              <a:schemeClr val="lt2">
                <a:alpha val="50000"/>
              </a:schemeClr>
            </a:outerShdw>
          </a:effectLst>
        </p:spPr>
      </p:cxnSp>
      <p:grpSp>
        <p:nvGrpSpPr>
          <p:cNvPr id="100" name="Google Shape;857;p41">
            <a:extLst>
              <a:ext uri="{FF2B5EF4-FFF2-40B4-BE49-F238E27FC236}">
                <a16:creationId xmlns:a16="http://schemas.microsoft.com/office/drawing/2014/main" id="{845F53BF-E7EE-0AA7-7076-EA1071B1543D}"/>
              </a:ext>
            </a:extLst>
          </p:cNvPr>
          <p:cNvGrpSpPr/>
          <p:nvPr/>
        </p:nvGrpSpPr>
        <p:grpSpPr>
          <a:xfrm>
            <a:off x="6439309" y="2980410"/>
            <a:ext cx="2610308" cy="1784102"/>
            <a:chOff x="14237850" y="217225"/>
            <a:chExt cx="3463325" cy="2367125"/>
          </a:xfrm>
        </p:grpSpPr>
        <p:sp>
          <p:nvSpPr>
            <p:cNvPr id="101" name="Google Shape;858;p41">
              <a:extLst>
                <a:ext uri="{FF2B5EF4-FFF2-40B4-BE49-F238E27FC236}">
                  <a16:creationId xmlns:a16="http://schemas.microsoft.com/office/drawing/2014/main" id="{B0CCE52D-7B6E-81AE-F987-2E10AD046792}"/>
                </a:ext>
              </a:extLst>
            </p:cNvPr>
            <p:cNvSpPr/>
            <p:nvPr/>
          </p:nvSpPr>
          <p:spPr>
            <a:xfrm>
              <a:off x="14286200" y="579025"/>
              <a:ext cx="226250" cy="247800"/>
            </a:xfrm>
            <a:custGeom>
              <a:avLst/>
              <a:gdLst/>
              <a:ahLst/>
              <a:cxnLst/>
              <a:rect l="l" t="t" r="r" b="b"/>
              <a:pathLst>
                <a:path w="9050" h="9912" extrusionOk="0">
                  <a:moveTo>
                    <a:pt x="1" y="0"/>
                  </a:moveTo>
                  <a:cubicBezTo>
                    <a:pt x="1" y="0"/>
                    <a:pt x="1018" y="3296"/>
                    <a:pt x="3844" y="6393"/>
                  </a:cubicBezTo>
                  <a:cubicBezTo>
                    <a:pt x="6590" y="9403"/>
                    <a:pt x="9050" y="9912"/>
                    <a:pt x="9050" y="9912"/>
                  </a:cubicBezTo>
                  <a:cubicBezTo>
                    <a:pt x="9050" y="9912"/>
                    <a:pt x="8801" y="7745"/>
                    <a:pt x="6544" y="5013"/>
                  </a:cubicBezTo>
                  <a:cubicBezTo>
                    <a:pt x="6379" y="4814"/>
                    <a:pt x="6205" y="4613"/>
                    <a:pt x="6019" y="4408"/>
                  </a:cubicBezTo>
                  <a:cubicBezTo>
                    <a:pt x="4626" y="2885"/>
                    <a:pt x="3146" y="1792"/>
                    <a:pt x="2004" y="1078"/>
                  </a:cubicBezTo>
                  <a:lnTo>
                    <a:pt x="2004" y="1077"/>
                  </a:lnTo>
                  <a:cubicBezTo>
                    <a:pt x="824" y="339"/>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859;p41">
              <a:extLst>
                <a:ext uri="{FF2B5EF4-FFF2-40B4-BE49-F238E27FC236}">
                  <a16:creationId xmlns:a16="http://schemas.microsoft.com/office/drawing/2014/main" id="{9A767239-199C-36FC-3F9C-6AF346E9776A}"/>
                </a:ext>
              </a:extLst>
            </p:cNvPr>
            <p:cNvSpPr/>
            <p:nvPr/>
          </p:nvSpPr>
          <p:spPr>
            <a:xfrm>
              <a:off x="14512475" y="579025"/>
              <a:ext cx="226250" cy="247800"/>
            </a:xfrm>
            <a:custGeom>
              <a:avLst/>
              <a:gdLst/>
              <a:ahLst/>
              <a:cxnLst/>
              <a:rect l="l" t="t" r="r" b="b"/>
              <a:pathLst>
                <a:path w="9050" h="9912" extrusionOk="0">
                  <a:moveTo>
                    <a:pt x="9049" y="0"/>
                  </a:moveTo>
                  <a:cubicBezTo>
                    <a:pt x="9049" y="0"/>
                    <a:pt x="7801" y="512"/>
                    <a:pt x="6177" y="1654"/>
                  </a:cubicBezTo>
                  <a:cubicBezTo>
                    <a:pt x="5201" y="2338"/>
                    <a:pt x="4089" y="3248"/>
                    <a:pt x="3032" y="4408"/>
                  </a:cubicBezTo>
                  <a:cubicBezTo>
                    <a:pt x="285" y="7417"/>
                    <a:pt x="0" y="9912"/>
                    <a:pt x="0" y="9912"/>
                  </a:cubicBezTo>
                  <a:cubicBezTo>
                    <a:pt x="0" y="9912"/>
                    <a:pt x="2454" y="9403"/>
                    <a:pt x="5198" y="6400"/>
                  </a:cubicBezTo>
                  <a:cubicBezTo>
                    <a:pt x="5199" y="6398"/>
                    <a:pt x="5202" y="6395"/>
                    <a:pt x="5205" y="6393"/>
                  </a:cubicBezTo>
                  <a:lnTo>
                    <a:pt x="5206" y="6392"/>
                  </a:lnTo>
                  <a:cubicBezTo>
                    <a:pt x="8033" y="3296"/>
                    <a:pt x="9049" y="0"/>
                    <a:pt x="90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860;p41">
              <a:extLst>
                <a:ext uri="{FF2B5EF4-FFF2-40B4-BE49-F238E27FC236}">
                  <a16:creationId xmlns:a16="http://schemas.microsoft.com/office/drawing/2014/main" id="{7E540CFD-57CA-78EA-663C-DC16EE7C9ADC}"/>
                </a:ext>
              </a:extLst>
            </p:cNvPr>
            <p:cNvSpPr/>
            <p:nvPr/>
          </p:nvSpPr>
          <p:spPr>
            <a:xfrm>
              <a:off x="14512475" y="620375"/>
              <a:ext cx="159725" cy="206450"/>
            </a:xfrm>
            <a:custGeom>
              <a:avLst/>
              <a:gdLst/>
              <a:ahLst/>
              <a:cxnLst/>
              <a:rect l="l" t="t" r="r" b="b"/>
              <a:pathLst>
                <a:path w="6389" h="8258" extrusionOk="0">
                  <a:moveTo>
                    <a:pt x="6177" y="0"/>
                  </a:moveTo>
                  <a:lnTo>
                    <a:pt x="6177" y="0"/>
                  </a:lnTo>
                  <a:cubicBezTo>
                    <a:pt x="5201" y="684"/>
                    <a:pt x="4089" y="1594"/>
                    <a:pt x="3032" y="2754"/>
                  </a:cubicBezTo>
                  <a:cubicBezTo>
                    <a:pt x="285" y="5763"/>
                    <a:pt x="0" y="8258"/>
                    <a:pt x="0" y="8258"/>
                  </a:cubicBezTo>
                  <a:cubicBezTo>
                    <a:pt x="0" y="8258"/>
                    <a:pt x="4296" y="7912"/>
                    <a:pt x="6389" y="3302"/>
                  </a:cubicBezTo>
                  <a:lnTo>
                    <a:pt x="6389" y="3302"/>
                  </a:lnTo>
                  <a:cubicBezTo>
                    <a:pt x="6309" y="3377"/>
                    <a:pt x="5627" y="3782"/>
                    <a:pt x="5094" y="3782"/>
                  </a:cubicBezTo>
                  <a:cubicBezTo>
                    <a:pt x="4896" y="3782"/>
                    <a:pt x="4719" y="3726"/>
                    <a:pt x="4601" y="3577"/>
                  </a:cubicBezTo>
                  <a:cubicBezTo>
                    <a:pt x="4044" y="2873"/>
                    <a:pt x="5417" y="909"/>
                    <a:pt x="6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861;p41">
              <a:extLst>
                <a:ext uri="{FF2B5EF4-FFF2-40B4-BE49-F238E27FC236}">
                  <a16:creationId xmlns:a16="http://schemas.microsoft.com/office/drawing/2014/main" id="{DC24922F-86BE-F614-2337-2F65DBD5F658}"/>
                </a:ext>
              </a:extLst>
            </p:cNvPr>
            <p:cNvSpPr/>
            <p:nvPr/>
          </p:nvSpPr>
          <p:spPr>
            <a:xfrm>
              <a:off x="14491550" y="497300"/>
              <a:ext cx="123200" cy="329525"/>
            </a:xfrm>
            <a:custGeom>
              <a:avLst/>
              <a:gdLst/>
              <a:ahLst/>
              <a:cxnLst/>
              <a:rect l="l" t="t" r="r" b="b"/>
              <a:pathLst>
                <a:path w="4928" h="13181" extrusionOk="0">
                  <a:moveTo>
                    <a:pt x="4715" y="1"/>
                  </a:moveTo>
                  <a:cubicBezTo>
                    <a:pt x="4715" y="1"/>
                    <a:pt x="2373" y="2642"/>
                    <a:pt x="1169" y="6760"/>
                  </a:cubicBezTo>
                  <a:cubicBezTo>
                    <a:pt x="1" y="10760"/>
                    <a:pt x="859" y="13181"/>
                    <a:pt x="859" y="13181"/>
                  </a:cubicBezTo>
                  <a:cubicBezTo>
                    <a:pt x="859" y="13181"/>
                    <a:pt x="2618" y="11816"/>
                    <a:pt x="3805" y="8404"/>
                  </a:cubicBezTo>
                  <a:lnTo>
                    <a:pt x="3805" y="8403"/>
                  </a:lnTo>
                  <a:cubicBezTo>
                    <a:pt x="3893" y="8148"/>
                    <a:pt x="3978" y="7883"/>
                    <a:pt x="4059" y="7605"/>
                  </a:cubicBezTo>
                  <a:cubicBezTo>
                    <a:pt x="4928" y="4638"/>
                    <a:pt x="4886" y="1999"/>
                    <a:pt x="4794" y="756"/>
                  </a:cubicBezTo>
                  <a:cubicBezTo>
                    <a:pt x="4759" y="274"/>
                    <a:pt x="4715" y="1"/>
                    <a:pt x="47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862;p41">
              <a:extLst>
                <a:ext uri="{FF2B5EF4-FFF2-40B4-BE49-F238E27FC236}">
                  <a16:creationId xmlns:a16="http://schemas.microsoft.com/office/drawing/2014/main" id="{C5095622-A843-95BB-1464-44294186ABBF}"/>
                </a:ext>
              </a:extLst>
            </p:cNvPr>
            <p:cNvSpPr/>
            <p:nvPr/>
          </p:nvSpPr>
          <p:spPr>
            <a:xfrm>
              <a:off x="14512075" y="519950"/>
              <a:ext cx="178650" cy="306875"/>
            </a:xfrm>
            <a:custGeom>
              <a:avLst/>
              <a:gdLst/>
              <a:ahLst/>
              <a:cxnLst/>
              <a:rect l="l" t="t" r="r" b="b"/>
              <a:pathLst>
                <a:path w="7146" h="12275" extrusionOk="0">
                  <a:moveTo>
                    <a:pt x="7145" y="1"/>
                  </a:moveTo>
                  <a:lnTo>
                    <a:pt x="7145" y="1"/>
                  </a:lnTo>
                  <a:cubicBezTo>
                    <a:pt x="7144" y="1"/>
                    <a:pt x="7142" y="2"/>
                    <a:pt x="7141" y="2"/>
                  </a:cubicBezTo>
                  <a:cubicBezTo>
                    <a:pt x="7106" y="30"/>
                    <a:pt x="6843" y="215"/>
                    <a:pt x="6436" y="555"/>
                  </a:cubicBezTo>
                  <a:lnTo>
                    <a:pt x="6433" y="558"/>
                  </a:lnTo>
                  <a:cubicBezTo>
                    <a:pt x="6252" y="708"/>
                    <a:pt x="6041" y="891"/>
                    <a:pt x="5809" y="1104"/>
                  </a:cubicBezTo>
                  <a:cubicBezTo>
                    <a:pt x="5537" y="1351"/>
                    <a:pt x="5235" y="1640"/>
                    <a:pt x="4915" y="1971"/>
                  </a:cubicBezTo>
                  <a:cubicBezTo>
                    <a:pt x="3974" y="2942"/>
                    <a:pt x="2876" y="4263"/>
                    <a:pt x="1920" y="5910"/>
                  </a:cubicBezTo>
                  <a:cubicBezTo>
                    <a:pt x="1824" y="6075"/>
                    <a:pt x="1733" y="6238"/>
                    <a:pt x="1647" y="6400"/>
                  </a:cubicBezTo>
                  <a:lnTo>
                    <a:pt x="1647" y="6401"/>
                  </a:lnTo>
                  <a:cubicBezTo>
                    <a:pt x="54" y="9360"/>
                    <a:pt x="0" y="11549"/>
                    <a:pt x="18" y="12125"/>
                  </a:cubicBezTo>
                  <a:cubicBezTo>
                    <a:pt x="22" y="12223"/>
                    <a:pt x="27" y="12275"/>
                    <a:pt x="27" y="12275"/>
                  </a:cubicBezTo>
                  <a:cubicBezTo>
                    <a:pt x="27" y="12275"/>
                    <a:pt x="149" y="12220"/>
                    <a:pt x="363" y="12093"/>
                  </a:cubicBezTo>
                  <a:cubicBezTo>
                    <a:pt x="1077" y="11671"/>
                    <a:pt x="2822" y="10439"/>
                    <a:pt x="4456" y="7737"/>
                  </a:cubicBezTo>
                  <a:lnTo>
                    <a:pt x="4457" y="7734"/>
                  </a:lnTo>
                  <a:cubicBezTo>
                    <a:pt x="4508" y="7646"/>
                    <a:pt x="4561" y="7558"/>
                    <a:pt x="4613" y="7469"/>
                  </a:cubicBezTo>
                  <a:cubicBezTo>
                    <a:pt x="6837" y="3635"/>
                    <a:pt x="7145" y="1"/>
                    <a:pt x="71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863;p41">
              <a:extLst>
                <a:ext uri="{FF2B5EF4-FFF2-40B4-BE49-F238E27FC236}">
                  <a16:creationId xmlns:a16="http://schemas.microsoft.com/office/drawing/2014/main" id="{B2C47387-9AB8-1E51-9B07-7FD91378EC52}"/>
                </a:ext>
              </a:extLst>
            </p:cNvPr>
            <p:cNvSpPr/>
            <p:nvPr/>
          </p:nvSpPr>
          <p:spPr>
            <a:xfrm>
              <a:off x="14401750" y="497350"/>
              <a:ext cx="128175" cy="329475"/>
            </a:xfrm>
            <a:custGeom>
              <a:avLst/>
              <a:gdLst/>
              <a:ahLst/>
              <a:cxnLst/>
              <a:rect l="l" t="t" r="r" b="b"/>
              <a:pathLst>
                <a:path w="5127" h="13179" extrusionOk="0">
                  <a:moveTo>
                    <a:pt x="548" y="0"/>
                  </a:moveTo>
                  <a:cubicBezTo>
                    <a:pt x="548" y="1"/>
                    <a:pt x="0" y="3487"/>
                    <a:pt x="1205" y="7603"/>
                  </a:cubicBezTo>
                  <a:cubicBezTo>
                    <a:pt x="2374" y="11602"/>
                    <a:pt x="4405" y="13179"/>
                    <a:pt x="4405" y="13179"/>
                  </a:cubicBezTo>
                  <a:cubicBezTo>
                    <a:pt x="4405" y="13179"/>
                    <a:pt x="5126" y="11144"/>
                    <a:pt x="4345" y="7726"/>
                  </a:cubicBezTo>
                  <a:lnTo>
                    <a:pt x="4345" y="7724"/>
                  </a:lnTo>
                  <a:cubicBezTo>
                    <a:pt x="4274" y="7414"/>
                    <a:pt x="4191" y="7091"/>
                    <a:pt x="4093" y="6758"/>
                  </a:cubicBezTo>
                  <a:cubicBezTo>
                    <a:pt x="3388" y="4345"/>
                    <a:pt x="2291" y="2440"/>
                    <a:pt x="1506" y="1274"/>
                  </a:cubicBezTo>
                  <a:cubicBezTo>
                    <a:pt x="950" y="451"/>
                    <a:pt x="549"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864;p41">
              <a:extLst>
                <a:ext uri="{FF2B5EF4-FFF2-40B4-BE49-F238E27FC236}">
                  <a16:creationId xmlns:a16="http://schemas.microsoft.com/office/drawing/2014/main" id="{C66AE625-0374-C982-3572-9DA4B4806367}"/>
                </a:ext>
              </a:extLst>
            </p:cNvPr>
            <p:cNvSpPr/>
            <p:nvPr/>
          </p:nvSpPr>
          <p:spPr>
            <a:xfrm>
              <a:off x="14334175" y="519950"/>
              <a:ext cx="178650" cy="306850"/>
            </a:xfrm>
            <a:custGeom>
              <a:avLst/>
              <a:gdLst/>
              <a:ahLst/>
              <a:cxnLst/>
              <a:rect l="l" t="t" r="r" b="b"/>
              <a:pathLst>
                <a:path w="7146" h="12274" extrusionOk="0">
                  <a:moveTo>
                    <a:pt x="0" y="1"/>
                  </a:moveTo>
                  <a:cubicBezTo>
                    <a:pt x="0" y="1"/>
                    <a:pt x="310" y="3635"/>
                    <a:pt x="2533" y="7467"/>
                  </a:cubicBezTo>
                  <a:cubicBezTo>
                    <a:pt x="4210" y="10358"/>
                    <a:pt x="6046" y="11655"/>
                    <a:pt x="6785" y="12092"/>
                  </a:cubicBezTo>
                  <a:cubicBezTo>
                    <a:pt x="6997" y="12220"/>
                    <a:pt x="7119" y="12273"/>
                    <a:pt x="7119" y="12273"/>
                  </a:cubicBezTo>
                  <a:cubicBezTo>
                    <a:pt x="7119" y="12273"/>
                    <a:pt x="7124" y="12223"/>
                    <a:pt x="7128" y="12124"/>
                  </a:cubicBezTo>
                  <a:cubicBezTo>
                    <a:pt x="7145" y="11548"/>
                    <a:pt x="7092" y="9358"/>
                    <a:pt x="5499" y="6401"/>
                  </a:cubicBezTo>
                  <a:lnTo>
                    <a:pt x="5499" y="6400"/>
                  </a:lnTo>
                  <a:cubicBezTo>
                    <a:pt x="5413" y="6238"/>
                    <a:pt x="5321" y="6075"/>
                    <a:pt x="5225" y="5908"/>
                  </a:cubicBezTo>
                  <a:cubicBezTo>
                    <a:pt x="4271" y="4262"/>
                    <a:pt x="3173" y="2942"/>
                    <a:pt x="2232" y="1969"/>
                  </a:cubicBezTo>
                  <a:cubicBezTo>
                    <a:pt x="1912" y="1640"/>
                    <a:pt x="1611" y="1349"/>
                    <a:pt x="1337" y="1102"/>
                  </a:cubicBezTo>
                  <a:cubicBezTo>
                    <a:pt x="1103" y="888"/>
                    <a:pt x="892" y="706"/>
                    <a:pt x="710" y="554"/>
                  </a:cubicBezTo>
                  <a:cubicBezTo>
                    <a:pt x="303" y="215"/>
                    <a:pt x="41" y="29"/>
                    <a:pt x="5" y="2"/>
                  </a:cubicBezTo>
                  <a:cubicBezTo>
                    <a:pt x="3" y="1"/>
                    <a:pt x="2"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865;p41">
              <a:extLst>
                <a:ext uri="{FF2B5EF4-FFF2-40B4-BE49-F238E27FC236}">
                  <a16:creationId xmlns:a16="http://schemas.microsoft.com/office/drawing/2014/main" id="{2F9D6BA6-79D0-2DE0-2156-621A1C80F0D2}"/>
                </a:ext>
              </a:extLst>
            </p:cNvPr>
            <p:cNvSpPr/>
            <p:nvPr/>
          </p:nvSpPr>
          <p:spPr>
            <a:xfrm>
              <a:off x="14471675" y="455050"/>
              <a:ext cx="81525" cy="371775"/>
            </a:xfrm>
            <a:custGeom>
              <a:avLst/>
              <a:gdLst/>
              <a:ahLst/>
              <a:cxnLst/>
              <a:rect l="l" t="t" r="r" b="b"/>
              <a:pathLst>
                <a:path w="3261" h="14871" extrusionOk="0">
                  <a:moveTo>
                    <a:pt x="1631" y="1"/>
                  </a:moveTo>
                  <a:cubicBezTo>
                    <a:pt x="1631" y="1"/>
                    <a:pt x="0" y="3458"/>
                    <a:pt x="0" y="8103"/>
                  </a:cubicBezTo>
                  <a:cubicBezTo>
                    <a:pt x="0" y="12616"/>
                    <a:pt x="1631" y="14871"/>
                    <a:pt x="1631" y="14871"/>
                  </a:cubicBezTo>
                  <a:cubicBezTo>
                    <a:pt x="1631" y="14871"/>
                    <a:pt x="3216" y="12676"/>
                    <a:pt x="3259" y="8283"/>
                  </a:cubicBezTo>
                  <a:cubicBezTo>
                    <a:pt x="3260" y="8225"/>
                    <a:pt x="3260" y="8164"/>
                    <a:pt x="3260" y="8103"/>
                  </a:cubicBezTo>
                  <a:cubicBezTo>
                    <a:pt x="3260" y="3458"/>
                    <a:pt x="1631" y="1"/>
                    <a:pt x="16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866;p41">
              <a:extLst>
                <a:ext uri="{FF2B5EF4-FFF2-40B4-BE49-F238E27FC236}">
                  <a16:creationId xmlns:a16="http://schemas.microsoft.com/office/drawing/2014/main" id="{67801C2F-D22A-22D0-694B-05DD881A8EED}"/>
                </a:ext>
              </a:extLst>
            </p:cNvPr>
            <p:cNvSpPr/>
            <p:nvPr/>
          </p:nvSpPr>
          <p:spPr>
            <a:xfrm>
              <a:off x="14282425" y="690450"/>
              <a:ext cx="230025" cy="136350"/>
            </a:xfrm>
            <a:custGeom>
              <a:avLst/>
              <a:gdLst/>
              <a:ahLst/>
              <a:cxnLst/>
              <a:rect l="l" t="t" r="r" b="b"/>
              <a:pathLst>
                <a:path w="9201" h="5454" extrusionOk="0">
                  <a:moveTo>
                    <a:pt x="1" y="0"/>
                  </a:moveTo>
                  <a:cubicBezTo>
                    <a:pt x="1" y="0"/>
                    <a:pt x="1541" y="2275"/>
                    <a:pt x="4415" y="3977"/>
                  </a:cubicBezTo>
                  <a:cubicBezTo>
                    <a:pt x="6704" y="5331"/>
                    <a:pt x="8456" y="5454"/>
                    <a:pt x="9013" y="5454"/>
                  </a:cubicBezTo>
                  <a:cubicBezTo>
                    <a:pt x="9136" y="5454"/>
                    <a:pt x="9201" y="5448"/>
                    <a:pt x="9201" y="5448"/>
                  </a:cubicBezTo>
                  <a:cubicBezTo>
                    <a:pt x="9201" y="5448"/>
                    <a:pt x="8766" y="4448"/>
                    <a:pt x="7416" y="3263"/>
                  </a:cubicBezTo>
                  <a:cubicBezTo>
                    <a:pt x="6938" y="2840"/>
                    <a:pt x="6341" y="2394"/>
                    <a:pt x="5609" y="1959"/>
                  </a:cubicBezTo>
                  <a:cubicBezTo>
                    <a:pt x="4697" y="1421"/>
                    <a:pt x="3730" y="981"/>
                    <a:pt x="2725" y="645"/>
                  </a:cubicBezTo>
                  <a:cubicBezTo>
                    <a:pt x="1143" y="109"/>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867;p41">
              <a:extLst>
                <a:ext uri="{FF2B5EF4-FFF2-40B4-BE49-F238E27FC236}">
                  <a16:creationId xmlns:a16="http://schemas.microsoft.com/office/drawing/2014/main" id="{3E247077-5F08-040E-1293-3EB9DFCE9B91}"/>
                </a:ext>
              </a:extLst>
            </p:cNvPr>
            <p:cNvSpPr/>
            <p:nvPr/>
          </p:nvSpPr>
          <p:spPr>
            <a:xfrm>
              <a:off x="14512475" y="690450"/>
              <a:ext cx="230000" cy="136350"/>
            </a:xfrm>
            <a:custGeom>
              <a:avLst/>
              <a:gdLst/>
              <a:ahLst/>
              <a:cxnLst/>
              <a:rect l="l" t="t" r="r" b="b"/>
              <a:pathLst>
                <a:path w="9200" h="5454" extrusionOk="0">
                  <a:moveTo>
                    <a:pt x="9199" y="0"/>
                  </a:moveTo>
                  <a:cubicBezTo>
                    <a:pt x="9199" y="0"/>
                    <a:pt x="7877" y="124"/>
                    <a:pt x="6104" y="773"/>
                  </a:cubicBezTo>
                  <a:cubicBezTo>
                    <a:pt x="5231" y="1091"/>
                    <a:pt x="4390" y="1488"/>
                    <a:pt x="3590" y="1959"/>
                  </a:cubicBezTo>
                  <a:cubicBezTo>
                    <a:pt x="797" y="3612"/>
                    <a:pt x="0" y="5448"/>
                    <a:pt x="0" y="5448"/>
                  </a:cubicBezTo>
                  <a:cubicBezTo>
                    <a:pt x="0" y="5448"/>
                    <a:pt x="65" y="5454"/>
                    <a:pt x="187" y="5454"/>
                  </a:cubicBezTo>
                  <a:cubicBezTo>
                    <a:pt x="722" y="5454"/>
                    <a:pt x="2362" y="5341"/>
                    <a:pt x="4521" y="4128"/>
                  </a:cubicBezTo>
                  <a:cubicBezTo>
                    <a:pt x="4523" y="4127"/>
                    <a:pt x="4524" y="4127"/>
                    <a:pt x="4526" y="4127"/>
                  </a:cubicBezTo>
                  <a:cubicBezTo>
                    <a:pt x="4611" y="4077"/>
                    <a:pt x="4697" y="4029"/>
                    <a:pt x="4785" y="3977"/>
                  </a:cubicBezTo>
                  <a:cubicBezTo>
                    <a:pt x="7657" y="2275"/>
                    <a:pt x="9199" y="0"/>
                    <a:pt x="91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868;p41">
              <a:extLst>
                <a:ext uri="{FF2B5EF4-FFF2-40B4-BE49-F238E27FC236}">
                  <a16:creationId xmlns:a16="http://schemas.microsoft.com/office/drawing/2014/main" id="{D3C1A5D6-9722-B9D8-17A8-001F873A1092}"/>
                </a:ext>
              </a:extLst>
            </p:cNvPr>
            <p:cNvSpPr/>
            <p:nvPr/>
          </p:nvSpPr>
          <p:spPr>
            <a:xfrm>
              <a:off x="14524225" y="467625"/>
              <a:ext cx="29775" cy="33300"/>
            </a:xfrm>
            <a:custGeom>
              <a:avLst/>
              <a:gdLst/>
              <a:ahLst/>
              <a:cxnLst/>
              <a:rect l="l" t="t" r="r" b="b"/>
              <a:pathLst>
                <a:path w="1191" h="1332" extrusionOk="0">
                  <a:moveTo>
                    <a:pt x="0" y="1"/>
                  </a:moveTo>
                  <a:cubicBezTo>
                    <a:pt x="3" y="197"/>
                    <a:pt x="22" y="391"/>
                    <a:pt x="57" y="584"/>
                  </a:cubicBezTo>
                  <a:cubicBezTo>
                    <a:pt x="71" y="680"/>
                    <a:pt x="92" y="773"/>
                    <a:pt x="111" y="868"/>
                  </a:cubicBezTo>
                  <a:cubicBezTo>
                    <a:pt x="131" y="962"/>
                    <a:pt x="154" y="1057"/>
                    <a:pt x="179" y="1150"/>
                  </a:cubicBezTo>
                  <a:lnTo>
                    <a:pt x="226" y="1332"/>
                  </a:lnTo>
                  <a:lnTo>
                    <a:pt x="370" y="1213"/>
                  </a:lnTo>
                  <a:cubicBezTo>
                    <a:pt x="444" y="1153"/>
                    <a:pt x="519" y="1090"/>
                    <a:pt x="589" y="1025"/>
                  </a:cubicBezTo>
                  <a:cubicBezTo>
                    <a:pt x="661" y="959"/>
                    <a:pt x="733" y="897"/>
                    <a:pt x="802" y="827"/>
                  </a:cubicBezTo>
                  <a:cubicBezTo>
                    <a:pt x="943" y="692"/>
                    <a:pt x="1072" y="545"/>
                    <a:pt x="1190" y="389"/>
                  </a:cubicBezTo>
                  <a:lnTo>
                    <a:pt x="1190" y="389"/>
                  </a:lnTo>
                  <a:cubicBezTo>
                    <a:pt x="1014" y="472"/>
                    <a:pt x="844" y="571"/>
                    <a:pt x="684" y="683"/>
                  </a:cubicBezTo>
                  <a:cubicBezTo>
                    <a:pt x="602" y="735"/>
                    <a:pt x="525" y="792"/>
                    <a:pt x="447" y="850"/>
                  </a:cubicBezTo>
                  <a:cubicBezTo>
                    <a:pt x="418" y="872"/>
                    <a:pt x="389" y="893"/>
                    <a:pt x="361" y="916"/>
                  </a:cubicBezTo>
                  <a:lnTo>
                    <a:pt x="361" y="916"/>
                  </a:lnTo>
                  <a:cubicBezTo>
                    <a:pt x="351" y="881"/>
                    <a:pt x="340" y="847"/>
                    <a:pt x="329" y="812"/>
                  </a:cubicBezTo>
                  <a:cubicBezTo>
                    <a:pt x="298" y="721"/>
                    <a:pt x="271" y="628"/>
                    <a:pt x="236" y="538"/>
                  </a:cubicBezTo>
                  <a:cubicBezTo>
                    <a:pt x="172" y="353"/>
                    <a:pt x="92" y="174"/>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869;p41">
              <a:extLst>
                <a:ext uri="{FF2B5EF4-FFF2-40B4-BE49-F238E27FC236}">
                  <a16:creationId xmlns:a16="http://schemas.microsoft.com/office/drawing/2014/main" id="{36254028-1510-78C2-E630-D2511E7052D3}"/>
                </a:ext>
              </a:extLst>
            </p:cNvPr>
            <p:cNvSpPr/>
            <p:nvPr/>
          </p:nvSpPr>
          <p:spPr>
            <a:xfrm>
              <a:off x="14531275" y="464000"/>
              <a:ext cx="10850" cy="31650"/>
            </a:xfrm>
            <a:custGeom>
              <a:avLst/>
              <a:gdLst/>
              <a:ahLst/>
              <a:cxnLst/>
              <a:rect l="l" t="t" r="r" b="b"/>
              <a:pathLst>
                <a:path w="434" h="1266" extrusionOk="0">
                  <a:moveTo>
                    <a:pt x="424" y="0"/>
                  </a:moveTo>
                  <a:lnTo>
                    <a:pt x="424" y="0"/>
                  </a:lnTo>
                  <a:cubicBezTo>
                    <a:pt x="347" y="88"/>
                    <a:pt x="283" y="185"/>
                    <a:pt x="232" y="288"/>
                  </a:cubicBezTo>
                  <a:cubicBezTo>
                    <a:pt x="181" y="387"/>
                    <a:pt x="139" y="491"/>
                    <a:pt x="104" y="597"/>
                  </a:cubicBezTo>
                  <a:cubicBezTo>
                    <a:pt x="69" y="703"/>
                    <a:pt x="43" y="811"/>
                    <a:pt x="25" y="921"/>
                  </a:cubicBezTo>
                  <a:cubicBezTo>
                    <a:pt x="6" y="1035"/>
                    <a:pt x="0" y="1151"/>
                    <a:pt x="12" y="1266"/>
                  </a:cubicBezTo>
                  <a:cubicBezTo>
                    <a:pt x="88" y="1180"/>
                    <a:pt x="152" y="1083"/>
                    <a:pt x="204" y="979"/>
                  </a:cubicBezTo>
                  <a:cubicBezTo>
                    <a:pt x="254" y="879"/>
                    <a:pt x="297" y="776"/>
                    <a:pt x="331" y="669"/>
                  </a:cubicBezTo>
                  <a:cubicBezTo>
                    <a:pt x="366" y="565"/>
                    <a:pt x="392" y="456"/>
                    <a:pt x="409" y="347"/>
                  </a:cubicBezTo>
                  <a:cubicBezTo>
                    <a:pt x="428" y="232"/>
                    <a:pt x="434" y="115"/>
                    <a:pt x="4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870;p41">
              <a:extLst>
                <a:ext uri="{FF2B5EF4-FFF2-40B4-BE49-F238E27FC236}">
                  <a16:creationId xmlns:a16="http://schemas.microsoft.com/office/drawing/2014/main" id="{637BF118-1659-D552-5E26-303AF8EEF66D}"/>
                </a:ext>
              </a:extLst>
            </p:cNvPr>
            <p:cNvSpPr/>
            <p:nvPr/>
          </p:nvSpPr>
          <p:spPr>
            <a:xfrm>
              <a:off x="14589350" y="711275"/>
              <a:ext cx="29550" cy="33400"/>
            </a:xfrm>
            <a:custGeom>
              <a:avLst/>
              <a:gdLst/>
              <a:ahLst/>
              <a:cxnLst/>
              <a:rect l="l" t="t" r="r" b="b"/>
              <a:pathLst>
                <a:path w="1182" h="1336" extrusionOk="0">
                  <a:moveTo>
                    <a:pt x="2" y="1"/>
                  </a:moveTo>
                  <a:lnTo>
                    <a:pt x="2" y="1"/>
                  </a:lnTo>
                  <a:cubicBezTo>
                    <a:pt x="0" y="197"/>
                    <a:pt x="13" y="392"/>
                    <a:pt x="44" y="585"/>
                  </a:cubicBezTo>
                  <a:cubicBezTo>
                    <a:pt x="56" y="681"/>
                    <a:pt x="73" y="776"/>
                    <a:pt x="92" y="872"/>
                  </a:cubicBezTo>
                  <a:cubicBezTo>
                    <a:pt x="109" y="966"/>
                    <a:pt x="130" y="1060"/>
                    <a:pt x="152" y="1154"/>
                  </a:cubicBezTo>
                  <a:lnTo>
                    <a:pt x="194" y="1336"/>
                  </a:lnTo>
                  <a:lnTo>
                    <a:pt x="341" y="1221"/>
                  </a:lnTo>
                  <a:cubicBezTo>
                    <a:pt x="416" y="1161"/>
                    <a:pt x="494" y="1103"/>
                    <a:pt x="566" y="1039"/>
                  </a:cubicBezTo>
                  <a:cubicBezTo>
                    <a:pt x="638" y="974"/>
                    <a:pt x="713" y="914"/>
                    <a:pt x="782" y="846"/>
                  </a:cubicBezTo>
                  <a:cubicBezTo>
                    <a:pt x="927" y="713"/>
                    <a:pt x="1061" y="571"/>
                    <a:pt x="1182" y="417"/>
                  </a:cubicBezTo>
                  <a:lnTo>
                    <a:pt x="1182" y="417"/>
                  </a:lnTo>
                  <a:cubicBezTo>
                    <a:pt x="1003" y="497"/>
                    <a:pt x="831" y="591"/>
                    <a:pt x="668" y="699"/>
                  </a:cubicBezTo>
                  <a:cubicBezTo>
                    <a:pt x="585" y="748"/>
                    <a:pt x="507" y="805"/>
                    <a:pt x="427" y="860"/>
                  </a:cubicBezTo>
                  <a:cubicBezTo>
                    <a:pt x="398" y="881"/>
                    <a:pt x="369" y="901"/>
                    <a:pt x="340" y="923"/>
                  </a:cubicBezTo>
                  <a:lnTo>
                    <a:pt x="340" y="923"/>
                  </a:lnTo>
                  <a:cubicBezTo>
                    <a:pt x="331" y="888"/>
                    <a:pt x="322" y="854"/>
                    <a:pt x="312" y="820"/>
                  </a:cubicBezTo>
                  <a:cubicBezTo>
                    <a:pt x="283" y="728"/>
                    <a:pt x="258" y="633"/>
                    <a:pt x="224" y="543"/>
                  </a:cubicBezTo>
                  <a:cubicBezTo>
                    <a:pt x="165" y="357"/>
                    <a:pt x="91" y="175"/>
                    <a:pt x="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871;p41">
              <a:extLst>
                <a:ext uri="{FF2B5EF4-FFF2-40B4-BE49-F238E27FC236}">
                  <a16:creationId xmlns:a16="http://schemas.microsoft.com/office/drawing/2014/main" id="{FA6E3142-55A1-B6B9-7CC4-41A3A246A883}"/>
                </a:ext>
              </a:extLst>
            </p:cNvPr>
            <p:cNvSpPr/>
            <p:nvPr/>
          </p:nvSpPr>
          <p:spPr>
            <a:xfrm>
              <a:off x="14595850" y="708075"/>
              <a:ext cx="11450" cy="31400"/>
            </a:xfrm>
            <a:custGeom>
              <a:avLst/>
              <a:gdLst/>
              <a:ahLst/>
              <a:cxnLst/>
              <a:rect l="l" t="t" r="r" b="b"/>
              <a:pathLst>
                <a:path w="458" h="1256" extrusionOk="0">
                  <a:moveTo>
                    <a:pt x="450" y="1"/>
                  </a:moveTo>
                  <a:lnTo>
                    <a:pt x="450" y="1"/>
                  </a:lnTo>
                  <a:cubicBezTo>
                    <a:pt x="372" y="85"/>
                    <a:pt x="305" y="181"/>
                    <a:pt x="251" y="283"/>
                  </a:cubicBezTo>
                  <a:cubicBezTo>
                    <a:pt x="199" y="382"/>
                    <a:pt x="154" y="484"/>
                    <a:pt x="117" y="588"/>
                  </a:cubicBezTo>
                  <a:cubicBezTo>
                    <a:pt x="79" y="693"/>
                    <a:pt x="50" y="801"/>
                    <a:pt x="30" y="910"/>
                  </a:cubicBezTo>
                  <a:cubicBezTo>
                    <a:pt x="8" y="1025"/>
                    <a:pt x="1" y="1140"/>
                    <a:pt x="8" y="1256"/>
                  </a:cubicBezTo>
                  <a:cubicBezTo>
                    <a:pt x="87" y="1170"/>
                    <a:pt x="154" y="1076"/>
                    <a:pt x="207" y="974"/>
                  </a:cubicBezTo>
                  <a:cubicBezTo>
                    <a:pt x="260" y="875"/>
                    <a:pt x="305" y="773"/>
                    <a:pt x="341" y="668"/>
                  </a:cubicBezTo>
                  <a:cubicBezTo>
                    <a:pt x="379" y="564"/>
                    <a:pt x="408" y="456"/>
                    <a:pt x="428" y="345"/>
                  </a:cubicBezTo>
                  <a:cubicBezTo>
                    <a:pt x="450" y="232"/>
                    <a:pt x="458" y="116"/>
                    <a:pt x="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872;p41">
              <a:extLst>
                <a:ext uri="{FF2B5EF4-FFF2-40B4-BE49-F238E27FC236}">
                  <a16:creationId xmlns:a16="http://schemas.microsoft.com/office/drawing/2014/main" id="{F71FC659-98D0-406C-2FEF-6B3ADE6F60B3}"/>
                </a:ext>
              </a:extLst>
            </p:cNvPr>
            <p:cNvSpPr/>
            <p:nvPr/>
          </p:nvSpPr>
          <p:spPr>
            <a:xfrm>
              <a:off x="14301000" y="564075"/>
              <a:ext cx="31350" cy="30200"/>
            </a:xfrm>
            <a:custGeom>
              <a:avLst/>
              <a:gdLst/>
              <a:ahLst/>
              <a:cxnLst/>
              <a:rect l="l" t="t" r="r" b="b"/>
              <a:pathLst>
                <a:path w="1254" h="1208" extrusionOk="0">
                  <a:moveTo>
                    <a:pt x="1" y="0"/>
                  </a:moveTo>
                  <a:lnTo>
                    <a:pt x="1" y="0"/>
                  </a:lnTo>
                  <a:cubicBezTo>
                    <a:pt x="62" y="187"/>
                    <a:pt x="136" y="367"/>
                    <a:pt x="225" y="542"/>
                  </a:cubicBezTo>
                  <a:cubicBezTo>
                    <a:pt x="267" y="630"/>
                    <a:pt x="314" y="715"/>
                    <a:pt x="360" y="799"/>
                  </a:cubicBezTo>
                  <a:cubicBezTo>
                    <a:pt x="407" y="883"/>
                    <a:pt x="456" y="966"/>
                    <a:pt x="507" y="1048"/>
                  </a:cubicBezTo>
                  <a:lnTo>
                    <a:pt x="603" y="1208"/>
                  </a:lnTo>
                  <a:lnTo>
                    <a:pt x="708" y="1052"/>
                  </a:lnTo>
                  <a:cubicBezTo>
                    <a:pt x="760" y="972"/>
                    <a:pt x="814" y="892"/>
                    <a:pt x="863" y="808"/>
                  </a:cubicBezTo>
                  <a:cubicBezTo>
                    <a:pt x="911" y="725"/>
                    <a:pt x="964" y="643"/>
                    <a:pt x="1009" y="558"/>
                  </a:cubicBezTo>
                  <a:cubicBezTo>
                    <a:pt x="1105" y="386"/>
                    <a:pt x="1186" y="208"/>
                    <a:pt x="1253" y="25"/>
                  </a:cubicBezTo>
                  <a:lnTo>
                    <a:pt x="1253" y="25"/>
                  </a:lnTo>
                  <a:cubicBezTo>
                    <a:pt x="1109" y="156"/>
                    <a:pt x="975" y="300"/>
                    <a:pt x="853" y="453"/>
                  </a:cubicBezTo>
                  <a:cubicBezTo>
                    <a:pt x="791" y="527"/>
                    <a:pt x="733" y="606"/>
                    <a:pt x="676" y="683"/>
                  </a:cubicBezTo>
                  <a:cubicBezTo>
                    <a:pt x="655" y="711"/>
                    <a:pt x="634" y="740"/>
                    <a:pt x="613" y="770"/>
                  </a:cubicBezTo>
                  <a:lnTo>
                    <a:pt x="613" y="770"/>
                  </a:lnTo>
                  <a:cubicBezTo>
                    <a:pt x="593" y="739"/>
                    <a:pt x="573" y="709"/>
                    <a:pt x="552" y="680"/>
                  </a:cubicBezTo>
                  <a:cubicBezTo>
                    <a:pt x="495" y="601"/>
                    <a:pt x="443" y="520"/>
                    <a:pt x="383" y="444"/>
                  </a:cubicBezTo>
                  <a:cubicBezTo>
                    <a:pt x="268" y="286"/>
                    <a:pt x="140" y="137"/>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873;p41">
              <a:extLst>
                <a:ext uri="{FF2B5EF4-FFF2-40B4-BE49-F238E27FC236}">
                  <a16:creationId xmlns:a16="http://schemas.microsoft.com/office/drawing/2014/main" id="{B9E6FB6A-0A35-9655-541A-90CCEA9A26C3}"/>
                </a:ext>
              </a:extLst>
            </p:cNvPr>
            <p:cNvSpPr/>
            <p:nvPr/>
          </p:nvSpPr>
          <p:spPr>
            <a:xfrm>
              <a:off x="14313475" y="555425"/>
              <a:ext cx="6100" cy="33250"/>
            </a:xfrm>
            <a:custGeom>
              <a:avLst/>
              <a:gdLst/>
              <a:ahLst/>
              <a:cxnLst/>
              <a:rect l="l" t="t" r="r" b="b"/>
              <a:pathLst>
                <a:path w="244" h="1330" extrusionOk="0">
                  <a:moveTo>
                    <a:pt x="135" y="0"/>
                  </a:moveTo>
                  <a:cubicBezTo>
                    <a:pt x="88" y="106"/>
                    <a:pt x="55" y="217"/>
                    <a:pt x="36" y="330"/>
                  </a:cubicBezTo>
                  <a:cubicBezTo>
                    <a:pt x="15" y="441"/>
                    <a:pt x="5" y="552"/>
                    <a:pt x="4" y="664"/>
                  </a:cubicBezTo>
                  <a:cubicBezTo>
                    <a:pt x="1" y="774"/>
                    <a:pt x="7" y="886"/>
                    <a:pt x="23" y="997"/>
                  </a:cubicBezTo>
                  <a:cubicBezTo>
                    <a:pt x="37" y="1110"/>
                    <a:pt x="66" y="1224"/>
                    <a:pt x="110" y="1330"/>
                  </a:cubicBezTo>
                  <a:cubicBezTo>
                    <a:pt x="158" y="1225"/>
                    <a:pt x="191" y="1113"/>
                    <a:pt x="210" y="1000"/>
                  </a:cubicBezTo>
                  <a:cubicBezTo>
                    <a:pt x="229" y="890"/>
                    <a:pt x="239" y="778"/>
                    <a:pt x="242" y="668"/>
                  </a:cubicBezTo>
                  <a:cubicBezTo>
                    <a:pt x="244" y="556"/>
                    <a:pt x="238" y="445"/>
                    <a:pt x="222" y="335"/>
                  </a:cubicBezTo>
                  <a:cubicBezTo>
                    <a:pt x="207" y="220"/>
                    <a:pt x="178" y="108"/>
                    <a:pt x="1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874;p41">
              <a:extLst>
                <a:ext uri="{FF2B5EF4-FFF2-40B4-BE49-F238E27FC236}">
                  <a16:creationId xmlns:a16="http://schemas.microsoft.com/office/drawing/2014/main" id="{B38946E6-661C-F9A5-4B57-CA73146E29C6}"/>
                </a:ext>
              </a:extLst>
            </p:cNvPr>
            <p:cNvSpPr/>
            <p:nvPr/>
          </p:nvSpPr>
          <p:spPr>
            <a:xfrm>
              <a:off x="14311875" y="735400"/>
              <a:ext cx="30625" cy="31325"/>
            </a:xfrm>
            <a:custGeom>
              <a:avLst/>
              <a:gdLst/>
              <a:ahLst/>
              <a:cxnLst/>
              <a:rect l="l" t="t" r="r" b="b"/>
              <a:pathLst>
                <a:path w="1225" h="1253" extrusionOk="0">
                  <a:moveTo>
                    <a:pt x="57" y="0"/>
                  </a:moveTo>
                  <a:cubicBezTo>
                    <a:pt x="185" y="148"/>
                    <a:pt x="325" y="285"/>
                    <a:pt x="475" y="410"/>
                  </a:cubicBezTo>
                  <a:cubicBezTo>
                    <a:pt x="548" y="476"/>
                    <a:pt x="625" y="534"/>
                    <a:pt x="700" y="594"/>
                  </a:cubicBezTo>
                  <a:cubicBezTo>
                    <a:pt x="729" y="616"/>
                    <a:pt x="757" y="637"/>
                    <a:pt x="786" y="659"/>
                  </a:cubicBezTo>
                  <a:lnTo>
                    <a:pt x="786" y="659"/>
                  </a:lnTo>
                  <a:cubicBezTo>
                    <a:pt x="755" y="678"/>
                    <a:pt x="724" y="697"/>
                    <a:pt x="695" y="717"/>
                  </a:cubicBezTo>
                  <a:cubicBezTo>
                    <a:pt x="615" y="772"/>
                    <a:pt x="533" y="823"/>
                    <a:pt x="455" y="882"/>
                  </a:cubicBezTo>
                  <a:cubicBezTo>
                    <a:pt x="293" y="992"/>
                    <a:pt x="142" y="1117"/>
                    <a:pt x="1" y="1252"/>
                  </a:cubicBezTo>
                  <a:cubicBezTo>
                    <a:pt x="188" y="1196"/>
                    <a:pt x="372" y="1126"/>
                    <a:pt x="548" y="1040"/>
                  </a:cubicBezTo>
                  <a:cubicBezTo>
                    <a:pt x="636" y="1001"/>
                    <a:pt x="722" y="956"/>
                    <a:pt x="808" y="912"/>
                  </a:cubicBezTo>
                  <a:cubicBezTo>
                    <a:pt x="894" y="867"/>
                    <a:pt x="978" y="820"/>
                    <a:pt x="1061" y="772"/>
                  </a:cubicBezTo>
                  <a:lnTo>
                    <a:pt x="1224" y="679"/>
                  </a:lnTo>
                  <a:lnTo>
                    <a:pt x="1070" y="572"/>
                  </a:lnTo>
                  <a:cubicBezTo>
                    <a:pt x="991" y="516"/>
                    <a:pt x="913" y="460"/>
                    <a:pt x="831" y="410"/>
                  </a:cubicBezTo>
                  <a:cubicBezTo>
                    <a:pt x="748" y="359"/>
                    <a:pt x="668" y="306"/>
                    <a:pt x="583" y="259"/>
                  </a:cubicBezTo>
                  <a:cubicBezTo>
                    <a:pt x="415" y="159"/>
                    <a:pt x="239" y="71"/>
                    <a:pt x="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875;p41">
              <a:extLst>
                <a:ext uri="{FF2B5EF4-FFF2-40B4-BE49-F238E27FC236}">
                  <a16:creationId xmlns:a16="http://schemas.microsoft.com/office/drawing/2014/main" id="{E513F2D8-5759-2BDE-988F-2C12E9A3DFE5}"/>
                </a:ext>
              </a:extLst>
            </p:cNvPr>
            <p:cNvSpPr/>
            <p:nvPr/>
          </p:nvSpPr>
          <p:spPr>
            <a:xfrm>
              <a:off x="14303675" y="748375"/>
              <a:ext cx="33225" cy="6100"/>
            </a:xfrm>
            <a:custGeom>
              <a:avLst/>
              <a:gdLst/>
              <a:ahLst/>
              <a:cxnLst/>
              <a:rect l="l" t="t" r="r" b="b"/>
              <a:pathLst>
                <a:path w="1329" h="244" extrusionOk="0">
                  <a:moveTo>
                    <a:pt x="571" y="1"/>
                  </a:moveTo>
                  <a:cubicBezTo>
                    <a:pt x="493" y="1"/>
                    <a:pt x="415" y="5"/>
                    <a:pt x="337" y="13"/>
                  </a:cubicBezTo>
                  <a:cubicBezTo>
                    <a:pt x="221" y="25"/>
                    <a:pt x="109" y="51"/>
                    <a:pt x="0" y="92"/>
                  </a:cubicBezTo>
                  <a:cubicBezTo>
                    <a:pt x="105" y="141"/>
                    <a:pt x="214" y="179"/>
                    <a:pt x="327" y="201"/>
                  </a:cubicBezTo>
                  <a:cubicBezTo>
                    <a:pt x="469" y="229"/>
                    <a:pt x="612" y="243"/>
                    <a:pt x="755" y="243"/>
                  </a:cubicBezTo>
                  <a:cubicBezTo>
                    <a:pt x="834" y="243"/>
                    <a:pt x="913" y="239"/>
                    <a:pt x="992" y="230"/>
                  </a:cubicBezTo>
                  <a:cubicBezTo>
                    <a:pt x="1107" y="219"/>
                    <a:pt x="1220" y="192"/>
                    <a:pt x="1328" y="152"/>
                  </a:cubicBezTo>
                  <a:cubicBezTo>
                    <a:pt x="1225" y="101"/>
                    <a:pt x="1114" y="64"/>
                    <a:pt x="1001" y="43"/>
                  </a:cubicBezTo>
                  <a:cubicBezTo>
                    <a:pt x="892" y="21"/>
                    <a:pt x="781" y="8"/>
                    <a:pt x="671" y="3"/>
                  </a:cubicBezTo>
                  <a:cubicBezTo>
                    <a:pt x="637" y="2"/>
                    <a:pt x="604" y="1"/>
                    <a:pt x="5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876;p41">
              <a:extLst>
                <a:ext uri="{FF2B5EF4-FFF2-40B4-BE49-F238E27FC236}">
                  <a16:creationId xmlns:a16="http://schemas.microsoft.com/office/drawing/2014/main" id="{9869B56F-CFD8-B9A0-05F1-ABB8ACEAA32E}"/>
                </a:ext>
              </a:extLst>
            </p:cNvPr>
            <p:cNvSpPr/>
            <p:nvPr/>
          </p:nvSpPr>
          <p:spPr>
            <a:xfrm>
              <a:off x="14678925" y="551525"/>
              <a:ext cx="32125" cy="32325"/>
            </a:xfrm>
            <a:custGeom>
              <a:avLst/>
              <a:gdLst/>
              <a:ahLst/>
              <a:cxnLst/>
              <a:rect l="l" t="t" r="r" b="b"/>
              <a:pathLst>
                <a:path w="1285" h="1293" extrusionOk="0">
                  <a:moveTo>
                    <a:pt x="391" y="1"/>
                  </a:moveTo>
                  <a:cubicBezTo>
                    <a:pt x="308" y="178"/>
                    <a:pt x="239" y="361"/>
                    <a:pt x="183" y="549"/>
                  </a:cubicBezTo>
                  <a:cubicBezTo>
                    <a:pt x="153" y="641"/>
                    <a:pt x="130" y="735"/>
                    <a:pt x="105" y="828"/>
                  </a:cubicBezTo>
                  <a:cubicBezTo>
                    <a:pt x="80" y="921"/>
                    <a:pt x="60" y="1016"/>
                    <a:pt x="39" y="1110"/>
                  </a:cubicBezTo>
                  <a:lnTo>
                    <a:pt x="0" y="1292"/>
                  </a:lnTo>
                  <a:lnTo>
                    <a:pt x="182" y="1250"/>
                  </a:lnTo>
                  <a:cubicBezTo>
                    <a:pt x="275" y="1228"/>
                    <a:pt x="370" y="1209"/>
                    <a:pt x="463" y="1180"/>
                  </a:cubicBezTo>
                  <a:cubicBezTo>
                    <a:pt x="556" y="1151"/>
                    <a:pt x="650" y="1129"/>
                    <a:pt x="740" y="1097"/>
                  </a:cubicBezTo>
                  <a:cubicBezTo>
                    <a:pt x="927" y="1039"/>
                    <a:pt x="1110" y="966"/>
                    <a:pt x="1285" y="879"/>
                  </a:cubicBezTo>
                  <a:cubicBezTo>
                    <a:pt x="1260" y="879"/>
                    <a:pt x="1235" y="878"/>
                    <a:pt x="1210" y="878"/>
                  </a:cubicBezTo>
                  <a:cubicBezTo>
                    <a:pt x="1039" y="878"/>
                    <a:pt x="869" y="891"/>
                    <a:pt x="700" y="916"/>
                  </a:cubicBezTo>
                  <a:cubicBezTo>
                    <a:pt x="602" y="926"/>
                    <a:pt x="508" y="943"/>
                    <a:pt x="413" y="959"/>
                  </a:cubicBezTo>
                  <a:cubicBezTo>
                    <a:pt x="378" y="966"/>
                    <a:pt x="342" y="972"/>
                    <a:pt x="307" y="979"/>
                  </a:cubicBezTo>
                  <a:lnTo>
                    <a:pt x="307" y="979"/>
                  </a:lnTo>
                  <a:cubicBezTo>
                    <a:pt x="314" y="944"/>
                    <a:pt x="320" y="909"/>
                    <a:pt x="324" y="873"/>
                  </a:cubicBezTo>
                  <a:cubicBezTo>
                    <a:pt x="338" y="777"/>
                    <a:pt x="355" y="683"/>
                    <a:pt x="365" y="585"/>
                  </a:cubicBezTo>
                  <a:cubicBezTo>
                    <a:pt x="390" y="392"/>
                    <a:pt x="399" y="196"/>
                    <a:pt x="391" y="1"/>
                  </a:cubicBezTo>
                  <a:close/>
                </a:path>
              </a:pathLst>
            </a:custGeom>
            <a:solidFill>
              <a:srgbClr val="A7B5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877;p41">
              <a:extLst>
                <a:ext uri="{FF2B5EF4-FFF2-40B4-BE49-F238E27FC236}">
                  <a16:creationId xmlns:a16="http://schemas.microsoft.com/office/drawing/2014/main" id="{68D1CD1B-9850-2BEF-07A9-83BFB3E9A5F9}"/>
                </a:ext>
              </a:extLst>
            </p:cNvPr>
            <p:cNvSpPr/>
            <p:nvPr/>
          </p:nvSpPr>
          <p:spPr>
            <a:xfrm>
              <a:off x="14682800" y="556150"/>
              <a:ext cx="23350" cy="23700"/>
            </a:xfrm>
            <a:custGeom>
              <a:avLst/>
              <a:gdLst/>
              <a:ahLst/>
              <a:cxnLst/>
              <a:rect l="l" t="t" r="r" b="b"/>
              <a:pathLst>
                <a:path w="934" h="948" extrusionOk="0">
                  <a:moveTo>
                    <a:pt x="933" y="0"/>
                  </a:moveTo>
                  <a:lnTo>
                    <a:pt x="933" y="0"/>
                  </a:lnTo>
                  <a:cubicBezTo>
                    <a:pt x="827" y="44"/>
                    <a:pt x="727" y="102"/>
                    <a:pt x="633" y="172"/>
                  </a:cubicBezTo>
                  <a:cubicBezTo>
                    <a:pt x="545" y="237"/>
                    <a:pt x="460" y="310"/>
                    <a:pt x="382" y="390"/>
                  </a:cubicBezTo>
                  <a:cubicBezTo>
                    <a:pt x="303" y="469"/>
                    <a:pt x="232" y="553"/>
                    <a:pt x="167" y="645"/>
                  </a:cubicBezTo>
                  <a:cubicBezTo>
                    <a:pt x="98" y="738"/>
                    <a:pt x="43" y="840"/>
                    <a:pt x="1" y="947"/>
                  </a:cubicBezTo>
                  <a:cubicBezTo>
                    <a:pt x="107" y="904"/>
                    <a:pt x="209" y="845"/>
                    <a:pt x="300" y="776"/>
                  </a:cubicBezTo>
                  <a:cubicBezTo>
                    <a:pt x="391" y="710"/>
                    <a:pt x="473" y="636"/>
                    <a:pt x="552" y="557"/>
                  </a:cubicBezTo>
                  <a:cubicBezTo>
                    <a:pt x="631" y="479"/>
                    <a:pt x="702" y="393"/>
                    <a:pt x="767" y="303"/>
                  </a:cubicBezTo>
                  <a:cubicBezTo>
                    <a:pt x="836" y="210"/>
                    <a:pt x="891" y="108"/>
                    <a:pt x="933" y="0"/>
                  </a:cubicBezTo>
                  <a:close/>
                </a:path>
              </a:pathLst>
            </a:custGeom>
            <a:solidFill>
              <a:srgbClr val="A7B5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878;p41">
              <a:extLst>
                <a:ext uri="{FF2B5EF4-FFF2-40B4-BE49-F238E27FC236}">
                  <a16:creationId xmlns:a16="http://schemas.microsoft.com/office/drawing/2014/main" id="{CB238937-1517-94A0-1FD0-9B7DC60DBBBB}"/>
                </a:ext>
              </a:extLst>
            </p:cNvPr>
            <p:cNvSpPr/>
            <p:nvPr/>
          </p:nvSpPr>
          <p:spPr>
            <a:xfrm>
              <a:off x="14695175" y="727325"/>
              <a:ext cx="30100" cy="31325"/>
            </a:xfrm>
            <a:custGeom>
              <a:avLst/>
              <a:gdLst/>
              <a:ahLst/>
              <a:cxnLst/>
              <a:rect l="l" t="t" r="r" b="b"/>
              <a:pathLst>
                <a:path w="1204" h="1253" extrusionOk="0">
                  <a:moveTo>
                    <a:pt x="1203" y="0"/>
                  </a:moveTo>
                  <a:lnTo>
                    <a:pt x="1203" y="0"/>
                  </a:lnTo>
                  <a:cubicBezTo>
                    <a:pt x="1019" y="61"/>
                    <a:pt x="838" y="138"/>
                    <a:pt x="664" y="228"/>
                  </a:cubicBezTo>
                  <a:cubicBezTo>
                    <a:pt x="576" y="269"/>
                    <a:pt x="493" y="317"/>
                    <a:pt x="408" y="364"/>
                  </a:cubicBezTo>
                  <a:cubicBezTo>
                    <a:pt x="323" y="412"/>
                    <a:pt x="242" y="461"/>
                    <a:pt x="159" y="512"/>
                  </a:cubicBezTo>
                  <a:lnTo>
                    <a:pt x="0" y="610"/>
                  </a:lnTo>
                  <a:lnTo>
                    <a:pt x="156" y="713"/>
                  </a:lnTo>
                  <a:cubicBezTo>
                    <a:pt x="237" y="765"/>
                    <a:pt x="317" y="819"/>
                    <a:pt x="400" y="867"/>
                  </a:cubicBezTo>
                  <a:cubicBezTo>
                    <a:pt x="485" y="915"/>
                    <a:pt x="566" y="966"/>
                    <a:pt x="653" y="1011"/>
                  </a:cubicBezTo>
                  <a:cubicBezTo>
                    <a:pt x="825" y="1106"/>
                    <a:pt x="1003" y="1186"/>
                    <a:pt x="1187" y="1253"/>
                  </a:cubicBezTo>
                  <a:cubicBezTo>
                    <a:pt x="1055" y="1109"/>
                    <a:pt x="911" y="976"/>
                    <a:pt x="755" y="855"/>
                  </a:cubicBezTo>
                  <a:cubicBezTo>
                    <a:pt x="681" y="793"/>
                    <a:pt x="604" y="736"/>
                    <a:pt x="525" y="679"/>
                  </a:cubicBezTo>
                  <a:cubicBezTo>
                    <a:pt x="497" y="658"/>
                    <a:pt x="467" y="637"/>
                    <a:pt x="438" y="616"/>
                  </a:cubicBezTo>
                  <a:lnTo>
                    <a:pt x="438" y="616"/>
                  </a:lnTo>
                  <a:cubicBezTo>
                    <a:pt x="468" y="596"/>
                    <a:pt x="498" y="575"/>
                    <a:pt x="527" y="554"/>
                  </a:cubicBezTo>
                  <a:cubicBezTo>
                    <a:pt x="605" y="499"/>
                    <a:pt x="685" y="445"/>
                    <a:pt x="763" y="386"/>
                  </a:cubicBezTo>
                  <a:cubicBezTo>
                    <a:pt x="920" y="268"/>
                    <a:pt x="1067" y="140"/>
                    <a:pt x="1203" y="0"/>
                  </a:cubicBezTo>
                  <a:close/>
                </a:path>
              </a:pathLst>
            </a:custGeom>
            <a:solidFill>
              <a:srgbClr val="A7B5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879;p41">
              <a:extLst>
                <a:ext uri="{FF2B5EF4-FFF2-40B4-BE49-F238E27FC236}">
                  <a16:creationId xmlns:a16="http://schemas.microsoft.com/office/drawing/2014/main" id="{9B6DDFA7-413C-F0F8-411F-7651EE8AC4CD}"/>
                </a:ext>
              </a:extLst>
            </p:cNvPr>
            <p:cNvSpPr/>
            <p:nvPr/>
          </p:nvSpPr>
          <p:spPr>
            <a:xfrm>
              <a:off x="14700725" y="739850"/>
              <a:ext cx="33275" cy="6025"/>
            </a:xfrm>
            <a:custGeom>
              <a:avLst/>
              <a:gdLst/>
              <a:ahLst/>
              <a:cxnLst/>
              <a:rect l="l" t="t" r="r" b="b"/>
              <a:pathLst>
                <a:path w="1331" h="241" extrusionOk="0">
                  <a:moveTo>
                    <a:pt x="639" y="1"/>
                  </a:moveTo>
                  <a:cubicBezTo>
                    <a:pt x="537" y="1"/>
                    <a:pt x="435" y="8"/>
                    <a:pt x="334" y="23"/>
                  </a:cubicBezTo>
                  <a:cubicBezTo>
                    <a:pt x="219" y="37"/>
                    <a:pt x="107" y="68"/>
                    <a:pt x="1" y="112"/>
                  </a:cubicBezTo>
                  <a:cubicBezTo>
                    <a:pt x="106" y="158"/>
                    <a:pt x="218" y="192"/>
                    <a:pt x="331" y="210"/>
                  </a:cubicBezTo>
                  <a:cubicBezTo>
                    <a:pt x="450" y="230"/>
                    <a:pt x="572" y="240"/>
                    <a:pt x="692" y="240"/>
                  </a:cubicBezTo>
                  <a:cubicBezTo>
                    <a:pt x="794" y="240"/>
                    <a:pt x="896" y="233"/>
                    <a:pt x="996" y="219"/>
                  </a:cubicBezTo>
                  <a:cubicBezTo>
                    <a:pt x="1111" y="203"/>
                    <a:pt x="1223" y="173"/>
                    <a:pt x="1330" y="129"/>
                  </a:cubicBezTo>
                  <a:cubicBezTo>
                    <a:pt x="1224" y="82"/>
                    <a:pt x="1114" y="50"/>
                    <a:pt x="999" y="31"/>
                  </a:cubicBezTo>
                  <a:cubicBezTo>
                    <a:pt x="890" y="13"/>
                    <a:pt x="778" y="2"/>
                    <a:pt x="667" y="1"/>
                  </a:cubicBezTo>
                  <a:cubicBezTo>
                    <a:pt x="658" y="1"/>
                    <a:pt x="648" y="1"/>
                    <a:pt x="639" y="1"/>
                  </a:cubicBezTo>
                  <a:close/>
                </a:path>
              </a:pathLst>
            </a:custGeom>
            <a:solidFill>
              <a:srgbClr val="A7B5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880;p41">
              <a:extLst>
                <a:ext uri="{FF2B5EF4-FFF2-40B4-BE49-F238E27FC236}">
                  <a16:creationId xmlns:a16="http://schemas.microsoft.com/office/drawing/2014/main" id="{F2670F38-3A20-42F6-4C47-8C1FFC8C9C49}"/>
                </a:ext>
              </a:extLst>
            </p:cNvPr>
            <p:cNvSpPr/>
            <p:nvPr/>
          </p:nvSpPr>
          <p:spPr>
            <a:xfrm>
              <a:off x="14363875" y="779875"/>
              <a:ext cx="300525" cy="166825"/>
            </a:xfrm>
            <a:custGeom>
              <a:avLst/>
              <a:gdLst/>
              <a:ahLst/>
              <a:cxnLst/>
              <a:rect l="l" t="t" r="r" b="b"/>
              <a:pathLst>
                <a:path w="12021" h="6673" extrusionOk="0">
                  <a:moveTo>
                    <a:pt x="71" y="0"/>
                  </a:moveTo>
                  <a:cubicBezTo>
                    <a:pt x="1" y="0"/>
                    <a:pt x="71" y="513"/>
                    <a:pt x="225" y="1244"/>
                  </a:cubicBezTo>
                  <a:cubicBezTo>
                    <a:pt x="308" y="1644"/>
                    <a:pt x="415" y="2108"/>
                    <a:pt x="539" y="2588"/>
                  </a:cubicBezTo>
                  <a:cubicBezTo>
                    <a:pt x="594" y="2797"/>
                    <a:pt x="651" y="3010"/>
                    <a:pt x="711" y="3222"/>
                  </a:cubicBezTo>
                  <a:cubicBezTo>
                    <a:pt x="788" y="3503"/>
                    <a:pt x="869" y="3783"/>
                    <a:pt x="954" y="4051"/>
                  </a:cubicBezTo>
                  <a:cubicBezTo>
                    <a:pt x="1271" y="5066"/>
                    <a:pt x="1610" y="5925"/>
                    <a:pt x="1876" y="6106"/>
                  </a:cubicBezTo>
                  <a:cubicBezTo>
                    <a:pt x="2605" y="6613"/>
                    <a:pt x="4846" y="6672"/>
                    <a:pt x="6010" y="6672"/>
                  </a:cubicBezTo>
                  <a:cubicBezTo>
                    <a:pt x="7175" y="6672"/>
                    <a:pt x="9417" y="6613"/>
                    <a:pt x="10144" y="6106"/>
                  </a:cubicBezTo>
                  <a:cubicBezTo>
                    <a:pt x="10410" y="5925"/>
                    <a:pt x="10750" y="5066"/>
                    <a:pt x="11067" y="4051"/>
                  </a:cubicBezTo>
                  <a:cubicBezTo>
                    <a:pt x="11150" y="3783"/>
                    <a:pt x="11232" y="3503"/>
                    <a:pt x="11309" y="3222"/>
                  </a:cubicBezTo>
                  <a:cubicBezTo>
                    <a:pt x="11370" y="3010"/>
                    <a:pt x="11425" y="2797"/>
                    <a:pt x="11482" y="2588"/>
                  </a:cubicBezTo>
                  <a:cubicBezTo>
                    <a:pt x="11604" y="2108"/>
                    <a:pt x="11712" y="1644"/>
                    <a:pt x="11796" y="1245"/>
                  </a:cubicBezTo>
                  <a:cubicBezTo>
                    <a:pt x="11949" y="513"/>
                    <a:pt x="12020" y="0"/>
                    <a:pt x="11949" y="0"/>
                  </a:cubicBezTo>
                  <a:close/>
                </a:path>
              </a:pathLst>
            </a:custGeom>
            <a:solidFill>
              <a:srgbClr val="FFB7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881;p41">
              <a:extLst>
                <a:ext uri="{FF2B5EF4-FFF2-40B4-BE49-F238E27FC236}">
                  <a16:creationId xmlns:a16="http://schemas.microsoft.com/office/drawing/2014/main" id="{E3D2F5D2-0ADE-C246-29CB-BEAC37630CB2}"/>
                </a:ext>
              </a:extLst>
            </p:cNvPr>
            <p:cNvSpPr/>
            <p:nvPr/>
          </p:nvSpPr>
          <p:spPr>
            <a:xfrm>
              <a:off x="14363875" y="779875"/>
              <a:ext cx="300475" cy="166825"/>
            </a:xfrm>
            <a:custGeom>
              <a:avLst/>
              <a:gdLst/>
              <a:ahLst/>
              <a:cxnLst/>
              <a:rect l="l" t="t" r="r" b="b"/>
              <a:pathLst>
                <a:path w="12019" h="6673" extrusionOk="0">
                  <a:moveTo>
                    <a:pt x="1" y="0"/>
                  </a:moveTo>
                  <a:lnTo>
                    <a:pt x="1" y="6672"/>
                  </a:lnTo>
                  <a:lnTo>
                    <a:pt x="12019" y="6672"/>
                  </a:lnTo>
                  <a:lnTo>
                    <a:pt x="120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882;p41">
              <a:extLst>
                <a:ext uri="{FF2B5EF4-FFF2-40B4-BE49-F238E27FC236}">
                  <a16:creationId xmlns:a16="http://schemas.microsoft.com/office/drawing/2014/main" id="{80B4A45B-9DDD-01C0-143B-44C51206F2BA}"/>
                </a:ext>
              </a:extLst>
            </p:cNvPr>
            <p:cNvSpPr/>
            <p:nvPr/>
          </p:nvSpPr>
          <p:spPr>
            <a:xfrm>
              <a:off x="14393275" y="742400"/>
              <a:ext cx="241700" cy="241750"/>
            </a:xfrm>
            <a:custGeom>
              <a:avLst/>
              <a:gdLst/>
              <a:ahLst/>
              <a:cxnLst/>
              <a:rect l="l" t="t" r="r" b="b"/>
              <a:pathLst>
                <a:path w="9668" h="9670" extrusionOk="0">
                  <a:moveTo>
                    <a:pt x="4834" y="1"/>
                  </a:moveTo>
                  <a:cubicBezTo>
                    <a:pt x="2165" y="1"/>
                    <a:pt x="0" y="2165"/>
                    <a:pt x="0" y="4836"/>
                  </a:cubicBezTo>
                  <a:cubicBezTo>
                    <a:pt x="0" y="7505"/>
                    <a:pt x="2165" y="9669"/>
                    <a:pt x="4834" y="9669"/>
                  </a:cubicBezTo>
                  <a:cubicBezTo>
                    <a:pt x="7503" y="9669"/>
                    <a:pt x="9667" y="7505"/>
                    <a:pt x="9667" y="4836"/>
                  </a:cubicBezTo>
                  <a:cubicBezTo>
                    <a:pt x="9667" y="2165"/>
                    <a:pt x="7503" y="1"/>
                    <a:pt x="48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883;p41">
              <a:extLst>
                <a:ext uri="{FF2B5EF4-FFF2-40B4-BE49-F238E27FC236}">
                  <a16:creationId xmlns:a16="http://schemas.microsoft.com/office/drawing/2014/main" id="{12ED7728-7CFE-E315-197B-EB7B07EAAA7A}"/>
                </a:ext>
              </a:extLst>
            </p:cNvPr>
            <p:cNvSpPr/>
            <p:nvPr/>
          </p:nvSpPr>
          <p:spPr>
            <a:xfrm>
              <a:off x="14453700" y="802850"/>
              <a:ext cx="120875" cy="120850"/>
            </a:xfrm>
            <a:custGeom>
              <a:avLst/>
              <a:gdLst/>
              <a:ahLst/>
              <a:cxnLst/>
              <a:rect l="l" t="t" r="r" b="b"/>
              <a:pathLst>
                <a:path w="4835" h="4834" extrusionOk="0">
                  <a:moveTo>
                    <a:pt x="2417" y="0"/>
                  </a:moveTo>
                  <a:cubicBezTo>
                    <a:pt x="1081" y="0"/>
                    <a:pt x="1" y="1083"/>
                    <a:pt x="1" y="2418"/>
                  </a:cubicBezTo>
                  <a:cubicBezTo>
                    <a:pt x="1" y="3752"/>
                    <a:pt x="1081" y="4834"/>
                    <a:pt x="2417" y="4834"/>
                  </a:cubicBezTo>
                  <a:cubicBezTo>
                    <a:pt x="3752" y="4834"/>
                    <a:pt x="4834" y="3752"/>
                    <a:pt x="4834" y="2418"/>
                  </a:cubicBezTo>
                  <a:cubicBezTo>
                    <a:pt x="4834" y="1083"/>
                    <a:pt x="3752" y="0"/>
                    <a:pt x="24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884;p41">
              <a:extLst>
                <a:ext uri="{FF2B5EF4-FFF2-40B4-BE49-F238E27FC236}">
                  <a16:creationId xmlns:a16="http://schemas.microsoft.com/office/drawing/2014/main" id="{342A46AC-313F-B435-1CDE-95CEA40B23B2}"/>
                </a:ext>
              </a:extLst>
            </p:cNvPr>
            <p:cNvSpPr/>
            <p:nvPr/>
          </p:nvSpPr>
          <p:spPr>
            <a:xfrm>
              <a:off x="14275225" y="977025"/>
              <a:ext cx="771050" cy="1503950"/>
            </a:xfrm>
            <a:custGeom>
              <a:avLst/>
              <a:gdLst/>
              <a:ahLst/>
              <a:cxnLst/>
              <a:rect l="l" t="t" r="r" b="b"/>
              <a:pathLst>
                <a:path w="30842" h="60158" extrusionOk="0">
                  <a:moveTo>
                    <a:pt x="1" y="1"/>
                  </a:moveTo>
                  <a:lnTo>
                    <a:pt x="1" y="60157"/>
                  </a:lnTo>
                  <a:lnTo>
                    <a:pt x="30841" y="60157"/>
                  </a:lnTo>
                  <a:lnTo>
                    <a:pt x="308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885;p41">
              <a:extLst>
                <a:ext uri="{FF2B5EF4-FFF2-40B4-BE49-F238E27FC236}">
                  <a16:creationId xmlns:a16="http://schemas.microsoft.com/office/drawing/2014/main" id="{DC8641C6-59FA-0FB8-C713-01AF786341A1}"/>
                </a:ext>
              </a:extLst>
            </p:cNvPr>
            <p:cNvSpPr/>
            <p:nvPr/>
          </p:nvSpPr>
          <p:spPr>
            <a:xfrm>
              <a:off x="14237850" y="941566"/>
              <a:ext cx="845800" cy="39625"/>
            </a:xfrm>
            <a:custGeom>
              <a:avLst/>
              <a:gdLst/>
              <a:ahLst/>
              <a:cxnLst/>
              <a:rect l="l" t="t" r="r" b="b"/>
              <a:pathLst>
                <a:path w="33832" h="1585" extrusionOk="0">
                  <a:moveTo>
                    <a:pt x="0" y="1"/>
                  </a:moveTo>
                  <a:lnTo>
                    <a:pt x="0" y="1585"/>
                  </a:lnTo>
                  <a:lnTo>
                    <a:pt x="33831" y="1585"/>
                  </a:lnTo>
                  <a:lnTo>
                    <a:pt x="338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886;p41">
              <a:extLst>
                <a:ext uri="{FF2B5EF4-FFF2-40B4-BE49-F238E27FC236}">
                  <a16:creationId xmlns:a16="http://schemas.microsoft.com/office/drawing/2014/main" id="{4D4F3B8E-7657-2686-F0EB-06234FB4D017}"/>
                </a:ext>
              </a:extLst>
            </p:cNvPr>
            <p:cNvSpPr/>
            <p:nvPr/>
          </p:nvSpPr>
          <p:spPr>
            <a:xfrm>
              <a:off x="15083625" y="937425"/>
              <a:ext cx="266000" cy="39625"/>
            </a:xfrm>
            <a:custGeom>
              <a:avLst/>
              <a:gdLst/>
              <a:ahLst/>
              <a:cxnLst/>
              <a:rect l="l" t="t" r="r" b="b"/>
              <a:pathLst>
                <a:path w="10640" h="1585" extrusionOk="0">
                  <a:moveTo>
                    <a:pt x="0" y="1"/>
                  </a:moveTo>
                  <a:lnTo>
                    <a:pt x="0" y="1585"/>
                  </a:lnTo>
                  <a:lnTo>
                    <a:pt x="10639" y="1585"/>
                  </a:lnTo>
                  <a:lnTo>
                    <a:pt x="10639" y="1"/>
                  </a:lnTo>
                  <a:close/>
                </a:path>
              </a:pathLst>
            </a:custGeom>
            <a:solidFill>
              <a:srgbClr val="A6B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887;p41">
              <a:extLst>
                <a:ext uri="{FF2B5EF4-FFF2-40B4-BE49-F238E27FC236}">
                  <a16:creationId xmlns:a16="http://schemas.microsoft.com/office/drawing/2014/main" id="{1482E332-2616-C741-0E2C-87B3DB45B456}"/>
                </a:ext>
              </a:extLst>
            </p:cNvPr>
            <p:cNvSpPr/>
            <p:nvPr/>
          </p:nvSpPr>
          <p:spPr>
            <a:xfrm>
              <a:off x="15046250" y="977025"/>
              <a:ext cx="261250" cy="1503950"/>
            </a:xfrm>
            <a:custGeom>
              <a:avLst/>
              <a:gdLst/>
              <a:ahLst/>
              <a:cxnLst/>
              <a:rect l="l" t="t" r="r" b="b"/>
              <a:pathLst>
                <a:path w="10450" h="60158" extrusionOk="0">
                  <a:moveTo>
                    <a:pt x="0" y="1"/>
                  </a:moveTo>
                  <a:lnTo>
                    <a:pt x="0" y="60157"/>
                  </a:lnTo>
                  <a:lnTo>
                    <a:pt x="10450" y="60157"/>
                  </a:lnTo>
                  <a:lnTo>
                    <a:pt x="104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888;p41">
              <a:extLst>
                <a:ext uri="{FF2B5EF4-FFF2-40B4-BE49-F238E27FC236}">
                  <a16:creationId xmlns:a16="http://schemas.microsoft.com/office/drawing/2014/main" id="{8B32A437-D715-D510-BFBC-E313542D2385}"/>
                </a:ext>
              </a:extLst>
            </p:cNvPr>
            <p:cNvSpPr/>
            <p:nvPr/>
          </p:nvSpPr>
          <p:spPr>
            <a:xfrm>
              <a:off x="14353525" y="1124200"/>
              <a:ext cx="614450" cy="351375"/>
            </a:xfrm>
            <a:custGeom>
              <a:avLst/>
              <a:gdLst/>
              <a:ahLst/>
              <a:cxnLst/>
              <a:rect l="l" t="t" r="r" b="b"/>
              <a:pathLst>
                <a:path w="24578" h="14055" extrusionOk="0">
                  <a:moveTo>
                    <a:pt x="24123" y="454"/>
                  </a:moveTo>
                  <a:lnTo>
                    <a:pt x="24123" y="13601"/>
                  </a:lnTo>
                  <a:lnTo>
                    <a:pt x="454" y="13601"/>
                  </a:lnTo>
                  <a:lnTo>
                    <a:pt x="454" y="454"/>
                  </a:lnTo>
                  <a:close/>
                  <a:moveTo>
                    <a:pt x="0" y="1"/>
                  </a:moveTo>
                  <a:lnTo>
                    <a:pt x="0" y="14055"/>
                  </a:lnTo>
                  <a:lnTo>
                    <a:pt x="24577" y="14055"/>
                  </a:lnTo>
                  <a:lnTo>
                    <a:pt x="245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889;p41">
              <a:extLst>
                <a:ext uri="{FF2B5EF4-FFF2-40B4-BE49-F238E27FC236}">
                  <a16:creationId xmlns:a16="http://schemas.microsoft.com/office/drawing/2014/main" id="{D1DF784F-F62E-6142-673E-14B8FDDAAB5A}"/>
                </a:ext>
              </a:extLst>
            </p:cNvPr>
            <p:cNvSpPr/>
            <p:nvPr/>
          </p:nvSpPr>
          <p:spPr>
            <a:xfrm>
              <a:off x="14576300" y="1228850"/>
              <a:ext cx="117800" cy="67750"/>
            </a:xfrm>
            <a:custGeom>
              <a:avLst/>
              <a:gdLst/>
              <a:ahLst/>
              <a:cxnLst/>
              <a:rect l="l" t="t" r="r" b="b"/>
              <a:pathLst>
                <a:path w="4712" h="2710" extrusionOk="0">
                  <a:moveTo>
                    <a:pt x="0" y="1"/>
                  </a:moveTo>
                  <a:lnTo>
                    <a:pt x="0" y="2709"/>
                  </a:lnTo>
                  <a:lnTo>
                    <a:pt x="4712" y="2709"/>
                  </a:lnTo>
                  <a:lnTo>
                    <a:pt x="47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890;p41">
              <a:extLst>
                <a:ext uri="{FF2B5EF4-FFF2-40B4-BE49-F238E27FC236}">
                  <a16:creationId xmlns:a16="http://schemas.microsoft.com/office/drawing/2014/main" id="{5C0E7E5B-D4DE-3387-5E8B-D54592AB9B94}"/>
                </a:ext>
              </a:extLst>
            </p:cNvPr>
            <p:cNvSpPr/>
            <p:nvPr/>
          </p:nvSpPr>
          <p:spPr>
            <a:xfrm>
              <a:off x="14605450" y="1228325"/>
              <a:ext cx="129175" cy="68850"/>
            </a:xfrm>
            <a:custGeom>
              <a:avLst/>
              <a:gdLst/>
              <a:ahLst/>
              <a:cxnLst/>
              <a:rect l="l" t="t" r="r" b="b"/>
              <a:pathLst>
                <a:path w="5167" h="2754" extrusionOk="0">
                  <a:moveTo>
                    <a:pt x="4711" y="452"/>
                  </a:moveTo>
                  <a:lnTo>
                    <a:pt x="4711" y="2298"/>
                  </a:lnTo>
                  <a:lnTo>
                    <a:pt x="455" y="2298"/>
                  </a:lnTo>
                  <a:lnTo>
                    <a:pt x="455" y="452"/>
                  </a:lnTo>
                  <a:close/>
                  <a:moveTo>
                    <a:pt x="1" y="0"/>
                  </a:moveTo>
                  <a:lnTo>
                    <a:pt x="1" y="2754"/>
                  </a:lnTo>
                  <a:lnTo>
                    <a:pt x="5166" y="2754"/>
                  </a:lnTo>
                  <a:lnTo>
                    <a:pt x="51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891;p41">
              <a:extLst>
                <a:ext uri="{FF2B5EF4-FFF2-40B4-BE49-F238E27FC236}">
                  <a16:creationId xmlns:a16="http://schemas.microsoft.com/office/drawing/2014/main" id="{AE9F5AD9-0F71-BFC6-C08D-BA1F2B56E364}"/>
                </a:ext>
              </a:extLst>
            </p:cNvPr>
            <p:cNvSpPr/>
            <p:nvPr/>
          </p:nvSpPr>
          <p:spPr>
            <a:xfrm>
              <a:off x="14353525" y="1553775"/>
              <a:ext cx="614450" cy="351400"/>
            </a:xfrm>
            <a:custGeom>
              <a:avLst/>
              <a:gdLst/>
              <a:ahLst/>
              <a:cxnLst/>
              <a:rect l="l" t="t" r="r" b="b"/>
              <a:pathLst>
                <a:path w="24578" h="14056" extrusionOk="0">
                  <a:moveTo>
                    <a:pt x="24123" y="455"/>
                  </a:moveTo>
                  <a:lnTo>
                    <a:pt x="24123" y="13601"/>
                  </a:lnTo>
                  <a:lnTo>
                    <a:pt x="454" y="13601"/>
                  </a:lnTo>
                  <a:lnTo>
                    <a:pt x="454" y="455"/>
                  </a:lnTo>
                  <a:close/>
                  <a:moveTo>
                    <a:pt x="0" y="1"/>
                  </a:moveTo>
                  <a:lnTo>
                    <a:pt x="0" y="14055"/>
                  </a:lnTo>
                  <a:lnTo>
                    <a:pt x="24577" y="14055"/>
                  </a:lnTo>
                  <a:lnTo>
                    <a:pt x="245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892;p41">
              <a:extLst>
                <a:ext uri="{FF2B5EF4-FFF2-40B4-BE49-F238E27FC236}">
                  <a16:creationId xmlns:a16="http://schemas.microsoft.com/office/drawing/2014/main" id="{6182A7A4-C458-F859-9482-8316FCC124F6}"/>
                </a:ext>
              </a:extLst>
            </p:cNvPr>
            <p:cNvSpPr/>
            <p:nvPr/>
          </p:nvSpPr>
          <p:spPr>
            <a:xfrm>
              <a:off x="14576300" y="1658450"/>
              <a:ext cx="117800" cy="67725"/>
            </a:xfrm>
            <a:custGeom>
              <a:avLst/>
              <a:gdLst/>
              <a:ahLst/>
              <a:cxnLst/>
              <a:rect l="l" t="t" r="r" b="b"/>
              <a:pathLst>
                <a:path w="4712" h="2709" extrusionOk="0">
                  <a:moveTo>
                    <a:pt x="0" y="0"/>
                  </a:moveTo>
                  <a:lnTo>
                    <a:pt x="0" y="2709"/>
                  </a:lnTo>
                  <a:lnTo>
                    <a:pt x="4712" y="2709"/>
                  </a:lnTo>
                  <a:lnTo>
                    <a:pt x="47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893;p41">
              <a:extLst>
                <a:ext uri="{FF2B5EF4-FFF2-40B4-BE49-F238E27FC236}">
                  <a16:creationId xmlns:a16="http://schemas.microsoft.com/office/drawing/2014/main" id="{DA8D3222-1078-8282-D829-EFBD12771787}"/>
                </a:ext>
              </a:extLst>
            </p:cNvPr>
            <p:cNvSpPr/>
            <p:nvPr/>
          </p:nvSpPr>
          <p:spPr>
            <a:xfrm>
              <a:off x="14605450" y="1657850"/>
              <a:ext cx="129175" cy="68875"/>
            </a:xfrm>
            <a:custGeom>
              <a:avLst/>
              <a:gdLst/>
              <a:ahLst/>
              <a:cxnLst/>
              <a:rect l="l" t="t" r="r" b="b"/>
              <a:pathLst>
                <a:path w="5167" h="2755" extrusionOk="0">
                  <a:moveTo>
                    <a:pt x="4711" y="456"/>
                  </a:moveTo>
                  <a:lnTo>
                    <a:pt x="4711" y="2301"/>
                  </a:lnTo>
                  <a:lnTo>
                    <a:pt x="455" y="2301"/>
                  </a:lnTo>
                  <a:lnTo>
                    <a:pt x="455" y="456"/>
                  </a:lnTo>
                  <a:close/>
                  <a:moveTo>
                    <a:pt x="1" y="1"/>
                  </a:moveTo>
                  <a:lnTo>
                    <a:pt x="1" y="2754"/>
                  </a:lnTo>
                  <a:lnTo>
                    <a:pt x="5166" y="2754"/>
                  </a:lnTo>
                  <a:lnTo>
                    <a:pt x="51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894;p41">
              <a:extLst>
                <a:ext uri="{FF2B5EF4-FFF2-40B4-BE49-F238E27FC236}">
                  <a16:creationId xmlns:a16="http://schemas.microsoft.com/office/drawing/2014/main" id="{697AA399-2383-890E-7486-28DAEE84EFD4}"/>
                </a:ext>
              </a:extLst>
            </p:cNvPr>
            <p:cNvSpPr/>
            <p:nvPr/>
          </p:nvSpPr>
          <p:spPr>
            <a:xfrm>
              <a:off x="14353525" y="1983350"/>
              <a:ext cx="614450" cy="351400"/>
            </a:xfrm>
            <a:custGeom>
              <a:avLst/>
              <a:gdLst/>
              <a:ahLst/>
              <a:cxnLst/>
              <a:rect l="l" t="t" r="r" b="b"/>
              <a:pathLst>
                <a:path w="24578" h="14056" extrusionOk="0">
                  <a:moveTo>
                    <a:pt x="24123" y="455"/>
                  </a:moveTo>
                  <a:lnTo>
                    <a:pt x="24123" y="13601"/>
                  </a:lnTo>
                  <a:lnTo>
                    <a:pt x="454" y="13601"/>
                  </a:lnTo>
                  <a:lnTo>
                    <a:pt x="454" y="455"/>
                  </a:lnTo>
                  <a:close/>
                  <a:moveTo>
                    <a:pt x="0" y="1"/>
                  </a:moveTo>
                  <a:lnTo>
                    <a:pt x="0" y="14055"/>
                  </a:lnTo>
                  <a:lnTo>
                    <a:pt x="24577" y="14055"/>
                  </a:lnTo>
                  <a:lnTo>
                    <a:pt x="245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895;p41">
              <a:extLst>
                <a:ext uri="{FF2B5EF4-FFF2-40B4-BE49-F238E27FC236}">
                  <a16:creationId xmlns:a16="http://schemas.microsoft.com/office/drawing/2014/main" id="{02D21550-4D8B-7C7E-F1A9-0A3497D7E9F1}"/>
                </a:ext>
              </a:extLst>
            </p:cNvPr>
            <p:cNvSpPr/>
            <p:nvPr/>
          </p:nvSpPr>
          <p:spPr>
            <a:xfrm>
              <a:off x="14576300" y="2088025"/>
              <a:ext cx="117800" cy="67700"/>
            </a:xfrm>
            <a:custGeom>
              <a:avLst/>
              <a:gdLst/>
              <a:ahLst/>
              <a:cxnLst/>
              <a:rect l="l" t="t" r="r" b="b"/>
              <a:pathLst>
                <a:path w="4712" h="2708" extrusionOk="0">
                  <a:moveTo>
                    <a:pt x="0" y="0"/>
                  </a:moveTo>
                  <a:lnTo>
                    <a:pt x="0" y="2707"/>
                  </a:lnTo>
                  <a:lnTo>
                    <a:pt x="4712" y="2707"/>
                  </a:lnTo>
                  <a:lnTo>
                    <a:pt x="47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896;p41">
              <a:extLst>
                <a:ext uri="{FF2B5EF4-FFF2-40B4-BE49-F238E27FC236}">
                  <a16:creationId xmlns:a16="http://schemas.microsoft.com/office/drawing/2014/main" id="{A4FE7505-7352-8297-0131-517D977BF892}"/>
                </a:ext>
              </a:extLst>
            </p:cNvPr>
            <p:cNvSpPr/>
            <p:nvPr/>
          </p:nvSpPr>
          <p:spPr>
            <a:xfrm>
              <a:off x="14605450" y="2087450"/>
              <a:ext cx="129175" cy="68850"/>
            </a:xfrm>
            <a:custGeom>
              <a:avLst/>
              <a:gdLst/>
              <a:ahLst/>
              <a:cxnLst/>
              <a:rect l="l" t="t" r="r" b="b"/>
              <a:pathLst>
                <a:path w="5167" h="2754" extrusionOk="0">
                  <a:moveTo>
                    <a:pt x="4711" y="454"/>
                  </a:moveTo>
                  <a:lnTo>
                    <a:pt x="4711" y="2300"/>
                  </a:lnTo>
                  <a:lnTo>
                    <a:pt x="455" y="2300"/>
                  </a:lnTo>
                  <a:lnTo>
                    <a:pt x="455" y="454"/>
                  </a:lnTo>
                  <a:close/>
                  <a:moveTo>
                    <a:pt x="1" y="0"/>
                  </a:moveTo>
                  <a:lnTo>
                    <a:pt x="1" y="2754"/>
                  </a:lnTo>
                  <a:lnTo>
                    <a:pt x="5166" y="2754"/>
                  </a:lnTo>
                  <a:lnTo>
                    <a:pt x="51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897;p41">
              <a:extLst>
                <a:ext uri="{FF2B5EF4-FFF2-40B4-BE49-F238E27FC236}">
                  <a16:creationId xmlns:a16="http://schemas.microsoft.com/office/drawing/2014/main" id="{CFD20997-3BF6-CBA8-F304-210C727F0573}"/>
                </a:ext>
              </a:extLst>
            </p:cNvPr>
            <p:cNvSpPr/>
            <p:nvPr/>
          </p:nvSpPr>
          <p:spPr>
            <a:xfrm>
              <a:off x="14742450" y="507275"/>
              <a:ext cx="124500" cy="430175"/>
            </a:xfrm>
            <a:custGeom>
              <a:avLst/>
              <a:gdLst/>
              <a:ahLst/>
              <a:cxnLst/>
              <a:rect l="l" t="t" r="r" b="b"/>
              <a:pathLst>
                <a:path w="4980" h="17207" extrusionOk="0">
                  <a:moveTo>
                    <a:pt x="0" y="0"/>
                  </a:moveTo>
                  <a:lnTo>
                    <a:pt x="0" y="17207"/>
                  </a:lnTo>
                  <a:lnTo>
                    <a:pt x="4979" y="17207"/>
                  </a:lnTo>
                  <a:lnTo>
                    <a:pt x="4979" y="0"/>
                  </a:lnTo>
                  <a:close/>
                </a:path>
              </a:pathLst>
            </a:custGeom>
            <a:solidFill>
              <a:srgbClr val="A6B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898;p41">
              <a:extLst>
                <a:ext uri="{FF2B5EF4-FFF2-40B4-BE49-F238E27FC236}">
                  <a16:creationId xmlns:a16="http://schemas.microsoft.com/office/drawing/2014/main" id="{19062697-12CD-F3ED-B2FA-07EEBE9BC374}"/>
                </a:ext>
              </a:extLst>
            </p:cNvPr>
            <p:cNvSpPr/>
            <p:nvPr/>
          </p:nvSpPr>
          <p:spPr>
            <a:xfrm>
              <a:off x="14866925" y="507275"/>
              <a:ext cx="62250" cy="430175"/>
            </a:xfrm>
            <a:custGeom>
              <a:avLst/>
              <a:gdLst/>
              <a:ahLst/>
              <a:cxnLst/>
              <a:rect l="l" t="t" r="r" b="b"/>
              <a:pathLst>
                <a:path w="2490" h="17207" extrusionOk="0">
                  <a:moveTo>
                    <a:pt x="0" y="0"/>
                  </a:moveTo>
                  <a:lnTo>
                    <a:pt x="0" y="17207"/>
                  </a:lnTo>
                  <a:lnTo>
                    <a:pt x="2489" y="17207"/>
                  </a:lnTo>
                  <a:lnTo>
                    <a:pt x="2489" y="0"/>
                  </a:lnTo>
                  <a:close/>
                </a:path>
              </a:pathLst>
            </a:custGeom>
            <a:solidFill>
              <a:srgbClr val="4B59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899;p41">
              <a:extLst>
                <a:ext uri="{FF2B5EF4-FFF2-40B4-BE49-F238E27FC236}">
                  <a16:creationId xmlns:a16="http://schemas.microsoft.com/office/drawing/2014/main" id="{BBFB8376-AB53-F9AF-BA48-AE2235B3926F}"/>
                </a:ext>
              </a:extLst>
            </p:cNvPr>
            <p:cNvSpPr/>
            <p:nvPr/>
          </p:nvSpPr>
          <p:spPr>
            <a:xfrm>
              <a:off x="14776725" y="548350"/>
              <a:ext cx="53925" cy="51850"/>
            </a:xfrm>
            <a:custGeom>
              <a:avLst/>
              <a:gdLst/>
              <a:ahLst/>
              <a:cxnLst/>
              <a:rect l="l" t="t" r="r" b="b"/>
              <a:pathLst>
                <a:path w="2157" h="2074" extrusionOk="0">
                  <a:moveTo>
                    <a:pt x="1120" y="1"/>
                  </a:moveTo>
                  <a:cubicBezTo>
                    <a:pt x="850" y="1"/>
                    <a:pt x="585" y="106"/>
                    <a:pt x="386" y="305"/>
                  </a:cubicBezTo>
                  <a:cubicBezTo>
                    <a:pt x="90" y="600"/>
                    <a:pt x="1" y="1047"/>
                    <a:pt x="162" y="1434"/>
                  </a:cubicBezTo>
                  <a:cubicBezTo>
                    <a:pt x="322" y="1821"/>
                    <a:pt x="701" y="2074"/>
                    <a:pt x="1120" y="2074"/>
                  </a:cubicBezTo>
                  <a:cubicBezTo>
                    <a:pt x="1693" y="2074"/>
                    <a:pt x="2157" y="1610"/>
                    <a:pt x="2157" y="1038"/>
                  </a:cubicBezTo>
                  <a:cubicBezTo>
                    <a:pt x="2157" y="618"/>
                    <a:pt x="1904" y="241"/>
                    <a:pt x="1517" y="80"/>
                  </a:cubicBezTo>
                  <a:cubicBezTo>
                    <a:pt x="1388" y="27"/>
                    <a:pt x="1254" y="1"/>
                    <a:pt x="1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900;p41">
              <a:extLst>
                <a:ext uri="{FF2B5EF4-FFF2-40B4-BE49-F238E27FC236}">
                  <a16:creationId xmlns:a16="http://schemas.microsoft.com/office/drawing/2014/main" id="{102C7259-5B52-CCC8-F0DB-D1DB090C2BBE}"/>
                </a:ext>
              </a:extLst>
            </p:cNvPr>
            <p:cNvSpPr/>
            <p:nvPr/>
          </p:nvSpPr>
          <p:spPr>
            <a:xfrm>
              <a:off x="14789875" y="559450"/>
              <a:ext cx="29650" cy="29675"/>
            </a:xfrm>
            <a:custGeom>
              <a:avLst/>
              <a:gdLst/>
              <a:ahLst/>
              <a:cxnLst/>
              <a:rect l="l" t="t" r="r" b="b"/>
              <a:pathLst>
                <a:path w="1186" h="1187" extrusionOk="0">
                  <a:moveTo>
                    <a:pt x="594" y="1"/>
                  </a:moveTo>
                  <a:cubicBezTo>
                    <a:pt x="266" y="1"/>
                    <a:pt x="0" y="267"/>
                    <a:pt x="0" y="593"/>
                  </a:cubicBezTo>
                  <a:cubicBezTo>
                    <a:pt x="0" y="920"/>
                    <a:pt x="266" y="1186"/>
                    <a:pt x="594" y="1186"/>
                  </a:cubicBezTo>
                  <a:cubicBezTo>
                    <a:pt x="921" y="1186"/>
                    <a:pt x="1186" y="920"/>
                    <a:pt x="1186" y="593"/>
                  </a:cubicBezTo>
                  <a:cubicBezTo>
                    <a:pt x="1186" y="267"/>
                    <a:pt x="921" y="1"/>
                    <a:pt x="594" y="1"/>
                  </a:cubicBezTo>
                  <a:close/>
                </a:path>
              </a:pathLst>
            </a:custGeom>
            <a:solidFill>
              <a:srgbClr val="4B59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901;p41">
              <a:extLst>
                <a:ext uri="{FF2B5EF4-FFF2-40B4-BE49-F238E27FC236}">
                  <a16:creationId xmlns:a16="http://schemas.microsoft.com/office/drawing/2014/main" id="{136BBC05-173B-2705-4169-7C57AD629457}"/>
                </a:ext>
              </a:extLst>
            </p:cNvPr>
            <p:cNvSpPr/>
            <p:nvPr/>
          </p:nvSpPr>
          <p:spPr>
            <a:xfrm>
              <a:off x="14742450" y="748700"/>
              <a:ext cx="124500" cy="114600"/>
            </a:xfrm>
            <a:custGeom>
              <a:avLst/>
              <a:gdLst/>
              <a:ahLst/>
              <a:cxnLst/>
              <a:rect l="l" t="t" r="r" b="b"/>
              <a:pathLst>
                <a:path w="4980" h="4584" extrusionOk="0">
                  <a:moveTo>
                    <a:pt x="0" y="0"/>
                  </a:moveTo>
                  <a:lnTo>
                    <a:pt x="0" y="4584"/>
                  </a:lnTo>
                  <a:lnTo>
                    <a:pt x="4979" y="4584"/>
                  </a:lnTo>
                  <a:lnTo>
                    <a:pt x="49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902;p41">
              <a:extLst>
                <a:ext uri="{FF2B5EF4-FFF2-40B4-BE49-F238E27FC236}">
                  <a16:creationId xmlns:a16="http://schemas.microsoft.com/office/drawing/2014/main" id="{22DDA4C3-51A4-B503-302A-200F639410FD}"/>
                </a:ext>
              </a:extLst>
            </p:cNvPr>
            <p:cNvSpPr/>
            <p:nvPr/>
          </p:nvSpPr>
          <p:spPr>
            <a:xfrm>
              <a:off x="14900375" y="548375"/>
              <a:ext cx="124475" cy="389075"/>
            </a:xfrm>
            <a:custGeom>
              <a:avLst/>
              <a:gdLst/>
              <a:ahLst/>
              <a:cxnLst/>
              <a:rect l="l" t="t" r="r" b="b"/>
              <a:pathLst>
                <a:path w="4979" h="15563" extrusionOk="0">
                  <a:moveTo>
                    <a:pt x="1" y="0"/>
                  </a:moveTo>
                  <a:lnTo>
                    <a:pt x="1" y="15563"/>
                  </a:lnTo>
                  <a:lnTo>
                    <a:pt x="4978" y="15563"/>
                  </a:lnTo>
                  <a:lnTo>
                    <a:pt x="4978" y="0"/>
                  </a:lnTo>
                  <a:close/>
                </a:path>
              </a:pathLst>
            </a:custGeom>
            <a:solidFill>
              <a:srgbClr val="CEE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903;p41">
              <a:extLst>
                <a:ext uri="{FF2B5EF4-FFF2-40B4-BE49-F238E27FC236}">
                  <a16:creationId xmlns:a16="http://schemas.microsoft.com/office/drawing/2014/main" id="{868B4F4F-FD1D-CF2C-F925-ED9086B2AD90}"/>
                </a:ext>
              </a:extLst>
            </p:cNvPr>
            <p:cNvSpPr/>
            <p:nvPr/>
          </p:nvSpPr>
          <p:spPr>
            <a:xfrm>
              <a:off x="14936675" y="589100"/>
              <a:ext cx="51850" cy="51825"/>
            </a:xfrm>
            <a:custGeom>
              <a:avLst/>
              <a:gdLst/>
              <a:ahLst/>
              <a:cxnLst/>
              <a:rect l="l" t="t" r="r" b="b"/>
              <a:pathLst>
                <a:path w="2074" h="2073" extrusionOk="0">
                  <a:moveTo>
                    <a:pt x="1037" y="0"/>
                  </a:moveTo>
                  <a:cubicBezTo>
                    <a:pt x="464" y="0"/>
                    <a:pt x="0" y="464"/>
                    <a:pt x="0" y="1036"/>
                  </a:cubicBezTo>
                  <a:cubicBezTo>
                    <a:pt x="0" y="1609"/>
                    <a:pt x="464" y="2073"/>
                    <a:pt x="1037" y="2073"/>
                  </a:cubicBezTo>
                  <a:cubicBezTo>
                    <a:pt x="1609" y="2073"/>
                    <a:pt x="2073" y="1609"/>
                    <a:pt x="2073" y="1036"/>
                  </a:cubicBezTo>
                  <a:cubicBezTo>
                    <a:pt x="2073" y="464"/>
                    <a:pt x="1609" y="0"/>
                    <a:pt x="10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904;p41">
              <a:extLst>
                <a:ext uri="{FF2B5EF4-FFF2-40B4-BE49-F238E27FC236}">
                  <a16:creationId xmlns:a16="http://schemas.microsoft.com/office/drawing/2014/main" id="{7EFDBD60-D040-6E58-5A20-62A52798B399}"/>
                </a:ext>
              </a:extLst>
            </p:cNvPr>
            <p:cNvSpPr/>
            <p:nvPr/>
          </p:nvSpPr>
          <p:spPr>
            <a:xfrm>
              <a:off x="14947750" y="600175"/>
              <a:ext cx="29675" cy="29675"/>
            </a:xfrm>
            <a:custGeom>
              <a:avLst/>
              <a:gdLst/>
              <a:ahLst/>
              <a:cxnLst/>
              <a:rect l="l" t="t" r="r" b="b"/>
              <a:pathLst>
                <a:path w="1187" h="1187" extrusionOk="0">
                  <a:moveTo>
                    <a:pt x="594" y="1"/>
                  </a:moveTo>
                  <a:cubicBezTo>
                    <a:pt x="267" y="1"/>
                    <a:pt x="1" y="266"/>
                    <a:pt x="1" y="593"/>
                  </a:cubicBezTo>
                  <a:cubicBezTo>
                    <a:pt x="1" y="920"/>
                    <a:pt x="267" y="1186"/>
                    <a:pt x="594" y="1186"/>
                  </a:cubicBezTo>
                  <a:cubicBezTo>
                    <a:pt x="922" y="1186"/>
                    <a:pt x="1187" y="920"/>
                    <a:pt x="1187" y="593"/>
                  </a:cubicBezTo>
                  <a:cubicBezTo>
                    <a:pt x="1187" y="266"/>
                    <a:pt x="922" y="1"/>
                    <a:pt x="594" y="1"/>
                  </a:cubicBezTo>
                  <a:close/>
                </a:path>
              </a:pathLst>
            </a:custGeom>
            <a:solidFill>
              <a:srgbClr val="4B59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905;p41">
              <a:extLst>
                <a:ext uri="{FF2B5EF4-FFF2-40B4-BE49-F238E27FC236}">
                  <a16:creationId xmlns:a16="http://schemas.microsoft.com/office/drawing/2014/main" id="{6FDEB28B-44DB-1A60-DD1C-24F37E410E4E}"/>
                </a:ext>
              </a:extLst>
            </p:cNvPr>
            <p:cNvSpPr/>
            <p:nvPr/>
          </p:nvSpPr>
          <p:spPr>
            <a:xfrm>
              <a:off x="14900375" y="766725"/>
              <a:ext cx="124475" cy="103650"/>
            </a:xfrm>
            <a:custGeom>
              <a:avLst/>
              <a:gdLst/>
              <a:ahLst/>
              <a:cxnLst/>
              <a:rect l="l" t="t" r="r" b="b"/>
              <a:pathLst>
                <a:path w="4979" h="4146" extrusionOk="0">
                  <a:moveTo>
                    <a:pt x="1" y="1"/>
                  </a:moveTo>
                  <a:lnTo>
                    <a:pt x="1" y="4145"/>
                  </a:lnTo>
                  <a:lnTo>
                    <a:pt x="4978" y="4145"/>
                  </a:lnTo>
                  <a:lnTo>
                    <a:pt x="49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906;p41">
              <a:extLst>
                <a:ext uri="{FF2B5EF4-FFF2-40B4-BE49-F238E27FC236}">
                  <a16:creationId xmlns:a16="http://schemas.microsoft.com/office/drawing/2014/main" id="{8D276CB2-5F04-1ABE-E1FD-718FEDE9081D}"/>
                </a:ext>
              </a:extLst>
            </p:cNvPr>
            <p:cNvSpPr/>
            <p:nvPr/>
          </p:nvSpPr>
          <p:spPr>
            <a:xfrm>
              <a:off x="15024825" y="548375"/>
              <a:ext cx="62250" cy="389075"/>
            </a:xfrm>
            <a:custGeom>
              <a:avLst/>
              <a:gdLst/>
              <a:ahLst/>
              <a:cxnLst/>
              <a:rect l="l" t="t" r="r" b="b"/>
              <a:pathLst>
                <a:path w="2490" h="15563" extrusionOk="0">
                  <a:moveTo>
                    <a:pt x="0" y="0"/>
                  </a:moveTo>
                  <a:lnTo>
                    <a:pt x="0" y="15563"/>
                  </a:lnTo>
                  <a:lnTo>
                    <a:pt x="2489" y="15563"/>
                  </a:lnTo>
                  <a:lnTo>
                    <a:pt x="2489" y="0"/>
                  </a:lnTo>
                  <a:close/>
                </a:path>
              </a:pathLst>
            </a:custGeom>
            <a:solidFill>
              <a:srgbClr val="A7B5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907;p41">
              <a:extLst>
                <a:ext uri="{FF2B5EF4-FFF2-40B4-BE49-F238E27FC236}">
                  <a16:creationId xmlns:a16="http://schemas.microsoft.com/office/drawing/2014/main" id="{58A0C227-8000-A64E-42D4-A9405EAD2354}"/>
                </a:ext>
              </a:extLst>
            </p:cNvPr>
            <p:cNvSpPr/>
            <p:nvPr/>
          </p:nvSpPr>
          <p:spPr>
            <a:xfrm>
              <a:off x="15055950" y="527925"/>
              <a:ext cx="124475" cy="409525"/>
            </a:xfrm>
            <a:custGeom>
              <a:avLst/>
              <a:gdLst/>
              <a:ahLst/>
              <a:cxnLst/>
              <a:rect l="l" t="t" r="r" b="b"/>
              <a:pathLst>
                <a:path w="4979" h="16381" extrusionOk="0">
                  <a:moveTo>
                    <a:pt x="0" y="1"/>
                  </a:moveTo>
                  <a:lnTo>
                    <a:pt x="0" y="16381"/>
                  </a:lnTo>
                  <a:lnTo>
                    <a:pt x="4978" y="16381"/>
                  </a:lnTo>
                  <a:lnTo>
                    <a:pt x="49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908;p41">
              <a:extLst>
                <a:ext uri="{FF2B5EF4-FFF2-40B4-BE49-F238E27FC236}">
                  <a16:creationId xmlns:a16="http://schemas.microsoft.com/office/drawing/2014/main" id="{E81FD4EC-8E07-3714-DCDA-0391284740A4}"/>
                </a:ext>
              </a:extLst>
            </p:cNvPr>
            <p:cNvSpPr/>
            <p:nvPr/>
          </p:nvSpPr>
          <p:spPr>
            <a:xfrm>
              <a:off x="15090200" y="570125"/>
              <a:ext cx="53875" cy="51825"/>
            </a:xfrm>
            <a:custGeom>
              <a:avLst/>
              <a:gdLst/>
              <a:ahLst/>
              <a:cxnLst/>
              <a:rect l="l" t="t" r="r" b="b"/>
              <a:pathLst>
                <a:path w="2155" h="2073" extrusionOk="0">
                  <a:moveTo>
                    <a:pt x="1118" y="0"/>
                  </a:moveTo>
                  <a:cubicBezTo>
                    <a:pt x="849" y="0"/>
                    <a:pt x="584" y="106"/>
                    <a:pt x="386" y="304"/>
                  </a:cubicBezTo>
                  <a:cubicBezTo>
                    <a:pt x="89" y="601"/>
                    <a:pt x="1" y="1046"/>
                    <a:pt x="162" y="1434"/>
                  </a:cubicBezTo>
                  <a:cubicBezTo>
                    <a:pt x="322" y="1821"/>
                    <a:pt x="700" y="2073"/>
                    <a:pt x="1119" y="2073"/>
                  </a:cubicBezTo>
                  <a:cubicBezTo>
                    <a:pt x="1691" y="2073"/>
                    <a:pt x="2155" y="1609"/>
                    <a:pt x="2155" y="1037"/>
                  </a:cubicBezTo>
                  <a:cubicBezTo>
                    <a:pt x="2155" y="618"/>
                    <a:pt x="1903" y="240"/>
                    <a:pt x="1516" y="80"/>
                  </a:cubicBezTo>
                  <a:cubicBezTo>
                    <a:pt x="1387" y="26"/>
                    <a:pt x="1252" y="0"/>
                    <a:pt x="11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909;p41">
              <a:extLst>
                <a:ext uri="{FF2B5EF4-FFF2-40B4-BE49-F238E27FC236}">
                  <a16:creationId xmlns:a16="http://schemas.microsoft.com/office/drawing/2014/main" id="{1123FFD7-6960-40F4-FF60-9C69B45094FF}"/>
                </a:ext>
              </a:extLst>
            </p:cNvPr>
            <p:cNvSpPr/>
            <p:nvPr/>
          </p:nvSpPr>
          <p:spPr>
            <a:xfrm>
              <a:off x="15103325" y="581200"/>
              <a:ext cx="29675" cy="29675"/>
            </a:xfrm>
            <a:custGeom>
              <a:avLst/>
              <a:gdLst/>
              <a:ahLst/>
              <a:cxnLst/>
              <a:rect l="l" t="t" r="r" b="b"/>
              <a:pathLst>
                <a:path w="1187" h="1187" extrusionOk="0">
                  <a:moveTo>
                    <a:pt x="594" y="1"/>
                  </a:moveTo>
                  <a:cubicBezTo>
                    <a:pt x="267" y="1"/>
                    <a:pt x="1" y="267"/>
                    <a:pt x="1" y="594"/>
                  </a:cubicBezTo>
                  <a:cubicBezTo>
                    <a:pt x="1" y="921"/>
                    <a:pt x="267" y="1186"/>
                    <a:pt x="594" y="1186"/>
                  </a:cubicBezTo>
                  <a:cubicBezTo>
                    <a:pt x="922" y="1186"/>
                    <a:pt x="1186" y="921"/>
                    <a:pt x="1186" y="594"/>
                  </a:cubicBezTo>
                  <a:cubicBezTo>
                    <a:pt x="1186" y="267"/>
                    <a:pt x="922" y="1"/>
                    <a:pt x="5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910;p41">
              <a:extLst>
                <a:ext uri="{FF2B5EF4-FFF2-40B4-BE49-F238E27FC236}">
                  <a16:creationId xmlns:a16="http://schemas.microsoft.com/office/drawing/2014/main" id="{E2462BFC-3D30-059B-E8FB-CD881FC43E80}"/>
                </a:ext>
              </a:extLst>
            </p:cNvPr>
            <p:cNvSpPr/>
            <p:nvPr/>
          </p:nvSpPr>
          <p:spPr>
            <a:xfrm>
              <a:off x="15055950" y="766725"/>
              <a:ext cx="124475" cy="103650"/>
            </a:xfrm>
            <a:custGeom>
              <a:avLst/>
              <a:gdLst/>
              <a:ahLst/>
              <a:cxnLst/>
              <a:rect l="l" t="t" r="r" b="b"/>
              <a:pathLst>
                <a:path w="4979" h="4146" extrusionOk="0">
                  <a:moveTo>
                    <a:pt x="0" y="1"/>
                  </a:moveTo>
                  <a:lnTo>
                    <a:pt x="0" y="4145"/>
                  </a:lnTo>
                  <a:lnTo>
                    <a:pt x="4978" y="4145"/>
                  </a:lnTo>
                  <a:lnTo>
                    <a:pt x="49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911;p41">
              <a:extLst>
                <a:ext uri="{FF2B5EF4-FFF2-40B4-BE49-F238E27FC236}">
                  <a16:creationId xmlns:a16="http://schemas.microsoft.com/office/drawing/2014/main" id="{E7F9199A-44FF-DDA9-6DC0-8ED92AEDB7C3}"/>
                </a:ext>
              </a:extLst>
            </p:cNvPr>
            <p:cNvSpPr/>
            <p:nvPr/>
          </p:nvSpPr>
          <p:spPr>
            <a:xfrm>
              <a:off x="15172772" y="527927"/>
              <a:ext cx="69854" cy="409525"/>
            </a:xfrm>
            <a:custGeom>
              <a:avLst/>
              <a:gdLst/>
              <a:ahLst/>
              <a:cxnLst/>
              <a:rect l="l" t="t" r="r" b="b"/>
              <a:pathLst>
                <a:path w="2489" h="16381" extrusionOk="0">
                  <a:moveTo>
                    <a:pt x="0" y="1"/>
                  </a:moveTo>
                  <a:lnTo>
                    <a:pt x="0" y="16381"/>
                  </a:lnTo>
                  <a:lnTo>
                    <a:pt x="2489" y="16381"/>
                  </a:lnTo>
                  <a:lnTo>
                    <a:pt x="24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912;p41">
              <a:extLst>
                <a:ext uri="{FF2B5EF4-FFF2-40B4-BE49-F238E27FC236}">
                  <a16:creationId xmlns:a16="http://schemas.microsoft.com/office/drawing/2014/main" id="{2FC11D33-F8FB-FF8E-DD57-BEEC015F1352}"/>
                </a:ext>
              </a:extLst>
            </p:cNvPr>
            <p:cNvSpPr/>
            <p:nvPr/>
          </p:nvSpPr>
          <p:spPr>
            <a:xfrm>
              <a:off x="14624800" y="217225"/>
              <a:ext cx="559950" cy="593100"/>
            </a:xfrm>
            <a:custGeom>
              <a:avLst/>
              <a:gdLst/>
              <a:ahLst/>
              <a:cxnLst/>
              <a:rect l="l" t="t" r="r" b="b"/>
              <a:pathLst>
                <a:path w="22398" h="23724" extrusionOk="0">
                  <a:moveTo>
                    <a:pt x="12404" y="0"/>
                  </a:moveTo>
                  <a:cubicBezTo>
                    <a:pt x="10976" y="0"/>
                    <a:pt x="10039" y="382"/>
                    <a:pt x="9664" y="540"/>
                  </a:cubicBezTo>
                  <a:cubicBezTo>
                    <a:pt x="7520" y="1442"/>
                    <a:pt x="6392" y="4801"/>
                    <a:pt x="6415" y="7348"/>
                  </a:cubicBezTo>
                  <a:cubicBezTo>
                    <a:pt x="6434" y="9537"/>
                    <a:pt x="2763" y="9615"/>
                    <a:pt x="1316" y="14338"/>
                  </a:cubicBezTo>
                  <a:cubicBezTo>
                    <a:pt x="1" y="18632"/>
                    <a:pt x="3160" y="22225"/>
                    <a:pt x="8190" y="23361"/>
                  </a:cubicBezTo>
                  <a:cubicBezTo>
                    <a:pt x="9293" y="23610"/>
                    <a:pt x="10341" y="23724"/>
                    <a:pt x="11322" y="23724"/>
                  </a:cubicBezTo>
                  <a:cubicBezTo>
                    <a:pt x="15956" y="23724"/>
                    <a:pt x="19104" y="21192"/>
                    <a:pt x="19583" y="18446"/>
                  </a:cubicBezTo>
                  <a:cubicBezTo>
                    <a:pt x="20163" y="15120"/>
                    <a:pt x="18199" y="13810"/>
                    <a:pt x="18615" y="11797"/>
                  </a:cubicBezTo>
                  <a:cubicBezTo>
                    <a:pt x="19033" y="9784"/>
                    <a:pt x="22397" y="4180"/>
                    <a:pt x="17854" y="1617"/>
                  </a:cubicBezTo>
                  <a:cubicBezTo>
                    <a:pt x="15622" y="357"/>
                    <a:pt x="13784" y="0"/>
                    <a:pt x="12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913;p41">
              <a:extLst>
                <a:ext uri="{FF2B5EF4-FFF2-40B4-BE49-F238E27FC236}">
                  <a16:creationId xmlns:a16="http://schemas.microsoft.com/office/drawing/2014/main" id="{BDE856D3-D417-C6E5-1B86-C26557BCCF7C}"/>
                </a:ext>
              </a:extLst>
            </p:cNvPr>
            <p:cNvSpPr/>
            <p:nvPr/>
          </p:nvSpPr>
          <p:spPr>
            <a:xfrm>
              <a:off x="14911475" y="554275"/>
              <a:ext cx="323675" cy="718525"/>
            </a:xfrm>
            <a:custGeom>
              <a:avLst/>
              <a:gdLst/>
              <a:ahLst/>
              <a:cxnLst/>
              <a:rect l="l" t="t" r="r" b="b"/>
              <a:pathLst>
                <a:path w="12947" h="28741" extrusionOk="0">
                  <a:moveTo>
                    <a:pt x="3115" y="0"/>
                  </a:moveTo>
                  <a:cubicBezTo>
                    <a:pt x="2208" y="0"/>
                    <a:pt x="1354" y="550"/>
                    <a:pt x="949" y="1971"/>
                  </a:cubicBezTo>
                  <a:cubicBezTo>
                    <a:pt x="0" y="5286"/>
                    <a:pt x="4147" y="15276"/>
                    <a:pt x="4479" y="16095"/>
                  </a:cubicBezTo>
                  <a:cubicBezTo>
                    <a:pt x="4811" y="16912"/>
                    <a:pt x="8233" y="26580"/>
                    <a:pt x="9269" y="27975"/>
                  </a:cubicBezTo>
                  <a:cubicBezTo>
                    <a:pt x="9670" y="28515"/>
                    <a:pt x="10177" y="28741"/>
                    <a:pt x="10679" y="28741"/>
                  </a:cubicBezTo>
                  <a:cubicBezTo>
                    <a:pt x="11642" y="28741"/>
                    <a:pt x="12586" y="27911"/>
                    <a:pt x="12730" y="26888"/>
                  </a:cubicBezTo>
                  <a:cubicBezTo>
                    <a:pt x="12946" y="25330"/>
                    <a:pt x="9577" y="15338"/>
                    <a:pt x="9282" y="13951"/>
                  </a:cubicBezTo>
                  <a:cubicBezTo>
                    <a:pt x="8985" y="12562"/>
                    <a:pt x="7721" y="3910"/>
                    <a:pt x="5560" y="1278"/>
                  </a:cubicBezTo>
                  <a:cubicBezTo>
                    <a:pt x="4942" y="527"/>
                    <a:pt x="4003" y="0"/>
                    <a:pt x="3115" y="0"/>
                  </a:cubicBezTo>
                  <a:close/>
                </a:path>
              </a:pathLst>
            </a:custGeom>
            <a:solidFill>
              <a:srgbClr val="E0B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914;p41">
              <a:extLst>
                <a:ext uri="{FF2B5EF4-FFF2-40B4-BE49-F238E27FC236}">
                  <a16:creationId xmlns:a16="http://schemas.microsoft.com/office/drawing/2014/main" id="{862843EB-84C7-4B86-73BF-FED206ABA9FB}"/>
                </a:ext>
              </a:extLst>
            </p:cNvPr>
            <p:cNvSpPr/>
            <p:nvPr/>
          </p:nvSpPr>
          <p:spPr>
            <a:xfrm>
              <a:off x="15116325" y="1183400"/>
              <a:ext cx="121175" cy="168975"/>
            </a:xfrm>
            <a:custGeom>
              <a:avLst/>
              <a:gdLst/>
              <a:ahLst/>
              <a:cxnLst/>
              <a:rect l="l" t="t" r="r" b="b"/>
              <a:pathLst>
                <a:path w="4847" h="6759" extrusionOk="0">
                  <a:moveTo>
                    <a:pt x="4329" y="1"/>
                  </a:moveTo>
                  <a:lnTo>
                    <a:pt x="442" y="1633"/>
                  </a:lnTo>
                  <a:cubicBezTo>
                    <a:pt x="703" y="1951"/>
                    <a:pt x="124" y="3221"/>
                    <a:pt x="972" y="4027"/>
                  </a:cubicBezTo>
                  <a:cubicBezTo>
                    <a:pt x="2038" y="5045"/>
                    <a:pt x="0" y="5999"/>
                    <a:pt x="29" y="6376"/>
                  </a:cubicBezTo>
                  <a:cubicBezTo>
                    <a:pt x="38" y="6471"/>
                    <a:pt x="183" y="6558"/>
                    <a:pt x="402" y="6625"/>
                  </a:cubicBezTo>
                  <a:cubicBezTo>
                    <a:pt x="418" y="6628"/>
                    <a:pt x="438" y="6632"/>
                    <a:pt x="460" y="6637"/>
                  </a:cubicBezTo>
                  <a:cubicBezTo>
                    <a:pt x="639" y="6686"/>
                    <a:pt x="823" y="6719"/>
                    <a:pt x="1010" y="6735"/>
                  </a:cubicBezTo>
                  <a:cubicBezTo>
                    <a:pt x="1027" y="6735"/>
                    <a:pt x="1043" y="6740"/>
                    <a:pt x="1063" y="6740"/>
                  </a:cubicBezTo>
                  <a:lnTo>
                    <a:pt x="1068" y="6740"/>
                  </a:lnTo>
                  <a:cubicBezTo>
                    <a:pt x="1219" y="6752"/>
                    <a:pt x="1371" y="6759"/>
                    <a:pt x="1524" y="6759"/>
                  </a:cubicBezTo>
                  <a:cubicBezTo>
                    <a:pt x="1584" y="6759"/>
                    <a:pt x="1644" y="6758"/>
                    <a:pt x="1703" y="6756"/>
                  </a:cubicBezTo>
                  <a:cubicBezTo>
                    <a:pt x="1740" y="6756"/>
                    <a:pt x="1776" y="6753"/>
                    <a:pt x="1811" y="6749"/>
                  </a:cubicBezTo>
                  <a:cubicBezTo>
                    <a:pt x="2229" y="6724"/>
                    <a:pt x="2614" y="6637"/>
                    <a:pt x="2832" y="6471"/>
                  </a:cubicBezTo>
                  <a:cubicBezTo>
                    <a:pt x="3669" y="5831"/>
                    <a:pt x="4259" y="4565"/>
                    <a:pt x="4553" y="3387"/>
                  </a:cubicBezTo>
                  <a:cubicBezTo>
                    <a:pt x="4847" y="2212"/>
                    <a:pt x="4329" y="1"/>
                    <a:pt x="43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915;p41">
              <a:extLst>
                <a:ext uri="{FF2B5EF4-FFF2-40B4-BE49-F238E27FC236}">
                  <a16:creationId xmlns:a16="http://schemas.microsoft.com/office/drawing/2014/main" id="{98249019-1907-455F-A33F-09350FFBE968}"/>
                </a:ext>
              </a:extLst>
            </p:cNvPr>
            <p:cNvSpPr/>
            <p:nvPr/>
          </p:nvSpPr>
          <p:spPr>
            <a:xfrm>
              <a:off x="15126350" y="1311825"/>
              <a:ext cx="36625" cy="37500"/>
            </a:xfrm>
            <a:custGeom>
              <a:avLst/>
              <a:gdLst/>
              <a:ahLst/>
              <a:cxnLst/>
              <a:rect l="l" t="t" r="r" b="b"/>
              <a:pathLst>
                <a:path w="1465" h="1500" extrusionOk="0">
                  <a:moveTo>
                    <a:pt x="1420" y="1"/>
                  </a:moveTo>
                  <a:cubicBezTo>
                    <a:pt x="1412" y="1"/>
                    <a:pt x="1405" y="4"/>
                    <a:pt x="1398" y="12"/>
                  </a:cubicBezTo>
                  <a:cubicBezTo>
                    <a:pt x="939" y="519"/>
                    <a:pt x="501" y="1020"/>
                    <a:pt x="1" y="1488"/>
                  </a:cubicBezTo>
                  <a:cubicBezTo>
                    <a:pt x="17" y="1491"/>
                    <a:pt x="38" y="1495"/>
                    <a:pt x="59" y="1500"/>
                  </a:cubicBezTo>
                  <a:cubicBezTo>
                    <a:pt x="613" y="1140"/>
                    <a:pt x="1134" y="631"/>
                    <a:pt x="1452" y="52"/>
                  </a:cubicBezTo>
                  <a:cubicBezTo>
                    <a:pt x="1464" y="27"/>
                    <a:pt x="1442" y="1"/>
                    <a:pt x="1420" y="1"/>
                  </a:cubicBezTo>
                  <a:close/>
                </a:path>
              </a:pathLst>
            </a:custGeom>
            <a:solidFill>
              <a:srgbClr val="BC93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916;p41">
              <a:extLst>
                <a:ext uri="{FF2B5EF4-FFF2-40B4-BE49-F238E27FC236}">
                  <a16:creationId xmlns:a16="http://schemas.microsoft.com/office/drawing/2014/main" id="{12A602BA-9892-33F2-F667-2B5BC7E60428}"/>
                </a:ext>
              </a:extLst>
            </p:cNvPr>
            <p:cNvSpPr/>
            <p:nvPr/>
          </p:nvSpPr>
          <p:spPr>
            <a:xfrm>
              <a:off x="15141525" y="1313800"/>
              <a:ext cx="37475" cy="38100"/>
            </a:xfrm>
            <a:custGeom>
              <a:avLst/>
              <a:gdLst/>
              <a:ahLst/>
              <a:cxnLst/>
              <a:rect l="l" t="t" r="r" b="b"/>
              <a:pathLst>
                <a:path w="1499" h="1524" extrusionOk="0">
                  <a:moveTo>
                    <a:pt x="1453" y="0"/>
                  </a:moveTo>
                  <a:cubicBezTo>
                    <a:pt x="1446" y="0"/>
                    <a:pt x="1438" y="4"/>
                    <a:pt x="1431" y="11"/>
                  </a:cubicBezTo>
                  <a:cubicBezTo>
                    <a:pt x="960" y="532"/>
                    <a:pt x="514" y="1044"/>
                    <a:pt x="0" y="1519"/>
                  </a:cubicBezTo>
                  <a:cubicBezTo>
                    <a:pt x="19" y="1519"/>
                    <a:pt x="35" y="1524"/>
                    <a:pt x="55" y="1524"/>
                  </a:cubicBezTo>
                  <a:lnTo>
                    <a:pt x="60" y="1524"/>
                  </a:lnTo>
                  <a:cubicBezTo>
                    <a:pt x="626" y="1160"/>
                    <a:pt x="1158" y="639"/>
                    <a:pt x="1485" y="52"/>
                  </a:cubicBezTo>
                  <a:cubicBezTo>
                    <a:pt x="1498" y="27"/>
                    <a:pt x="1476" y="0"/>
                    <a:pt x="1453" y="0"/>
                  </a:cubicBezTo>
                  <a:close/>
                </a:path>
              </a:pathLst>
            </a:custGeom>
            <a:solidFill>
              <a:srgbClr val="BC93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917;p41">
              <a:extLst>
                <a:ext uri="{FF2B5EF4-FFF2-40B4-BE49-F238E27FC236}">
                  <a16:creationId xmlns:a16="http://schemas.microsoft.com/office/drawing/2014/main" id="{EF42E26D-6CAD-C6CC-78E4-16626CB9C3E3}"/>
                </a:ext>
              </a:extLst>
            </p:cNvPr>
            <p:cNvSpPr/>
            <p:nvPr/>
          </p:nvSpPr>
          <p:spPr>
            <a:xfrm>
              <a:off x="15158900" y="1315725"/>
              <a:ext cx="36100" cy="36575"/>
            </a:xfrm>
            <a:custGeom>
              <a:avLst/>
              <a:gdLst/>
              <a:ahLst/>
              <a:cxnLst/>
              <a:rect l="l" t="t" r="r" b="b"/>
              <a:pathLst>
                <a:path w="1444" h="1463" extrusionOk="0">
                  <a:moveTo>
                    <a:pt x="1400" y="0"/>
                  </a:moveTo>
                  <a:cubicBezTo>
                    <a:pt x="1392" y="0"/>
                    <a:pt x="1384" y="4"/>
                    <a:pt x="1378" y="13"/>
                  </a:cubicBezTo>
                  <a:cubicBezTo>
                    <a:pt x="927" y="513"/>
                    <a:pt x="494" y="1000"/>
                    <a:pt x="0" y="1463"/>
                  </a:cubicBezTo>
                  <a:cubicBezTo>
                    <a:pt x="37" y="1463"/>
                    <a:pt x="73" y="1460"/>
                    <a:pt x="108" y="1456"/>
                  </a:cubicBezTo>
                  <a:cubicBezTo>
                    <a:pt x="638" y="1096"/>
                    <a:pt x="1126" y="603"/>
                    <a:pt x="1432" y="53"/>
                  </a:cubicBezTo>
                  <a:cubicBezTo>
                    <a:pt x="1444" y="29"/>
                    <a:pt x="1422" y="0"/>
                    <a:pt x="1400" y="0"/>
                  </a:cubicBezTo>
                  <a:close/>
                </a:path>
              </a:pathLst>
            </a:custGeom>
            <a:solidFill>
              <a:srgbClr val="BC93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918;p41">
              <a:extLst>
                <a:ext uri="{FF2B5EF4-FFF2-40B4-BE49-F238E27FC236}">
                  <a16:creationId xmlns:a16="http://schemas.microsoft.com/office/drawing/2014/main" id="{E0F018F4-CAFA-DCC4-A682-97BC733FA8DD}"/>
                </a:ext>
              </a:extLst>
            </p:cNvPr>
            <p:cNvSpPr/>
            <p:nvPr/>
          </p:nvSpPr>
          <p:spPr>
            <a:xfrm>
              <a:off x="15105925" y="1224200"/>
              <a:ext cx="44575" cy="89625"/>
            </a:xfrm>
            <a:custGeom>
              <a:avLst/>
              <a:gdLst/>
              <a:ahLst/>
              <a:cxnLst/>
              <a:rect l="l" t="t" r="r" b="b"/>
              <a:pathLst>
                <a:path w="1783" h="3585" extrusionOk="0">
                  <a:moveTo>
                    <a:pt x="1018" y="1"/>
                  </a:moveTo>
                  <a:cubicBezTo>
                    <a:pt x="1018" y="1"/>
                    <a:pt x="0" y="3109"/>
                    <a:pt x="418" y="3514"/>
                  </a:cubicBezTo>
                  <a:cubicBezTo>
                    <a:pt x="469" y="3563"/>
                    <a:pt x="520" y="3584"/>
                    <a:pt x="571" y="3584"/>
                  </a:cubicBezTo>
                  <a:cubicBezTo>
                    <a:pt x="918" y="3584"/>
                    <a:pt x="1247" y="2573"/>
                    <a:pt x="1495" y="2573"/>
                  </a:cubicBezTo>
                  <a:cubicBezTo>
                    <a:pt x="1507" y="2573"/>
                    <a:pt x="1518" y="2575"/>
                    <a:pt x="1529" y="2580"/>
                  </a:cubicBezTo>
                  <a:cubicBezTo>
                    <a:pt x="1535" y="2582"/>
                    <a:pt x="1540" y="2583"/>
                    <a:pt x="1546" y="2583"/>
                  </a:cubicBezTo>
                  <a:cubicBezTo>
                    <a:pt x="1782" y="2583"/>
                    <a:pt x="1018" y="1"/>
                    <a:pt x="1018" y="1"/>
                  </a:cubicBezTo>
                  <a:close/>
                </a:path>
              </a:pathLst>
            </a:custGeom>
            <a:solidFill>
              <a:srgbClr val="E0B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919;p41">
              <a:extLst>
                <a:ext uri="{FF2B5EF4-FFF2-40B4-BE49-F238E27FC236}">
                  <a16:creationId xmlns:a16="http://schemas.microsoft.com/office/drawing/2014/main" id="{34A0A92C-AE9A-00D8-8B3F-EC40574B03F3}"/>
                </a:ext>
              </a:extLst>
            </p:cNvPr>
            <p:cNvSpPr/>
            <p:nvPr/>
          </p:nvSpPr>
          <p:spPr>
            <a:xfrm>
              <a:off x="14922625" y="547300"/>
              <a:ext cx="330475" cy="667800"/>
            </a:xfrm>
            <a:custGeom>
              <a:avLst/>
              <a:gdLst/>
              <a:ahLst/>
              <a:cxnLst/>
              <a:rect l="l" t="t" r="r" b="b"/>
              <a:pathLst>
                <a:path w="13219" h="26712" extrusionOk="0">
                  <a:moveTo>
                    <a:pt x="2822" y="0"/>
                  </a:moveTo>
                  <a:cubicBezTo>
                    <a:pt x="1310" y="0"/>
                    <a:pt x="5" y="1276"/>
                    <a:pt x="5" y="2685"/>
                  </a:cubicBezTo>
                  <a:cubicBezTo>
                    <a:pt x="1" y="9623"/>
                    <a:pt x="6327" y="26712"/>
                    <a:pt x="6327" y="26712"/>
                  </a:cubicBezTo>
                  <a:cubicBezTo>
                    <a:pt x="6327" y="26712"/>
                    <a:pt x="11310" y="26396"/>
                    <a:pt x="13219" y="24909"/>
                  </a:cubicBezTo>
                  <a:cubicBezTo>
                    <a:pt x="13219" y="24909"/>
                    <a:pt x="8109" y="5236"/>
                    <a:pt x="5504" y="1589"/>
                  </a:cubicBezTo>
                  <a:cubicBezTo>
                    <a:pt x="4690" y="450"/>
                    <a:pt x="3720" y="0"/>
                    <a:pt x="28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920;p41">
              <a:extLst>
                <a:ext uri="{FF2B5EF4-FFF2-40B4-BE49-F238E27FC236}">
                  <a16:creationId xmlns:a16="http://schemas.microsoft.com/office/drawing/2014/main" id="{37F847A8-3439-1AC5-C083-D7BA21961720}"/>
                </a:ext>
              </a:extLst>
            </p:cNvPr>
            <p:cNvSpPr/>
            <p:nvPr/>
          </p:nvSpPr>
          <p:spPr>
            <a:xfrm>
              <a:off x="14896050" y="1129675"/>
              <a:ext cx="389100" cy="1371300"/>
            </a:xfrm>
            <a:custGeom>
              <a:avLst/>
              <a:gdLst/>
              <a:ahLst/>
              <a:cxnLst/>
              <a:rect l="l" t="t" r="r" b="b"/>
              <a:pathLst>
                <a:path w="15564" h="54852" extrusionOk="0">
                  <a:moveTo>
                    <a:pt x="5232" y="1"/>
                  </a:moveTo>
                  <a:cubicBezTo>
                    <a:pt x="3558" y="1"/>
                    <a:pt x="2101" y="927"/>
                    <a:pt x="1718" y="2910"/>
                  </a:cubicBezTo>
                  <a:cubicBezTo>
                    <a:pt x="1" y="11824"/>
                    <a:pt x="7151" y="24194"/>
                    <a:pt x="7319" y="25653"/>
                  </a:cubicBezTo>
                  <a:cubicBezTo>
                    <a:pt x="7480" y="27112"/>
                    <a:pt x="2364" y="37079"/>
                    <a:pt x="6567" y="51273"/>
                  </a:cubicBezTo>
                  <a:cubicBezTo>
                    <a:pt x="6670" y="51626"/>
                    <a:pt x="6668" y="52016"/>
                    <a:pt x="6636" y="52396"/>
                  </a:cubicBezTo>
                  <a:cubicBezTo>
                    <a:pt x="6570" y="53119"/>
                    <a:pt x="6380" y="53807"/>
                    <a:pt x="6556" y="54144"/>
                  </a:cubicBezTo>
                  <a:cubicBezTo>
                    <a:pt x="6747" y="54505"/>
                    <a:pt x="10759" y="54851"/>
                    <a:pt x="13312" y="54851"/>
                  </a:cubicBezTo>
                  <a:cubicBezTo>
                    <a:pt x="14430" y="54851"/>
                    <a:pt x="15268" y="54785"/>
                    <a:pt x="15384" y="54624"/>
                  </a:cubicBezTo>
                  <a:cubicBezTo>
                    <a:pt x="15563" y="54373"/>
                    <a:pt x="14694" y="53766"/>
                    <a:pt x="13723" y="53202"/>
                  </a:cubicBezTo>
                  <a:cubicBezTo>
                    <a:pt x="12653" y="52582"/>
                    <a:pt x="11470" y="52005"/>
                    <a:pt x="11470" y="52005"/>
                  </a:cubicBezTo>
                  <a:cubicBezTo>
                    <a:pt x="11380" y="51597"/>
                    <a:pt x="15325" y="28661"/>
                    <a:pt x="15094" y="26967"/>
                  </a:cubicBezTo>
                  <a:cubicBezTo>
                    <a:pt x="14865" y="25272"/>
                    <a:pt x="13697" y="11222"/>
                    <a:pt x="10887" y="4179"/>
                  </a:cubicBezTo>
                  <a:cubicBezTo>
                    <a:pt x="9811" y="1481"/>
                    <a:pt x="7348" y="1"/>
                    <a:pt x="52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921;p41">
              <a:extLst>
                <a:ext uri="{FF2B5EF4-FFF2-40B4-BE49-F238E27FC236}">
                  <a16:creationId xmlns:a16="http://schemas.microsoft.com/office/drawing/2014/main" id="{F83A69A5-0297-22D8-E10A-20B0D7B2AEE9}"/>
                </a:ext>
              </a:extLst>
            </p:cNvPr>
            <p:cNvSpPr/>
            <p:nvPr/>
          </p:nvSpPr>
          <p:spPr>
            <a:xfrm>
              <a:off x="15055550" y="2439550"/>
              <a:ext cx="229600" cy="61425"/>
            </a:xfrm>
            <a:custGeom>
              <a:avLst/>
              <a:gdLst/>
              <a:ahLst/>
              <a:cxnLst/>
              <a:rect l="l" t="t" r="r" b="b"/>
              <a:pathLst>
                <a:path w="9184" h="2457" extrusionOk="0">
                  <a:moveTo>
                    <a:pt x="256" y="1"/>
                  </a:moveTo>
                  <a:cubicBezTo>
                    <a:pt x="190" y="724"/>
                    <a:pt x="0" y="1412"/>
                    <a:pt x="176" y="1751"/>
                  </a:cubicBezTo>
                  <a:cubicBezTo>
                    <a:pt x="367" y="2110"/>
                    <a:pt x="4378" y="2456"/>
                    <a:pt x="6931" y="2456"/>
                  </a:cubicBezTo>
                  <a:cubicBezTo>
                    <a:pt x="8049" y="2456"/>
                    <a:pt x="8888" y="2390"/>
                    <a:pt x="9004" y="2229"/>
                  </a:cubicBezTo>
                  <a:cubicBezTo>
                    <a:pt x="9183" y="1978"/>
                    <a:pt x="8314" y="1371"/>
                    <a:pt x="7343" y="807"/>
                  </a:cubicBezTo>
                  <a:lnTo>
                    <a:pt x="7343" y="807"/>
                  </a:lnTo>
                  <a:cubicBezTo>
                    <a:pt x="7400" y="935"/>
                    <a:pt x="7426" y="1066"/>
                    <a:pt x="7412" y="1186"/>
                  </a:cubicBezTo>
                  <a:cubicBezTo>
                    <a:pt x="7385" y="1387"/>
                    <a:pt x="7081" y="1469"/>
                    <a:pt x="6610" y="1469"/>
                  </a:cubicBezTo>
                  <a:cubicBezTo>
                    <a:pt x="4944" y="1469"/>
                    <a:pt x="1191" y="441"/>
                    <a:pt x="2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922;p41">
              <a:extLst>
                <a:ext uri="{FF2B5EF4-FFF2-40B4-BE49-F238E27FC236}">
                  <a16:creationId xmlns:a16="http://schemas.microsoft.com/office/drawing/2014/main" id="{8B1444AE-C33A-5FC6-18D6-912F14320C2B}"/>
                </a:ext>
              </a:extLst>
            </p:cNvPr>
            <p:cNvSpPr/>
            <p:nvPr/>
          </p:nvSpPr>
          <p:spPr>
            <a:xfrm>
              <a:off x="14872350" y="1080775"/>
              <a:ext cx="425300" cy="1320325"/>
            </a:xfrm>
            <a:custGeom>
              <a:avLst/>
              <a:gdLst/>
              <a:ahLst/>
              <a:cxnLst/>
              <a:rect l="l" t="t" r="r" b="b"/>
              <a:pathLst>
                <a:path w="17012" h="52813" extrusionOk="0">
                  <a:moveTo>
                    <a:pt x="1498" y="1"/>
                  </a:moveTo>
                  <a:cubicBezTo>
                    <a:pt x="1498" y="1"/>
                    <a:pt x="0" y="14004"/>
                    <a:pt x="8121" y="27112"/>
                  </a:cubicBezTo>
                  <a:cubicBezTo>
                    <a:pt x="8121" y="27112"/>
                    <a:pt x="2646" y="43176"/>
                    <a:pt x="7008" y="52384"/>
                  </a:cubicBezTo>
                  <a:cubicBezTo>
                    <a:pt x="7008" y="52384"/>
                    <a:pt x="8681" y="52812"/>
                    <a:pt x="10556" y="52812"/>
                  </a:cubicBezTo>
                  <a:cubicBezTo>
                    <a:pt x="11493" y="52812"/>
                    <a:pt x="12481" y="52705"/>
                    <a:pt x="13336" y="52384"/>
                  </a:cubicBezTo>
                  <a:cubicBezTo>
                    <a:pt x="13336" y="52384"/>
                    <a:pt x="17012" y="30389"/>
                    <a:pt x="16754" y="28338"/>
                  </a:cubicBezTo>
                  <a:cubicBezTo>
                    <a:pt x="16498" y="26285"/>
                    <a:pt x="14311" y="8251"/>
                    <a:pt x="93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923;p41">
              <a:extLst>
                <a:ext uri="{FF2B5EF4-FFF2-40B4-BE49-F238E27FC236}">
                  <a16:creationId xmlns:a16="http://schemas.microsoft.com/office/drawing/2014/main" id="{5E1111C0-9D41-2D74-2820-E08AC6F23D0D}"/>
                </a:ext>
              </a:extLst>
            </p:cNvPr>
            <p:cNvSpPr/>
            <p:nvPr/>
          </p:nvSpPr>
          <p:spPr>
            <a:xfrm>
              <a:off x="14656375" y="1131300"/>
              <a:ext cx="408625" cy="1369675"/>
            </a:xfrm>
            <a:custGeom>
              <a:avLst/>
              <a:gdLst/>
              <a:ahLst/>
              <a:cxnLst/>
              <a:rect l="l" t="t" r="r" b="b"/>
              <a:pathLst>
                <a:path w="16345" h="54787" extrusionOk="0">
                  <a:moveTo>
                    <a:pt x="9330" y="0"/>
                  </a:moveTo>
                  <a:cubicBezTo>
                    <a:pt x="7623" y="0"/>
                    <a:pt x="5962" y="945"/>
                    <a:pt x="5139" y="2845"/>
                  </a:cubicBezTo>
                  <a:cubicBezTo>
                    <a:pt x="1232" y="11895"/>
                    <a:pt x="4787" y="24129"/>
                    <a:pt x="4955" y="25588"/>
                  </a:cubicBezTo>
                  <a:cubicBezTo>
                    <a:pt x="5118" y="27047"/>
                    <a:pt x="0" y="37014"/>
                    <a:pt x="4204" y="51208"/>
                  </a:cubicBezTo>
                  <a:cubicBezTo>
                    <a:pt x="4307" y="51561"/>
                    <a:pt x="4304" y="51951"/>
                    <a:pt x="4272" y="52331"/>
                  </a:cubicBezTo>
                  <a:cubicBezTo>
                    <a:pt x="4207" y="53054"/>
                    <a:pt x="4016" y="53742"/>
                    <a:pt x="4194" y="54079"/>
                  </a:cubicBezTo>
                  <a:cubicBezTo>
                    <a:pt x="4384" y="54440"/>
                    <a:pt x="8395" y="54786"/>
                    <a:pt x="10949" y="54786"/>
                  </a:cubicBezTo>
                  <a:cubicBezTo>
                    <a:pt x="12066" y="54786"/>
                    <a:pt x="12905" y="54720"/>
                    <a:pt x="13022" y="54559"/>
                  </a:cubicBezTo>
                  <a:cubicBezTo>
                    <a:pt x="13201" y="54308"/>
                    <a:pt x="12331" y="53701"/>
                    <a:pt x="11361" y="53137"/>
                  </a:cubicBezTo>
                  <a:cubicBezTo>
                    <a:pt x="10290" y="52517"/>
                    <a:pt x="9108" y="51940"/>
                    <a:pt x="9108" y="51940"/>
                  </a:cubicBezTo>
                  <a:cubicBezTo>
                    <a:pt x="9017" y="51532"/>
                    <a:pt x="12961" y="28596"/>
                    <a:pt x="12729" y="26902"/>
                  </a:cubicBezTo>
                  <a:cubicBezTo>
                    <a:pt x="12503" y="25207"/>
                    <a:pt x="16344" y="11137"/>
                    <a:pt x="14309" y="4114"/>
                  </a:cubicBezTo>
                  <a:cubicBezTo>
                    <a:pt x="13518" y="1379"/>
                    <a:pt x="11391" y="0"/>
                    <a:pt x="93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924;p41">
              <a:extLst>
                <a:ext uri="{FF2B5EF4-FFF2-40B4-BE49-F238E27FC236}">
                  <a16:creationId xmlns:a16="http://schemas.microsoft.com/office/drawing/2014/main" id="{65F4B05A-7D96-4F0E-8877-937ED0AE43A6}"/>
                </a:ext>
              </a:extLst>
            </p:cNvPr>
            <p:cNvSpPr/>
            <p:nvPr/>
          </p:nvSpPr>
          <p:spPr>
            <a:xfrm>
              <a:off x="14756775" y="2439550"/>
              <a:ext cx="229625" cy="61425"/>
            </a:xfrm>
            <a:custGeom>
              <a:avLst/>
              <a:gdLst/>
              <a:ahLst/>
              <a:cxnLst/>
              <a:rect l="l" t="t" r="r" b="b"/>
              <a:pathLst>
                <a:path w="9185" h="2457" extrusionOk="0">
                  <a:moveTo>
                    <a:pt x="256" y="1"/>
                  </a:moveTo>
                  <a:cubicBezTo>
                    <a:pt x="191" y="724"/>
                    <a:pt x="0" y="1412"/>
                    <a:pt x="178" y="1751"/>
                  </a:cubicBezTo>
                  <a:cubicBezTo>
                    <a:pt x="368" y="2110"/>
                    <a:pt x="4378" y="2456"/>
                    <a:pt x="6932" y="2456"/>
                  </a:cubicBezTo>
                  <a:cubicBezTo>
                    <a:pt x="8050" y="2456"/>
                    <a:pt x="8889" y="2390"/>
                    <a:pt x="9006" y="2229"/>
                  </a:cubicBezTo>
                  <a:cubicBezTo>
                    <a:pt x="9185" y="1978"/>
                    <a:pt x="8315" y="1371"/>
                    <a:pt x="7345" y="807"/>
                  </a:cubicBezTo>
                  <a:lnTo>
                    <a:pt x="7345" y="807"/>
                  </a:lnTo>
                  <a:cubicBezTo>
                    <a:pt x="7400" y="935"/>
                    <a:pt x="7428" y="1066"/>
                    <a:pt x="7412" y="1186"/>
                  </a:cubicBezTo>
                  <a:cubicBezTo>
                    <a:pt x="7385" y="1387"/>
                    <a:pt x="7081" y="1469"/>
                    <a:pt x="6610" y="1469"/>
                  </a:cubicBezTo>
                  <a:cubicBezTo>
                    <a:pt x="4944" y="1469"/>
                    <a:pt x="1191" y="441"/>
                    <a:pt x="2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925;p41">
              <a:extLst>
                <a:ext uri="{FF2B5EF4-FFF2-40B4-BE49-F238E27FC236}">
                  <a16:creationId xmlns:a16="http://schemas.microsoft.com/office/drawing/2014/main" id="{8FD6F679-FAA6-BE24-E962-8F7C97D51AB0}"/>
                </a:ext>
              </a:extLst>
            </p:cNvPr>
            <p:cNvSpPr/>
            <p:nvPr/>
          </p:nvSpPr>
          <p:spPr>
            <a:xfrm>
              <a:off x="14651450" y="1080775"/>
              <a:ext cx="402475" cy="1309575"/>
            </a:xfrm>
            <a:custGeom>
              <a:avLst/>
              <a:gdLst/>
              <a:ahLst/>
              <a:cxnLst/>
              <a:rect l="l" t="t" r="r" b="b"/>
              <a:pathLst>
                <a:path w="16099" h="52383" extrusionOk="0">
                  <a:moveTo>
                    <a:pt x="5160" y="1"/>
                  </a:moveTo>
                  <a:cubicBezTo>
                    <a:pt x="5160" y="1"/>
                    <a:pt x="1723" y="5608"/>
                    <a:pt x="1329" y="10632"/>
                  </a:cubicBezTo>
                  <a:cubicBezTo>
                    <a:pt x="984" y="15047"/>
                    <a:pt x="3188" y="17930"/>
                    <a:pt x="3188" y="17930"/>
                  </a:cubicBezTo>
                  <a:cubicBezTo>
                    <a:pt x="3188" y="17930"/>
                    <a:pt x="4298" y="24493"/>
                    <a:pt x="4689" y="27625"/>
                  </a:cubicBezTo>
                  <a:cubicBezTo>
                    <a:pt x="4755" y="28141"/>
                    <a:pt x="1" y="40561"/>
                    <a:pt x="3662" y="51904"/>
                  </a:cubicBezTo>
                  <a:cubicBezTo>
                    <a:pt x="3662" y="51904"/>
                    <a:pt x="5481" y="52383"/>
                    <a:pt x="7459" y="52383"/>
                  </a:cubicBezTo>
                  <a:cubicBezTo>
                    <a:pt x="8448" y="52383"/>
                    <a:pt x="9477" y="52263"/>
                    <a:pt x="10339" y="51904"/>
                  </a:cubicBezTo>
                  <a:cubicBezTo>
                    <a:pt x="10339" y="51904"/>
                    <a:pt x="13498" y="30654"/>
                    <a:pt x="13713" y="28787"/>
                  </a:cubicBezTo>
                  <a:cubicBezTo>
                    <a:pt x="13929" y="26921"/>
                    <a:pt x="16099" y="10695"/>
                    <a:pt x="158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926;p41">
              <a:extLst>
                <a:ext uri="{FF2B5EF4-FFF2-40B4-BE49-F238E27FC236}">
                  <a16:creationId xmlns:a16="http://schemas.microsoft.com/office/drawing/2014/main" id="{828FC364-6A07-1CF5-5DD0-A28A081BEF04}"/>
                </a:ext>
              </a:extLst>
            </p:cNvPr>
            <p:cNvSpPr/>
            <p:nvPr/>
          </p:nvSpPr>
          <p:spPr>
            <a:xfrm>
              <a:off x="15012350" y="1193125"/>
              <a:ext cx="78225" cy="453750"/>
            </a:xfrm>
            <a:custGeom>
              <a:avLst/>
              <a:gdLst/>
              <a:ahLst/>
              <a:cxnLst/>
              <a:rect l="l" t="t" r="r" b="b"/>
              <a:pathLst>
                <a:path w="3129" h="18150" extrusionOk="0">
                  <a:moveTo>
                    <a:pt x="2961" y="1"/>
                  </a:moveTo>
                  <a:cubicBezTo>
                    <a:pt x="2925" y="1"/>
                    <a:pt x="2888" y="18"/>
                    <a:pt x="2863" y="58"/>
                  </a:cubicBezTo>
                  <a:cubicBezTo>
                    <a:pt x="2171" y="1183"/>
                    <a:pt x="1484" y="2327"/>
                    <a:pt x="1182" y="3629"/>
                  </a:cubicBezTo>
                  <a:cubicBezTo>
                    <a:pt x="844" y="5071"/>
                    <a:pt x="859" y="6623"/>
                    <a:pt x="748" y="8095"/>
                  </a:cubicBezTo>
                  <a:cubicBezTo>
                    <a:pt x="504" y="11385"/>
                    <a:pt x="0" y="14809"/>
                    <a:pt x="139" y="18110"/>
                  </a:cubicBezTo>
                  <a:cubicBezTo>
                    <a:pt x="139" y="18135"/>
                    <a:pt x="162" y="18150"/>
                    <a:pt x="183" y="18150"/>
                  </a:cubicBezTo>
                  <a:cubicBezTo>
                    <a:pt x="199" y="18150"/>
                    <a:pt x="215" y="18141"/>
                    <a:pt x="219" y="18120"/>
                  </a:cubicBezTo>
                  <a:cubicBezTo>
                    <a:pt x="771" y="15222"/>
                    <a:pt x="783" y="12147"/>
                    <a:pt x="1003" y="9208"/>
                  </a:cubicBezTo>
                  <a:cubicBezTo>
                    <a:pt x="1112" y="7756"/>
                    <a:pt x="1179" y="6298"/>
                    <a:pt x="1327" y="4851"/>
                  </a:cubicBezTo>
                  <a:cubicBezTo>
                    <a:pt x="1506" y="3088"/>
                    <a:pt x="2166" y="1682"/>
                    <a:pt x="3073" y="180"/>
                  </a:cubicBezTo>
                  <a:cubicBezTo>
                    <a:pt x="3128" y="88"/>
                    <a:pt x="3045" y="1"/>
                    <a:pt x="29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927;p41">
              <a:extLst>
                <a:ext uri="{FF2B5EF4-FFF2-40B4-BE49-F238E27FC236}">
                  <a16:creationId xmlns:a16="http://schemas.microsoft.com/office/drawing/2014/main" id="{266E348F-7710-4312-3640-7163ECFA16CD}"/>
                </a:ext>
              </a:extLst>
            </p:cNvPr>
            <p:cNvSpPr/>
            <p:nvPr/>
          </p:nvSpPr>
          <p:spPr>
            <a:xfrm>
              <a:off x="15129425" y="1305050"/>
              <a:ext cx="117000" cy="487700"/>
            </a:xfrm>
            <a:custGeom>
              <a:avLst/>
              <a:gdLst/>
              <a:ahLst/>
              <a:cxnLst/>
              <a:rect l="l" t="t" r="r" b="b"/>
              <a:pathLst>
                <a:path w="4680" h="19508" extrusionOk="0">
                  <a:moveTo>
                    <a:pt x="28" y="0"/>
                  </a:moveTo>
                  <a:cubicBezTo>
                    <a:pt x="15" y="0"/>
                    <a:pt x="1" y="12"/>
                    <a:pt x="6" y="28"/>
                  </a:cubicBezTo>
                  <a:cubicBezTo>
                    <a:pt x="1028" y="3138"/>
                    <a:pt x="2052" y="6214"/>
                    <a:pt x="2812" y="9404"/>
                  </a:cubicBezTo>
                  <a:cubicBezTo>
                    <a:pt x="3601" y="12721"/>
                    <a:pt x="4109" y="16071"/>
                    <a:pt x="4551" y="19448"/>
                  </a:cubicBezTo>
                  <a:cubicBezTo>
                    <a:pt x="4556" y="19487"/>
                    <a:pt x="4590" y="19508"/>
                    <a:pt x="4621" y="19508"/>
                  </a:cubicBezTo>
                  <a:cubicBezTo>
                    <a:pt x="4651" y="19508"/>
                    <a:pt x="4679" y="19488"/>
                    <a:pt x="4676" y="19448"/>
                  </a:cubicBezTo>
                  <a:cubicBezTo>
                    <a:pt x="4153" y="12897"/>
                    <a:pt x="2603" y="6073"/>
                    <a:pt x="43" y="11"/>
                  </a:cubicBezTo>
                  <a:cubicBezTo>
                    <a:pt x="40" y="3"/>
                    <a:pt x="35" y="0"/>
                    <a:pt x="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928;p41">
              <a:extLst>
                <a:ext uri="{FF2B5EF4-FFF2-40B4-BE49-F238E27FC236}">
                  <a16:creationId xmlns:a16="http://schemas.microsoft.com/office/drawing/2014/main" id="{A6FAA1D2-09A0-D27B-3E70-0A521C0076AA}"/>
                </a:ext>
              </a:extLst>
            </p:cNvPr>
            <p:cNvSpPr/>
            <p:nvPr/>
          </p:nvSpPr>
          <p:spPr>
            <a:xfrm>
              <a:off x="15178450" y="1846650"/>
              <a:ext cx="62925" cy="391925"/>
            </a:xfrm>
            <a:custGeom>
              <a:avLst/>
              <a:gdLst/>
              <a:ahLst/>
              <a:cxnLst/>
              <a:rect l="l" t="t" r="r" b="b"/>
              <a:pathLst>
                <a:path w="2517" h="15677" extrusionOk="0">
                  <a:moveTo>
                    <a:pt x="2456" y="1"/>
                  </a:moveTo>
                  <a:cubicBezTo>
                    <a:pt x="2438" y="1"/>
                    <a:pt x="2420" y="11"/>
                    <a:pt x="2416" y="36"/>
                  </a:cubicBezTo>
                  <a:cubicBezTo>
                    <a:pt x="1405" y="5206"/>
                    <a:pt x="640" y="10417"/>
                    <a:pt x="2" y="15645"/>
                  </a:cubicBezTo>
                  <a:cubicBezTo>
                    <a:pt x="0" y="15665"/>
                    <a:pt x="19" y="15676"/>
                    <a:pt x="36" y="15676"/>
                  </a:cubicBezTo>
                  <a:cubicBezTo>
                    <a:pt x="50" y="15676"/>
                    <a:pt x="63" y="15669"/>
                    <a:pt x="65" y="15654"/>
                  </a:cubicBezTo>
                  <a:cubicBezTo>
                    <a:pt x="810" y="10445"/>
                    <a:pt x="1664" y="5255"/>
                    <a:pt x="2510" y="62"/>
                  </a:cubicBezTo>
                  <a:cubicBezTo>
                    <a:pt x="2516" y="25"/>
                    <a:pt x="2485" y="1"/>
                    <a:pt x="2456" y="1"/>
                  </a:cubicBezTo>
                  <a:close/>
                </a:path>
              </a:pathLst>
            </a:custGeom>
            <a:solidFill>
              <a:srgbClr val="BC93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929;p41">
              <a:extLst>
                <a:ext uri="{FF2B5EF4-FFF2-40B4-BE49-F238E27FC236}">
                  <a16:creationId xmlns:a16="http://schemas.microsoft.com/office/drawing/2014/main" id="{6EBE2673-8045-8034-B05A-97DC9039F919}"/>
                </a:ext>
              </a:extLst>
            </p:cNvPr>
            <p:cNvSpPr/>
            <p:nvPr/>
          </p:nvSpPr>
          <p:spPr>
            <a:xfrm>
              <a:off x="15171900" y="2282475"/>
              <a:ext cx="5325" cy="54575"/>
            </a:xfrm>
            <a:custGeom>
              <a:avLst/>
              <a:gdLst/>
              <a:ahLst/>
              <a:cxnLst/>
              <a:rect l="l" t="t" r="r" b="b"/>
              <a:pathLst>
                <a:path w="213" h="2183" extrusionOk="0">
                  <a:moveTo>
                    <a:pt x="185" y="0"/>
                  </a:moveTo>
                  <a:cubicBezTo>
                    <a:pt x="175" y="0"/>
                    <a:pt x="167" y="6"/>
                    <a:pt x="166" y="17"/>
                  </a:cubicBezTo>
                  <a:cubicBezTo>
                    <a:pt x="70" y="713"/>
                    <a:pt x="26" y="1439"/>
                    <a:pt x="1" y="2141"/>
                  </a:cubicBezTo>
                  <a:cubicBezTo>
                    <a:pt x="0" y="2169"/>
                    <a:pt x="20" y="2183"/>
                    <a:pt x="41" y="2183"/>
                  </a:cubicBezTo>
                  <a:cubicBezTo>
                    <a:pt x="62" y="2183"/>
                    <a:pt x="84" y="2168"/>
                    <a:pt x="87" y="2141"/>
                  </a:cubicBezTo>
                  <a:cubicBezTo>
                    <a:pt x="155" y="1444"/>
                    <a:pt x="212" y="723"/>
                    <a:pt x="209" y="23"/>
                  </a:cubicBezTo>
                  <a:cubicBezTo>
                    <a:pt x="210" y="9"/>
                    <a:pt x="197" y="0"/>
                    <a:pt x="185" y="0"/>
                  </a:cubicBezTo>
                  <a:close/>
                </a:path>
              </a:pathLst>
            </a:custGeom>
            <a:solidFill>
              <a:srgbClr val="BC93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930;p41">
              <a:extLst>
                <a:ext uri="{FF2B5EF4-FFF2-40B4-BE49-F238E27FC236}">
                  <a16:creationId xmlns:a16="http://schemas.microsoft.com/office/drawing/2014/main" id="{55E9B044-2B54-616D-3A68-D9F889F320C8}"/>
                </a:ext>
              </a:extLst>
            </p:cNvPr>
            <p:cNvSpPr/>
            <p:nvPr/>
          </p:nvSpPr>
          <p:spPr>
            <a:xfrm>
              <a:off x="14927600" y="1398800"/>
              <a:ext cx="54650" cy="609475"/>
            </a:xfrm>
            <a:custGeom>
              <a:avLst/>
              <a:gdLst/>
              <a:ahLst/>
              <a:cxnLst/>
              <a:rect l="l" t="t" r="r" b="b"/>
              <a:pathLst>
                <a:path w="2186" h="24379" extrusionOk="0">
                  <a:moveTo>
                    <a:pt x="2080" y="0"/>
                  </a:moveTo>
                  <a:cubicBezTo>
                    <a:pt x="2059" y="0"/>
                    <a:pt x="2038" y="13"/>
                    <a:pt x="2038" y="40"/>
                  </a:cubicBezTo>
                  <a:cubicBezTo>
                    <a:pt x="2025" y="4107"/>
                    <a:pt x="1851" y="8169"/>
                    <a:pt x="1515" y="12229"/>
                  </a:cubicBezTo>
                  <a:cubicBezTo>
                    <a:pt x="1185" y="16292"/>
                    <a:pt x="516" y="20289"/>
                    <a:pt x="4" y="24327"/>
                  </a:cubicBezTo>
                  <a:cubicBezTo>
                    <a:pt x="0" y="24360"/>
                    <a:pt x="29" y="24379"/>
                    <a:pt x="57" y="24379"/>
                  </a:cubicBezTo>
                  <a:cubicBezTo>
                    <a:pt x="80" y="24379"/>
                    <a:pt x="103" y="24367"/>
                    <a:pt x="109" y="24340"/>
                  </a:cubicBezTo>
                  <a:cubicBezTo>
                    <a:pt x="973" y="20461"/>
                    <a:pt x="1364" y="16405"/>
                    <a:pt x="1707" y="12450"/>
                  </a:cubicBezTo>
                  <a:cubicBezTo>
                    <a:pt x="2067" y="8322"/>
                    <a:pt x="2186" y="4184"/>
                    <a:pt x="2121" y="40"/>
                  </a:cubicBezTo>
                  <a:cubicBezTo>
                    <a:pt x="2121" y="13"/>
                    <a:pt x="2100" y="0"/>
                    <a:pt x="20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931;p41">
              <a:extLst>
                <a:ext uri="{FF2B5EF4-FFF2-40B4-BE49-F238E27FC236}">
                  <a16:creationId xmlns:a16="http://schemas.microsoft.com/office/drawing/2014/main" id="{EADF1A52-59E3-D89D-B524-24B5178A2467}"/>
                </a:ext>
              </a:extLst>
            </p:cNvPr>
            <p:cNvSpPr/>
            <p:nvPr/>
          </p:nvSpPr>
          <p:spPr>
            <a:xfrm>
              <a:off x="14888350" y="2062950"/>
              <a:ext cx="32375" cy="264750"/>
            </a:xfrm>
            <a:custGeom>
              <a:avLst/>
              <a:gdLst/>
              <a:ahLst/>
              <a:cxnLst/>
              <a:rect l="l" t="t" r="r" b="b"/>
              <a:pathLst>
                <a:path w="1295" h="10590" extrusionOk="0">
                  <a:moveTo>
                    <a:pt x="1271" y="1"/>
                  </a:moveTo>
                  <a:cubicBezTo>
                    <a:pt x="1262" y="1"/>
                    <a:pt x="1253" y="5"/>
                    <a:pt x="1251" y="16"/>
                  </a:cubicBezTo>
                  <a:cubicBezTo>
                    <a:pt x="627" y="3450"/>
                    <a:pt x="99" y="7054"/>
                    <a:pt x="2" y="10545"/>
                  </a:cubicBezTo>
                  <a:cubicBezTo>
                    <a:pt x="1" y="10575"/>
                    <a:pt x="22" y="10590"/>
                    <a:pt x="44" y="10590"/>
                  </a:cubicBezTo>
                  <a:cubicBezTo>
                    <a:pt x="67" y="10590"/>
                    <a:pt x="91" y="10574"/>
                    <a:pt x="95" y="10545"/>
                  </a:cubicBezTo>
                  <a:cubicBezTo>
                    <a:pt x="550" y="7049"/>
                    <a:pt x="851" y="3523"/>
                    <a:pt x="1293" y="21"/>
                  </a:cubicBezTo>
                  <a:cubicBezTo>
                    <a:pt x="1295" y="8"/>
                    <a:pt x="1283" y="1"/>
                    <a:pt x="12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932;p41">
              <a:extLst>
                <a:ext uri="{FF2B5EF4-FFF2-40B4-BE49-F238E27FC236}">
                  <a16:creationId xmlns:a16="http://schemas.microsoft.com/office/drawing/2014/main" id="{71EFC41F-A327-DD4F-5971-0407135A0E21}"/>
                </a:ext>
              </a:extLst>
            </p:cNvPr>
            <p:cNvSpPr/>
            <p:nvPr/>
          </p:nvSpPr>
          <p:spPr>
            <a:xfrm>
              <a:off x="14657525" y="531700"/>
              <a:ext cx="515750" cy="605050"/>
            </a:xfrm>
            <a:custGeom>
              <a:avLst/>
              <a:gdLst/>
              <a:ahLst/>
              <a:cxnLst/>
              <a:rect l="l" t="t" r="r" b="b"/>
              <a:pathLst>
                <a:path w="20630" h="24202" extrusionOk="0">
                  <a:moveTo>
                    <a:pt x="10413" y="1"/>
                  </a:moveTo>
                  <a:cubicBezTo>
                    <a:pt x="9310" y="1"/>
                    <a:pt x="8203" y="271"/>
                    <a:pt x="7264" y="933"/>
                  </a:cubicBezTo>
                  <a:cubicBezTo>
                    <a:pt x="1" y="6055"/>
                    <a:pt x="5144" y="22770"/>
                    <a:pt x="5144" y="22770"/>
                  </a:cubicBezTo>
                  <a:cubicBezTo>
                    <a:pt x="7820" y="23833"/>
                    <a:pt x="10077" y="24201"/>
                    <a:pt x="11919" y="24201"/>
                  </a:cubicBezTo>
                  <a:cubicBezTo>
                    <a:pt x="16059" y="24201"/>
                    <a:pt x="18106" y="22343"/>
                    <a:pt x="18106" y="22343"/>
                  </a:cubicBezTo>
                  <a:lnTo>
                    <a:pt x="17734" y="13085"/>
                  </a:lnTo>
                  <a:cubicBezTo>
                    <a:pt x="17734" y="13085"/>
                    <a:pt x="20630" y="11226"/>
                    <a:pt x="19827" y="8307"/>
                  </a:cubicBezTo>
                  <a:cubicBezTo>
                    <a:pt x="19526" y="7211"/>
                    <a:pt x="16247" y="2411"/>
                    <a:pt x="14445" y="1201"/>
                  </a:cubicBezTo>
                  <a:cubicBezTo>
                    <a:pt x="13406" y="503"/>
                    <a:pt x="11914" y="1"/>
                    <a:pt x="104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933;p41">
              <a:extLst>
                <a:ext uri="{FF2B5EF4-FFF2-40B4-BE49-F238E27FC236}">
                  <a16:creationId xmlns:a16="http://schemas.microsoft.com/office/drawing/2014/main" id="{EA7E248B-59AF-46DD-814E-017D6E0566AF}"/>
                </a:ext>
              </a:extLst>
            </p:cNvPr>
            <p:cNvSpPr/>
            <p:nvPr/>
          </p:nvSpPr>
          <p:spPr>
            <a:xfrm>
              <a:off x="14872050" y="830425"/>
              <a:ext cx="193525" cy="50875"/>
            </a:xfrm>
            <a:custGeom>
              <a:avLst/>
              <a:gdLst/>
              <a:ahLst/>
              <a:cxnLst/>
              <a:rect l="l" t="t" r="r" b="b"/>
              <a:pathLst>
                <a:path w="7741" h="2035" extrusionOk="0">
                  <a:moveTo>
                    <a:pt x="7630" y="1"/>
                  </a:moveTo>
                  <a:cubicBezTo>
                    <a:pt x="7623" y="1"/>
                    <a:pt x="7615" y="2"/>
                    <a:pt x="7608" y="4"/>
                  </a:cubicBezTo>
                  <a:cubicBezTo>
                    <a:pt x="6484" y="352"/>
                    <a:pt x="5566" y="1132"/>
                    <a:pt x="4425" y="1460"/>
                  </a:cubicBezTo>
                  <a:cubicBezTo>
                    <a:pt x="3923" y="1606"/>
                    <a:pt x="3413" y="1679"/>
                    <a:pt x="2908" y="1679"/>
                  </a:cubicBezTo>
                  <a:cubicBezTo>
                    <a:pt x="1932" y="1679"/>
                    <a:pt x="975" y="1406"/>
                    <a:pt x="124" y="857"/>
                  </a:cubicBezTo>
                  <a:cubicBezTo>
                    <a:pt x="112" y="849"/>
                    <a:pt x="100" y="845"/>
                    <a:pt x="88" y="845"/>
                  </a:cubicBezTo>
                  <a:cubicBezTo>
                    <a:pt x="33" y="845"/>
                    <a:pt x="0" y="931"/>
                    <a:pt x="56" y="973"/>
                  </a:cubicBezTo>
                  <a:cubicBezTo>
                    <a:pt x="943" y="1650"/>
                    <a:pt x="1966" y="2035"/>
                    <a:pt x="3062" y="2035"/>
                  </a:cubicBezTo>
                  <a:cubicBezTo>
                    <a:pt x="3246" y="2035"/>
                    <a:pt x="3433" y="2024"/>
                    <a:pt x="3621" y="2001"/>
                  </a:cubicBezTo>
                  <a:cubicBezTo>
                    <a:pt x="5209" y="1812"/>
                    <a:pt x="6270" y="787"/>
                    <a:pt x="7668" y="147"/>
                  </a:cubicBezTo>
                  <a:cubicBezTo>
                    <a:pt x="7741" y="114"/>
                    <a:pt x="7700" y="1"/>
                    <a:pt x="7630" y="1"/>
                  </a:cubicBezTo>
                  <a:close/>
                </a:path>
              </a:pathLst>
            </a:custGeom>
            <a:solidFill>
              <a:srgbClr val="A7B5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934;p41">
              <a:extLst>
                <a:ext uri="{FF2B5EF4-FFF2-40B4-BE49-F238E27FC236}">
                  <a16:creationId xmlns:a16="http://schemas.microsoft.com/office/drawing/2014/main" id="{4CD6F1AF-EBCC-B4C4-2DBC-9B391E208EC0}"/>
                </a:ext>
              </a:extLst>
            </p:cNvPr>
            <p:cNvSpPr/>
            <p:nvPr/>
          </p:nvSpPr>
          <p:spPr>
            <a:xfrm>
              <a:off x="15087950" y="806325"/>
              <a:ext cx="59675" cy="282500"/>
            </a:xfrm>
            <a:custGeom>
              <a:avLst/>
              <a:gdLst/>
              <a:ahLst/>
              <a:cxnLst/>
              <a:rect l="l" t="t" r="r" b="b"/>
              <a:pathLst>
                <a:path w="2387" h="11300" extrusionOk="0">
                  <a:moveTo>
                    <a:pt x="2350" y="1"/>
                  </a:moveTo>
                  <a:cubicBezTo>
                    <a:pt x="2342" y="1"/>
                    <a:pt x="2334" y="5"/>
                    <a:pt x="2328" y="14"/>
                  </a:cubicBezTo>
                  <a:cubicBezTo>
                    <a:pt x="1766" y="800"/>
                    <a:pt x="1169" y="1508"/>
                    <a:pt x="460" y="2162"/>
                  </a:cubicBezTo>
                  <a:cubicBezTo>
                    <a:pt x="403" y="2215"/>
                    <a:pt x="1" y="8454"/>
                    <a:pt x="830" y="11213"/>
                  </a:cubicBezTo>
                  <a:cubicBezTo>
                    <a:pt x="847" y="11272"/>
                    <a:pt x="883" y="11299"/>
                    <a:pt x="915" y="11299"/>
                  </a:cubicBezTo>
                  <a:cubicBezTo>
                    <a:pt x="951" y="11299"/>
                    <a:pt x="981" y="11264"/>
                    <a:pt x="971" y="11198"/>
                  </a:cubicBezTo>
                  <a:cubicBezTo>
                    <a:pt x="709" y="9537"/>
                    <a:pt x="533" y="7962"/>
                    <a:pt x="514" y="6273"/>
                  </a:cubicBezTo>
                  <a:cubicBezTo>
                    <a:pt x="498" y="4947"/>
                    <a:pt x="712" y="3608"/>
                    <a:pt x="641" y="2286"/>
                  </a:cubicBezTo>
                  <a:cubicBezTo>
                    <a:pt x="1369" y="1680"/>
                    <a:pt x="1986" y="904"/>
                    <a:pt x="2374" y="42"/>
                  </a:cubicBezTo>
                  <a:cubicBezTo>
                    <a:pt x="2387" y="21"/>
                    <a:pt x="2369" y="1"/>
                    <a:pt x="23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935;p41">
              <a:extLst>
                <a:ext uri="{FF2B5EF4-FFF2-40B4-BE49-F238E27FC236}">
                  <a16:creationId xmlns:a16="http://schemas.microsoft.com/office/drawing/2014/main" id="{EB8EADEE-7FC2-8962-B2B3-9FA0C33CD1D4}"/>
                </a:ext>
              </a:extLst>
            </p:cNvPr>
            <p:cNvSpPr/>
            <p:nvPr/>
          </p:nvSpPr>
          <p:spPr>
            <a:xfrm>
              <a:off x="14870025" y="584250"/>
              <a:ext cx="172575" cy="103350"/>
            </a:xfrm>
            <a:custGeom>
              <a:avLst/>
              <a:gdLst/>
              <a:ahLst/>
              <a:cxnLst/>
              <a:rect l="l" t="t" r="r" b="b"/>
              <a:pathLst>
                <a:path w="6903" h="4134" extrusionOk="0">
                  <a:moveTo>
                    <a:pt x="40" y="1"/>
                  </a:moveTo>
                  <a:cubicBezTo>
                    <a:pt x="20" y="1"/>
                    <a:pt x="0" y="23"/>
                    <a:pt x="13" y="43"/>
                  </a:cubicBezTo>
                  <a:cubicBezTo>
                    <a:pt x="1018" y="1454"/>
                    <a:pt x="2258" y="2828"/>
                    <a:pt x="3815" y="3636"/>
                  </a:cubicBezTo>
                  <a:cubicBezTo>
                    <a:pt x="4311" y="3893"/>
                    <a:pt x="4963" y="4134"/>
                    <a:pt x="5555" y="4134"/>
                  </a:cubicBezTo>
                  <a:cubicBezTo>
                    <a:pt x="6101" y="4134"/>
                    <a:pt x="6595" y="3929"/>
                    <a:pt x="6870" y="3345"/>
                  </a:cubicBezTo>
                  <a:cubicBezTo>
                    <a:pt x="6902" y="3290"/>
                    <a:pt x="6856" y="3240"/>
                    <a:pt x="6809" y="3240"/>
                  </a:cubicBezTo>
                  <a:cubicBezTo>
                    <a:pt x="6787" y="3240"/>
                    <a:pt x="6765" y="3250"/>
                    <a:pt x="6751" y="3275"/>
                  </a:cubicBezTo>
                  <a:cubicBezTo>
                    <a:pt x="6387" y="3769"/>
                    <a:pt x="5932" y="3972"/>
                    <a:pt x="5429" y="3972"/>
                  </a:cubicBezTo>
                  <a:cubicBezTo>
                    <a:pt x="3513" y="3972"/>
                    <a:pt x="909" y="1026"/>
                    <a:pt x="58" y="9"/>
                  </a:cubicBezTo>
                  <a:cubicBezTo>
                    <a:pt x="53" y="3"/>
                    <a:pt x="47" y="1"/>
                    <a:pt x="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936;p41">
              <a:extLst>
                <a:ext uri="{FF2B5EF4-FFF2-40B4-BE49-F238E27FC236}">
                  <a16:creationId xmlns:a16="http://schemas.microsoft.com/office/drawing/2014/main" id="{C1C248CA-9CC7-E193-4282-AC8827B28DC1}"/>
                </a:ext>
              </a:extLst>
            </p:cNvPr>
            <p:cNvSpPr/>
            <p:nvPr/>
          </p:nvSpPr>
          <p:spPr>
            <a:xfrm>
              <a:off x="15028650" y="618425"/>
              <a:ext cx="11675" cy="22275"/>
            </a:xfrm>
            <a:custGeom>
              <a:avLst/>
              <a:gdLst/>
              <a:ahLst/>
              <a:cxnLst/>
              <a:rect l="l" t="t" r="r" b="b"/>
              <a:pathLst>
                <a:path w="467" h="891" extrusionOk="0">
                  <a:moveTo>
                    <a:pt x="32" y="0"/>
                  </a:moveTo>
                  <a:cubicBezTo>
                    <a:pt x="15" y="0"/>
                    <a:pt x="0" y="12"/>
                    <a:pt x="6" y="33"/>
                  </a:cubicBezTo>
                  <a:cubicBezTo>
                    <a:pt x="90" y="311"/>
                    <a:pt x="224" y="611"/>
                    <a:pt x="362" y="865"/>
                  </a:cubicBezTo>
                  <a:cubicBezTo>
                    <a:pt x="372" y="883"/>
                    <a:pt x="388" y="890"/>
                    <a:pt x="404" y="890"/>
                  </a:cubicBezTo>
                  <a:cubicBezTo>
                    <a:pt x="435" y="890"/>
                    <a:pt x="467" y="863"/>
                    <a:pt x="455" y="826"/>
                  </a:cubicBezTo>
                  <a:cubicBezTo>
                    <a:pt x="371" y="555"/>
                    <a:pt x="223" y="241"/>
                    <a:pt x="55" y="11"/>
                  </a:cubicBezTo>
                  <a:cubicBezTo>
                    <a:pt x="49" y="4"/>
                    <a:pt x="40" y="0"/>
                    <a:pt x="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937;p41">
              <a:extLst>
                <a:ext uri="{FF2B5EF4-FFF2-40B4-BE49-F238E27FC236}">
                  <a16:creationId xmlns:a16="http://schemas.microsoft.com/office/drawing/2014/main" id="{0210E34A-1FB3-D1D5-0322-F0F80A98F6EE}"/>
                </a:ext>
              </a:extLst>
            </p:cNvPr>
            <p:cNvSpPr/>
            <p:nvPr/>
          </p:nvSpPr>
          <p:spPr>
            <a:xfrm>
              <a:off x="14749350" y="593975"/>
              <a:ext cx="667075" cy="415725"/>
            </a:xfrm>
            <a:custGeom>
              <a:avLst/>
              <a:gdLst/>
              <a:ahLst/>
              <a:cxnLst/>
              <a:rect l="l" t="t" r="r" b="b"/>
              <a:pathLst>
                <a:path w="26683" h="16629" extrusionOk="0">
                  <a:moveTo>
                    <a:pt x="3479" y="1"/>
                  </a:moveTo>
                  <a:cubicBezTo>
                    <a:pt x="1604" y="1"/>
                    <a:pt x="0" y="1655"/>
                    <a:pt x="1695" y="5125"/>
                  </a:cubicBezTo>
                  <a:cubicBezTo>
                    <a:pt x="4104" y="10054"/>
                    <a:pt x="10077" y="15129"/>
                    <a:pt x="11028" y="15522"/>
                  </a:cubicBezTo>
                  <a:cubicBezTo>
                    <a:pt x="11860" y="15865"/>
                    <a:pt x="20190" y="16628"/>
                    <a:pt x="23215" y="16628"/>
                  </a:cubicBezTo>
                  <a:cubicBezTo>
                    <a:pt x="23652" y="16628"/>
                    <a:pt x="23979" y="16612"/>
                    <a:pt x="24156" y="16577"/>
                  </a:cubicBezTo>
                  <a:cubicBezTo>
                    <a:pt x="25555" y="16296"/>
                    <a:pt x="26682" y="13486"/>
                    <a:pt x="24045" y="12833"/>
                  </a:cubicBezTo>
                  <a:cubicBezTo>
                    <a:pt x="21383" y="12175"/>
                    <a:pt x="13817" y="10502"/>
                    <a:pt x="13293" y="10223"/>
                  </a:cubicBezTo>
                  <a:cubicBezTo>
                    <a:pt x="12768" y="9942"/>
                    <a:pt x="6459" y="1472"/>
                    <a:pt x="5765" y="868"/>
                  </a:cubicBezTo>
                  <a:cubicBezTo>
                    <a:pt x="5106" y="294"/>
                    <a:pt x="4268" y="1"/>
                    <a:pt x="3479" y="1"/>
                  </a:cubicBezTo>
                  <a:close/>
                </a:path>
              </a:pathLst>
            </a:custGeom>
            <a:solidFill>
              <a:srgbClr val="E0B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938;p41">
              <a:extLst>
                <a:ext uri="{FF2B5EF4-FFF2-40B4-BE49-F238E27FC236}">
                  <a16:creationId xmlns:a16="http://schemas.microsoft.com/office/drawing/2014/main" id="{ED743392-AF6B-1C1A-9A01-7FC2E5176F2C}"/>
                </a:ext>
              </a:extLst>
            </p:cNvPr>
            <p:cNvSpPr/>
            <p:nvPr/>
          </p:nvSpPr>
          <p:spPr>
            <a:xfrm>
              <a:off x="15356875" y="872150"/>
              <a:ext cx="98700" cy="60575"/>
            </a:xfrm>
            <a:custGeom>
              <a:avLst/>
              <a:gdLst/>
              <a:ahLst/>
              <a:cxnLst/>
              <a:rect l="l" t="t" r="r" b="b"/>
              <a:pathLst>
                <a:path w="3948" h="2423" extrusionOk="0">
                  <a:moveTo>
                    <a:pt x="3279" y="1"/>
                  </a:moveTo>
                  <a:cubicBezTo>
                    <a:pt x="3026" y="1"/>
                    <a:pt x="2703" y="186"/>
                    <a:pt x="2371" y="404"/>
                  </a:cubicBezTo>
                  <a:cubicBezTo>
                    <a:pt x="1907" y="706"/>
                    <a:pt x="0" y="1563"/>
                    <a:pt x="0" y="1563"/>
                  </a:cubicBezTo>
                  <a:lnTo>
                    <a:pt x="1414" y="2423"/>
                  </a:lnTo>
                  <a:cubicBezTo>
                    <a:pt x="1414" y="2423"/>
                    <a:pt x="2957" y="1434"/>
                    <a:pt x="2828" y="1434"/>
                  </a:cubicBezTo>
                  <a:cubicBezTo>
                    <a:pt x="2828" y="1434"/>
                    <a:pt x="2828" y="1434"/>
                    <a:pt x="2828" y="1434"/>
                  </a:cubicBezTo>
                  <a:cubicBezTo>
                    <a:pt x="2828" y="1434"/>
                    <a:pt x="2827" y="1434"/>
                    <a:pt x="2827" y="1434"/>
                  </a:cubicBezTo>
                  <a:cubicBezTo>
                    <a:pt x="2534" y="1434"/>
                    <a:pt x="3948" y="469"/>
                    <a:pt x="3544" y="98"/>
                  </a:cubicBezTo>
                  <a:cubicBezTo>
                    <a:pt x="3469" y="30"/>
                    <a:pt x="3379" y="1"/>
                    <a:pt x="32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939;p41">
              <a:extLst>
                <a:ext uri="{FF2B5EF4-FFF2-40B4-BE49-F238E27FC236}">
                  <a16:creationId xmlns:a16="http://schemas.microsoft.com/office/drawing/2014/main" id="{BD44F9DD-27E3-1642-5B33-BE6269956984}"/>
                </a:ext>
              </a:extLst>
            </p:cNvPr>
            <p:cNvSpPr/>
            <p:nvPr/>
          </p:nvSpPr>
          <p:spPr>
            <a:xfrm>
              <a:off x="15391750" y="815350"/>
              <a:ext cx="320275" cy="195975"/>
            </a:xfrm>
            <a:custGeom>
              <a:avLst/>
              <a:gdLst/>
              <a:ahLst/>
              <a:cxnLst/>
              <a:rect l="l" t="t" r="r" b="b"/>
              <a:pathLst>
                <a:path w="12811" h="7839" extrusionOk="0">
                  <a:moveTo>
                    <a:pt x="11941" y="1"/>
                  </a:moveTo>
                  <a:lnTo>
                    <a:pt x="0" y="1689"/>
                  </a:lnTo>
                  <a:lnTo>
                    <a:pt x="869" y="7838"/>
                  </a:lnTo>
                  <a:lnTo>
                    <a:pt x="12811" y="6149"/>
                  </a:lnTo>
                  <a:lnTo>
                    <a:pt x="11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940;p41">
              <a:extLst>
                <a:ext uri="{FF2B5EF4-FFF2-40B4-BE49-F238E27FC236}">
                  <a16:creationId xmlns:a16="http://schemas.microsoft.com/office/drawing/2014/main" id="{786D1A8E-0AD6-0B9E-0A7A-F084B832290B}"/>
                </a:ext>
              </a:extLst>
            </p:cNvPr>
            <p:cNvSpPr/>
            <p:nvPr/>
          </p:nvSpPr>
          <p:spPr>
            <a:xfrm>
              <a:off x="15605825" y="830150"/>
              <a:ext cx="69850" cy="42875"/>
            </a:xfrm>
            <a:custGeom>
              <a:avLst/>
              <a:gdLst/>
              <a:ahLst/>
              <a:cxnLst/>
              <a:rect l="l" t="t" r="r" b="b"/>
              <a:pathLst>
                <a:path w="2794" h="1715" extrusionOk="0">
                  <a:moveTo>
                    <a:pt x="2601" y="1"/>
                  </a:moveTo>
                  <a:lnTo>
                    <a:pt x="1" y="375"/>
                  </a:lnTo>
                  <a:lnTo>
                    <a:pt x="193" y="1714"/>
                  </a:lnTo>
                  <a:lnTo>
                    <a:pt x="2793" y="1340"/>
                  </a:lnTo>
                  <a:lnTo>
                    <a:pt x="2601" y="1"/>
                  </a:lnTo>
                  <a:close/>
                </a:path>
              </a:pathLst>
            </a:custGeom>
            <a:solidFill>
              <a:srgbClr val="CAD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941;p41">
              <a:extLst>
                <a:ext uri="{FF2B5EF4-FFF2-40B4-BE49-F238E27FC236}">
                  <a16:creationId xmlns:a16="http://schemas.microsoft.com/office/drawing/2014/main" id="{A884D74B-475A-8FCB-9D4E-81A5D0A49BFC}"/>
                </a:ext>
              </a:extLst>
            </p:cNvPr>
            <p:cNvSpPr/>
            <p:nvPr/>
          </p:nvSpPr>
          <p:spPr>
            <a:xfrm>
              <a:off x="15302350" y="907925"/>
              <a:ext cx="211325" cy="103275"/>
            </a:xfrm>
            <a:custGeom>
              <a:avLst/>
              <a:gdLst/>
              <a:ahLst/>
              <a:cxnLst/>
              <a:rect l="l" t="t" r="r" b="b"/>
              <a:pathLst>
                <a:path w="8453" h="4131" extrusionOk="0">
                  <a:moveTo>
                    <a:pt x="4980" y="0"/>
                  </a:moveTo>
                  <a:cubicBezTo>
                    <a:pt x="4834" y="0"/>
                    <a:pt x="4688" y="6"/>
                    <a:pt x="4544" y="19"/>
                  </a:cubicBezTo>
                  <a:cubicBezTo>
                    <a:pt x="3787" y="82"/>
                    <a:pt x="2295" y="150"/>
                    <a:pt x="1666" y="150"/>
                  </a:cubicBezTo>
                  <a:cubicBezTo>
                    <a:pt x="1545" y="150"/>
                    <a:pt x="1456" y="148"/>
                    <a:pt x="1410" y="142"/>
                  </a:cubicBezTo>
                  <a:cubicBezTo>
                    <a:pt x="1410" y="142"/>
                    <a:pt x="1410" y="142"/>
                    <a:pt x="1409" y="142"/>
                  </a:cubicBezTo>
                  <a:cubicBezTo>
                    <a:pt x="1244" y="142"/>
                    <a:pt x="1" y="4046"/>
                    <a:pt x="1" y="4046"/>
                  </a:cubicBezTo>
                  <a:cubicBezTo>
                    <a:pt x="164" y="4065"/>
                    <a:pt x="651" y="4130"/>
                    <a:pt x="1265" y="4130"/>
                  </a:cubicBezTo>
                  <a:cubicBezTo>
                    <a:pt x="1863" y="4130"/>
                    <a:pt x="2583" y="4068"/>
                    <a:pt x="3240" y="3840"/>
                  </a:cubicBezTo>
                  <a:cubicBezTo>
                    <a:pt x="4570" y="3373"/>
                    <a:pt x="4368" y="2961"/>
                    <a:pt x="5274" y="2657"/>
                  </a:cubicBezTo>
                  <a:cubicBezTo>
                    <a:pt x="5372" y="2624"/>
                    <a:pt x="5495" y="2613"/>
                    <a:pt x="5637" y="2613"/>
                  </a:cubicBezTo>
                  <a:cubicBezTo>
                    <a:pt x="5995" y="2613"/>
                    <a:pt x="6465" y="2688"/>
                    <a:pt x="6914" y="2688"/>
                  </a:cubicBezTo>
                  <a:cubicBezTo>
                    <a:pt x="7160" y="2688"/>
                    <a:pt x="7400" y="2665"/>
                    <a:pt x="7611" y="2595"/>
                  </a:cubicBezTo>
                  <a:cubicBezTo>
                    <a:pt x="7718" y="2560"/>
                    <a:pt x="7837" y="2446"/>
                    <a:pt x="7946" y="2292"/>
                  </a:cubicBezTo>
                  <a:cubicBezTo>
                    <a:pt x="7969" y="2257"/>
                    <a:pt x="7995" y="2218"/>
                    <a:pt x="8020" y="2174"/>
                  </a:cubicBezTo>
                  <a:cubicBezTo>
                    <a:pt x="8088" y="2067"/>
                    <a:pt x="8151" y="1955"/>
                    <a:pt x="8203" y="1838"/>
                  </a:cubicBezTo>
                  <a:cubicBezTo>
                    <a:pt x="8221" y="1798"/>
                    <a:pt x="8240" y="1761"/>
                    <a:pt x="8256" y="1720"/>
                  </a:cubicBezTo>
                  <a:cubicBezTo>
                    <a:pt x="8307" y="1606"/>
                    <a:pt x="8349" y="1486"/>
                    <a:pt x="8381" y="1366"/>
                  </a:cubicBezTo>
                  <a:cubicBezTo>
                    <a:pt x="8395" y="1323"/>
                    <a:pt x="8406" y="1281"/>
                    <a:pt x="8413" y="1238"/>
                  </a:cubicBezTo>
                  <a:cubicBezTo>
                    <a:pt x="8452" y="1047"/>
                    <a:pt x="8452" y="902"/>
                    <a:pt x="8379" y="851"/>
                  </a:cubicBezTo>
                  <a:cubicBezTo>
                    <a:pt x="8150" y="692"/>
                    <a:pt x="6578" y="0"/>
                    <a:pt x="49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942;p41">
              <a:extLst>
                <a:ext uri="{FF2B5EF4-FFF2-40B4-BE49-F238E27FC236}">
                  <a16:creationId xmlns:a16="http://schemas.microsoft.com/office/drawing/2014/main" id="{E5CBA5CE-A638-E0A9-BABD-30F893C33EA2}"/>
                </a:ext>
              </a:extLst>
            </p:cNvPr>
            <p:cNvSpPr/>
            <p:nvPr/>
          </p:nvSpPr>
          <p:spPr>
            <a:xfrm>
              <a:off x="15446375" y="923650"/>
              <a:ext cx="66300" cy="18425"/>
            </a:xfrm>
            <a:custGeom>
              <a:avLst/>
              <a:gdLst/>
              <a:ahLst/>
              <a:cxnLst/>
              <a:rect l="l" t="t" r="r" b="b"/>
              <a:pathLst>
                <a:path w="2652" h="737" extrusionOk="0">
                  <a:moveTo>
                    <a:pt x="22" y="0"/>
                  </a:moveTo>
                  <a:cubicBezTo>
                    <a:pt x="1" y="0"/>
                    <a:pt x="0" y="34"/>
                    <a:pt x="19" y="37"/>
                  </a:cubicBezTo>
                  <a:cubicBezTo>
                    <a:pt x="903" y="181"/>
                    <a:pt x="1770" y="450"/>
                    <a:pt x="2620" y="737"/>
                  </a:cubicBezTo>
                  <a:cubicBezTo>
                    <a:pt x="2634" y="694"/>
                    <a:pt x="2645" y="652"/>
                    <a:pt x="2652" y="609"/>
                  </a:cubicBezTo>
                  <a:cubicBezTo>
                    <a:pt x="1788" y="322"/>
                    <a:pt x="943" y="64"/>
                    <a:pt x="23" y="0"/>
                  </a:cubicBezTo>
                  <a:cubicBezTo>
                    <a:pt x="23" y="0"/>
                    <a:pt x="22" y="0"/>
                    <a:pt x="22" y="0"/>
                  </a:cubicBezTo>
                  <a:close/>
                </a:path>
              </a:pathLst>
            </a:custGeom>
            <a:solidFill>
              <a:srgbClr val="BC93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943;p41">
              <a:extLst>
                <a:ext uri="{FF2B5EF4-FFF2-40B4-BE49-F238E27FC236}">
                  <a16:creationId xmlns:a16="http://schemas.microsoft.com/office/drawing/2014/main" id="{435F9F59-0F3B-FE81-F6E3-6A7C32584183}"/>
                </a:ext>
              </a:extLst>
            </p:cNvPr>
            <p:cNvSpPr/>
            <p:nvPr/>
          </p:nvSpPr>
          <p:spPr>
            <a:xfrm>
              <a:off x="15442225" y="935725"/>
              <a:ext cx="66525" cy="18200"/>
            </a:xfrm>
            <a:custGeom>
              <a:avLst/>
              <a:gdLst/>
              <a:ahLst/>
              <a:cxnLst/>
              <a:rect l="l" t="t" r="r" b="b"/>
              <a:pathLst>
                <a:path w="2661" h="728" extrusionOk="0">
                  <a:moveTo>
                    <a:pt x="22" y="0"/>
                  </a:moveTo>
                  <a:cubicBezTo>
                    <a:pt x="3" y="0"/>
                    <a:pt x="1" y="30"/>
                    <a:pt x="22" y="32"/>
                  </a:cubicBezTo>
                  <a:cubicBezTo>
                    <a:pt x="899" y="182"/>
                    <a:pt x="1763" y="444"/>
                    <a:pt x="2608" y="728"/>
                  </a:cubicBezTo>
                  <a:cubicBezTo>
                    <a:pt x="2626" y="687"/>
                    <a:pt x="2645" y="651"/>
                    <a:pt x="2661" y="610"/>
                  </a:cubicBezTo>
                  <a:cubicBezTo>
                    <a:pt x="1794" y="325"/>
                    <a:pt x="944" y="64"/>
                    <a:pt x="24" y="0"/>
                  </a:cubicBezTo>
                  <a:cubicBezTo>
                    <a:pt x="23" y="0"/>
                    <a:pt x="23" y="0"/>
                    <a:pt x="22" y="0"/>
                  </a:cubicBezTo>
                  <a:close/>
                </a:path>
              </a:pathLst>
            </a:custGeom>
            <a:solidFill>
              <a:srgbClr val="BC93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944;p41">
              <a:extLst>
                <a:ext uri="{FF2B5EF4-FFF2-40B4-BE49-F238E27FC236}">
                  <a16:creationId xmlns:a16="http://schemas.microsoft.com/office/drawing/2014/main" id="{3760A9CF-0AA8-5BD4-035C-B2C1396CC57E}"/>
                </a:ext>
              </a:extLst>
            </p:cNvPr>
            <p:cNvSpPr/>
            <p:nvPr/>
          </p:nvSpPr>
          <p:spPr>
            <a:xfrm>
              <a:off x="15438175" y="947675"/>
              <a:ext cx="64700" cy="17575"/>
            </a:xfrm>
            <a:custGeom>
              <a:avLst/>
              <a:gdLst/>
              <a:ahLst/>
              <a:cxnLst/>
              <a:rect l="l" t="t" r="r" b="b"/>
              <a:pathLst>
                <a:path w="2588" h="703" extrusionOk="0">
                  <a:moveTo>
                    <a:pt x="18" y="1"/>
                  </a:moveTo>
                  <a:cubicBezTo>
                    <a:pt x="1" y="1"/>
                    <a:pt x="0" y="35"/>
                    <a:pt x="18" y="37"/>
                  </a:cubicBezTo>
                  <a:cubicBezTo>
                    <a:pt x="865" y="181"/>
                    <a:pt x="1697" y="426"/>
                    <a:pt x="2513" y="702"/>
                  </a:cubicBezTo>
                  <a:cubicBezTo>
                    <a:pt x="2536" y="669"/>
                    <a:pt x="2562" y="629"/>
                    <a:pt x="2587" y="586"/>
                  </a:cubicBezTo>
                  <a:cubicBezTo>
                    <a:pt x="1745" y="309"/>
                    <a:pt x="917" y="64"/>
                    <a:pt x="20" y="1"/>
                  </a:cubicBezTo>
                  <a:cubicBezTo>
                    <a:pt x="19" y="1"/>
                    <a:pt x="18" y="1"/>
                    <a:pt x="18" y="1"/>
                  </a:cubicBezTo>
                  <a:close/>
                </a:path>
              </a:pathLst>
            </a:custGeom>
            <a:solidFill>
              <a:srgbClr val="BC93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945;p41">
              <a:extLst>
                <a:ext uri="{FF2B5EF4-FFF2-40B4-BE49-F238E27FC236}">
                  <a16:creationId xmlns:a16="http://schemas.microsoft.com/office/drawing/2014/main" id="{672B471E-E840-DF23-D74C-673FA425FE22}"/>
                </a:ext>
              </a:extLst>
            </p:cNvPr>
            <p:cNvSpPr/>
            <p:nvPr/>
          </p:nvSpPr>
          <p:spPr>
            <a:xfrm>
              <a:off x="14742950" y="591100"/>
              <a:ext cx="599400" cy="453450"/>
            </a:xfrm>
            <a:custGeom>
              <a:avLst/>
              <a:gdLst/>
              <a:ahLst/>
              <a:cxnLst/>
              <a:rect l="l" t="t" r="r" b="b"/>
              <a:pathLst>
                <a:path w="23976" h="18138" extrusionOk="0">
                  <a:moveTo>
                    <a:pt x="3867" y="0"/>
                  </a:moveTo>
                  <a:cubicBezTo>
                    <a:pt x="1753" y="0"/>
                    <a:pt x="1" y="1915"/>
                    <a:pt x="1820" y="5504"/>
                  </a:cubicBezTo>
                  <a:cubicBezTo>
                    <a:pt x="4842" y="11461"/>
                    <a:pt x="9531" y="15401"/>
                    <a:pt x="10024" y="15788"/>
                  </a:cubicBezTo>
                  <a:cubicBezTo>
                    <a:pt x="10517" y="16175"/>
                    <a:pt x="22356" y="18138"/>
                    <a:pt x="22463" y="18138"/>
                  </a:cubicBezTo>
                  <a:cubicBezTo>
                    <a:pt x="22569" y="18138"/>
                    <a:pt x="23975" y="14171"/>
                    <a:pt x="22780" y="12165"/>
                  </a:cubicBezTo>
                  <a:cubicBezTo>
                    <a:pt x="22780" y="12165"/>
                    <a:pt x="14369" y="10722"/>
                    <a:pt x="13913" y="10441"/>
                  </a:cubicBezTo>
                  <a:cubicBezTo>
                    <a:pt x="13456" y="10159"/>
                    <a:pt x="7754" y="2466"/>
                    <a:pt x="6917" y="1475"/>
                  </a:cubicBezTo>
                  <a:cubicBezTo>
                    <a:pt x="6079" y="482"/>
                    <a:pt x="4928" y="0"/>
                    <a:pt x="38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946;p41">
              <a:extLst>
                <a:ext uri="{FF2B5EF4-FFF2-40B4-BE49-F238E27FC236}">
                  <a16:creationId xmlns:a16="http://schemas.microsoft.com/office/drawing/2014/main" id="{BB00C0EB-7FFA-5735-7CE4-D706E3FD4074}"/>
                </a:ext>
              </a:extLst>
            </p:cNvPr>
            <p:cNvSpPr/>
            <p:nvPr/>
          </p:nvSpPr>
          <p:spPr>
            <a:xfrm>
              <a:off x="14823700" y="818025"/>
              <a:ext cx="401075" cy="215300"/>
            </a:xfrm>
            <a:custGeom>
              <a:avLst/>
              <a:gdLst/>
              <a:ahLst/>
              <a:cxnLst/>
              <a:rect l="l" t="t" r="r" b="b"/>
              <a:pathLst>
                <a:path w="16043" h="8612" extrusionOk="0">
                  <a:moveTo>
                    <a:pt x="52" y="0"/>
                  </a:moveTo>
                  <a:cubicBezTo>
                    <a:pt x="22" y="0"/>
                    <a:pt x="0" y="40"/>
                    <a:pt x="25" y="64"/>
                  </a:cubicBezTo>
                  <a:cubicBezTo>
                    <a:pt x="829" y="871"/>
                    <a:pt x="1588" y="1687"/>
                    <a:pt x="2326" y="2540"/>
                  </a:cubicBezTo>
                  <a:cubicBezTo>
                    <a:pt x="1888" y="2246"/>
                    <a:pt x="1428" y="1988"/>
                    <a:pt x="951" y="1766"/>
                  </a:cubicBezTo>
                  <a:cubicBezTo>
                    <a:pt x="947" y="1763"/>
                    <a:pt x="942" y="1762"/>
                    <a:pt x="938" y="1762"/>
                  </a:cubicBezTo>
                  <a:cubicBezTo>
                    <a:pt x="914" y="1762"/>
                    <a:pt x="899" y="1798"/>
                    <a:pt x="925" y="1812"/>
                  </a:cubicBezTo>
                  <a:cubicBezTo>
                    <a:pt x="1297" y="2057"/>
                    <a:pt x="1670" y="2295"/>
                    <a:pt x="2028" y="2563"/>
                  </a:cubicBezTo>
                  <a:cubicBezTo>
                    <a:pt x="2320" y="2781"/>
                    <a:pt x="2602" y="3027"/>
                    <a:pt x="2908" y="3232"/>
                  </a:cubicBezTo>
                  <a:cubicBezTo>
                    <a:pt x="2989" y="3329"/>
                    <a:pt x="3072" y="3425"/>
                    <a:pt x="3153" y="3524"/>
                  </a:cubicBezTo>
                  <a:cubicBezTo>
                    <a:pt x="4035" y="4608"/>
                    <a:pt x="4992" y="5808"/>
                    <a:pt x="6218" y="6522"/>
                  </a:cubicBezTo>
                  <a:cubicBezTo>
                    <a:pt x="7549" y="7301"/>
                    <a:pt x="9267" y="7555"/>
                    <a:pt x="10758" y="7842"/>
                  </a:cubicBezTo>
                  <a:cubicBezTo>
                    <a:pt x="12467" y="8172"/>
                    <a:pt x="14195" y="8418"/>
                    <a:pt x="15923" y="8611"/>
                  </a:cubicBezTo>
                  <a:cubicBezTo>
                    <a:pt x="15927" y="8611"/>
                    <a:pt x="15930" y="8612"/>
                    <a:pt x="15933" y="8612"/>
                  </a:cubicBezTo>
                  <a:cubicBezTo>
                    <a:pt x="16024" y="8612"/>
                    <a:pt x="16042" y="8452"/>
                    <a:pt x="15947" y="8437"/>
                  </a:cubicBezTo>
                  <a:cubicBezTo>
                    <a:pt x="14235" y="8179"/>
                    <a:pt x="12514" y="7974"/>
                    <a:pt x="10812" y="7648"/>
                  </a:cubicBezTo>
                  <a:cubicBezTo>
                    <a:pt x="9116" y="7322"/>
                    <a:pt x="7191" y="7036"/>
                    <a:pt x="5810" y="5926"/>
                  </a:cubicBezTo>
                  <a:cubicBezTo>
                    <a:pt x="3671" y="4208"/>
                    <a:pt x="2413" y="1473"/>
                    <a:pt x="70" y="6"/>
                  </a:cubicBezTo>
                  <a:cubicBezTo>
                    <a:pt x="64" y="2"/>
                    <a:pt x="57" y="0"/>
                    <a:pt x="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947;p41">
              <a:extLst>
                <a:ext uri="{FF2B5EF4-FFF2-40B4-BE49-F238E27FC236}">
                  <a16:creationId xmlns:a16="http://schemas.microsoft.com/office/drawing/2014/main" id="{AC5192BC-D7C3-4945-46BD-9A2D6D42EFEB}"/>
                </a:ext>
              </a:extLst>
            </p:cNvPr>
            <p:cNvSpPr/>
            <p:nvPr/>
          </p:nvSpPr>
          <p:spPr>
            <a:xfrm>
              <a:off x="14975275" y="711250"/>
              <a:ext cx="194650" cy="159475"/>
            </a:xfrm>
            <a:custGeom>
              <a:avLst/>
              <a:gdLst/>
              <a:ahLst/>
              <a:cxnLst/>
              <a:rect l="l" t="t" r="r" b="b"/>
              <a:pathLst>
                <a:path w="7786" h="6379" extrusionOk="0">
                  <a:moveTo>
                    <a:pt x="73" y="0"/>
                  </a:moveTo>
                  <a:cubicBezTo>
                    <a:pt x="36" y="0"/>
                    <a:pt x="0" y="37"/>
                    <a:pt x="24" y="79"/>
                  </a:cubicBezTo>
                  <a:cubicBezTo>
                    <a:pt x="1082" y="1971"/>
                    <a:pt x="3869" y="5334"/>
                    <a:pt x="4628" y="5705"/>
                  </a:cubicBezTo>
                  <a:cubicBezTo>
                    <a:pt x="5454" y="6108"/>
                    <a:pt x="6799" y="6220"/>
                    <a:pt x="7699" y="6377"/>
                  </a:cubicBezTo>
                  <a:cubicBezTo>
                    <a:pt x="7705" y="6378"/>
                    <a:pt x="7710" y="6379"/>
                    <a:pt x="7715" y="6379"/>
                  </a:cubicBezTo>
                  <a:cubicBezTo>
                    <a:pt x="7785" y="6379"/>
                    <a:pt x="7766" y="6278"/>
                    <a:pt x="7684" y="6249"/>
                  </a:cubicBezTo>
                  <a:cubicBezTo>
                    <a:pt x="6858" y="5958"/>
                    <a:pt x="5801" y="5864"/>
                    <a:pt x="4986" y="5549"/>
                  </a:cubicBezTo>
                  <a:cubicBezTo>
                    <a:pt x="4059" y="5192"/>
                    <a:pt x="1194" y="1708"/>
                    <a:pt x="116" y="25"/>
                  </a:cubicBezTo>
                  <a:cubicBezTo>
                    <a:pt x="105" y="8"/>
                    <a:pt x="89" y="0"/>
                    <a:pt x="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948;p41">
              <a:extLst>
                <a:ext uri="{FF2B5EF4-FFF2-40B4-BE49-F238E27FC236}">
                  <a16:creationId xmlns:a16="http://schemas.microsoft.com/office/drawing/2014/main" id="{567B7593-7825-0BB0-2BFB-F68E54742683}"/>
                </a:ext>
              </a:extLst>
            </p:cNvPr>
            <p:cNvSpPr/>
            <p:nvPr/>
          </p:nvSpPr>
          <p:spPr>
            <a:xfrm>
              <a:off x="14862875" y="229300"/>
              <a:ext cx="274700" cy="432325"/>
            </a:xfrm>
            <a:custGeom>
              <a:avLst/>
              <a:gdLst/>
              <a:ahLst/>
              <a:cxnLst/>
              <a:rect l="l" t="t" r="r" b="b"/>
              <a:pathLst>
                <a:path w="10988" h="17293" extrusionOk="0">
                  <a:moveTo>
                    <a:pt x="5100" y="1"/>
                  </a:moveTo>
                  <a:cubicBezTo>
                    <a:pt x="3398" y="1"/>
                    <a:pt x="1755" y="395"/>
                    <a:pt x="1111" y="1000"/>
                  </a:cubicBezTo>
                  <a:cubicBezTo>
                    <a:pt x="1" y="2037"/>
                    <a:pt x="283" y="6549"/>
                    <a:pt x="360" y="8380"/>
                  </a:cubicBezTo>
                  <a:cubicBezTo>
                    <a:pt x="398" y="9438"/>
                    <a:pt x="282" y="12316"/>
                    <a:pt x="418" y="13147"/>
                  </a:cubicBezTo>
                  <a:cubicBezTo>
                    <a:pt x="497" y="13631"/>
                    <a:pt x="3520" y="17076"/>
                    <a:pt x="5351" y="17282"/>
                  </a:cubicBezTo>
                  <a:cubicBezTo>
                    <a:pt x="5409" y="17289"/>
                    <a:pt x="5463" y="17292"/>
                    <a:pt x="5514" y="17292"/>
                  </a:cubicBezTo>
                  <a:cubicBezTo>
                    <a:pt x="7221" y="17292"/>
                    <a:pt x="4974" y="13762"/>
                    <a:pt x="5054" y="13396"/>
                  </a:cubicBezTo>
                  <a:cubicBezTo>
                    <a:pt x="5075" y="13304"/>
                    <a:pt x="5092" y="13210"/>
                    <a:pt x="5108" y="13115"/>
                  </a:cubicBezTo>
                  <a:cubicBezTo>
                    <a:pt x="5137" y="12961"/>
                    <a:pt x="5158" y="12812"/>
                    <a:pt x="5175" y="12664"/>
                  </a:cubicBezTo>
                  <a:cubicBezTo>
                    <a:pt x="5249" y="12072"/>
                    <a:pt x="5270" y="11560"/>
                    <a:pt x="5270" y="11560"/>
                  </a:cubicBezTo>
                  <a:cubicBezTo>
                    <a:pt x="5270" y="11560"/>
                    <a:pt x="5297" y="11567"/>
                    <a:pt x="5352" y="11585"/>
                  </a:cubicBezTo>
                  <a:cubicBezTo>
                    <a:pt x="5590" y="11654"/>
                    <a:pt x="6300" y="11840"/>
                    <a:pt x="7119" y="11840"/>
                  </a:cubicBezTo>
                  <a:cubicBezTo>
                    <a:pt x="8238" y="11840"/>
                    <a:pt x="9560" y="11493"/>
                    <a:pt x="10157" y="10030"/>
                  </a:cubicBezTo>
                  <a:cubicBezTo>
                    <a:pt x="10988" y="7999"/>
                    <a:pt x="10956" y="2872"/>
                    <a:pt x="9360" y="1276"/>
                  </a:cubicBezTo>
                  <a:cubicBezTo>
                    <a:pt x="8454" y="371"/>
                    <a:pt x="6750" y="1"/>
                    <a:pt x="51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949;p41">
              <a:extLst>
                <a:ext uri="{FF2B5EF4-FFF2-40B4-BE49-F238E27FC236}">
                  <a16:creationId xmlns:a16="http://schemas.microsoft.com/office/drawing/2014/main" id="{166178B6-40B8-FBB1-FE6D-A646E88047CC}"/>
                </a:ext>
              </a:extLst>
            </p:cNvPr>
            <p:cNvSpPr/>
            <p:nvPr/>
          </p:nvSpPr>
          <p:spPr>
            <a:xfrm>
              <a:off x="15017975" y="433700"/>
              <a:ext cx="34150" cy="20450"/>
            </a:xfrm>
            <a:custGeom>
              <a:avLst/>
              <a:gdLst/>
              <a:ahLst/>
              <a:cxnLst/>
              <a:rect l="l" t="t" r="r" b="b"/>
              <a:pathLst>
                <a:path w="1366" h="818" extrusionOk="0">
                  <a:moveTo>
                    <a:pt x="55" y="1"/>
                  </a:moveTo>
                  <a:cubicBezTo>
                    <a:pt x="27" y="1"/>
                    <a:pt x="0" y="21"/>
                    <a:pt x="7" y="59"/>
                  </a:cubicBezTo>
                  <a:cubicBezTo>
                    <a:pt x="74" y="528"/>
                    <a:pt x="447" y="818"/>
                    <a:pt x="857" y="818"/>
                  </a:cubicBezTo>
                  <a:cubicBezTo>
                    <a:pt x="1016" y="818"/>
                    <a:pt x="1181" y="774"/>
                    <a:pt x="1336" y="680"/>
                  </a:cubicBezTo>
                  <a:cubicBezTo>
                    <a:pt x="1365" y="662"/>
                    <a:pt x="1354" y="619"/>
                    <a:pt x="1324" y="619"/>
                  </a:cubicBezTo>
                  <a:cubicBezTo>
                    <a:pt x="1320" y="619"/>
                    <a:pt x="1315" y="620"/>
                    <a:pt x="1310" y="622"/>
                  </a:cubicBezTo>
                  <a:cubicBezTo>
                    <a:pt x="1195" y="668"/>
                    <a:pt x="1078" y="690"/>
                    <a:pt x="964" y="690"/>
                  </a:cubicBezTo>
                  <a:cubicBezTo>
                    <a:pt x="578" y="690"/>
                    <a:pt x="227" y="440"/>
                    <a:pt x="110" y="43"/>
                  </a:cubicBezTo>
                  <a:cubicBezTo>
                    <a:pt x="101" y="14"/>
                    <a:pt x="77" y="1"/>
                    <a:pt x="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950;p41">
              <a:extLst>
                <a:ext uri="{FF2B5EF4-FFF2-40B4-BE49-F238E27FC236}">
                  <a16:creationId xmlns:a16="http://schemas.microsoft.com/office/drawing/2014/main" id="{62FEA6C8-4D74-104B-D718-5D6F66583952}"/>
                </a:ext>
              </a:extLst>
            </p:cNvPr>
            <p:cNvSpPr/>
            <p:nvPr/>
          </p:nvSpPr>
          <p:spPr>
            <a:xfrm>
              <a:off x="15095150" y="382350"/>
              <a:ext cx="15600" cy="18825"/>
            </a:xfrm>
            <a:custGeom>
              <a:avLst/>
              <a:gdLst/>
              <a:ahLst/>
              <a:cxnLst/>
              <a:rect l="l" t="t" r="r" b="b"/>
              <a:pathLst>
                <a:path w="624" h="753" extrusionOk="0">
                  <a:moveTo>
                    <a:pt x="327" y="1"/>
                  </a:moveTo>
                  <a:cubicBezTo>
                    <a:pt x="178" y="1"/>
                    <a:pt x="44" y="150"/>
                    <a:pt x="22" y="346"/>
                  </a:cubicBezTo>
                  <a:cubicBezTo>
                    <a:pt x="1" y="554"/>
                    <a:pt x="113" y="735"/>
                    <a:pt x="273" y="751"/>
                  </a:cubicBezTo>
                  <a:cubicBezTo>
                    <a:pt x="281" y="752"/>
                    <a:pt x="289" y="753"/>
                    <a:pt x="297" y="753"/>
                  </a:cubicBezTo>
                  <a:cubicBezTo>
                    <a:pt x="446" y="753"/>
                    <a:pt x="581" y="604"/>
                    <a:pt x="601" y="408"/>
                  </a:cubicBezTo>
                  <a:cubicBezTo>
                    <a:pt x="623" y="200"/>
                    <a:pt x="511" y="18"/>
                    <a:pt x="351" y="2"/>
                  </a:cubicBezTo>
                  <a:cubicBezTo>
                    <a:pt x="343" y="1"/>
                    <a:pt x="335" y="1"/>
                    <a:pt x="3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951;p41">
              <a:extLst>
                <a:ext uri="{FF2B5EF4-FFF2-40B4-BE49-F238E27FC236}">
                  <a16:creationId xmlns:a16="http://schemas.microsoft.com/office/drawing/2014/main" id="{9D101C37-9A3F-F356-C986-FDCFDD0D2BC5}"/>
                </a:ext>
              </a:extLst>
            </p:cNvPr>
            <p:cNvSpPr/>
            <p:nvPr/>
          </p:nvSpPr>
          <p:spPr>
            <a:xfrm>
              <a:off x="15005325" y="382300"/>
              <a:ext cx="15600" cy="18850"/>
            </a:xfrm>
            <a:custGeom>
              <a:avLst/>
              <a:gdLst/>
              <a:ahLst/>
              <a:cxnLst/>
              <a:rect l="l" t="t" r="r" b="b"/>
              <a:pathLst>
                <a:path w="624" h="754" extrusionOk="0">
                  <a:moveTo>
                    <a:pt x="329" y="0"/>
                  </a:moveTo>
                  <a:cubicBezTo>
                    <a:pt x="179" y="0"/>
                    <a:pt x="43" y="149"/>
                    <a:pt x="22" y="346"/>
                  </a:cubicBezTo>
                  <a:cubicBezTo>
                    <a:pt x="1" y="553"/>
                    <a:pt x="113" y="734"/>
                    <a:pt x="273" y="752"/>
                  </a:cubicBezTo>
                  <a:cubicBezTo>
                    <a:pt x="281" y="753"/>
                    <a:pt x="289" y="753"/>
                    <a:pt x="297" y="753"/>
                  </a:cubicBezTo>
                  <a:cubicBezTo>
                    <a:pt x="446" y="753"/>
                    <a:pt x="581" y="604"/>
                    <a:pt x="601" y="407"/>
                  </a:cubicBezTo>
                  <a:cubicBezTo>
                    <a:pt x="623" y="201"/>
                    <a:pt x="511" y="19"/>
                    <a:pt x="351" y="1"/>
                  </a:cubicBezTo>
                  <a:cubicBezTo>
                    <a:pt x="344" y="1"/>
                    <a:pt x="336" y="0"/>
                    <a:pt x="3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952;p41">
              <a:extLst>
                <a:ext uri="{FF2B5EF4-FFF2-40B4-BE49-F238E27FC236}">
                  <a16:creationId xmlns:a16="http://schemas.microsoft.com/office/drawing/2014/main" id="{D1465D35-40EE-1068-1890-125A723F3E88}"/>
                </a:ext>
              </a:extLst>
            </p:cNvPr>
            <p:cNvSpPr/>
            <p:nvPr/>
          </p:nvSpPr>
          <p:spPr>
            <a:xfrm>
              <a:off x="15087175" y="333575"/>
              <a:ext cx="38225" cy="18800"/>
            </a:xfrm>
            <a:custGeom>
              <a:avLst/>
              <a:gdLst/>
              <a:ahLst/>
              <a:cxnLst/>
              <a:rect l="l" t="t" r="r" b="b"/>
              <a:pathLst>
                <a:path w="1529" h="752" extrusionOk="0">
                  <a:moveTo>
                    <a:pt x="593" y="0"/>
                  </a:moveTo>
                  <a:cubicBezTo>
                    <a:pt x="292" y="0"/>
                    <a:pt x="58" y="102"/>
                    <a:pt x="33" y="260"/>
                  </a:cubicBezTo>
                  <a:cubicBezTo>
                    <a:pt x="1" y="458"/>
                    <a:pt x="304" y="670"/>
                    <a:pt x="708" y="733"/>
                  </a:cubicBezTo>
                  <a:cubicBezTo>
                    <a:pt x="788" y="745"/>
                    <a:pt x="865" y="751"/>
                    <a:pt x="939" y="751"/>
                  </a:cubicBezTo>
                  <a:cubicBezTo>
                    <a:pt x="1239" y="751"/>
                    <a:pt x="1472" y="652"/>
                    <a:pt x="1498" y="493"/>
                  </a:cubicBezTo>
                  <a:cubicBezTo>
                    <a:pt x="1528" y="295"/>
                    <a:pt x="1226" y="84"/>
                    <a:pt x="821" y="19"/>
                  </a:cubicBezTo>
                  <a:cubicBezTo>
                    <a:pt x="743" y="6"/>
                    <a:pt x="666" y="0"/>
                    <a:pt x="5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953;p41">
              <a:extLst>
                <a:ext uri="{FF2B5EF4-FFF2-40B4-BE49-F238E27FC236}">
                  <a16:creationId xmlns:a16="http://schemas.microsoft.com/office/drawing/2014/main" id="{E0A4FF4F-CDA4-D9A0-B4CA-A9B518D09140}"/>
                </a:ext>
              </a:extLst>
            </p:cNvPr>
            <p:cNvSpPr/>
            <p:nvPr/>
          </p:nvSpPr>
          <p:spPr>
            <a:xfrm>
              <a:off x="14991625" y="335075"/>
              <a:ext cx="38375" cy="19225"/>
            </a:xfrm>
            <a:custGeom>
              <a:avLst/>
              <a:gdLst/>
              <a:ahLst/>
              <a:cxnLst/>
              <a:rect l="l" t="t" r="r" b="b"/>
              <a:pathLst>
                <a:path w="1535" h="769" extrusionOk="0">
                  <a:moveTo>
                    <a:pt x="982" y="0"/>
                  </a:moveTo>
                  <a:cubicBezTo>
                    <a:pt x="892" y="0"/>
                    <a:pt x="795" y="10"/>
                    <a:pt x="696" y="30"/>
                  </a:cubicBezTo>
                  <a:cubicBezTo>
                    <a:pt x="294" y="113"/>
                    <a:pt x="0" y="338"/>
                    <a:pt x="41" y="533"/>
                  </a:cubicBezTo>
                  <a:cubicBezTo>
                    <a:pt x="72" y="680"/>
                    <a:pt x="280" y="769"/>
                    <a:pt x="552" y="769"/>
                  </a:cubicBezTo>
                  <a:cubicBezTo>
                    <a:pt x="643" y="769"/>
                    <a:pt x="741" y="759"/>
                    <a:pt x="841" y="738"/>
                  </a:cubicBezTo>
                  <a:cubicBezTo>
                    <a:pt x="1242" y="657"/>
                    <a:pt x="1535" y="431"/>
                    <a:pt x="1496" y="235"/>
                  </a:cubicBezTo>
                  <a:cubicBezTo>
                    <a:pt x="1466" y="88"/>
                    <a:pt x="1255" y="0"/>
                    <a:pt x="9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954;p41">
              <a:extLst>
                <a:ext uri="{FF2B5EF4-FFF2-40B4-BE49-F238E27FC236}">
                  <a16:creationId xmlns:a16="http://schemas.microsoft.com/office/drawing/2014/main" id="{A9E69D03-A278-4198-02D3-3D7552071349}"/>
                </a:ext>
              </a:extLst>
            </p:cNvPr>
            <p:cNvSpPr/>
            <p:nvPr/>
          </p:nvSpPr>
          <p:spPr>
            <a:xfrm>
              <a:off x="15058625" y="348775"/>
              <a:ext cx="27900" cy="80250"/>
            </a:xfrm>
            <a:custGeom>
              <a:avLst/>
              <a:gdLst/>
              <a:ahLst/>
              <a:cxnLst/>
              <a:rect l="l" t="t" r="r" b="b"/>
              <a:pathLst>
                <a:path w="1116" h="3210" extrusionOk="0">
                  <a:moveTo>
                    <a:pt x="568" y="1"/>
                  </a:moveTo>
                  <a:cubicBezTo>
                    <a:pt x="543" y="1"/>
                    <a:pt x="518" y="19"/>
                    <a:pt x="523" y="52"/>
                  </a:cubicBezTo>
                  <a:cubicBezTo>
                    <a:pt x="561" y="587"/>
                    <a:pt x="795" y="2793"/>
                    <a:pt x="641" y="2947"/>
                  </a:cubicBezTo>
                  <a:cubicBezTo>
                    <a:pt x="608" y="2980"/>
                    <a:pt x="565" y="2992"/>
                    <a:pt x="518" y="2992"/>
                  </a:cubicBezTo>
                  <a:cubicBezTo>
                    <a:pt x="385" y="2992"/>
                    <a:pt x="218" y="2891"/>
                    <a:pt x="141" y="2843"/>
                  </a:cubicBezTo>
                  <a:cubicBezTo>
                    <a:pt x="126" y="2834"/>
                    <a:pt x="111" y="2830"/>
                    <a:pt x="97" y="2830"/>
                  </a:cubicBezTo>
                  <a:cubicBezTo>
                    <a:pt x="38" y="2830"/>
                    <a:pt x="0" y="2908"/>
                    <a:pt x="55" y="2960"/>
                  </a:cubicBezTo>
                  <a:cubicBezTo>
                    <a:pt x="189" y="3088"/>
                    <a:pt x="427" y="3209"/>
                    <a:pt x="649" y="3209"/>
                  </a:cubicBezTo>
                  <a:cubicBezTo>
                    <a:pt x="666" y="3209"/>
                    <a:pt x="683" y="3209"/>
                    <a:pt x="699" y="3207"/>
                  </a:cubicBezTo>
                  <a:cubicBezTo>
                    <a:pt x="1115" y="3174"/>
                    <a:pt x="808" y="891"/>
                    <a:pt x="612" y="38"/>
                  </a:cubicBezTo>
                  <a:cubicBezTo>
                    <a:pt x="608" y="12"/>
                    <a:pt x="588" y="1"/>
                    <a:pt x="5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955;p41">
              <a:extLst>
                <a:ext uri="{FF2B5EF4-FFF2-40B4-BE49-F238E27FC236}">
                  <a16:creationId xmlns:a16="http://schemas.microsoft.com/office/drawing/2014/main" id="{D2A08967-63AC-31FB-F88B-83274BD5BB57}"/>
                </a:ext>
              </a:extLst>
            </p:cNvPr>
            <p:cNvSpPr/>
            <p:nvPr/>
          </p:nvSpPr>
          <p:spPr>
            <a:xfrm>
              <a:off x="14839500" y="221450"/>
              <a:ext cx="303000" cy="172750"/>
            </a:xfrm>
            <a:custGeom>
              <a:avLst/>
              <a:gdLst/>
              <a:ahLst/>
              <a:cxnLst/>
              <a:rect l="l" t="t" r="r" b="b"/>
              <a:pathLst>
                <a:path w="12120" h="6910" extrusionOk="0">
                  <a:moveTo>
                    <a:pt x="5155" y="0"/>
                  </a:moveTo>
                  <a:cubicBezTo>
                    <a:pt x="3687" y="0"/>
                    <a:pt x="1585" y="260"/>
                    <a:pt x="972" y="1670"/>
                  </a:cubicBezTo>
                  <a:cubicBezTo>
                    <a:pt x="1" y="3906"/>
                    <a:pt x="841" y="6738"/>
                    <a:pt x="1620" y="6889"/>
                  </a:cubicBezTo>
                  <a:cubicBezTo>
                    <a:pt x="1691" y="6903"/>
                    <a:pt x="1760" y="6910"/>
                    <a:pt x="1827" y="6910"/>
                  </a:cubicBezTo>
                  <a:cubicBezTo>
                    <a:pt x="3255" y="6910"/>
                    <a:pt x="3835" y="3931"/>
                    <a:pt x="3835" y="3931"/>
                  </a:cubicBezTo>
                  <a:cubicBezTo>
                    <a:pt x="3835" y="3931"/>
                    <a:pt x="4027" y="3944"/>
                    <a:pt x="4341" y="3944"/>
                  </a:cubicBezTo>
                  <a:cubicBezTo>
                    <a:pt x="5504" y="3944"/>
                    <a:pt x="8339" y="3757"/>
                    <a:pt x="9233" y="1997"/>
                  </a:cubicBezTo>
                  <a:cubicBezTo>
                    <a:pt x="9233" y="1997"/>
                    <a:pt x="10405" y="4234"/>
                    <a:pt x="11585" y="4234"/>
                  </a:cubicBezTo>
                  <a:cubicBezTo>
                    <a:pt x="11600" y="4234"/>
                    <a:pt x="11615" y="4234"/>
                    <a:pt x="11630" y="4233"/>
                  </a:cubicBezTo>
                  <a:cubicBezTo>
                    <a:pt x="12119" y="4208"/>
                    <a:pt x="12066" y="39"/>
                    <a:pt x="7542" y="39"/>
                  </a:cubicBezTo>
                  <a:cubicBezTo>
                    <a:pt x="7263" y="39"/>
                    <a:pt x="6968" y="55"/>
                    <a:pt x="6654" y="89"/>
                  </a:cubicBezTo>
                  <a:cubicBezTo>
                    <a:pt x="6654" y="89"/>
                    <a:pt x="6013" y="0"/>
                    <a:pt x="5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956;p41">
              <a:extLst>
                <a:ext uri="{FF2B5EF4-FFF2-40B4-BE49-F238E27FC236}">
                  <a16:creationId xmlns:a16="http://schemas.microsoft.com/office/drawing/2014/main" id="{3E8D00F7-8F2C-2F42-EF19-8F33BF712021}"/>
                </a:ext>
              </a:extLst>
            </p:cNvPr>
            <p:cNvSpPr/>
            <p:nvPr/>
          </p:nvSpPr>
          <p:spPr>
            <a:xfrm>
              <a:off x="14821825" y="368025"/>
              <a:ext cx="84425" cy="74550"/>
            </a:xfrm>
            <a:custGeom>
              <a:avLst/>
              <a:gdLst/>
              <a:ahLst/>
              <a:cxnLst/>
              <a:rect l="l" t="t" r="r" b="b"/>
              <a:pathLst>
                <a:path w="3377" h="2982" extrusionOk="0">
                  <a:moveTo>
                    <a:pt x="2009" y="1"/>
                  </a:moveTo>
                  <a:cubicBezTo>
                    <a:pt x="1917" y="1"/>
                    <a:pt x="1821" y="8"/>
                    <a:pt x="1721" y="22"/>
                  </a:cubicBezTo>
                  <a:cubicBezTo>
                    <a:pt x="484" y="209"/>
                    <a:pt x="1" y="2161"/>
                    <a:pt x="1513" y="2849"/>
                  </a:cubicBezTo>
                  <a:cubicBezTo>
                    <a:pt x="1731" y="2948"/>
                    <a:pt x="1969" y="2981"/>
                    <a:pt x="2190" y="2981"/>
                  </a:cubicBezTo>
                  <a:cubicBezTo>
                    <a:pt x="2642" y="2981"/>
                    <a:pt x="3025" y="2842"/>
                    <a:pt x="3025" y="2842"/>
                  </a:cubicBezTo>
                  <a:lnTo>
                    <a:pt x="3377" y="615"/>
                  </a:lnTo>
                  <a:cubicBezTo>
                    <a:pt x="3377" y="615"/>
                    <a:pt x="2882" y="1"/>
                    <a:pt x="20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957;p41">
              <a:extLst>
                <a:ext uri="{FF2B5EF4-FFF2-40B4-BE49-F238E27FC236}">
                  <a16:creationId xmlns:a16="http://schemas.microsoft.com/office/drawing/2014/main" id="{622498FF-7217-92C5-9276-5668D0626684}"/>
                </a:ext>
              </a:extLst>
            </p:cNvPr>
            <p:cNvSpPr/>
            <p:nvPr/>
          </p:nvSpPr>
          <p:spPr>
            <a:xfrm>
              <a:off x="16687500" y="1779150"/>
              <a:ext cx="220925" cy="746900"/>
            </a:xfrm>
            <a:custGeom>
              <a:avLst/>
              <a:gdLst/>
              <a:ahLst/>
              <a:cxnLst/>
              <a:rect l="l" t="t" r="r" b="b"/>
              <a:pathLst>
                <a:path w="8837" h="29876" extrusionOk="0">
                  <a:moveTo>
                    <a:pt x="993" y="0"/>
                  </a:moveTo>
                  <a:cubicBezTo>
                    <a:pt x="922" y="0"/>
                    <a:pt x="850" y="9"/>
                    <a:pt x="778" y="26"/>
                  </a:cubicBezTo>
                  <a:cubicBezTo>
                    <a:pt x="299" y="142"/>
                    <a:pt x="1" y="620"/>
                    <a:pt x="106" y="1101"/>
                  </a:cubicBezTo>
                  <a:lnTo>
                    <a:pt x="6954" y="29184"/>
                  </a:lnTo>
                  <a:cubicBezTo>
                    <a:pt x="7054" y="29589"/>
                    <a:pt x="7418" y="29876"/>
                    <a:pt x="7835" y="29876"/>
                  </a:cubicBezTo>
                  <a:cubicBezTo>
                    <a:pt x="7908" y="29876"/>
                    <a:pt x="7981" y="29867"/>
                    <a:pt x="8051" y="29850"/>
                  </a:cubicBezTo>
                  <a:cubicBezTo>
                    <a:pt x="8538" y="29732"/>
                    <a:pt x="8836" y="29240"/>
                    <a:pt x="8718" y="28753"/>
                  </a:cubicBezTo>
                  <a:lnTo>
                    <a:pt x="1868" y="670"/>
                  </a:lnTo>
                  <a:cubicBezTo>
                    <a:pt x="1760" y="267"/>
                    <a:pt x="1394" y="0"/>
                    <a:pt x="993" y="0"/>
                  </a:cubicBezTo>
                  <a:close/>
                </a:path>
              </a:pathLst>
            </a:custGeom>
            <a:solidFill>
              <a:srgbClr val="7383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958;p41">
              <a:extLst>
                <a:ext uri="{FF2B5EF4-FFF2-40B4-BE49-F238E27FC236}">
                  <a16:creationId xmlns:a16="http://schemas.microsoft.com/office/drawing/2014/main" id="{2F5BB993-B235-E8FA-7F76-BDBE3E9EFA1D}"/>
                </a:ext>
              </a:extLst>
            </p:cNvPr>
            <p:cNvSpPr/>
            <p:nvPr/>
          </p:nvSpPr>
          <p:spPr>
            <a:xfrm>
              <a:off x="16017400" y="1779150"/>
              <a:ext cx="221450" cy="746900"/>
            </a:xfrm>
            <a:custGeom>
              <a:avLst/>
              <a:gdLst/>
              <a:ahLst/>
              <a:cxnLst/>
              <a:rect l="l" t="t" r="r" b="b"/>
              <a:pathLst>
                <a:path w="8858" h="29876" extrusionOk="0">
                  <a:moveTo>
                    <a:pt x="7866" y="0"/>
                  </a:moveTo>
                  <a:cubicBezTo>
                    <a:pt x="7465" y="0"/>
                    <a:pt x="7099" y="268"/>
                    <a:pt x="6989" y="672"/>
                  </a:cubicBezTo>
                  <a:lnTo>
                    <a:pt x="140" y="28753"/>
                  </a:lnTo>
                  <a:cubicBezTo>
                    <a:pt x="1" y="29325"/>
                    <a:pt x="434" y="29876"/>
                    <a:pt x="1023" y="29876"/>
                  </a:cubicBezTo>
                  <a:cubicBezTo>
                    <a:pt x="1441" y="29876"/>
                    <a:pt x="1804" y="29589"/>
                    <a:pt x="1903" y="29185"/>
                  </a:cubicBezTo>
                  <a:lnTo>
                    <a:pt x="8753" y="1103"/>
                  </a:lnTo>
                  <a:cubicBezTo>
                    <a:pt x="8858" y="621"/>
                    <a:pt x="8560" y="144"/>
                    <a:pt x="8081" y="26"/>
                  </a:cubicBezTo>
                  <a:cubicBezTo>
                    <a:pt x="8009" y="9"/>
                    <a:pt x="7937" y="0"/>
                    <a:pt x="78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959;p41">
              <a:extLst>
                <a:ext uri="{FF2B5EF4-FFF2-40B4-BE49-F238E27FC236}">
                  <a16:creationId xmlns:a16="http://schemas.microsoft.com/office/drawing/2014/main" id="{7A9F0626-5075-6B67-57E8-DCC22C59BFD0}"/>
                </a:ext>
              </a:extLst>
            </p:cNvPr>
            <p:cNvSpPr/>
            <p:nvPr/>
          </p:nvSpPr>
          <p:spPr>
            <a:xfrm>
              <a:off x="16831725" y="1713275"/>
              <a:ext cx="221425" cy="746925"/>
            </a:xfrm>
            <a:custGeom>
              <a:avLst/>
              <a:gdLst/>
              <a:ahLst/>
              <a:cxnLst/>
              <a:rect l="l" t="t" r="r" b="b"/>
              <a:pathLst>
                <a:path w="8857" h="29877" extrusionOk="0">
                  <a:moveTo>
                    <a:pt x="993" y="1"/>
                  </a:moveTo>
                  <a:cubicBezTo>
                    <a:pt x="922" y="1"/>
                    <a:pt x="850" y="9"/>
                    <a:pt x="778" y="27"/>
                  </a:cubicBezTo>
                  <a:cubicBezTo>
                    <a:pt x="299" y="143"/>
                    <a:pt x="1" y="620"/>
                    <a:pt x="105" y="1102"/>
                  </a:cubicBezTo>
                  <a:lnTo>
                    <a:pt x="6954" y="29184"/>
                  </a:lnTo>
                  <a:cubicBezTo>
                    <a:pt x="7053" y="29590"/>
                    <a:pt x="7416" y="29875"/>
                    <a:pt x="7835" y="29877"/>
                  </a:cubicBezTo>
                  <a:cubicBezTo>
                    <a:pt x="8423" y="29877"/>
                    <a:pt x="8856" y="29325"/>
                    <a:pt x="8718" y="28754"/>
                  </a:cubicBezTo>
                  <a:lnTo>
                    <a:pt x="1868" y="671"/>
                  </a:lnTo>
                  <a:cubicBezTo>
                    <a:pt x="1759" y="267"/>
                    <a:pt x="1393" y="1"/>
                    <a:pt x="993" y="1"/>
                  </a:cubicBezTo>
                  <a:close/>
                </a:path>
              </a:pathLst>
            </a:custGeom>
            <a:solidFill>
              <a:srgbClr val="7383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960;p41">
              <a:extLst>
                <a:ext uri="{FF2B5EF4-FFF2-40B4-BE49-F238E27FC236}">
                  <a16:creationId xmlns:a16="http://schemas.microsoft.com/office/drawing/2014/main" id="{33A8BE23-74A9-49D4-3D73-E21BD2DF482D}"/>
                </a:ext>
              </a:extLst>
            </p:cNvPr>
            <p:cNvSpPr/>
            <p:nvPr/>
          </p:nvSpPr>
          <p:spPr>
            <a:xfrm>
              <a:off x="16161625" y="1713325"/>
              <a:ext cx="221375" cy="746875"/>
            </a:xfrm>
            <a:custGeom>
              <a:avLst/>
              <a:gdLst/>
              <a:ahLst/>
              <a:cxnLst/>
              <a:rect l="l" t="t" r="r" b="b"/>
              <a:pathLst>
                <a:path w="8855" h="29875" extrusionOk="0">
                  <a:moveTo>
                    <a:pt x="7864" y="0"/>
                  </a:moveTo>
                  <a:cubicBezTo>
                    <a:pt x="7463" y="0"/>
                    <a:pt x="7099" y="267"/>
                    <a:pt x="6989" y="669"/>
                  </a:cubicBezTo>
                  <a:lnTo>
                    <a:pt x="140" y="28752"/>
                  </a:lnTo>
                  <a:cubicBezTo>
                    <a:pt x="1" y="29323"/>
                    <a:pt x="434" y="29875"/>
                    <a:pt x="1023" y="29875"/>
                  </a:cubicBezTo>
                  <a:cubicBezTo>
                    <a:pt x="1441" y="29873"/>
                    <a:pt x="1804" y="29588"/>
                    <a:pt x="1903" y="29182"/>
                  </a:cubicBezTo>
                  <a:lnTo>
                    <a:pt x="8752" y="1100"/>
                  </a:lnTo>
                  <a:cubicBezTo>
                    <a:pt x="8855" y="618"/>
                    <a:pt x="8557" y="143"/>
                    <a:pt x="8080" y="26"/>
                  </a:cubicBezTo>
                  <a:cubicBezTo>
                    <a:pt x="8007" y="9"/>
                    <a:pt x="7935" y="0"/>
                    <a:pt x="78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961;p41">
              <a:extLst>
                <a:ext uri="{FF2B5EF4-FFF2-40B4-BE49-F238E27FC236}">
                  <a16:creationId xmlns:a16="http://schemas.microsoft.com/office/drawing/2014/main" id="{37FE460E-6AD1-CF0E-9FEA-53828F6656F5}"/>
                </a:ext>
              </a:extLst>
            </p:cNvPr>
            <p:cNvSpPr/>
            <p:nvPr/>
          </p:nvSpPr>
          <p:spPr>
            <a:xfrm>
              <a:off x="16032650" y="772600"/>
              <a:ext cx="1189375" cy="1108275"/>
            </a:xfrm>
            <a:custGeom>
              <a:avLst/>
              <a:gdLst/>
              <a:ahLst/>
              <a:cxnLst/>
              <a:rect l="l" t="t" r="r" b="b"/>
              <a:pathLst>
                <a:path w="47575" h="44331" extrusionOk="0">
                  <a:moveTo>
                    <a:pt x="28883" y="0"/>
                  </a:moveTo>
                  <a:cubicBezTo>
                    <a:pt x="21133" y="0"/>
                    <a:pt x="13429" y="2070"/>
                    <a:pt x="12388" y="5717"/>
                  </a:cubicBezTo>
                  <a:cubicBezTo>
                    <a:pt x="10278" y="13097"/>
                    <a:pt x="18880" y="32035"/>
                    <a:pt x="15154" y="33788"/>
                  </a:cubicBezTo>
                  <a:cubicBezTo>
                    <a:pt x="12914" y="34842"/>
                    <a:pt x="10203" y="35693"/>
                    <a:pt x="5771" y="36345"/>
                  </a:cubicBezTo>
                  <a:cubicBezTo>
                    <a:pt x="0" y="37196"/>
                    <a:pt x="1026" y="44330"/>
                    <a:pt x="5771" y="44330"/>
                  </a:cubicBezTo>
                  <a:lnTo>
                    <a:pt x="34133" y="44330"/>
                  </a:lnTo>
                  <a:cubicBezTo>
                    <a:pt x="39273" y="44330"/>
                    <a:pt x="39669" y="39322"/>
                    <a:pt x="39669" y="35632"/>
                  </a:cubicBezTo>
                  <a:cubicBezTo>
                    <a:pt x="39669" y="31942"/>
                    <a:pt x="47575" y="16655"/>
                    <a:pt x="45729" y="7035"/>
                  </a:cubicBezTo>
                  <a:cubicBezTo>
                    <a:pt x="44796" y="2169"/>
                    <a:pt x="36815" y="0"/>
                    <a:pt x="288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962;p41">
              <a:extLst>
                <a:ext uri="{FF2B5EF4-FFF2-40B4-BE49-F238E27FC236}">
                  <a16:creationId xmlns:a16="http://schemas.microsoft.com/office/drawing/2014/main" id="{4EFA716A-6BE5-AA96-C6CA-906E4410FD7D}"/>
                </a:ext>
              </a:extLst>
            </p:cNvPr>
            <p:cNvSpPr/>
            <p:nvPr/>
          </p:nvSpPr>
          <p:spPr>
            <a:xfrm>
              <a:off x="15650875" y="1421175"/>
              <a:ext cx="1036875" cy="980075"/>
            </a:xfrm>
            <a:custGeom>
              <a:avLst/>
              <a:gdLst/>
              <a:ahLst/>
              <a:cxnLst/>
              <a:rect l="l" t="t" r="r" b="b"/>
              <a:pathLst>
                <a:path w="41475" h="39203" extrusionOk="0">
                  <a:moveTo>
                    <a:pt x="35809" y="0"/>
                  </a:moveTo>
                  <a:cubicBezTo>
                    <a:pt x="35410" y="0"/>
                    <a:pt x="34986" y="40"/>
                    <a:pt x="34539" y="125"/>
                  </a:cubicBezTo>
                  <a:cubicBezTo>
                    <a:pt x="26942" y="1569"/>
                    <a:pt x="14983" y="8288"/>
                    <a:pt x="14337" y="9875"/>
                  </a:cubicBezTo>
                  <a:cubicBezTo>
                    <a:pt x="13697" y="11459"/>
                    <a:pt x="4356" y="35889"/>
                    <a:pt x="4170" y="36259"/>
                  </a:cubicBezTo>
                  <a:cubicBezTo>
                    <a:pt x="4068" y="36461"/>
                    <a:pt x="2818" y="37053"/>
                    <a:pt x="1736" y="37649"/>
                  </a:cubicBezTo>
                  <a:cubicBezTo>
                    <a:pt x="812" y="38157"/>
                    <a:pt x="1" y="38672"/>
                    <a:pt x="111" y="38953"/>
                  </a:cubicBezTo>
                  <a:cubicBezTo>
                    <a:pt x="182" y="39131"/>
                    <a:pt x="964" y="39202"/>
                    <a:pt x="2043" y="39202"/>
                  </a:cubicBezTo>
                  <a:cubicBezTo>
                    <a:pt x="4629" y="39202"/>
                    <a:pt x="8922" y="38794"/>
                    <a:pt x="9200" y="38489"/>
                  </a:cubicBezTo>
                  <a:cubicBezTo>
                    <a:pt x="9470" y="38192"/>
                    <a:pt x="9278" y="37412"/>
                    <a:pt x="9233" y="36769"/>
                  </a:cubicBezTo>
                  <a:cubicBezTo>
                    <a:pt x="9210" y="36478"/>
                    <a:pt x="9206" y="36205"/>
                    <a:pt x="9316" y="36039"/>
                  </a:cubicBezTo>
                  <a:cubicBezTo>
                    <a:pt x="15808" y="26258"/>
                    <a:pt x="19381" y="15408"/>
                    <a:pt x="19907" y="14035"/>
                  </a:cubicBezTo>
                  <a:cubicBezTo>
                    <a:pt x="20429" y="12664"/>
                    <a:pt x="35125" y="12156"/>
                    <a:pt x="39636" y="6579"/>
                  </a:cubicBezTo>
                  <a:cubicBezTo>
                    <a:pt x="41474" y="4308"/>
                    <a:pt x="39968" y="0"/>
                    <a:pt x="35809" y="0"/>
                  </a:cubicBez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963;p41">
              <a:extLst>
                <a:ext uri="{FF2B5EF4-FFF2-40B4-BE49-F238E27FC236}">
                  <a16:creationId xmlns:a16="http://schemas.microsoft.com/office/drawing/2014/main" id="{C10405D6-D1DB-A61D-C2DA-9DA77D602C97}"/>
                </a:ext>
              </a:extLst>
            </p:cNvPr>
            <p:cNvSpPr/>
            <p:nvPr/>
          </p:nvSpPr>
          <p:spPr>
            <a:xfrm>
              <a:off x="15587850" y="2297475"/>
              <a:ext cx="327950" cy="119025"/>
            </a:xfrm>
            <a:custGeom>
              <a:avLst/>
              <a:gdLst/>
              <a:ahLst/>
              <a:cxnLst/>
              <a:rect l="l" t="t" r="r" b="b"/>
              <a:pathLst>
                <a:path w="13118" h="4761" extrusionOk="0">
                  <a:moveTo>
                    <a:pt x="5911" y="1"/>
                  </a:moveTo>
                  <a:cubicBezTo>
                    <a:pt x="5911" y="1"/>
                    <a:pt x="14" y="2165"/>
                    <a:pt x="5" y="3727"/>
                  </a:cubicBezTo>
                  <a:cubicBezTo>
                    <a:pt x="1" y="4522"/>
                    <a:pt x="3121" y="4761"/>
                    <a:pt x="6257" y="4761"/>
                  </a:cubicBezTo>
                  <a:cubicBezTo>
                    <a:pt x="9285" y="4761"/>
                    <a:pt x="12328" y="4538"/>
                    <a:pt x="12588" y="4379"/>
                  </a:cubicBezTo>
                  <a:cubicBezTo>
                    <a:pt x="13117" y="4055"/>
                    <a:pt x="12612" y="39"/>
                    <a:pt x="12612" y="39"/>
                  </a:cubicBezTo>
                  <a:lnTo>
                    <a:pt x="5911" y="1"/>
                  </a:lnTo>
                  <a:close/>
                </a:path>
              </a:pathLst>
            </a:custGeom>
            <a:solidFill>
              <a:srgbClr val="E0B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964;p41">
              <a:extLst>
                <a:ext uri="{FF2B5EF4-FFF2-40B4-BE49-F238E27FC236}">
                  <a16:creationId xmlns:a16="http://schemas.microsoft.com/office/drawing/2014/main" id="{A79E4086-0F23-B214-3A76-3A70C3C637E6}"/>
                </a:ext>
              </a:extLst>
            </p:cNvPr>
            <p:cNvSpPr/>
            <p:nvPr/>
          </p:nvSpPr>
          <p:spPr>
            <a:xfrm>
              <a:off x="15568650" y="2388125"/>
              <a:ext cx="353850" cy="44300"/>
            </a:xfrm>
            <a:custGeom>
              <a:avLst/>
              <a:gdLst/>
              <a:ahLst/>
              <a:cxnLst/>
              <a:rect l="l" t="t" r="r" b="b"/>
              <a:pathLst>
                <a:path w="14154" h="1772" extrusionOk="0">
                  <a:moveTo>
                    <a:pt x="600" y="1"/>
                  </a:moveTo>
                  <a:cubicBezTo>
                    <a:pt x="226" y="1"/>
                    <a:pt x="1" y="622"/>
                    <a:pt x="398" y="794"/>
                  </a:cubicBezTo>
                  <a:cubicBezTo>
                    <a:pt x="2325" y="1624"/>
                    <a:pt x="4426" y="1706"/>
                    <a:pt x="6488" y="1754"/>
                  </a:cubicBezTo>
                  <a:cubicBezTo>
                    <a:pt x="6988" y="1765"/>
                    <a:pt x="7485" y="1771"/>
                    <a:pt x="7979" y="1771"/>
                  </a:cubicBezTo>
                  <a:cubicBezTo>
                    <a:pt x="9870" y="1771"/>
                    <a:pt x="11735" y="1678"/>
                    <a:pt x="13628" y="1399"/>
                  </a:cubicBezTo>
                  <a:cubicBezTo>
                    <a:pt x="14153" y="1321"/>
                    <a:pt x="13970" y="556"/>
                    <a:pt x="13476" y="556"/>
                  </a:cubicBezTo>
                  <a:cubicBezTo>
                    <a:pt x="13452" y="556"/>
                    <a:pt x="13428" y="557"/>
                    <a:pt x="13402" y="561"/>
                  </a:cubicBezTo>
                  <a:cubicBezTo>
                    <a:pt x="11607" y="825"/>
                    <a:pt x="9840" y="916"/>
                    <a:pt x="8048" y="916"/>
                  </a:cubicBezTo>
                  <a:cubicBezTo>
                    <a:pt x="7598" y="916"/>
                    <a:pt x="7145" y="910"/>
                    <a:pt x="6691" y="900"/>
                  </a:cubicBezTo>
                  <a:cubicBezTo>
                    <a:pt x="4654" y="853"/>
                    <a:pt x="2661" y="741"/>
                    <a:pt x="727" y="24"/>
                  </a:cubicBezTo>
                  <a:cubicBezTo>
                    <a:pt x="683" y="8"/>
                    <a:pt x="641" y="1"/>
                    <a:pt x="600" y="1"/>
                  </a:cubicBezTo>
                  <a:close/>
                </a:path>
              </a:pathLst>
            </a:custGeom>
            <a:solidFill>
              <a:srgbClr val="544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965;p41">
              <a:extLst>
                <a:ext uri="{FF2B5EF4-FFF2-40B4-BE49-F238E27FC236}">
                  <a16:creationId xmlns:a16="http://schemas.microsoft.com/office/drawing/2014/main" id="{BA3FBFD4-FD17-99B2-D1EF-0AEDEE7FEFC6}"/>
                </a:ext>
              </a:extLst>
            </p:cNvPr>
            <p:cNvSpPr/>
            <p:nvPr/>
          </p:nvSpPr>
          <p:spPr>
            <a:xfrm>
              <a:off x="15698275" y="2293225"/>
              <a:ext cx="54625" cy="39450"/>
            </a:xfrm>
            <a:custGeom>
              <a:avLst/>
              <a:gdLst/>
              <a:ahLst/>
              <a:cxnLst/>
              <a:rect l="l" t="t" r="r" b="b"/>
              <a:pathLst>
                <a:path w="2185" h="1578" extrusionOk="0">
                  <a:moveTo>
                    <a:pt x="633" y="1"/>
                  </a:moveTo>
                  <a:cubicBezTo>
                    <a:pt x="440" y="1"/>
                    <a:pt x="253" y="63"/>
                    <a:pt x="89" y="212"/>
                  </a:cubicBezTo>
                  <a:cubicBezTo>
                    <a:pt x="0" y="292"/>
                    <a:pt x="23" y="447"/>
                    <a:pt x="125" y="502"/>
                  </a:cubicBezTo>
                  <a:cubicBezTo>
                    <a:pt x="384" y="648"/>
                    <a:pt x="685" y="702"/>
                    <a:pt x="935" y="863"/>
                  </a:cubicBezTo>
                  <a:cubicBezTo>
                    <a:pt x="1186" y="1026"/>
                    <a:pt x="1317" y="1265"/>
                    <a:pt x="1514" y="1477"/>
                  </a:cubicBezTo>
                  <a:cubicBezTo>
                    <a:pt x="1578" y="1547"/>
                    <a:pt x="1662" y="1577"/>
                    <a:pt x="1747" y="1577"/>
                  </a:cubicBezTo>
                  <a:cubicBezTo>
                    <a:pt x="1963" y="1577"/>
                    <a:pt x="2185" y="1381"/>
                    <a:pt x="2099" y="1142"/>
                  </a:cubicBezTo>
                  <a:cubicBezTo>
                    <a:pt x="1914" y="625"/>
                    <a:pt x="1244" y="1"/>
                    <a:pt x="633" y="1"/>
                  </a:cubicBezTo>
                  <a:close/>
                </a:path>
              </a:pathLst>
            </a:custGeom>
            <a:solidFill>
              <a:srgbClr val="544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966;p41">
              <a:extLst>
                <a:ext uri="{FF2B5EF4-FFF2-40B4-BE49-F238E27FC236}">
                  <a16:creationId xmlns:a16="http://schemas.microsoft.com/office/drawing/2014/main" id="{4F0B2AA8-38F3-1849-D788-B6C2E6F25D43}"/>
                </a:ext>
              </a:extLst>
            </p:cNvPr>
            <p:cNvSpPr/>
            <p:nvPr/>
          </p:nvSpPr>
          <p:spPr>
            <a:xfrm>
              <a:off x="15675275" y="2305100"/>
              <a:ext cx="54650" cy="39450"/>
            </a:xfrm>
            <a:custGeom>
              <a:avLst/>
              <a:gdLst/>
              <a:ahLst/>
              <a:cxnLst/>
              <a:rect l="l" t="t" r="r" b="b"/>
              <a:pathLst>
                <a:path w="2186" h="1578" extrusionOk="0">
                  <a:moveTo>
                    <a:pt x="633" y="1"/>
                  </a:moveTo>
                  <a:cubicBezTo>
                    <a:pt x="440" y="1"/>
                    <a:pt x="253" y="63"/>
                    <a:pt x="88" y="212"/>
                  </a:cubicBezTo>
                  <a:cubicBezTo>
                    <a:pt x="1" y="291"/>
                    <a:pt x="23" y="446"/>
                    <a:pt x="124" y="503"/>
                  </a:cubicBezTo>
                  <a:cubicBezTo>
                    <a:pt x="383" y="649"/>
                    <a:pt x="685" y="702"/>
                    <a:pt x="935" y="864"/>
                  </a:cubicBezTo>
                  <a:cubicBezTo>
                    <a:pt x="1185" y="1027"/>
                    <a:pt x="1317" y="1265"/>
                    <a:pt x="1514" y="1478"/>
                  </a:cubicBezTo>
                  <a:cubicBezTo>
                    <a:pt x="1578" y="1547"/>
                    <a:pt x="1662" y="1577"/>
                    <a:pt x="1746" y="1577"/>
                  </a:cubicBezTo>
                  <a:cubicBezTo>
                    <a:pt x="1963" y="1577"/>
                    <a:pt x="2185" y="1380"/>
                    <a:pt x="2098" y="1142"/>
                  </a:cubicBezTo>
                  <a:cubicBezTo>
                    <a:pt x="1913" y="626"/>
                    <a:pt x="1244" y="1"/>
                    <a:pt x="633" y="1"/>
                  </a:cubicBezTo>
                  <a:close/>
                </a:path>
              </a:pathLst>
            </a:custGeom>
            <a:solidFill>
              <a:srgbClr val="544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967;p41">
              <a:extLst>
                <a:ext uri="{FF2B5EF4-FFF2-40B4-BE49-F238E27FC236}">
                  <a16:creationId xmlns:a16="http://schemas.microsoft.com/office/drawing/2014/main" id="{D225866A-BB9D-B949-B032-05CBBE9A5A05}"/>
                </a:ext>
              </a:extLst>
            </p:cNvPr>
            <p:cNvSpPr/>
            <p:nvPr/>
          </p:nvSpPr>
          <p:spPr>
            <a:xfrm>
              <a:off x="15652275" y="2316950"/>
              <a:ext cx="54625" cy="39475"/>
            </a:xfrm>
            <a:custGeom>
              <a:avLst/>
              <a:gdLst/>
              <a:ahLst/>
              <a:cxnLst/>
              <a:rect l="l" t="t" r="r" b="b"/>
              <a:pathLst>
                <a:path w="2185" h="1579" extrusionOk="0">
                  <a:moveTo>
                    <a:pt x="634" y="1"/>
                  </a:moveTo>
                  <a:cubicBezTo>
                    <a:pt x="441" y="1"/>
                    <a:pt x="253" y="64"/>
                    <a:pt x="89" y="212"/>
                  </a:cubicBezTo>
                  <a:cubicBezTo>
                    <a:pt x="0" y="291"/>
                    <a:pt x="23" y="447"/>
                    <a:pt x="125" y="503"/>
                  </a:cubicBezTo>
                  <a:cubicBezTo>
                    <a:pt x="384" y="649"/>
                    <a:pt x="685" y="701"/>
                    <a:pt x="935" y="864"/>
                  </a:cubicBezTo>
                  <a:cubicBezTo>
                    <a:pt x="1186" y="1025"/>
                    <a:pt x="1318" y="1265"/>
                    <a:pt x="1514" y="1478"/>
                  </a:cubicBezTo>
                  <a:cubicBezTo>
                    <a:pt x="1578" y="1548"/>
                    <a:pt x="1662" y="1578"/>
                    <a:pt x="1747" y="1578"/>
                  </a:cubicBezTo>
                  <a:cubicBezTo>
                    <a:pt x="1963" y="1578"/>
                    <a:pt x="2185" y="1381"/>
                    <a:pt x="2099" y="1142"/>
                  </a:cubicBezTo>
                  <a:cubicBezTo>
                    <a:pt x="1913" y="626"/>
                    <a:pt x="1245" y="1"/>
                    <a:pt x="634" y="1"/>
                  </a:cubicBezTo>
                  <a:close/>
                </a:path>
              </a:pathLst>
            </a:custGeom>
            <a:solidFill>
              <a:srgbClr val="544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968;p41">
              <a:extLst>
                <a:ext uri="{FF2B5EF4-FFF2-40B4-BE49-F238E27FC236}">
                  <a16:creationId xmlns:a16="http://schemas.microsoft.com/office/drawing/2014/main" id="{223D8917-EAE9-E5E8-860F-D071427FAE7E}"/>
                </a:ext>
              </a:extLst>
            </p:cNvPr>
            <p:cNvSpPr/>
            <p:nvPr/>
          </p:nvSpPr>
          <p:spPr>
            <a:xfrm>
              <a:off x="15708200" y="1417950"/>
              <a:ext cx="1028675" cy="922600"/>
            </a:xfrm>
            <a:custGeom>
              <a:avLst/>
              <a:gdLst/>
              <a:ahLst/>
              <a:cxnLst/>
              <a:rect l="l" t="t" r="r" b="b"/>
              <a:pathLst>
                <a:path w="41147" h="36904" extrusionOk="0">
                  <a:moveTo>
                    <a:pt x="33043" y="1"/>
                  </a:moveTo>
                  <a:cubicBezTo>
                    <a:pt x="32105" y="1"/>
                    <a:pt x="31073" y="149"/>
                    <a:pt x="29968" y="477"/>
                  </a:cubicBezTo>
                  <a:cubicBezTo>
                    <a:pt x="22027" y="2832"/>
                    <a:pt x="13140" y="7752"/>
                    <a:pt x="11739" y="9483"/>
                  </a:cubicBezTo>
                  <a:cubicBezTo>
                    <a:pt x="10338" y="11214"/>
                    <a:pt x="0" y="34324"/>
                    <a:pt x="800" y="35012"/>
                  </a:cubicBezTo>
                  <a:cubicBezTo>
                    <a:pt x="2284" y="36288"/>
                    <a:pt x="4321" y="36903"/>
                    <a:pt x="5951" y="36903"/>
                  </a:cubicBezTo>
                  <a:cubicBezTo>
                    <a:pt x="7021" y="36903"/>
                    <a:pt x="7916" y="36638"/>
                    <a:pt x="8363" y="36120"/>
                  </a:cubicBezTo>
                  <a:cubicBezTo>
                    <a:pt x="17962" y="25004"/>
                    <a:pt x="19896" y="16473"/>
                    <a:pt x="19896" y="16473"/>
                  </a:cubicBezTo>
                  <a:cubicBezTo>
                    <a:pt x="19896" y="16473"/>
                    <a:pt x="28419" y="12784"/>
                    <a:pt x="33354" y="10168"/>
                  </a:cubicBezTo>
                  <a:cubicBezTo>
                    <a:pt x="41147" y="6037"/>
                    <a:pt x="39025" y="1"/>
                    <a:pt x="330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969;p41">
              <a:extLst>
                <a:ext uri="{FF2B5EF4-FFF2-40B4-BE49-F238E27FC236}">
                  <a16:creationId xmlns:a16="http://schemas.microsoft.com/office/drawing/2014/main" id="{E15F753E-35C4-BE60-24ED-CA75D3487DC4}"/>
                </a:ext>
              </a:extLst>
            </p:cNvPr>
            <p:cNvSpPr/>
            <p:nvPr/>
          </p:nvSpPr>
          <p:spPr>
            <a:xfrm>
              <a:off x="16233450" y="1452700"/>
              <a:ext cx="698425" cy="979575"/>
            </a:xfrm>
            <a:custGeom>
              <a:avLst/>
              <a:gdLst/>
              <a:ahLst/>
              <a:cxnLst/>
              <a:rect l="l" t="t" r="r" b="b"/>
              <a:pathLst>
                <a:path w="27937" h="39183" extrusionOk="0">
                  <a:moveTo>
                    <a:pt x="21930" y="0"/>
                  </a:moveTo>
                  <a:cubicBezTo>
                    <a:pt x="21584" y="0"/>
                    <a:pt x="21221" y="34"/>
                    <a:pt x="20842" y="106"/>
                  </a:cubicBezTo>
                  <a:cubicBezTo>
                    <a:pt x="13245" y="1549"/>
                    <a:pt x="1286" y="8268"/>
                    <a:pt x="641" y="9855"/>
                  </a:cubicBezTo>
                  <a:cubicBezTo>
                    <a:pt x="1" y="11439"/>
                    <a:pt x="7613" y="35869"/>
                    <a:pt x="7426" y="36238"/>
                  </a:cubicBezTo>
                  <a:cubicBezTo>
                    <a:pt x="7325" y="36442"/>
                    <a:pt x="6076" y="37033"/>
                    <a:pt x="4993" y="37629"/>
                  </a:cubicBezTo>
                  <a:cubicBezTo>
                    <a:pt x="4072" y="38137"/>
                    <a:pt x="3259" y="38652"/>
                    <a:pt x="3369" y="38932"/>
                  </a:cubicBezTo>
                  <a:cubicBezTo>
                    <a:pt x="3440" y="39111"/>
                    <a:pt x="4222" y="39182"/>
                    <a:pt x="5301" y="39182"/>
                  </a:cubicBezTo>
                  <a:cubicBezTo>
                    <a:pt x="7887" y="39182"/>
                    <a:pt x="12179" y="38774"/>
                    <a:pt x="12458" y="38468"/>
                  </a:cubicBezTo>
                  <a:cubicBezTo>
                    <a:pt x="12728" y="38172"/>
                    <a:pt x="12248" y="35988"/>
                    <a:pt x="12264" y="35632"/>
                  </a:cubicBezTo>
                  <a:cubicBezTo>
                    <a:pt x="12858" y="22732"/>
                    <a:pt x="8660" y="15278"/>
                    <a:pt x="8660" y="15278"/>
                  </a:cubicBezTo>
                  <a:cubicBezTo>
                    <a:pt x="9118" y="14908"/>
                    <a:pt x="20078" y="14216"/>
                    <a:pt x="25485" y="8082"/>
                  </a:cubicBezTo>
                  <a:cubicBezTo>
                    <a:pt x="27936" y="5301"/>
                    <a:pt x="26249" y="0"/>
                    <a:pt x="21930" y="0"/>
                  </a:cubicBez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970;p41">
              <a:extLst>
                <a:ext uri="{FF2B5EF4-FFF2-40B4-BE49-F238E27FC236}">
                  <a16:creationId xmlns:a16="http://schemas.microsoft.com/office/drawing/2014/main" id="{88AD4456-B44F-D3FD-E4CF-5C2847FBCADD}"/>
                </a:ext>
              </a:extLst>
            </p:cNvPr>
            <p:cNvSpPr/>
            <p:nvPr/>
          </p:nvSpPr>
          <p:spPr>
            <a:xfrm>
              <a:off x="16235850" y="2320925"/>
              <a:ext cx="327900" cy="119025"/>
            </a:xfrm>
            <a:custGeom>
              <a:avLst/>
              <a:gdLst/>
              <a:ahLst/>
              <a:cxnLst/>
              <a:rect l="l" t="t" r="r" b="b"/>
              <a:pathLst>
                <a:path w="13116" h="4761" extrusionOk="0">
                  <a:moveTo>
                    <a:pt x="5911" y="1"/>
                  </a:moveTo>
                  <a:cubicBezTo>
                    <a:pt x="5911" y="1"/>
                    <a:pt x="14" y="2165"/>
                    <a:pt x="5" y="3728"/>
                  </a:cubicBezTo>
                  <a:cubicBezTo>
                    <a:pt x="1" y="4522"/>
                    <a:pt x="3121" y="4760"/>
                    <a:pt x="6257" y="4760"/>
                  </a:cubicBezTo>
                  <a:cubicBezTo>
                    <a:pt x="9285" y="4760"/>
                    <a:pt x="12328" y="4538"/>
                    <a:pt x="12587" y="4379"/>
                  </a:cubicBezTo>
                  <a:cubicBezTo>
                    <a:pt x="13115" y="4055"/>
                    <a:pt x="12612" y="39"/>
                    <a:pt x="12612" y="39"/>
                  </a:cubicBezTo>
                  <a:lnTo>
                    <a:pt x="5911" y="1"/>
                  </a:lnTo>
                  <a:close/>
                </a:path>
              </a:pathLst>
            </a:custGeom>
            <a:solidFill>
              <a:srgbClr val="E0B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971;p41">
              <a:extLst>
                <a:ext uri="{FF2B5EF4-FFF2-40B4-BE49-F238E27FC236}">
                  <a16:creationId xmlns:a16="http://schemas.microsoft.com/office/drawing/2014/main" id="{F6B1A461-B720-855B-27C0-3C0685A39E0E}"/>
                </a:ext>
              </a:extLst>
            </p:cNvPr>
            <p:cNvSpPr/>
            <p:nvPr/>
          </p:nvSpPr>
          <p:spPr>
            <a:xfrm>
              <a:off x="16216600" y="2411550"/>
              <a:ext cx="353900" cy="44300"/>
            </a:xfrm>
            <a:custGeom>
              <a:avLst/>
              <a:gdLst/>
              <a:ahLst/>
              <a:cxnLst/>
              <a:rect l="l" t="t" r="r" b="b"/>
              <a:pathLst>
                <a:path w="14156" h="1772" extrusionOk="0">
                  <a:moveTo>
                    <a:pt x="602" y="1"/>
                  </a:moveTo>
                  <a:cubicBezTo>
                    <a:pt x="228" y="1"/>
                    <a:pt x="0" y="623"/>
                    <a:pt x="398" y="795"/>
                  </a:cubicBezTo>
                  <a:cubicBezTo>
                    <a:pt x="2326" y="1626"/>
                    <a:pt x="4427" y="1707"/>
                    <a:pt x="6490" y="1754"/>
                  </a:cubicBezTo>
                  <a:cubicBezTo>
                    <a:pt x="6994" y="1765"/>
                    <a:pt x="7494" y="1772"/>
                    <a:pt x="7993" y="1772"/>
                  </a:cubicBezTo>
                  <a:cubicBezTo>
                    <a:pt x="9879" y="1772"/>
                    <a:pt x="11740" y="1677"/>
                    <a:pt x="13629" y="1400"/>
                  </a:cubicBezTo>
                  <a:cubicBezTo>
                    <a:pt x="14156" y="1322"/>
                    <a:pt x="13970" y="555"/>
                    <a:pt x="13475" y="555"/>
                  </a:cubicBezTo>
                  <a:cubicBezTo>
                    <a:pt x="13452" y="555"/>
                    <a:pt x="13427" y="557"/>
                    <a:pt x="13402" y="561"/>
                  </a:cubicBezTo>
                  <a:cubicBezTo>
                    <a:pt x="11615" y="825"/>
                    <a:pt x="9855" y="916"/>
                    <a:pt x="8070" y="916"/>
                  </a:cubicBezTo>
                  <a:cubicBezTo>
                    <a:pt x="7613" y="916"/>
                    <a:pt x="7154" y="910"/>
                    <a:pt x="6692" y="900"/>
                  </a:cubicBezTo>
                  <a:cubicBezTo>
                    <a:pt x="4656" y="855"/>
                    <a:pt x="2663" y="743"/>
                    <a:pt x="728" y="24"/>
                  </a:cubicBezTo>
                  <a:cubicBezTo>
                    <a:pt x="685" y="8"/>
                    <a:pt x="643" y="1"/>
                    <a:pt x="602" y="1"/>
                  </a:cubicBezTo>
                  <a:close/>
                </a:path>
              </a:pathLst>
            </a:custGeom>
            <a:solidFill>
              <a:srgbClr val="544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972;p41">
              <a:extLst>
                <a:ext uri="{FF2B5EF4-FFF2-40B4-BE49-F238E27FC236}">
                  <a16:creationId xmlns:a16="http://schemas.microsoft.com/office/drawing/2014/main" id="{99DD8A53-541A-69EB-C224-E8AD97563D2A}"/>
                </a:ext>
              </a:extLst>
            </p:cNvPr>
            <p:cNvSpPr/>
            <p:nvPr/>
          </p:nvSpPr>
          <p:spPr>
            <a:xfrm>
              <a:off x="16346250" y="2316675"/>
              <a:ext cx="54650" cy="39450"/>
            </a:xfrm>
            <a:custGeom>
              <a:avLst/>
              <a:gdLst/>
              <a:ahLst/>
              <a:cxnLst/>
              <a:rect l="l" t="t" r="r" b="b"/>
              <a:pathLst>
                <a:path w="2186" h="1578" extrusionOk="0">
                  <a:moveTo>
                    <a:pt x="633" y="1"/>
                  </a:moveTo>
                  <a:cubicBezTo>
                    <a:pt x="440" y="1"/>
                    <a:pt x="252" y="63"/>
                    <a:pt x="88" y="212"/>
                  </a:cubicBezTo>
                  <a:cubicBezTo>
                    <a:pt x="1" y="292"/>
                    <a:pt x="23" y="446"/>
                    <a:pt x="124" y="503"/>
                  </a:cubicBezTo>
                  <a:cubicBezTo>
                    <a:pt x="383" y="650"/>
                    <a:pt x="684" y="702"/>
                    <a:pt x="936" y="863"/>
                  </a:cubicBezTo>
                  <a:cubicBezTo>
                    <a:pt x="1186" y="1025"/>
                    <a:pt x="1319" y="1265"/>
                    <a:pt x="1514" y="1477"/>
                  </a:cubicBezTo>
                  <a:cubicBezTo>
                    <a:pt x="1578" y="1547"/>
                    <a:pt x="1662" y="1577"/>
                    <a:pt x="1747" y="1577"/>
                  </a:cubicBezTo>
                  <a:cubicBezTo>
                    <a:pt x="1963" y="1577"/>
                    <a:pt x="2185" y="1381"/>
                    <a:pt x="2098" y="1141"/>
                  </a:cubicBezTo>
                  <a:cubicBezTo>
                    <a:pt x="1913" y="625"/>
                    <a:pt x="1244" y="1"/>
                    <a:pt x="633" y="1"/>
                  </a:cubicBezTo>
                  <a:close/>
                </a:path>
              </a:pathLst>
            </a:custGeom>
            <a:solidFill>
              <a:srgbClr val="544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973;p41">
              <a:extLst>
                <a:ext uri="{FF2B5EF4-FFF2-40B4-BE49-F238E27FC236}">
                  <a16:creationId xmlns:a16="http://schemas.microsoft.com/office/drawing/2014/main" id="{A9FE5035-E322-67A8-94E4-C4F1CAE3174E}"/>
                </a:ext>
              </a:extLst>
            </p:cNvPr>
            <p:cNvSpPr/>
            <p:nvPr/>
          </p:nvSpPr>
          <p:spPr>
            <a:xfrm>
              <a:off x="16323225" y="2328550"/>
              <a:ext cx="54650" cy="39450"/>
            </a:xfrm>
            <a:custGeom>
              <a:avLst/>
              <a:gdLst/>
              <a:ahLst/>
              <a:cxnLst/>
              <a:rect l="l" t="t" r="r" b="b"/>
              <a:pathLst>
                <a:path w="2186" h="1578" extrusionOk="0">
                  <a:moveTo>
                    <a:pt x="633" y="0"/>
                  </a:moveTo>
                  <a:cubicBezTo>
                    <a:pt x="440" y="0"/>
                    <a:pt x="252" y="63"/>
                    <a:pt x="88" y="211"/>
                  </a:cubicBezTo>
                  <a:cubicBezTo>
                    <a:pt x="1" y="291"/>
                    <a:pt x="24" y="447"/>
                    <a:pt x="125" y="502"/>
                  </a:cubicBezTo>
                  <a:cubicBezTo>
                    <a:pt x="385" y="647"/>
                    <a:pt x="686" y="701"/>
                    <a:pt x="936" y="863"/>
                  </a:cubicBezTo>
                  <a:cubicBezTo>
                    <a:pt x="1187" y="1025"/>
                    <a:pt x="1317" y="1264"/>
                    <a:pt x="1515" y="1478"/>
                  </a:cubicBezTo>
                  <a:cubicBezTo>
                    <a:pt x="1579" y="1547"/>
                    <a:pt x="1662" y="1577"/>
                    <a:pt x="1747" y="1577"/>
                  </a:cubicBezTo>
                  <a:cubicBezTo>
                    <a:pt x="1963" y="1577"/>
                    <a:pt x="2186" y="1380"/>
                    <a:pt x="2100" y="1142"/>
                  </a:cubicBezTo>
                  <a:cubicBezTo>
                    <a:pt x="1913" y="626"/>
                    <a:pt x="1243" y="0"/>
                    <a:pt x="633" y="0"/>
                  </a:cubicBezTo>
                  <a:close/>
                </a:path>
              </a:pathLst>
            </a:custGeom>
            <a:solidFill>
              <a:srgbClr val="544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974;p41">
              <a:extLst>
                <a:ext uri="{FF2B5EF4-FFF2-40B4-BE49-F238E27FC236}">
                  <a16:creationId xmlns:a16="http://schemas.microsoft.com/office/drawing/2014/main" id="{E07364EC-8DA2-5A0A-45C4-3839E38FB4E7}"/>
                </a:ext>
              </a:extLst>
            </p:cNvPr>
            <p:cNvSpPr/>
            <p:nvPr/>
          </p:nvSpPr>
          <p:spPr>
            <a:xfrm>
              <a:off x="16300225" y="2340425"/>
              <a:ext cx="54625" cy="39425"/>
            </a:xfrm>
            <a:custGeom>
              <a:avLst/>
              <a:gdLst/>
              <a:ahLst/>
              <a:cxnLst/>
              <a:rect l="l" t="t" r="r" b="b"/>
              <a:pathLst>
                <a:path w="2185" h="1577" extrusionOk="0">
                  <a:moveTo>
                    <a:pt x="634" y="1"/>
                  </a:moveTo>
                  <a:cubicBezTo>
                    <a:pt x="441" y="1"/>
                    <a:pt x="253" y="63"/>
                    <a:pt x="89" y="212"/>
                  </a:cubicBezTo>
                  <a:cubicBezTo>
                    <a:pt x="0" y="292"/>
                    <a:pt x="24" y="446"/>
                    <a:pt x="125" y="502"/>
                  </a:cubicBezTo>
                  <a:cubicBezTo>
                    <a:pt x="384" y="649"/>
                    <a:pt x="685" y="702"/>
                    <a:pt x="936" y="863"/>
                  </a:cubicBezTo>
                  <a:cubicBezTo>
                    <a:pt x="1186" y="1026"/>
                    <a:pt x="1318" y="1265"/>
                    <a:pt x="1514" y="1477"/>
                  </a:cubicBezTo>
                  <a:cubicBezTo>
                    <a:pt x="1578" y="1547"/>
                    <a:pt x="1662" y="1577"/>
                    <a:pt x="1747" y="1577"/>
                  </a:cubicBezTo>
                  <a:cubicBezTo>
                    <a:pt x="1963" y="1577"/>
                    <a:pt x="2185" y="1380"/>
                    <a:pt x="2099" y="1141"/>
                  </a:cubicBezTo>
                  <a:cubicBezTo>
                    <a:pt x="1914" y="625"/>
                    <a:pt x="1245" y="1"/>
                    <a:pt x="634" y="1"/>
                  </a:cubicBezTo>
                  <a:close/>
                </a:path>
              </a:pathLst>
            </a:custGeom>
            <a:solidFill>
              <a:srgbClr val="544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975;p41">
              <a:extLst>
                <a:ext uri="{FF2B5EF4-FFF2-40B4-BE49-F238E27FC236}">
                  <a16:creationId xmlns:a16="http://schemas.microsoft.com/office/drawing/2014/main" id="{A145F989-1036-AF4C-A8AF-E01B40FCF9AD}"/>
                </a:ext>
              </a:extLst>
            </p:cNvPr>
            <p:cNvSpPr/>
            <p:nvPr/>
          </p:nvSpPr>
          <p:spPr>
            <a:xfrm>
              <a:off x="16208475" y="1404100"/>
              <a:ext cx="749625" cy="942050"/>
            </a:xfrm>
            <a:custGeom>
              <a:avLst/>
              <a:gdLst/>
              <a:ahLst/>
              <a:cxnLst/>
              <a:rect l="l" t="t" r="r" b="b"/>
              <a:pathLst>
                <a:path w="29985" h="37682" extrusionOk="0">
                  <a:moveTo>
                    <a:pt x="27212" y="1"/>
                  </a:moveTo>
                  <a:lnTo>
                    <a:pt x="15972" y="2219"/>
                  </a:lnTo>
                  <a:cubicBezTo>
                    <a:pt x="15972" y="2219"/>
                    <a:pt x="2047" y="9518"/>
                    <a:pt x="1024" y="11288"/>
                  </a:cubicBezTo>
                  <a:cubicBezTo>
                    <a:pt x="0" y="13057"/>
                    <a:pt x="5148" y="36259"/>
                    <a:pt x="6453" y="36979"/>
                  </a:cubicBezTo>
                  <a:cubicBezTo>
                    <a:pt x="7421" y="37514"/>
                    <a:pt x="8715" y="37681"/>
                    <a:pt x="9959" y="37681"/>
                  </a:cubicBezTo>
                  <a:cubicBezTo>
                    <a:pt x="12061" y="37681"/>
                    <a:pt x="14020" y="37202"/>
                    <a:pt x="14020" y="37202"/>
                  </a:cubicBezTo>
                  <a:cubicBezTo>
                    <a:pt x="14584" y="28362"/>
                    <a:pt x="12002" y="17401"/>
                    <a:pt x="12002" y="17401"/>
                  </a:cubicBezTo>
                  <a:cubicBezTo>
                    <a:pt x="12002" y="17401"/>
                    <a:pt x="26115" y="15255"/>
                    <a:pt x="28281" y="9506"/>
                  </a:cubicBezTo>
                  <a:cubicBezTo>
                    <a:pt x="29984" y="4987"/>
                    <a:pt x="27212" y="1"/>
                    <a:pt x="272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976;p41">
              <a:extLst>
                <a:ext uri="{FF2B5EF4-FFF2-40B4-BE49-F238E27FC236}">
                  <a16:creationId xmlns:a16="http://schemas.microsoft.com/office/drawing/2014/main" id="{DF541340-C63D-6490-AB3F-8468D75FFBD8}"/>
                </a:ext>
              </a:extLst>
            </p:cNvPr>
            <p:cNvSpPr/>
            <p:nvPr/>
          </p:nvSpPr>
          <p:spPr>
            <a:xfrm>
              <a:off x="16215025" y="1466100"/>
              <a:ext cx="337125" cy="346575"/>
            </a:xfrm>
            <a:custGeom>
              <a:avLst/>
              <a:gdLst/>
              <a:ahLst/>
              <a:cxnLst/>
              <a:rect l="l" t="t" r="r" b="b"/>
              <a:pathLst>
                <a:path w="13485" h="13863" extrusionOk="0">
                  <a:moveTo>
                    <a:pt x="13325" y="0"/>
                  </a:moveTo>
                  <a:cubicBezTo>
                    <a:pt x="13288" y="0"/>
                    <a:pt x="13250" y="19"/>
                    <a:pt x="13222" y="60"/>
                  </a:cubicBezTo>
                  <a:cubicBezTo>
                    <a:pt x="13109" y="232"/>
                    <a:pt x="13081" y="462"/>
                    <a:pt x="13022" y="657"/>
                  </a:cubicBezTo>
                  <a:cubicBezTo>
                    <a:pt x="12975" y="811"/>
                    <a:pt x="12949" y="961"/>
                    <a:pt x="12921" y="1112"/>
                  </a:cubicBezTo>
                  <a:cubicBezTo>
                    <a:pt x="12898" y="1112"/>
                    <a:pt x="12875" y="1118"/>
                    <a:pt x="12854" y="1128"/>
                  </a:cubicBezTo>
                  <a:cubicBezTo>
                    <a:pt x="9539" y="2776"/>
                    <a:pt x="6325" y="4622"/>
                    <a:pt x="3229" y="6653"/>
                  </a:cubicBezTo>
                  <a:cubicBezTo>
                    <a:pt x="2381" y="7210"/>
                    <a:pt x="756" y="8075"/>
                    <a:pt x="426" y="9108"/>
                  </a:cubicBezTo>
                  <a:cubicBezTo>
                    <a:pt x="0" y="10439"/>
                    <a:pt x="631" y="12545"/>
                    <a:pt x="972" y="13838"/>
                  </a:cubicBezTo>
                  <a:cubicBezTo>
                    <a:pt x="976" y="13855"/>
                    <a:pt x="987" y="13862"/>
                    <a:pt x="1000" y="13862"/>
                  </a:cubicBezTo>
                  <a:cubicBezTo>
                    <a:pt x="1019" y="13862"/>
                    <a:pt x="1039" y="13845"/>
                    <a:pt x="1036" y="13819"/>
                  </a:cubicBezTo>
                  <a:cubicBezTo>
                    <a:pt x="810" y="12214"/>
                    <a:pt x="179" y="9729"/>
                    <a:pt x="1334" y="8435"/>
                  </a:cubicBezTo>
                  <a:cubicBezTo>
                    <a:pt x="2301" y="7349"/>
                    <a:pt x="3824" y="6567"/>
                    <a:pt x="5061" y="5826"/>
                  </a:cubicBezTo>
                  <a:cubicBezTo>
                    <a:pt x="7664" y="4267"/>
                    <a:pt x="10277" y="2718"/>
                    <a:pt x="13003" y="1381"/>
                  </a:cubicBezTo>
                  <a:cubicBezTo>
                    <a:pt x="13086" y="1340"/>
                    <a:pt x="13092" y="1259"/>
                    <a:pt x="13057" y="1195"/>
                  </a:cubicBezTo>
                  <a:cubicBezTo>
                    <a:pt x="13154" y="1068"/>
                    <a:pt x="13238" y="948"/>
                    <a:pt x="13302" y="777"/>
                  </a:cubicBezTo>
                  <a:cubicBezTo>
                    <a:pt x="13380" y="581"/>
                    <a:pt x="13484" y="338"/>
                    <a:pt x="13457" y="124"/>
                  </a:cubicBezTo>
                  <a:cubicBezTo>
                    <a:pt x="13447" y="49"/>
                    <a:pt x="13387" y="0"/>
                    <a:pt x="13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977;p41">
              <a:extLst>
                <a:ext uri="{FF2B5EF4-FFF2-40B4-BE49-F238E27FC236}">
                  <a16:creationId xmlns:a16="http://schemas.microsoft.com/office/drawing/2014/main" id="{C1430AAC-CC79-97BA-0979-6A1B91C4B080}"/>
                </a:ext>
              </a:extLst>
            </p:cNvPr>
            <p:cNvSpPr/>
            <p:nvPr/>
          </p:nvSpPr>
          <p:spPr>
            <a:xfrm>
              <a:off x="16301225" y="1508200"/>
              <a:ext cx="331150" cy="183850"/>
            </a:xfrm>
            <a:custGeom>
              <a:avLst/>
              <a:gdLst/>
              <a:ahLst/>
              <a:cxnLst/>
              <a:rect l="l" t="t" r="r" b="b"/>
              <a:pathLst>
                <a:path w="13246" h="7354" extrusionOk="0">
                  <a:moveTo>
                    <a:pt x="13143" y="0"/>
                  </a:moveTo>
                  <a:cubicBezTo>
                    <a:pt x="13136" y="0"/>
                    <a:pt x="13127" y="2"/>
                    <a:pt x="13119" y="6"/>
                  </a:cubicBezTo>
                  <a:cubicBezTo>
                    <a:pt x="8510" y="1851"/>
                    <a:pt x="4074" y="4384"/>
                    <a:pt x="40" y="7265"/>
                  </a:cubicBezTo>
                  <a:cubicBezTo>
                    <a:pt x="0" y="7294"/>
                    <a:pt x="24" y="7354"/>
                    <a:pt x="62" y="7354"/>
                  </a:cubicBezTo>
                  <a:cubicBezTo>
                    <a:pt x="70" y="7354"/>
                    <a:pt x="78" y="7351"/>
                    <a:pt x="87" y="7345"/>
                  </a:cubicBezTo>
                  <a:cubicBezTo>
                    <a:pt x="4282" y="4583"/>
                    <a:pt x="8630" y="2265"/>
                    <a:pt x="13178" y="145"/>
                  </a:cubicBezTo>
                  <a:cubicBezTo>
                    <a:pt x="13246" y="113"/>
                    <a:pt x="13209" y="0"/>
                    <a:pt x="13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978;p41">
              <a:extLst>
                <a:ext uri="{FF2B5EF4-FFF2-40B4-BE49-F238E27FC236}">
                  <a16:creationId xmlns:a16="http://schemas.microsoft.com/office/drawing/2014/main" id="{9C065186-537D-BF10-865E-DA09C2574CEC}"/>
                </a:ext>
              </a:extLst>
            </p:cNvPr>
            <p:cNvSpPr/>
            <p:nvPr/>
          </p:nvSpPr>
          <p:spPr>
            <a:xfrm>
              <a:off x="16282775" y="1734775"/>
              <a:ext cx="108825" cy="496250"/>
            </a:xfrm>
            <a:custGeom>
              <a:avLst/>
              <a:gdLst/>
              <a:ahLst/>
              <a:cxnLst/>
              <a:rect l="l" t="t" r="r" b="b"/>
              <a:pathLst>
                <a:path w="4353" h="19850" extrusionOk="0">
                  <a:moveTo>
                    <a:pt x="41" y="0"/>
                  </a:moveTo>
                  <a:cubicBezTo>
                    <a:pt x="27" y="0"/>
                    <a:pt x="13" y="10"/>
                    <a:pt x="13" y="29"/>
                  </a:cubicBezTo>
                  <a:cubicBezTo>
                    <a:pt x="0" y="3317"/>
                    <a:pt x="883" y="6585"/>
                    <a:pt x="1609" y="9771"/>
                  </a:cubicBezTo>
                  <a:cubicBezTo>
                    <a:pt x="2375" y="13137"/>
                    <a:pt x="3273" y="16482"/>
                    <a:pt x="4213" y="19803"/>
                  </a:cubicBezTo>
                  <a:cubicBezTo>
                    <a:pt x="4221" y="19836"/>
                    <a:pt x="4246" y="19850"/>
                    <a:pt x="4272" y="19850"/>
                  </a:cubicBezTo>
                  <a:cubicBezTo>
                    <a:pt x="4312" y="19850"/>
                    <a:pt x="4352" y="19817"/>
                    <a:pt x="4339" y="19768"/>
                  </a:cubicBezTo>
                  <a:cubicBezTo>
                    <a:pt x="3445" y="16578"/>
                    <a:pt x="2656" y="13374"/>
                    <a:pt x="1908" y="10146"/>
                  </a:cubicBezTo>
                  <a:cubicBezTo>
                    <a:pt x="1139" y="6822"/>
                    <a:pt x="284" y="3443"/>
                    <a:pt x="73" y="29"/>
                  </a:cubicBezTo>
                  <a:cubicBezTo>
                    <a:pt x="71" y="10"/>
                    <a:pt x="56" y="0"/>
                    <a:pt x="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979;p41">
              <a:extLst>
                <a:ext uri="{FF2B5EF4-FFF2-40B4-BE49-F238E27FC236}">
                  <a16:creationId xmlns:a16="http://schemas.microsoft.com/office/drawing/2014/main" id="{E435A91A-F0E1-D00E-BA1C-8B471895CAF6}"/>
                </a:ext>
              </a:extLst>
            </p:cNvPr>
            <p:cNvSpPr/>
            <p:nvPr/>
          </p:nvSpPr>
          <p:spPr>
            <a:xfrm>
              <a:off x="15776025" y="1710475"/>
              <a:ext cx="257000" cy="534700"/>
            </a:xfrm>
            <a:custGeom>
              <a:avLst/>
              <a:gdLst/>
              <a:ahLst/>
              <a:cxnLst/>
              <a:rect l="l" t="t" r="r" b="b"/>
              <a:pathLst>
                <a:path w="10280" h="21388" extrusionOk="0">
                  <a:moveTo>
                    <a:pt x="10223" y="1"/>
                  </a:moveTo>
                  <a:cubicBezTo>
                    <a:pt x="10200" y="1"/>
                    <a:pt x="10171" y="23"/>
                    <a:pt x="10145" y="76"/>
                  </a:cubicBezTo>
                  <a:cubicBezTo>
                    <a:pt x="6536" y="7290"/>
                    <a:pt x="3391" y="14253"/>
                    <a:pt x="12" y="21341"/>
                  </a:cubicBezTo>
                  <a:cubicBezTo>
                    <a:pt x="1" y="21365"/>
                    <a:pt x="21" y="21387"/>
                    <a:pt x="40" y="21387"/>
                  </a:cubicBezTo>
                  <a:cubicBezTo>
                    <a:pt x="49" y="21387"/>
                    <a:pt x="58" y="21383"/>
                    <a:pt x="64" y="21372"/>
                  </a:cubicBezTo>
                  <a:cubicBezTo>
                    <a:pt x="3704" y="14422"/>
                    <a:pt x="6941" y="7274"/>
                    <a:pt x="10238" y="155"/>
                  </a:cubicBezTo>
                  <a:cubicBezTo>
                    <a:pt x="10280" y="65"/>
                    <a:pt x="10260" y="1"/>
                    <a:pt x="102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980;p41">
              <a:extLst>
                <a:ext uri="{FF2B5EF4-FFF2-40B4-BE49-F238E27FC236}">
                  <a16:creationId xmlns:a16="http://schemas.microsoft.com/office/drawing/2014/main" id="{99E2BE5A-F13E-9834-410B-83F2A76CFB1F}"/>
                </a:ext>
              </a:extLst>
            </p:cNvPr>
            <p:cNvSpPr/>
            <p:nvPr/>
          </p:nvSpPr>
          <p:spPr>
            <a:xfrm>
              <a:off x="16067225" y="1485550"/>
              <a:ext cx="348650" cy="173725"/>
            </a:xfrm>
            <a:custGeom>
              <a:avLst/>
              <a:gdLst/>
              <a:ahLst/>
              <a:cxnLst/>
              <a:rect l="l" t="t" r="r" b="b"/>
              <a:pathLst>
                <a:path w="13946" h="6949" extrusionOk="0">
                  <a:moveTo>
                    <a:pt x="13878" y="0"/>
                  </a:moveTo>
                  <a:cubicBezTo>
                    <a:pt x="13874" y="0"/>
                    <a:pt x="13869" y="1"/>
                    <a:pt x="13864" y="2"/>
                  </a:cubicBezTo>
                  <a:cubicBezTo>
                    <a:pt x="9053" y="1678"/>
                    <a:pt x="4299" y="4202"/>
                    <a:pt x="9" y="6931"/>
                  </a:cubicBezTo>
                  <a:cubicBezTo>
                    <a:pt x="0" y="6937"/>
                    <a:pt x="6" y="6949"/>
                    <a:pt x="15" y="6949"/>
                  </a:cubicBezTo>
                  <a:cubicBezTo>
                    <a:pt x="17" y="6949"/>
                    <a:pt x="18" y="6949"/>
                    <a:pt x="19" y="6948"/>
                  </a:cubicBezTo>
                  <a:cubicBezTo>
                    <a:pt x="2270" y="5680"/>
                    <a:pt x="4523" y="4419"/>
                    <a:pt x="6837" y="3269"/>
                  </a:cubicBezTo>
                  <a:cubicBezTo>
                    <a:pt x="9153" y="2122"/>
                    <a:pt x="11550" y="1166"/>
                    <a:pt x="13899" y="90"/>
                  </a:cubicBezTo>
                  <a:cubicBezTo>
                    <a:pt x="13945" y="70"/>
                    <a:pt x="13921" y="0"/>
                    <a:pt x="138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981;p41">
              <a:extLst>
                <a:ext uri="{FF2B5EF4-FFF2-40B4-BE49-F238E27FC236}">
                  <a16:creationId xmlns:a16="http://schemas.microsoft.com/office/drawing/2014/main" id="{871C4E16-2874-212B-A0F9-799EDF001D57}"/>
                </a:ext>
              </a:extLst>
            </p:cNvPr>
            <p:cNvSpPr/>
            <p:nvPr/>
          </p:nvSpPr>
          <p:spPr>
            <a:xfrm>
              <a:off x="16392725" y="2260850"/>
              <a:ext cx="12475" cy="32575"/>
            </a:xfrm>
            <a:custGeom>
              <a:avLst/>
              <a:gdLst/>
              <a:ahLst/>
              <a:cxnLst/>
              <a:rect l="l" t="t" r="r" b="b"/>
              <a:pathLst>
                <a:path w="499" h="1303" extrusionOk="0">
                  <a:moveTo>
                    <a:pt x="81" y="0"/>
                  </a:moveTo>
                  <a:cubicBezTo>
                    <a:pt x="41" y="0"/>
                    <a:pt x="0" y="33"/>
                    <a:pt x="12" y="85"/>
                  </a:cubicBezTo>
                  <a:cubicBezTo>
                    <a:pt x="101" y="471"/>
                    <a:pt x="181" y="859"/>
                    <a:pt x="300" y="1236"/>
                  </a:cubicBezTo>
                  <a:cubicBezTo>
                    <a:pt x="315" y="1282"/>
                    <a:pt x="351" y="1303"/>
                    <a:pt x="388" y="1303"/>
                  </a:cubicBezTo>
                  <a:cubicBezTo>
                    <a:pt x="443" y="1303"/>
                    <a:pt x="499" y="1257"/>
                    <a:pt x="482" y="1186"/>
                  </a:cubicBezTo>
                  <a:cubicBezTo>
                    <a:pt x="393" y="801"/>
                    <a:pt x="265" y="426"/>
                    <a:pt x="146" y="49"/>
                  </a:cubicBezTo>
                  <a:cubicBezTo>
                    <a:pt x="135" y="15"/>
                    <a:pt x="108" y="0"/>
                    <a:pt x="81" y="0"/>
                  </a:cubicBezTo>
                  <a:close/>
                </a:path>
              </a:pathLst>
            </a:custGeom>
            <a:solidFill>
              <a:srgbClr val="7383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982;p41">
              <a:extLst>
                <a:ext uri="{FF2B5EF4-FFF2-40B4-BE49-F238E27FC236}">
                  <a16:creationId xmlns:a16="http://schemas.microsoft.com/office/drawing/2014/main" id="{4665D517-565A-AFCB-4CE5-0FD358EB096F}"/>
                </a:ext>
              </a:extLst>
            </p:cNvPr>
            <p:cNvSpPr/>
            <p:nvPr/>
          </p:nvSpPr>
          <p:spPr>
            <a:xfrm>
              <a:off x="15964075" y="814225"/>
              <a:ext cx="741150" cy="307375"/>
            </a:xfrm>
            <a:custGeom>
              <a:avLst/>
              <a:gdLst/>
              <a:ahLst/>
              <a:cxnLst/>
              <a:rect l="l" t="t" r="r" b="b"/>
              <a:pathLst>
                <a:path w="29646" h="12295" extrusionOk="0">
                  <a:moveTo>
                    <a:pt x="25221" y="1"/>
                  </a:moveTo>
                  <a:cubicBezTo>
                    <a:pt x="24788" y="1"/>
                    <a:pt x="24345" y="80"/>
                    <a:pt x="23921" y="246"/>
                  </a:cubicBezTo>
                  <a:cubicBezTo>
                    <a:pt x="23066" y="582"/>
                    <a:pt x="14286" y="6456"/>
                    <a:pt x="13698" y="6543"/>
                  </a:cubicBezTo>
                  <a:cubicBezTo>
                    <a:pt x="13672" y="6547"/>
                    <a:pt x="13632" y="6549"/>
                    <a:pt x="13580" y="6549"/>
                  </a:cubicBezTo>
                  <a:cubicBezTo>
                    <a:pt x="12443" y="6549"/>
                    <a:pt x="5300" y="5663"/>
                    <a:pt x="2692" y="5406"/>
                  </a:cubicBezTo>
                  <a:cubicBezTo>
                    <a:pt x="2578" y="5395"/>
                    <a:pt x="2468" y="5389"/>
                    <a:pt x="2364" y="5389"/>
                  </a:cubicBezTo>
                  <a:cubicBezTo>
                    <a:pt x="0" y="5389"/>
                    <a:pt x="161" y="8195"/>
                    <a:pt x="1335" y="8897"/>
                  </a:cubicBezTo>
                  <a:cubicBezTo>
                    <a:pt x="2550" y="9622"/>
                    <a:pt x="12837" y="12294"/>
                    <a:pt x="14028" y="12294"/>
                  </a:cubicBezTo>
                  <a:cubicBezTo>
                    <a:pt x="14039" y="12294"/>
                    <a:pt x="14049" y="12294"/>
                    <a:pt x="14059" y="12293"/>
                  </a:cubicBezTo>
                  <a:cubicBezTo>
                    <a:pt x="15086" y="12243"/>
                    <a:pt x="22412" y="9458"/>
                    <a:pt x="26331" y="5620"/>
                  </a:cubicBezTo>
                  <a:cubicBezTo>
                    <a:pt x="29646" y="2372"/>
                    <a:pt x="27595" y="1"/>
                    <a:pt x="25221" y="1"/>
                  </a:cubicBez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983;p41">
              <a:extLst>
                <a:ext uri="{FF2B5EF4-FFF2-40B4-BE49-F238E27FC236}">
                  <a16:creationId xmlns:a16="http://schemas.microsoft.com/office/drawing/2014/main" id="{7CFD42CC-E8F4-56F5-2ECA-A51D3B3BCD84}"/>
                </a:ext>
              </a:extLst>
            </p:cNvPr>
            <p:cNvSpPr/>
            <p:nvPr/>
          </p:nvSpPr>
          <p:spPr>
            <a:xfrm>
              <a:off x="15851475" y="941025"/>
              <a:ext cx="207600" cy="113475"/>
            </a:xfrm>
            <a:custGeom>
              <a:avLst/>
              <a:gdLst/>
              <a:ahLst/>
              <a:cxnLst/>
              <a:rect l="l" t="t" r="r" b="b"/>
              <a:pathLst>
                <a:path w="8304" h="4539" extrusionOk="0">
                  <a:moveTo>
                    <a:pt x="3399" y="1"/>
                  </a:moveTo>
                  <a:cubicBezTo>
                    <a:pt x="1834" y="1"/>
                    <a:pt x="310" y="636"/>
                    <a:pt x="79" y="786"/>
                  </a:cubicBezTo>
                  <a:cubicBezTo>
                    <a:pt x="3" y="839"/>
                    <a:pt x="0" y="1009"/>
                    <a:pt x="51" y="1224"/>
                  </a:cubicBezTo>
                  <a:cubicBezTo>
                    <a:pt x="56" y="1253"/>
                    <a:pt x="63" y="1282"/>
                    <a:pt x="73" y="1311"/>
                  </a:cubicBezTo>
                  <a:cubicBezTo>
                    <a:pt x="112" y="1461"/>
                    <a:pt x="165" y="1610"/>
                    <a:pt x="227" y="1752"/>
                  </a:cubicBezTo>
                  <a:cubicBezTo>
                    <a:pt x="239" y="1781"/>
                    <a:pt x="252" y="1810"/>
                    <a:pt x="268" y="1836"/>
                  </a:cubicBezTo>
                  <a:cubicBezTo>
                    <a:pt x="331" y="1980"/>
                    <a:pt x="409" y="2117"/>
                    <a:pt x="501" y="2244"/>
                  </a:cubicBezTo>
                  <a:cubicBezTo>
                    <a:pt x="520" y="2277"/>
                    <a:pt x="543" y="2309"/>
                    <a:pt x="568" y="2338"/>
                  </a:cubicBezTo>
                  <a:cubicBezTo>
                    <a:pt x="654" y="2443"/>
                    <a:pt x="738" y="2517"/>
                    <a:pt x="819" y="2545"/>
                  </a:cubicBezTo>
                  <a:cubicBezTo>
                    <a:pt x="1053" y="2628"/>
                    <a:pt x="1325" y="2653"/>
                    <a:pt x="1601" y="2653"/>
                  </a:cubicBezTo>
                  <a:cubicBezTo>
                    <a:pt x="2000" y="2653"/>
                    <a:pt x="2409" y="2602"/>
                    <a:pt x="2735" y="2602"/>
                  </a:cubicBezTo>
                  <a:cubicBezTo>
                    <a:pt x="2900" y="2602"/>
                    <a:pt x="3044" y="2615"/>
                    <a:pt x="3154" y="2654"/>
                  </a:cubicBezTo>
                  <a:cubicBezTo>
                    <a:pt x="4054" y="2974"/>
                    <a:pt x="4236" y="3736"/>
                    <a:pt x="5561" y="4229"/>
                  </a:cubicBezTo>
                  <a:cubicBezTo>
                    <a:pt x="6227" y="4474"/>
                    <a:pt x="6821" y="4539"/>
                    <a:pt x="7288" y="4539"/>
                  </a:cubicBezTo>
                  <a:cubicBezTo>
                    <a:pt x="7750" y="4539"/>
                    <a:pt x="8087" y="4476"/>
                    <a:pt x="8247" y="4462"/>
                  </a:cubicBezTo>
                  <a:cubicBezTo>
                    <a:pt x="8247" y="4462"/>
                    <a:pt x="8303" y="511"/>
                    <a:pt x="8152" y="455"/>
                  </a:cubicBezTo>
                  <a:cubicBezTo>
                    <a:pt x="7989" y="396"/>
                    <a:pt x="4836" y="119"/>
                    <a:pt x="3934" y="27"/>
                  </a:cubicBezTo>
                  <a:cubicBezTo>
                    <a:pt x="3756" y="9"/>
                    <a:pt x="3577" y="1"/>
                    <a:pt x="3399" y="1"/>
                  </a:cubicBez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984;p41">
              <a:extLst>
                <a:ext uri="{FF2B5EF4-FFF2-40B4-BE49-F238E27FC236}">
                  <a16:creationId xmlns:a16="http://schemas.microsoft.com/office/drawing/2014/main" id="{D9D601A0-0A8C-5A41-4652-BE2AD35F31BC}"/>
                </a:ext>
              </a:extLst>
            </p:cNvPr>
            <p:cNvSpPr/>
            <p:nvPr/>
          </p:nvSpPr>
          <p:spPr>
            <a:xfrm>
              <a:off x="15852750" y="956150"/>
              <a:ext cx="68625" cy="17625"/>
            </a:xfrm>
            <a:custGeom>
              <a:avLst/>
              <a:gdLst/>
              <a:ahLst/>
              <a:cxnLst/>
              <a:rect l="l" t="t" r="r" b="b"/>
              <a:pathLst>
                <a:path w="2745" h="705" extrusionOk="0">
                  <a:moveTo>
                    <a:pt x="2687" y="1"/>
                  </a:moveTo>
                  <a:cubicBezTo>
                    <a:pt x="2685" y="1"/>
                    <a:pt x="2683" y="1"/>
                    <a:pt x="2681" y="1"/>
                  </a:cubicBezTo>
                  <a:cubicBezTo>
                    <a:pt x="1781" y="53"/>
                    <a:pt x="853" y="293"/>
                    <a:pt x="0" y="619"/>
                  </a:cubicBezTo>
                  <a:cubicBezTo>
                    <a:pt x="3" y="648"/>
                    <a:pt x="10" y="677"/>
                    <a:pt x="22" y="705"/>
                  </a:cubicBezTo>
                  <a:cubicBezTo>
                    <a:pt x="912" y="485"/>
                    <a:pt x="1807" y="299"/>
                    <a:pt x="2694" y="75"/>
                  </a:cubicBezTo>
                  <a:cubicBezTo>
                    <a:pt x="2744" y="64"/>
                    <a:pt x="2732" y="1"/>
                    <a:pt x="2687" y="1"/>
                  </a:cubicBezTo>
                  <a:close/>
                </a:path>
              </a:pathLst>
            </a:custGeom>
            <a:solidFill>
              <a:srgbClr val="EFC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985;p41">
              <a:extLst>
                <a:ext uri="{FF2B5EF4-FFF2-40B4-BE49-F238E27FC236}">
                  <a16:creationId xmlns:a16="http://schemas.microsoft.com/office/drawing/2014/main" id="{F6A6335C-F9E9-A8A8-F95E-E63A968BD4E8}"/>
                </a:ext>
              </a:extLst>
            </p:cNvPr>
            <p:cNvSpPr/>
            <p:nvPr/>
          </p:nvSpPr>
          <p:spPr>
            <a:xfrm>
              <a:off x="15857150" y="969325"/>
              <a:ext cx="68775" cy="17625"/>
            </a:xfrm>
            <a:custGeom>
              <a:avLst/>
              <a:gdLst/>
              <a:ahLst/>
              <a:cxnLst/>
              <a:rect l="l" t="t" r="r" b="b"/>
              <a:pathLst>
                <a:path w="2751" h="705" extrusionOk="0">
                  <a:moveTo>
                    <a:pt x="2696" y="1"/>
                  </a:moveTo>
                  <a:cubicBezTo>
                    <a:pt x="2692" y="1"/>
                    <a:pt x="2689" y="1"/>
                    <a:pt x="2686" y="2"/>
                  </a:cubicBezTo>
                  <a:cubicBezTo>
                    <a:pt x="1781" y="57"/>
                    <a:pt x="854" y="294"/>
                    <a:pt x="0" y="620"/>
                  </a:cubicBezTo>
                  <a:cubicBezTo>
                    <a:pt x="12" y="649"/>
                    <a:pt x="25" y="677"/>
                    <a:pt x="41" y="704"/>
                  </a:cubicBezTo>
                  <a:cubicBezTo>
                    <a:pt x="927" y="483"/>
                    <a:pt x="1821" y="300"/>
                    <a:pt x="2703" y="78"/>
                  </a:cubicBezTo>
                  <a:cubicBezTo>
                    <a:pt x="2750" y="68"/>
                    <a:pt x="2739" y="1"/>
                    <a:pt x="2696" y="1"/>
                  </a:cubicBezTo>
                  <a:close/>
                </a:path>
              </a:pathLst>
            </a:custGeom>
            <a:solidFill>
              <a:srgbClr val="EFC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986;p41">
              <a:extLst>
                <a:ext uri="{FF2B5EF4-FFF2-40B4-BE49-F238E27FC236}">
                  <a16:creationId xmlns:a16="http://schemas.microsoft.com/office/drawing/2014/main" id="{534D6C53-785A-F05B-A3BA-E5A57F896D1F}"/>
                </a:ext>
              </a:extLst>
            </p:cNvPr>
            <p:cNvSpPr/>
            <p:nvPr/>
          </p:nvSpPr>
          <p:spPr>
            <a:xfrm>
              <a:off x="15863975" y="982575"/>
              <a:ext cx="66400" cy="16875"/>
            </a:xfrm>
            <a:custGeom>
              <a:avLst/>
              <a:gdLst/>
              <a:ahLst/>
              <a:cxnLst/>
              <a:rect l="l" t="t" r="r" b="b"/>
              <a:pathLst>
                <a:path w="2656" h="675" extrusionOk="0">
                  <a:moveTo>
                    <a:pt x="2601" y="1"/>
                  </a:moveTo>
                  <a:cubicBezTo>
                    <a:pt x="2599" y="1"/>
                    <a:pt x="2597" y="1"/>
                    <a:pt x="2594" y="1"/>
                  </a:cubicBezTo>
                  <a:cubicBezTo>
                    <a:pt x="1724" y="52"/>
                    <a:pt x="828" y="278"/>
                    <a:pt x="1" y="582"/>
                  </a:cubicBezTo>
                  <a:cubicBezTo>
                    <a:pt x="20" y="615"/>
                    <a:pt x="43" y="646"/>
                    <a:pt x="68" y="675"/>
                  </a:cubicBezTo>
                  <a:cubicBezTo>
                    <a:pt x="914" y="467"/>
                    <a:pt x="1767" y="291"/>
                    <a:pt x="2610" y="77"/>
                  </a:cubicBezTo>
                  <a:cubicBezTo>
                    <a:pt x="2656" y="65"/>
                    <a:pt x="2644" y="1"/>
                    <a:pt x="2601" y="1"/>
                  </a:cubicBezTo>
                  <a:close/>
                </a:path>
              </a:pathLst>
            </a:custGeom>
            <a:solidFill>
              <a:srgbClr val="EFC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987;p41">
              <a:extLst>
                <a:ext uri="{FF2B5EF4-FFF2-40B4-BE49-F238E27FC236}">
                  <a16:creationId xmlns:a16="http://schemas.microsoft.com/office/drawing/2014/main" id="{A4D29D57-A220-7E89-805E-DD7CC387FC93}"/>
                </a:ext>
              </a:extLst>
            </p:cNvPr>
            <p:cNvSpPr/>
            <p:nvPr/>
          </p:nvSpPr>
          <p:spPr>
            <a:xfrm>
              <a:off x="15907025" y="1008200"/>
              <a:ext cx="89825" cy="39875"/>
            </a:xfrm>
            <a:custGeom>
              <a:avLst/>
              <a:gdLst/>
              <a:ahLst/>
              <a:cxnLst/>
              <a:rect l="l" t="t" r="r" b="b"/>
              <a:pathLst>
                <a:path w="3593" h="1595" extrusionOk="0">
                  <a:moveTo>
                    <a:pt x="3072" y="0"/>
                  </a:moveTo>
                  <a:cubicBezTo>
                    <a:pt x="3072" y="0"/>
                    <a:pt x="1685" y="171"/>
                    <a:pt x="1786" y="352"/>
                  </a:cubicBezTo>
                  <a:cubicBezTo>
                    <a:pt x="1888" y="534"/>
                    <a:pt x="499" y="274"/>
                    <a:pt x="173" y="862"/>
                  </a:cubicBezTo>
                  <a:cubicBezTo>
                    <a:pt x="0" y="1172"/>
                    <a:pt x="446" y="1344"/>
                    <a:pt x="1094" y="1344"/>
                  </a:cubicBezTo>
                  <a:cubicBezTo>
                    <a:pt x="1162" y="1344"/>
                    <a:pt x="1233" y="1343"/>
                    <a:pt x="1306" y="1339"/>
                  </a:cubicBezTo>
                  <a:cubicBezTo>
                    <a:pt x="1373" y="1335"/>
                    <a:pt x="1446" y="1334"/>
                    <a:pt x="1522" y="1334"/>
                  </a:cubicBezTo>
                  <a:cubicBezTo>
                    <a:pt x="2297" y="1334"/>
                    <a:pt x="3457" y="1503"/>
                    <a:pt x="3592" y="1595"/>
                  </a:cubicBezTo>
                  <a:lnTo>
                    <a:pt x="3072" y="0"/>
                  </a:ln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988;p41">
              <a:extLst>
                <a:ext uri="{FF2B5EF4-FFF2-40B4-BE49-F238E27FC236}">
                  <a16:creationId xmlns:a16="http://schemas.microsoft.com/office/drawing/2014/main" id="{9C2F09E1-54C5-7717-3734-318D65A6764D}"/>
                </a:ext>
              </a:extLst>
            </p:cNvPr>
            <p:cNvSpPr/>
            <p:nvPr/>
          </p:nvSpPr>
          <p:spPr>
            <a:xfrm>
              <a:off x="16028750" y="801175"/>
              <a:ext cx="691525" cy="334800"/>
            </a:xfrm>
            <a:custGeom>
              <a:avLst/>
              <a:gdLst/>
              <a:ahLst/>
              <a:cxnLst/>
              <a:rect l="l" t="t" r="r" b="b"/>
              <a:pathLst>
                <a:path w="27661" h="13392" extrusionOk="0">
                  <a:moveTo>
                    <a:pt x="23124" y="0"/>
                  </a:moveTo>
                  <a:cubicBezTo>
                    <a:pt x="22258" y="0"/>
                    <a:pt x="21284" y="284"/>
                    <a:pt x="20324" y="931"/>
                  </a:cubicBezTo>
                  <a:cubicBezTo>
                    <a:pt x="19249" y="1657"/>
                    <a:pt x="11258" y="6926"/>
                    <a:pt x="10733" y="7038"/>
                  </a:cubicBezTo>
                  <a:cubicBezTo>
                    <a:pt x="10713" y="7042"/>
                    <a:pt x="10682" y="7044"/>
                    <a:pt x="10641" y="7044"/>
                  </a:cubicBezTo>
                  <a:cubicBezTo>
                    <a:pt x="9588" y="7044"/>
                    <a:pt x="1800" y="5697"/>
                    <a:pt x="1800" y="5697"/>
                  </a:cubicBezTo>
                  <a:cubicBezTo>
                    <a:pt x="1" y="7186"/>
                    <a:pt x="137" y="11166"/>
                    <a:pt x="238" y="11202"/>
                  </a:cubicBezTo>
                  <a:cubicBezTo>
                    <a:pt x="333" y="11236"/>
                    <a:pt x="11081" y="13392"/>
                    <a:pt x="12481" y="13392"/>
                  </a:cubicBezTo>
                  <a:cubicBezTo>
                    <a:pt x="12541" y="13392"/>
                    <a:pt x="12583" y="13388"/>
                    <a:pt x="12608" y="13380"/>
                  </a:cubicBezTo>
                  <a:cubicBezTo>
                    <a:pt x="13201" y="13179"/>
                    <a:pt x="18721" y="10796"/>
                    <a:pt x="23779" y="6434"/>
                  </a:cubicBezTo>
                  <a:cubicBezTo>
                    <a:pt x="27661" y="3087"/>
                    <a:pt x="25979" y="0"/>
                    <a:pt x="231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989;p41">
              <a:extLst>
                <a:ext uri="{FF2B5EF4-FFF2-40B4-BE49-F238E27FC236}">
                  <a16:creationId xmlns:a16="http://schemas.microsoft.com/office/drawing/2014/main" id="{AE0A934F-821E-EF25-71C9-5F18243F66E1}"/>
                </a:ext>
              </a:extLst>
            </p:cNvPr>
            <p:cNvSpPr/>
            <p:nvPr/>
          </p:nvSpPr>
          <p:spPr>
            <a:xfrm>
              <a:off x="16061775" y="798000"/>
              <a:ext cx="649725" cy="351550"/>
            </a:xfrm>
            <a:custGeom>
              <a:avLst/>
              <a:gdLst/>
              <a:ahLst/>
              <a:cxnLst/>
              <a:rect l="l" t="t" r="r" b="b"/>
              <a:pathLst>
                <a:path w="25989" h="14062" extrusionOk="0">
                  <a:moveTo>
                    <a:pt x="21893" y="0"/>
                  </a:moveTo>
                  <a:cubicBezTo>
                    <a:pt x="21043" y="0"/>
                    <a:pt x="20042" y="245"/>
                    <a:pt x="18925" y="815"/>
                  </a:cubicBezTo>
                  <a:cubicBezTo>
                    <a:pt x="13922" y="3371"/>
                    <a:pt x="10613" y="6096"/>
                    <a:pt x="10078" y="6330"/>
                  </a:cubicBezTo>
                  <a:cubicBezTo>
                    <a:pt x="10009" y="6360"/>
                    <a:pt x="9827" y="6373"/>
                    <a:pt x="9562" y="6373"/>
                  </a:cubicBezTo>
                  <a:cubicBezTo>
                    <a:pt x="7765" y="6373"/>
                    <a:pt x="2156" y="5774"/>
                    <a:pt x="2156" y="5774"/>
                  </a:cubicBezTo>
                  <a:cubicBezTo>
                    <a:pt x="2156" y="5774"/>
                    <a:pt x="0" y="9195"/>
                    <a:pt x="713" y="12224"/>
                  </a:cubicBezTo>
                  <a:cubicBezTo>
                    <a:pt x="713" y="12224"/>
                    <a:pt x="8664" y="14061"/>
                    <a:pt x="11264" y="14061"/>
                  </a:cubicBezTo>
                  <a:cubicBezTo>
                    <a:pt x="11328" y="14061"/>
                    <a:pt x="11388" y="14060"/>
                    <a:pt x="11445" y="14058"/>
                  </a:cubicBezTo>
                  <a:cubicBezTo>
                    <a:pt x="13831" y="13965"/>
                    <a:pt x="21155" y="8643"/>
                    <a:pt x="23875" y="5443"/>
                  </a:cubicBezTo>
                  <a:cubicBezTo>
                    <a:pt x="25989" y="2957"/>
                    <a:pt x="24851" y="0"/>
                    <a:pt x="218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990;p41">
              <a:extLst>
                <a:ext uri="{FF2B5EF4-FFF2-40B4-BE49-F238E27FC236}">
                  <a16:creationId xmlns:a16="http://schemas.microsoft.com/office/drawing/2014/main" id="{3C211FD9-44BB-8DBC-4EB1-2860407C74CF}"/>
                </a:ext>
              </a:extLst>
            </p:cNvPr>
            <p:cNvSpPr/>
            <p:nvPr/>
          </p:nvSpPr>
          <p:spPr>
            <a:xfrm>
              <a:off x="16403175" y="779975"/>
              <a:ext cx="530400" cy="778325"/>
            </a:xfrm>
            <a:custGeom>
              <a:avLst/>
              <a:gdLst/>
              <a:ahLst/>
              <a:cxnLst/>
              <a:rect l="l" t="t" r="r" b="b"/>
              <a:pathLst>
                <a:path w="21216" h="31133" extrusionOk="0">
                  <a:moveTo>
                    <a:pt x="10523" y="0"/>
                  </a:moveTo>
                  <a:cubicBezTo>
                    <a:pt x="8238" y="0"/>
                    <a:pt x="5598" y="1647"/>
                    <a:pt x="3922" y="5378"/>
                  </a:cubicBezTo>
                  <a:cubicBezTo>
                    <a:pt x="1254" y="11319"/>
                    <a:pt x="0" y="24730"/>
                    <a:pt x="10" y="26301"/>
                  </a:cubicBezTo>
                  <a:cubicBezTo>
                    <a:pt x="21" y="27751"/>
                    <a:pt x="1484" y="31012"/>
                    <a:pt x="10453" y="31130"/>
                  </a:cubicBezTo>
                  <a:cubicBezTo>
                    <a:pt x="10555" y="31132"/>
                    <a:pt x="10656" y="31132"/>
                    <a:pt x="10756" y="31132"/>
                  </a:cubicBezTo>
                  <a:cubicBezTo>
                    <a:pt x="19463" y="31132"/>
                    <a:pt x="21216" y="26054"/>
                    <a:pt x="20980" y="25165"/>
                  </a:cubicBezTo>
                  <a:cubicBezTo>
                    <a:pt x="20743" y="24267"/>
                    <a:pt x="19546" y="21030"/>
                    <a:pt x="19477" y="19774"/>
                  </a:cubicBezTo>
                  <a:cubicBezTo>
                    <a:pt x="19409" y="18519"/>
                    <a:pt x="17629" y="2235"/>
                    <a:pt x="12011" y="251"/>
                  </a:cubicBezTo>
                  <a:cubicBezTo>
                    <a:pt x="11544" y="85"/>
                    <a:pt x="11042" y="0"/>
                    <a:pt x="105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991;p41">
              <a:extLst>
                <a:ext uri="{FF2B5EF4-FFF2-40B4-BE49-F238E27FC236}">
                  <a16:creationId xmlns:a16="http://schemas.microsoft.com/office/drawing/2014/main" id="{2A16D097-81C9-5D6F-2527-3D3912E384D7}"/>
                </a:ext>
              </a:extLst>
            </p:cNvPr>
            <p:cNvSpPr/>
            <p:nvPr/>
          </p:nvSpPr>
          <p:spPr>
            <a:xfrm>
              <a:off x="16562850" y="853625"/>
              <a:ext cx="60175" cy="50650"/>
            </a:xfrm>
            <a:custGeom>
              <a:avLst/>
              <a:gdLst/>
              <a:ahLst/>
              <a:cxnLst/>
              <a:rect l="l" t="t" r="r" b="b"/>
              <a:pathLst>
                <a:path w="2407" h="2026" extrusionOk="0">
                  <a:moveTo>
                    <a:pt x="1111" y="1"/>
                  </a:moveTo>
                  <a:cubicBezTo>
                    <a:pt x="996" y="1"/>
                    <a:pt x="903" y="8"/>
                    <a:pt x="854" y="26"/>
                  </a:cubicBezTo>
                  <a:cubicBezTo>
                    <a:pt x="677" y="93"/>
                    <a:pt x="131" y="864"/>
                    <a:pt x="66" y="961"/>
                  </a:cubicBezTo>
                  <a:cubicBezTo>
                    <a:pt x="0" y="1060"/>
                    <a:pt x="191" y="1827"/>
                    <a:pt x="277" y="1904"/>
                  </a:cubicBezTo>
                  <a:cubicBezTo>
                    <a:pt x="343" y="1965"/>
                    <a:pt x="963" y="2026"/>
                    <a:pt x="1271" y="2026"/>
                  </a:cubicBezTo>
                  <a:cubicBezTo>
                    <a:pt x="1352" y="2026"/>
                    <a:pt x="1412" y="2021"/>
                    <a:pt x="1433" y="2012"/>
                  </a:cubicBezTo>
                  <a:cubicBezTo>
                    <a:pt x="1535" y="1964"/>
                    <a:pt x="2163" y="1372"/>
                    <a:pt x="2286" y="1044"/>
                  </a:cubicBezTo>
                  <a:cubicBezTo>
                    <a:pt x="2406" y="716"/>
                    <a:pt x="2025" y="60"/>
                    <a:pt x="2025" y="60"/>
                  </a:cubicBezTo>
                  <a:cubicBezTo>
                    <a:pt x="1855" y="48"/>
                    <a:pt x="1410" y="1"/>
                    <a:pt x="11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992;p41">
              <a:extLst>
                <a:ext uri="{FF2B5EF4-FFF2-40B4-BE49-F238E27FC236}">
                  <a16:creationId xmlns:a16="http://schemas.microsoft.com/office/drawing/2014/main" id="{62285BC5-7E0F-2CEB-9E13-94D47CC0B337}"/>
                </a:ext>
              </a:extLst>
            </p:cNvPr>
            <p:cNvSpPr/>
            <p:nvPr/>
          </p:nvSpPr>
          <p:spPr>
            <a:xfrm>
              <a:off x="16502725" y="901225"/>
              <a:ext cx="95975" cy="339750"/>
            </a:xfrm>
            <a:custGeom>
              <a:avLst/>
              <a:gdLst/>
              <a:ahLst/>
              <a:cxnLst/>
              <a:rect l="l" t="t" r="r" b="b"/>
              <a:pathLst>
                <a:path w="3839" h="13590" extrusionOk="0">
                  <a:moveTo>
                    <a:pt x="2682" y="0"/>
                  </a:moveTo>
                  <a:cubicBezTo>
                    <a:pt x="2682" y="0"/>
                    <a:pt x="458" y="5154"/>
                    <a:pt x="200" y="6376"/>
                  </a:cubicBezTo>
                  <a:cubicBezTo>
                    <a:pt x="1" y="7318"/>
                    <a:pt x="497" y="13324"/>
                    <a:pt x="789" y="13582"/>
                  </a:cubicBezTo>
                  <a:cubicBezTo>
                    <a:pt x="795" y="13587"/>
                    <a:pt x="802" y="13589"/>
                    <a:pt x="810" y="13589"/>
                  </a:cubicBezTo>
                  <a:cubicBezTo>
                    <a:pt x="1183" y="13589"/>
                    <a:pt x="3631" y="7534"/>
                    <a:pt x="3672" y="7014"/>
                  </a:cubicBezTo>
                  <a:cubicBezTo>
                    <a:pt x="3754" y="5984"/>
                    <a:pt x="3838" y="108"/>
                    <a:pt x="3838" y="108"/>
                  </a:cubicBezTo>
                  <a:lnTo>
                    <a:pt x="26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993;p41">
              <a:extLst>
                <a:ext uri="{FF2B5EF4-FFF2-40B4-BE49-F238E27FC236}">
                  <a16:creationId xmlns:a16="http://schemas.microsoft.com/office/drawing/2014/main" id="{B250597D-0387-FC53-99D5-852257E602DA}"/>
                </a:ext>
              </a:extLst>
            </p:cNvPr>
            <p:cNvSpPr/>
            <p:nvPr/>
          </p:nvSpPr>
          <p:spPr>
            <a:xfrm>
              <a:off x="16353200" y="774650"/>
              <a:ext cx="594750" cy="809125"/>
            </a:xfrm>
            <a:custGeom>
              <a:avLst/>
              <a:gdLst/>
              <a:ahLst/>
              <a:cxnLst/>
              <a:rect l="l" t="t" r="r" b="b"/>
              <a:pathLst>
                <a:path w="23790" h="32365" extrusionOk="0">
                  <a:moveTo>
                    <a:pt x="12437" y="686"/>
                  </a:moveTo>
                  <a:cubicBezTo>
                    <a:pt x="12634" y="686"/>
                    <a:pt x="12831" y="712"/>
                    <a:pt x="13025" y="765"/>
                  </a:cubicBezTo>
                  <a:cubicBezTo>
                    <a:pt x="13896" y="1003"/>
                    <a:pt x="13751" y="4843"/>
                    <a:pt x="13200" y="5984"/>
                  </a:cubicBezTo>
                  <a:cubicBezTo>
                    <a:pt x="12645" y="7118"/>
                    <a:pt x="7234" y="16063"/>
                    <a:pt x="6879" y="16867"/>
                  </a:cubicBezTo>
                  <a:cubicBezTo>
                    <a:pt x="6850" y="16935"/>
                    <a:pt x="6818" y="17091"/>
                    <a:pt x="6782" y="17325"/>
                  </a:cubicBezTo>
                  <a:cubicBezTo>
                    <a:pt x="6747" y="14297"/>
                    <a:pt x="6430" y="7092"/>
                    <a:pt x="6861" y="6147"/>
                  </a:cubicBezTo>
                  <a:cubicBezTo>
                    <a:pt x="7884" y="3892"/>
                    <a:pt x="10212" y="686"/>
                    <a:pt x="12437" y="686"/>
                  </a:cubicBezTo>
                  <a:close/>
                  <a:moveTo>
                    <a:pt x="12913" y="0"/>
                  </a:moveTo>
                  <a:cubicBezTo>
                    <a:pt x="9578" y="0"/>
                    <a:pt x="6921" y="2681"/>
                    <a:pt x="5573" y="4744"/>
                  </a:cubicBezTo>
                  <a:cubicBezTo>
                    <a:pt x="5316" y="5136"/>
                    <a:pt x="5084" y="5543"/>
                    <a:pt x="4884" y="5966"/>
                  </a:cubicBezTo>
                  <a:cubicBezTo>
                    <a:pt x="3948" y="7987"/>
                    <a:pt x="1" y="26129"/>
                    <a:pt x="283" y="26662"/>
                  </a:cubicBezTo>
                  <a:cubicBezTo>
                    <a:pt x="1784" y="29480"/>
                    <a:pt x="5761" y="31362"/>
                    <a:pt x="5761" y="31362"/>
                  </a:cubicBezTo>
                  <a:cubicBezTo>
                    <a:pt x="5761" y="31362"/>
                    <a:pt x="6389" y="31762"/>
                    <a:pt x="9029" y="32121"/>
                  </a:cubicBezTo>
                  <a:cubicBezTo>
                    <a:pt x="10265" y="32290"/>
                    <a:pt x="11410" y="32365"/>
                    <a:pt x="12469" y="32365"/>
                  </a:cubicBezTo>
                  <a:cubicBezTo>
                    <a:pt x="20561" y="32365"/>
                    <a:pt x="23651" y="27971"/>
                    <a:pt x="23716" y="27033"/>
                  </a:cubicBezTo>
                  <a:cubicBezTo>
                    <a:pt x="23789" y="25973"/>
                    <a:pt x="20913" y="14402"/>
                    <a:pt x="20506" y="11709"/>
                  </a:cubicBezTo>
                  <a:cubicBezTo>
                    <a:pt x="20125" y="9184"/>
                    <a:pt x="17571" y="1200"/>
                    <a:pt x="13841" y="122"/>
                  </a:cubicBezTo>
                  <a:cubicBezTo>
                    <a:pt x="13592" y="49"/>
                    <a:pt x="13336" y="10"/>
                    <a:pt x="13077" y="2"/>
                  </a:cubicBezTo>
                  <a:cubicBezTo>
                    <a:pt x="13022" y="1"/>
                    <a:pt x="12968" y="0"/>
                    <a:pt x="129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994;p41">
              <a:extLst>
                <a:ext uri="{FF2B5EF4-FFF2-40B4-BE49-F238E27FC236}">
                  <a16:creationId xmlns:a16="http://schemas.microsoft.com/office/drawing/2014/main" id="{E501FC7A-9A3C-7F26-05E4-BCA63977ACBA}"/>
                </a:ext>
              </a:extLst>
            </p:cNvPr>
            <p:cNvSpPr/>
            <p:nvPr/>
          </p:nvSpPr>
          <p:spPr>
            <a:xfrm>
              <a:off x="16614550" y="836450"/>
              <a:ext cx="357725" cy="546350"/>
            </a:xfrm>
            <a:custGeom>
              <a:avLst/>
              <a:gdLst/>
              <a:ahLst/>
              <a:cxnLst/>
              <a:rect l="l" t="t" r="r" b="b"/>
              <a:pathLst>
                <a:path w="14309" h="21854" extrusionOk="0">
                  <a:moveTo>
                    <a:pt x="6191" y="1"/>
                  </a:moveTo>
                  <a:cubicBezTo>
                    <a:pt x="4331" y="1"/>
                    <a:pt x="2841" y="2250"/>
                    <a:pt x="3604" y="4337"/>
                  </a:cubicBezTo>
                  <a:cubicBezTo>
                    <a:pt x="5201" y="8709"/>
                    <a:pt x="7767" y="13598"/>
                    <a:pt x="7738" y="14491"/>
                  </a:cubicBezTo>
                  <a:cubicBezTo>
                    <a:pt x="7718" y="15103"/>
                    <a:pt x="1255" y="17329"/>
                    <a:pt x="628" y="18459"/>
                  </a:cubicBezTo>
                  <a:cubicBezTo>
                    <a:pt x="1" y="19588"/>
                    <a:pt x="801" y="21656"/>
                    <a:pt x="2354" y="21847"/>
                  </a:cubicBezTo>
                  <a:cubicBezTo>
                    <a:pt x="2391" y="21851"/>
                    <a:pt x="2432" y="21854"/>
                    <a:pt x="2477" y="21854"/>
                  </a:cubicBezTo>
                  <a:cubicBezTo>
                    <a:pt x="4374" y="21854"/>
                    <a:pt x="14011" y="18067"/>
                    <a:pt x="14182" y="15784"/>
                  </a:cubicBezTo>
                  <a:cubicBezTo>
                    <a:pt x="14308" y="14078"/>
                    <a:pt x="11171" y="4737"/>
                    <a:pt x="8648" y="1446"/>
                  </a:cubicBezTo>
                  <a:cubicBezTo>
                    <a:pt x="7861" y="418"/>
                    <a:pt x="6992" y="1"/>
                    <a:pt x="6191" y="1"/>
                  </a:cubicBez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995;p41">
              <a:extLst>
                <a:ext uri="{FF2B5EF4-FFF2-40B4-BE49-F238E27FC236}">
                  <a16:creationId xmlns:a16="http://schemas.microsoft.com/office/drawing/2014/main" id="{795EC0D4-9375-3C29-922F-04B26671C327}"/>
                </a:ext>
              </a:extLst>
            </p:cNvPr>
            <p:cNvSpPr/>
            <p:nvPr/>
          </p:nvSpPr>
          <p:spPr>
            <a:xfrm>
              <a:off x="16506300" y="1276925"/>
              <a:ext cx="224750" cy="122275"/>
            </a:xfrm>
            <a:custGeom>
              <a:avLst/>
              <a:gdLst/>
              <a:ahLst/>
              <a:cxnLst/>
              <a:rect l="l" t="t" r="r" b="b"/>
              <a:pathLst>
                <a:path w="8990" h="4891" extrusionOk="0">
                  <a:moveTo>
                    <a:pt x="6027" y="1"/>
                  </a:moveTo>
                  <a:cubicBezTo>
                    <a:pt x="6026" y="1"/>
                    <a:pt x="6026" y="1"/>
                    <a:pt x="6025" y="1"/>
                  </a:cubicBezTo>
                  <a:cubicBezTo>
                    <a:pt x="5857" y="23"/>
                    <a:pt x="3993" y="920"/>
                    <a:pt x="3145" y="1242"/>
                  </a:cubicBezTo>
                  <a:cubicBezTo>
                    <a:pt x="1513" y="1856"/>
                    <a:pt x="194" y="3381"/>
                    <a:pt x="44" y="3646"/>
                  </a:cubicBezTo>
                  <a:cubicBezTo>
                    <a:pt x="0" y="3723"/>
                    <a:pt x="62" y="3853"/>
                    <a:pt x="181" y="4008"/>
                  </a:cubicBezTo>
                  <a:cubicBezTo>
                    <a:pt x="206" y="4045"/>
                    <a:pt x="235" y="4078"/>
                    <a:pt x="265" y="4110"/>
                  </a:cubicBezTo>
                  <a:cubicBezTo>
                    <a:pt x="347" y="4206"/>
                    <a:pt x="435" y="4296"/>
                    <a:pt x="531" y="4378"/>
                  </a:cubicBezTo>
                  <a:cubicBezTo>
                    <a:pt x="563" y="4407"/>
                    <a:pt x="595" y="4432"/>
                    <a:pt x="629" y="4461"/>
                  </a:cubicBezTo>
                  <a:cubicBezTo>
                    <a:pt x="726" y="4544"/>
                    <a:pt x="831" y="4618"/>
                    <a:pt x="940" y="4685"/>
                  </a:cubicBezTo>
                  <a:cubicBezTo>
                    <a:pt x="981" y="4714"/>
                    <a:pt x="1022" y="4737"/>
                    <a:pt x="1057" y="4757"/>
                  </a:cubicBezTo>
                  <a:cubicBezTo>
                    <a:pt x="1205" y="4841"/>
                    <a:pt x="1347" y="4890"/>
                    <a:pt x="1454" y="4890"/>
                  </a:cubicBezTo>
                  <a:cubicBezTo>
                    <a:pt x="1466" y="4890"/>
                    <a:pt x="1478" y="4890"/>
                    <a:pt x="1490" y="4888"/>
                  </a:cubicBezTo>
                  <a:cubicBezTo>
                    <a:pt x="2270" y="4791"/>
                    <a:pt x="3122" y="3998"/>
                    <a:pt x="3627" y="3936"/>
                  </a:cubicBezTo>
                  <a:cubicBezTo>
                    <a:pt x="3712" y="3925"/>
                    <a:pt x="3794" y="3920"/>
                    <a:pt x="3873" y="3920"/>
                  </a:cubicBezTo>
                  <a:cubicBezTo>
                    <a:pt x="4573" y="3920"/>
                    <a:pt x="5071" y="4295"/>
                    <a:pt x="6042" y="4295"/>
                  </a:cubicBezTo>
                  <a:cubicBezTo>
                    <a:pt x="6179" y="4295"/>
                    <a:pt x="6326" y="4287"/>
                    <a:pt x="6484" y="4270"/>
                  </a:cubicBezTo>
                  <a:cubicBezTo>
                    <a:pt x="7886" y="4113"/>
                    <a:pt x="8715" y="3444"/>
                    <a:pt x="8990" y="3272"/>
                  </a:cubicBezTo>
                  <a:cubicBezTo>
                    <a:pt x="8990" y="3272"/>
                    <a:pt x="6199" y="1"/>
                    <a:pt x="60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996;p41">
              <a:extLst>
                <a:ext uri="{FF2B5EF4-FFF2-40B4-BE49-F238E27FC236}">
                  <a16:creationId xmlns:a16="http://schemas.microsoft.com/office/drawing/2014/main" id="{0CA9CC84-929B-193E-6089-E695D730A4C2}"/>
                </a:ext>
              </a:extLst>
            </p:cNvPr>
            <p:cNvSpPr/>
            <p:nvPr/>
          </p:nvSpPr>
          <p:spPr>
            <a:xfrm>
              <a:off x="16510800" y="1335025"/>
              <a:ext cx="53575" cy="44675"/>
            </a:xfrm>
            <a:custGeom>
              <a:avLst/>
              <a:gdLst/>
              <a:ahLst/>
              <a:cxnLst/>
              <a:rect l="l" t="t" r="r" b="b"/>
              <a:pathLst>
                <a:path w="2143" h="1787" extrusionOk="0">
                  <a:moveTo>
                    <a:pt x="2118" y="1"/>
                  </a:moveTo>
                  <a:cubicBezTo>
                    <a:pt x="2115" y="1"/>
                    <a:pt x="2113" y="1"/>
                    <a:pt x="2110" y="3"/>
                  </a:cubicBezTo>
                  <a:cubicBezTo>
                    <a:pt x="1307" y="457"/>
                    <a:pt x="657" y="1054"/>
                    <a:pt x="1" y="1684"/>
                  </a:cubicBezTo>
                  <a:cubicBezTo>
                    <a:pt x="26" y="1721"/>
                    <a:pt x="55" y="1754"/>
                    <a:pt x="85" y="1786"/>
                  </a:cubicBezTo>
                  <a:cubicBezTo>
                    <a:pt x="728" y="1161"/>
                    <a:pt x="1394" y="545"/>
                    <a:pt x="2130" y="33"/>
                  </a:cubicBezTo>
                  <a:cubicBezTo>
                    <a:pt x="2143" y="25"/>
                    <a:pt x="2133" y="1"/>
                    <a:pt x="2118" y="1"/>
                  </a:cubicBezTo>
                  <a:close/>
                </a:path>
              </a:pathLst>
            </a:custGeom>
            <a:solidFill>
              <a:srgbClr val="EFC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997;p41">
              <a:extLst>
                <a:ext uri="{FF2B5EF4-FFF2-40B4-BE49-F238E27FC236}">
                  <a16:creationId xmlns:a16="http://schemas.microsoft.com/office/drawing/2014/main" id="{C38CCFE0-5771-0478-EDE1-DF911133093B}"/>
                </a:ext>
              </a:extLst>
            </p:cNvPr>
            <p:cNvSpPr/>
            <p:nvPr/>
          </p:nvSpPr>
          <p:spPr>
            <a:xfrm>
              <a:off x="16519575" y="1344100"/>
              <a:ext cx="53725" cy="44400"/>
            </a:xfrm>
            <a:custGeom>
              <a:avLst/>
              <a:gdLst/>
              <a:ahLst/>
              <a:cxnLst/>
              <a:rect l="l" t="t" r="r" b="b"/>
              <a:pathLst>
                <a:path w="2149" h="1776" extrusionOk="0">
                  <a:moveTo>
                    <a:pt x="2125" y="0"/>
                  </a:moveTo>
                  <a:cubicBezTo>
                    <a:pt x="2122" y="0"/>
                    <a:pt x="2119" y="1"/>
                    <a:pt x="2115" y="3"/>
                  </a:cubicBezTo>
                  <a:cubicBezTo>
                    <a:pt x="1314" y="457"/>
                    <a:pt x="659" y="1060"/>
                    <a:pt x="0" y="1691"/>
                  </a:cubicBezTo>
                  <a:cubicBezTo>
                    <a:pt x="32" y="1720"/>
                    <a:pt x="64" y="1746"/>
                    <a:pt x="98" y="1775"/>
                  </a:cubicBezTo>
                  <a:cubicBezTo>
                    <a:pt x="738" y="1154"/>
                    <a:pt x="1404" y="546"/>
                    <a:pt x="2131" y="31"/>
                  </a:cubicBezTo>
                  <a:cubicBezTo>
                    <a:pt x="2148" y="23"/>
                    <a:pt x="2139" y="0"/>
                    <a:pt x="2125" y="0"/>
                  </a:cubicBezTo>
                  <a:close/>
                </a:path>
              </a:pathLst>
            </a:custGeom>
            <a:solidFill>
              <a:srgbClr val="EFC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998;p41">
              <a:extLst>
                <a:ext uri="{FF2B5EF4-FFF2-40B4-BE49-F238E27FC236}">
                  <a16:creationId xmlns:a16="http://schemas.microsoft.com/office/drawing/2014/main" id="{7CCB906B-EB90-5989-D559-882843EF685A}"/>
                </a:ext>
              </a:extLst>
            </p:cNvPr>
            <p:cNvSpPr/>
            <p:nvPr/>
          </p:nvSpPr>
          <p:spPr>
            <a:xfrm>
              <a:off x="16529800" y="1353100"/>
              <a:ext cx="52375" cy="42775"/>
            </a:xfrm>
            <a:custGeom>
              <a:avLst/>
              <a:gdLst/>
              <a:ahLst/>
              <a:cxnLst/>
              <a:rect l="l" t="t" r="r" b="b"/>
              <a:pathLst>
                <a:path w="2095" h="1711" extrusionOk="0">
                  <a:moveTo>
                    <a:pt x="2071" y="1"/>
                  </a:moveTo>
                  <a:cubicBezTo>
                    <a:pt x="2069" y="1"/>
                    <a:pt x="2066" y="1"/>
                    <a:pt x="2064" y="3"/>
                  </a:cubicBezTo>
                  <a:cubicBezTo>
                    <a:pt x="1282" y="446"/>
                    <a:pt x="640" y="1025"/>
                    <a:pt x="0" y="1638"/>
                  </a:cubicBezTo>
                  <a:cubicBezTo>
                    <a:pt x="41" y="1667"/>
                    <a:pt x="82" y="1690"/>
                    <a:pt x="117" y="1710"/>
                  </a:cubicBezTo>
                  <a:cubicBezTo>
                    <a:pt x="735" y="1110"/>
                    <a:pt x="1379" y="529"/>
                    <a:pt x="2080" y="35"/>
                  </a:cubicBezTo>
                  <a:cubicBezTo>
                    <a:pt x="2094" y="26"/>
                    <a:pt x="2084" y="1"/>
                    <a:pt x="2071" y="1"/>
                  </a:cubicBezTo>
                  <a:close/>
                </a:path>
              </a:pathLst>
            </a:custGeom>
            <a:solidFill>
              <a:srgbClr val="EFC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999;p41">
              <a:extLst>
                <a:ext uri="{FF2B5EF4-FFF2-40B4-BE49-F238E27FC236}">
                  <a16:creationId xmlns:a16="http://schemas.microsoft.com/office/drawing/2014/main" id="{23373625-7B51-F7D1-8F2C-510171E78BC3}"/>
                </a:ext>
              </a:extLst>
            </p:cNvPr>
            <p:cNvSpPr/>
            <p:nvPr/>
          </p:nvSpPr>
          <p:spPr>
            <a:xfrm>
              <a:off x="16538600" y="1283250"/>
              <a:ext cx="100850" cy="36450"/>
            </a:xfrm>
            <a:custGeom>
              <a:avLst/>
              <a:gdLst/>
              <a:ahLst/>
              <a:cxnLst/>
              <a:rect l="l" t="t" r="r" b="b"/>
              <a:pathLst>
                <a:path w="4034" h="1458" extrusionOk="0">
                  <a:moveTo>
                    <a:pt x="836" y="1"/>
                  </a:moveTo>
                  <a:cubicBezTo>
                    <a:pt x="530" y="1"/>
                    <a:pt x="291" y="66"/>
                    <a:pt x="205" y="279"/>
                  </a:cubicBezTo>
                  <a:cubicBezTo>
                    <a:pt x="0" y="787"/>
                    <a:pt x="1698" y="1047"/>
                    <a:pt x="1427" y="1173"/>
                  </a:cubicBezTo>
                  <a:cubicBezTo>
                    <a:pt x="1308" y="1229"/>
                    <a:pt x="3129" y="1457"/>
                    <a:pt x="3129" y="1457"/>
                  </a:cubicBezTo>
                  <a:lnTo>
                    <a:pt x="4034" y="71"/>
                  </a:lnTo>
                  <a:lnTo>
                    <a:pt x="4034" y="71"/>
                  </a:lnTo>
                  <a:cubicBezTo>
                    <a:pt x="4034" y="71"/>
                    <a:pt x="3340" y="87"/>
                    <a:pt x="2647" y="87"/>
                  </a:cubicBezTo>
                  <a:cubicBezTo>
                    <a:pt x="2137" y="87"/>
                    <a:pt x="1628" y="78"/>
                    <a:pt x="1395" y="48"/>
                  </a:cubicBezTo>
                  <a:cubicBezTo>
                    <a:pt x="1198" y="21"/>
                    <a:pt x="1007" y="1"/>
                    <a:pt x="8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000;p41">
              <a:extLst>
                <a:ext uri="{FF2B5EF4-FFF2-40B4-BE49-F238E27FC236}">
                  <a16:creationId xmlns:a16="http://schemas.microsoft.com/office/drawing/2014/main" id="{1B855B12-3E26-628C-E832-73F65BD57B6C}"/>
                </a:ext>
              </a:extLst>
            </p:cNvPr>
            <p:cNvSpPr/>
            <p:nvPr/>
          </p:nvSpPr>
          <p:spPr>
            <a:xfrm>
              <a:off x="16638750" y="826225"/>
              <a:ext cx="344825" cy="565425"/>
            </a:xfrm>
            <a:custGeom>
              <a:avLst/>
              <a:gdLst/>
              <a:ahLst/>
              <a:cxnLst/>
              <a:rect l="l" t="t" r="r" b="b"/>
              <a:pathLst>
                <a:path w="13793" h="22617" extrusionOk="0">
                  <a:moveTo>
                    <a:pt x="4755" y="1"/>
                  </a:moveTo>
                  <a:cubicBezTo>
                    <a:pt x="3422" y="1"/>
                    <a:pt x="2223" y="978"/>
                    <a:pt x="2252" y="3400"/>
                  </a:cubicBezTo>
                  <a:cubicBezTo>
                    <a:pt x="2285" y="6222"/>
                    <a:pt x="6687" y="14238"/>
                    <a:pt x="6620" y="14746"/>
                  </a:cubicBezTo>
                  <a:cubicBezTo>
                    <a:pt x="6553" y="15254"/>
                    <a:pt x="0" y="18027"/>
                    <a:pt x="0" y="18027"/>
                  </a:cubicBezTo>
                  <a:cubicBezTo>
                    <a:pt x="0" y="18027"/>
                    <a:pt x="250" y="21283"/>
                    <a:pt x="2905" y="22617"/>
                  </a:cubicBezTo>
                  <a:cubicBezTo>
                    <a:pt x="2905" y="22617"/>
                    <a:pt x="12599" y="19482"/>
                    <a:pt x="13368" y="16266"/>
                  </a:cubicBezTo>
                  <a:cubicBezTo>
                    <a:pt x="13793" y="14496"/>
                    <a:pt x="9403" y="3538"/>
                    <a:pt x="7327" y="1224"/>
                  </a:cubicBezTo>
                  <a:cubicBezTo>
                    <a:pt x="6641" y="459"/>
                    <a:pt x="5667" y="1"/>
                    <a:pt x="4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001;p41">
              <a:extLst>
                <a:ext uri="{FF2B5EF4-FFF2-40B4-BE49-F238E27FC236}">
                  <a16:creationId xmlns:a16="http://schemas.microsoft.com/office/drawing/2014/main" id="{7E5E63AC-7121-6FA1-C552-23BCD17D11BC}"/>
                </a:ext>
              </a:extLst>
            </p:cNvPr>
            <p:cNvSpPr/>
            <p:nvPr/>
          </p:nvSpPr>
          <p:spPr>
            <a:xfrm>
              <a:off x="16674025" y="823400"/>
              <a:ext cx="312425" cy="560400"/>
            </a:xfrm>
            <a:custGeom>
              <a:avLst/>
              <a:gdLst/>
              <a:ahLst/>
              <a:cxnLst/>
              <a:rect l="l" t="t" r="r" b="b"/>
              <a:pathLst>
                <a:path w="12497" h="22416" extrusionOk="0">
                  <a:moveTo>
                    <a:pt x="3426" y="0"/>
                  </a:moveTo>
                  <a:cubicBezTo>
                    <a:pt x="1687" y="0"/>
                    <a:pt x="130" y="1440"/>
                    <a:pt x="805" y="4429"/>
                  </a:cubicBezTo>
                  <a:cubicBezTo>
                    <a:pt x="1482" y="7427"/>
                    <a:pt x="5308" y="14619"/>
                    <a:pt x="5090" y="14827"/>
                  </a:cubicBezTo>
                  <a:cubicBezTo>
                    <a:pt x="4669" y="15224"/>
                    <a:pt x="0" y="17288"/>
                    <a:pt x="0" y="17288"/>
                  </a:cubicBezTo>
                  <a:cubicBezTo>
                    <a:pt x="0" y="17288"/>
                    <a:pt x="668" y="20644"/>
                    <a:pt x="3280" y="22416"/>
                  </a:cubicBezTo>
                  <a:cubicBezTo>
                    <a:pt x="3280" y="22416"/>
                    <a:pt x="10931" y="19656"/>
                    <a:pt x="12287" y="16434"/>
                  </a:cubicBezTo>
                  <a:cubicBezTo>
                    <a:pt x="12497" y="15935"/>
                    <a:pt x="8617" y="4073"/>
                    <a:pt x="6057" y="1215"/>
                  </a:cubicBezTo>
                  <a:cubicBezTo>
                    <a:pt x="5336" y="411"/>
                    <a:pt x="4355" y="0"/>
                    <a:pt x="34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002;p41">
              <a:extLst>
                <a:ext uri="{FF2B5EF4-FFF2-40B4-BE49-F238E27FC236}">
                  <a16:creationId xmlns:a16="http://schemas.microsoft.com/office/drawing/2014/main" id="{581007D7-448C-A821-740C-0CB7F42D01CC}"/>
                </a:ext>
              </a:extLst>
            </p:cNvPr>
            <p:cNvSpPr/>
            <p:nvPr/>
          </p:nvSpPr>
          <p:spPr>
            <a:xfrm>
              <a:off x="16478550" y="772925"/>
              <a:ext cx="268400" cy="438550"/>
            </a:xfrm>
            <a:custGeom>
              <a:avLst/>
              <a:gdLst/>
              <a:ahLst/>
              <a:cxnLst/>
              <a:rect l="l" t="t" r="r" b="b"/>
              <a:pathLst>
                <a:path w="10736" h="17542" extrusionOk="0">
                  <a:moveTo>
                    <a:pt x="7425" y="755"/>
                  </a:moveTo>
                  <a:cubicBezTo>
                    <a:pt x="7622" y="755"/>
                    <a:pt x="7818" y="781"/>
                    <a:pt x="8013" y="834"/>
                  </a:cubicBezTo>
                  <a:cubicBezTo>
                    <a:pt x="8882" y="1072"/>
                    <a:pt x="8737" y="4914"/>
                    <a:pt x="8187" y="6053"/>
                  </a:cubicBezTo>
                  <a:cubicBezTo>
                    <a:pt x="7633" y="7187"/>
                    <a:pt x="2220" y="16132"/>
                    <a:pt x="1867" y="16936"/>
                  </a:cubicBezTo>
                  <a:cubicBezTo>
                    <a:pt x="1838" y="17004"/>
                    <a:pt x="1806" y="17160"/>
                    <a:pt x="1769" y="17393"/>
                  </a:cubicBezTo>
                  <a:cubicBezTo>
                    <a:pt x="1733" y="14366"/>
                    <a:pt x="1417" y="7161"/>
                    <a:pt x="1847" y="6216"/>
                  </a:cubicBezTo>
                  <a:cubicBezTo>
                    <a:pt x="2870" y="3961"/>
                    <a:pt x="5198" y="755"/>
                    <a:pt x="7425" y="755"/>
                  </a:cubicBezTo>
                  <a:close/>
                  <a:moveTo>
                    <a:pt x="7459" y="0"/>
                  </a:moveTo>
                  <a:cubicBezTo>
                    <a:pt x="4625" y="0"/>
                    <a:pt x="656" y="4181"/>
                    <a:pt x="507" y="4537"/>
                  </a:cubicBezTo>
                  <a:cubicBezTo>
                    <a:pt x="478" y="4610"/>
                    <a:pt x="500" y="4706"/>
                    <a:pt x="559" y="4813"/>
                  </a:cubicBezTo>
                  <a:cubicBezTo>
                    <a:pt x="793" y="5248"/>
                    <a:pt x="1609" y="5856"/>
                    <a:pt x="1609" y="5856"/>
                  </a:cubicBezTo>
                  <a:cubicBezTo>
                    <a:pt x="1609" y="5856"/>
                    <a:pt x="1" y="7382"/>
                    <a:pt x="31" y="7899"/>
                  </a:cubicBezTo>
                  <a:cubicBezTo>
                    <a:pt x="57" y="8414"/>
                    <a:pt x="1749" y="17541"/>
                    <a:pt x="1749" y="17541"/>
                  </a:cubicBezTo>
                  <a:cubicBezTo>
                    <a:pt x="1756" y="17528"/>
                    <a:pt x="1764" y="17515"/>
                    <a:pt x="1769" y="17500"/>
                  </a:cubicBezTo>
                  <a:cubicBezTo>
                    <a:pt x="2827" y="15497"/>
                    <a:pt x="10158" y="9144"/>
                    <a:pt x="10130" y="8814"/>
                  </a:cubicBezTo>
                  <a:cubicBezTo>
                    <a:pt x="10052" y="7913"/>
                    <a:pt x="9173" y="6760"/>
                    <a:pt x="9173" y="6760"/>
                  </a:cubicBezTo>
                  <a:cubicBezTo>
                    <a:pt x="9173" y="6760"/>
                    <a:pt x="10689" y="6254"/>
                    <a:pt x="10715" y="5874"/>
                  </a:cubicBezTo>
                  <a:cubicBezTo>
                    <a:pt x="10736" y="5561"/>
                    <a:pt x="9729" y="487"/>
                    <a:pt x="8063" y="71"/>
                  </a:cubicBezTo>
                  <a:cubicBezTo>
                    <a:pt x="7869" y="23"/>
                    <a:pt x="7667" y="0"/>
                    <a:pt x="74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003;p41">
              <a:extLst>
                <a:ext uri="{FF2B5EF4-FFF2-40B4-BE49-F238E27FC236}">
                  <a16:creationId xmlns:a16="http://schemas.microsoft.com/office/drawing/2014/main" id="{7BEB9DAE-27C7-DCA8-75C9-1799D9A33937}"/>
                </a:ext>
              </a:extLst>
            </p:cNvPr>
            <p:cNvSpPr/>
            <p:nvPr/>
          </p:nvSpPr>
          <p:spPr>
            <a:xfrm>
              <a:off x="16671075" y="1080375"/>
              <a:ext cx="133075" cy="182100"/>
            </a:xfrm>
            <a:custGeom>
              <a:avLst/>
              <a:gdLst/>
              <a:ahLst/>
              <a:cxnLst/>
              <a:rect l="l" t="t" r="r" b="b"/>
              <a:pathLst>
                <a:path w="5323" h="7284" extrusionOk="0">
                  <a:moveTo>
                    <a:pt x="3134" y="1"/>
                  </a:moveTo>
                  <a:cubicBezTo>
                    <a:pt x="3116" y="1"/>
                    <a:pt x="3098" y="15"/>
                    <a:pt x="3106" y="36"/>
                  </a:cubicBezTo>
                  <a:cubicBezTo>
                    <a:pt x="3339" y="615"/>
                    <a:pt x="3605" y="1173"/>
                    <a:pt x="3875" y="1730"/>
                  </a:cubicBezTo>
                  <a:cubicBezTo>
                    <a:pt x="3739" y="1570"/>
                    <a:pt x="3593" y="1402"/>
                    <a:pt x="3422" y="1310"/>
                  </a:cubicBezTo>
                  <a:cubicBezTo>
                    <a:pt x="3420" y="1309"/>
                    <a:pt x="3418" y="1308"/>
                    <a:pt x="3417" y="1308"/>
                  </a:cubicBezTo>
                  <a:cubicBezTo>
                    <a:pt x="3411" y="1308"/>
                    <a:pt x="3406" y="1316"/>
                    <a:pt x="3410" y="1322"/>
                  </a:cubicBezTo>
                  <a:cubicBezTo>
                    <a:pt x="3516" y="1549"/>
                    <a:pt x="3747" y="1739"/>
                    <a:pt x="3910" y="1930"/>
                  </a:cubicBezTo>
                  <a:cubicBezTo>
                    <a:pt x="3957" y="1983"/>
                    <a:pt x="4003" y="2036"/>
                    <a:pt x="4050" y="2090"/>
                  </a:cubicBezTo>
                  <a:cubicBezTo>
                    <a:pt x="4422" y="2859"/>
                    <a:pt x="4786" y="3631"/>
                    <a:pt x="5054" y="4455"/>
                  </a:cubicBezTo>
                  <a:cubicBezTo>
                    <a:pt x="3449" y="5252"/>
                    <a:pt x="34" y="6832"/>
                    <a:pt x="24" y="6888"/>
                  </a:cubicBezTo>
                  <a:cubicBezTo>
                    <a:pt x="0" y="7015"/>
                    <a:pt x="37" y="7107"/>
                    <a:pt x="72" y="7233"/>
                  </a:cubicBezTo>
                  <a:cubicBezTo>
                    <a:pt x="81" y="7268"/>
                    <a:pt x="111" y="7284"/>
                    <a:pt x="140" y="7284"/>
                  </a:cubicBezTo>
                  <a:cubicBezTo>
                    <a:pt x="176" y="7284"/>
                    <a:pt x="211" y="7260"/>
                    <a:pt x="211" y="7216"/>
                  </a:cubicBezTo>
                  <a:cubicBezTo>
                    <a:pt x="213" y="7147"/>
                    <a:pt x="210" y="7080"/>
                    <a:pt x="202" y="7013"/>
                  </a:cubicBezTo>
                  <a:cubicBezTo>
                    <a:pt x="1877" y="6197"/>
                    <a:pt x="3632" y="5508"/>
                    <a:pt x="5254" y="4584"/>
                  </a:cubicBezTo>
                  <a:cubicBezTo>
                    <a:pt x="5254" y="4584"/>
                    <a:pt x="5254" y="4583"/>
                    <a:pt x="5256" y="4581"/>
                  </a:cubicBezTo>
                  <a:cubicBezTo>
                    <a:pt x="5302" y="4558"/>
                    <a:pt x="5323" y="4503"/>
                    <a:pt x="5305" y="4455"/>
                  </a:cubicBezTo>
                  <a:cubicBezTo>
                    <a:pt x="4802" y="2874"/>
                    <a:pt x="4069" y="1400"/>
                    <a:pt x="3158" y="14"/>
                  </a:cubicBezTo>
                  <a:cubicBezTo>
                    <a:pt x="3153" y="5"/>
                    <a:pt x="3143" y="1"/>
                    <a:pt x="3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004;p41">
              <a:extLst>
                <a:ext uri="{FF2B5EF4-FFF2-40B4-BE49-F238E27FC236}">
                  <a16:creationId xmlns:a16="http://schemas.microsoft.com/office/drawing/2014/main" id="{D4C3416B-9CB4-E845-B787-44BC8F23B5A2}"/>
                </a:ext>
              </a:extLst>
            </p:cNvPr>
            <p:cNvSpPr/>
            <p:nvPr/>
          </p:nvSpPr>
          <p:spPr>
            <a:xfrm>
              <a:off x="16747825" y="1302250"/>
              <a:ext cx="169975" cy="89450"/>
            </a:xfrm>
            <a:custGeom>
              <a:avLst/>
              <a:gdLst/>
              <a:ahLst/>
              <a:cxnLst/>
              <a:rect l="l" t="t" r="r" b="b"/>
              <a:pathLst>
                <a:path w="6799" h="3578" extrusionOk="0">
                  <a:moveTo>
                    <a:pt x="6688" y="0"/>
                  </a:moveTo>
                  <a:cubicBezTo>
                    <a:pt x="6674" y="0"/>
                    <a:pt x="6661" y="5"/>
                    <a:pt x="6647" y="15"/>
                  </a:cubicBezTo>
                  <a:cubicBezTo>
                    <a:pt x="4784" y="1435"/>
                    <a:pt x="3386" y="1897"/>
                    <a:pt x="501" y="3359"/>
                  </a:cubicBezTo>
                  <a:cubicBezTo>
                    <a:pt x="350" y="3262"/>
                    <a:pt x="178" y="3170"/>
                    <a:pt x="20" y="3090"/>
                  </a:cubicBezTo>
                  <a:cubicBezTo>
                    <a:pt x="18" y="3089"/>
                    <a:pt x="16" y="3088"/>
                    <a:pt x="14" y="3088"/>
                  </a:cubicBezTo>
                  <a:cubicBezTo>
                    <a:pt x="6" y="3088"/>
                    <a:pt x="1" y="3096"/>
                    <a:pt x="5" y="3104"/>
                  </a:cubicBezTo>
                  <a:cubicBezTo>
                    <a:pt x="101" y="3267"/>
                    <a:pt x="370" y="3499"/>
                    <a:pt x="545" y="3577"/>
                  </a:cubicBezTo>
                  <a:cubicBezTo>
                    <a:pt x="545" y="3577"/>
                    <a:pt x="545" y="3577"/>
                    <a:pt x="546" y="3577"/>
                  </a:cubicBezTo>
                  <a:cubicBezTo>
                    <a:pt x="635" y="3577"/>
                    <a:pt x="5699" y="1202"/>
                    <a:pt x="6746" y="144"/>
                  </a:cubicBezTo>
                  <a:cubicBezTo>
                    <a:pt x="6798" y="91"/>
                    <a:pt x="6748" y="0"/>
                    <a:pt x="66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005;p41">
              <a:extLst>
                <a:ext uri="{FF2B5EF4-FFF2-40B4-BE49-F238E27FC236}">
                  <a16:creationId xmlns:a16="http://schemas.microsoft.com/office/drawing/2014/main" id="{361EFEF8-DA16-D9A4-A09F-FCAC19D5B801}"/>
                </a:ext>
              </a:extLst>
            </p:cNvPr>
            <p:cNvSpPr/>
            <p:nvPr/>
          </p:nvSpPr>
          <p:spPr>
            <a:xfrm>
              <a:off x="16419275" y="956275"/>
              <a:ext cx="48500" cy="170375"/>
            </a:xfrm>
            <a:custGeom>
              <a:avLst/>
              <a:gdLst/>
              <a:ahLst/>
              <a:cxnLst/>
              <a:rect l="l" t="t" r="r" b="b"/>
              <a:pathLst>
                <a:path w="1940" h="6815" extrusionOk="0">
                  <a:moveTo>
                    <a:pt x="1897" y="0"/>
                  </a:moveTo>
                  <a:cubicBezTo>
                    <a:pt x="1882" y="0"/>
                    <a:pt x="1867" y="8"/>
                    <a:pt x="1861" y="26"/>
                  </a:cubicBezTo>
                  <a:cubicBezTo>
                    <a:pt x="1633" y="684"/>
                    <a:pt x="1419" y="1344"/>
                    <a:pt x="1212" y="2008"/>
                  </a:cubicBezTo>
                  <a:cubicBezTo>
                    <a:pt x="1225" y="1669"/>
                    <a:pt x="1237" y="1330"/>
                    <a:pt x="1275" y="991"/>
                  </a:cubicBezTo>
                  <a:cubicBezTo>
                    <a:pt x="1278" y="963"/>
                    <a:pt x="1253" y="947"/>
                    <a:pt x="1229" y="947"/>
                  </a:cubicBezTo>
                  <a:cubicBezTo>
                    <a:pt x="1210" y="947"/>
                    <a:pt x="1191" y="957"/>
                    <a:pt x="1188" y="979"/>
                  </a:cubicBezTo>
                  <a:cubicBezTo>
                    <a:pt x="1097" y="1488"/>
                    <a:pt x="1009" y="2024"/>
                    <a:pt x="1036" y="2543"/>
                  </a:cubicBezTo>
                  <a:cubicBezTo>
                    <a:pt x="1036" y="2553"/>
                    <a:pt x="1044" y="2557"/>
                    <a:pt x="1046" y="2566"/>
                  </a:cubicBezTo>
                  <a:cubicBezTo>
                    <a:pt x="636" y="3941"/>
                    <a:pt x="278" y="5328"/>
                    <a:pt x="8" y="6747"/>
                  </a:cubicBezTo>
                  <a:cubicBezTo>
                    <a:pt x="0" y="6788"/>
                    <a:pt x="33" y="6815"/>
                    <a:pt x="64" y="6815"/>
                  </a:cubicBezTo>
                  <a:cubicBezTo>
                    <a:pt x="85" y="6815"/>
                    <a:pt x="105" y="6803"/>
                    <a:pt x="113" y="6776"/>
                  </a:cubicBezTo>
                  <a:cubicBezTo>
                    <a:pt x="760" y="4543"/>
                    <a:pt x="1333" y="2293"/>
                    <a:pt x="1931" y="47"/>
                  </a:cubicBezTo>
                  <a:cubicBezTo>
                    <a:pt x="1940" y="18"/>
                    <a:pt x="1919" y="0"/>
                    <a:pt x="18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006;p41">
              <a:extLst>
                <a:ext uri="{FF2B5EF4-FFF2-40B4-BE49-F238E27FC236}">
                  <a16:creationId xmlns:a16="http://schemas.microsoft.com/office/drawing/2014/main" id="{3B82BBCC-013B-D910-6D01-4DB6CD81BE94}"/>
                </a:ext>
              </a:extLst>
            </p:cNvPr>
            <p:cNvSpPr/>
            <p:nvPr/>
          </p:nvSpPr>
          <p:spPr>
            <a:xfrm>
              <a:off x="16753300" y="1347150"/>
              <a:ext cx="28500" cy="22100"/>
            </a:xfrm>
            <a:custGeom>
              <a:avLst/>
              <a:gdLst/>
              <a:ahLst/>
              <a:cxnLst/>
              <a:rect l="l" t="t" r="r" b="b"/>
              <a:pathLst>
                <a:path w="1140" h="884" extrusionOk="0">
                  <a:moveTo>
                    <a:pt x="569" y="1"/>
                  </a:moveTo>
                  <a:cubicBezTo>
                    <a:pt x="0" y="1"/>
                    <a:pt x="0" y="884"/>
                    <a:pt x="569" y="884"/>
                  </a:cubicBezTo>
                  <a:cubicBezTo>
                    <a:pt x="1138" y="884"/>
                    <a:pt x="1139" y="1"/>
                    <a:pt x="5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007;p41">
              <a:extLst>
                <a:ext uri="{FF2B5EF4-FFF2-40B4-BE49-F238E27FC236}">
                  <a16:creationId xmlns:a16="http://schemas.microsoft.com/office/drawing/2014/main" id="{127935F5-C40A-24B7-73D1-E3E630A72FA9}"/>
                </a:ext>
              </a:extLst>
            </p:cNvPr>
            <p:cNvSpPr/>
            <p:nvPr/>
          </p:nvSpPr>
          <p:spPr>
            <a:xfrm>
              <a:off x="16786125" y="1330900"/>
              <a:ext cx="28475" cy="22100"/>
            </a:xfrm>
            <a:custGeom>
              <a:avLst/>
              <a:gdLst/>
              <a:ahLst/>
              <a:cxnLst/>
              <a:rect l="l" t="t" r="r" b="b"/>
              <a:pathLst>
                <a:path w="1139" h="884" extrusionOk="0">
                  <a:moveTo>
                    <a:pt x="569" y="1"/>
                  </a:moveTo>
                  <a:cubicBezTo>
                    <a:pt x="1" y="1"/>
                    <a:pt x="1" y="883"/>
                    <a:pt x="569" y="883"/>
                  </a:cubicBezTo>
                  <a:cubicBezTo>
                    <a:pt x="1138" y="883"/>
                    <a:pt x="1138" y="1"/>
                    <a:pt x="5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008;p41">
              <a:extLst>
                <a:ext uri="{FF2B5EF4-FFF2-40B4-BE49-F238E27FC236}">
                  <a16:creationId xmlns:a16="http://schemas.microsoft.com/office/drawing/2014/main" id="{DF251EF0-E793-274B-9BFE-9FD4C7C1FE5C}"/>
                </a:ext>
              </a:extLst>
            </p:cNvPr>
            <p:cNvSpPr/>
            <p:nvPr/>
          </p:nvSpPr>
          <p:spPr>
            <a:xfrm>
              <a:off x="16085550" y="1067550"/>
              <a:ext cx="31750" cy="22225"/>
            </a:xfrm>
            <a:custGeom>
              <a:avLst/>
              <a:gdLst/>
              <a:ahLst/>
              <a:cxnLst/>
              <a:rect l="l" t="t" r="r" b="b"/>
              <a:pathLst>
                <a:path w="1270" h="889" extrusionOk="0">
                  <a:moveTo>
                    <a:pt x="646" y="0"/>
                  </a:moveTo>
                  <a:cubicBezTo>
                    <a:pt x="285" y="0"/>
                    <a:pt x="0" y="514"/>
                    <a:pt x="367" y="795"/>
                  </a:cubicBezTo>
                  <a:cubicBezTo>
                    <a:pt x="453" y="860"/>
                    <a:pt x="541" y="888"/>
                    <a:pt x="625" y="888"/>
                  </a:cubicBezTo>
                  <a:cubicBezTo>
                    <a:pt x="986" y="888"/>
                    <a:pt x="1270" y="374"/>
                    <a:pt x="904" y="93"/>
                  </a:cubicBezTo>
                  <a:cubicBezTo>
                    <a:pt x="819" y="28"/>
                    <a:pt x="731" y="0"/>
                    <a:pt x="646" y="0"/>
                  </a:cubicBezTo>
                  <a:close/>
                </a:path>
              </a:pathLst>
            </a:custGeom>
            <a:solidFill>
              <a:srgbClr val="4B59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009;p41">
              <a:extLst>
                <a:ext uri="{FF2B5EF4-FFF2-40B4-BE49-F238E27FC236}">
                  <a16:creationId xmlns:a16="http://schemas.microsoft.com/office/drawing/2014/main" id="{ED59A5AA-27C5-AD59-88AF-6197EB704565}"/>
                </a:ext>
              </a:extLst>
            </p:cNvPr>
            <p:cNvSpPr/>
            <p:nvPr/>
          </p:nvSpPr>
          <p:spPr>
            <a:xfrm>
              <a:off x="16121475" y="1074625"/>
              <a:ext cx="31800" cy="22225"/>
            </a:xfrm>
            <a:custGeom>
              <a:avLst/>
              <a:gdLst/>
              <a:ahLst/>
              <a:cxnLst/>
              <a:rect l="l" t="t" r="r" b="b"/>
              <a:pathLst>
                <a:path w="1272" h="889" extrusionOk="0">
                  <a:moveTo>
                    <a:pt x="646" y="1"/>
                  </a:moveTo>
                  <a:cubicBezTo>
                    <a:pt x="285" y="1"/>
                    <a:pt x="1" y="515"/>
                    <a:pt x="367" y="795"/>
                  </a:cubicBezTo>
                  <a:cubicBezTo>
                    <a:pt x="453" y="860"/>
                    <a:pt x="541" y="888"/>
                    <a:pt x="625" y="888"/>
                  </a:cubicBezTo>
                  <a:cubicBezTo>
                    <a:pt x="987" y="888"/>
                    <a:pt x="1271" y="374"/>
                    <a:pt x="904" y="94"/>
                  </a:cubicBezTo>
                  <a:cubicBezTo>
                    <a:pt x="819" y="29"/>
                    <a:pt x="730" y="1"/>
                    <a:pt x="646" y="1"/>
                  </a:cubicBezTo>
                  <a:close/>
                </a:path>
              </a:pathLst>
            </a:custGeom>
            <a:solidFill>
              <a:srgbClr val="4B59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010;p41">
              <a:extLst>
                <a:ext uri="{FF2B5EF4-FFF2-40B4-BE49-F238E27FC236}">
                  <a16:creationId xmlns:a16="http://schemas.microsoft.com/office/drawing/2014/main" id="{2FFA3620-045F-8AC5-4CFA-D1316B27BB72}"/>
                </a:ext>
              </a:extLst>
            </p:cNvPr>
            <p:cNvSpPr/>
            <p:nvPr/>
          </p:nvSpPr>
          <p:spPr>
            <a:xfrm>
              <a:off x="16490775" y="1212275"/>
              <a:ext cx="32325" cy="344225"/>
            </a:xfrm>
            <a:custGeom>
              <a:avLst/>
              <a:gdLst/>
              <a:ahLst/>
              <a:cxnLst/>
              <a:rect l="l" t="t" r="r" b="b"/>
              <a:pathLst>
                <a:path w="1293" h="13769" extrusionOk="0">
                  <a:moveTo>
                    <a:pt x="1243" y="0"/>
                  </a:moveTo>
                  <a:cubicBezTo>
                    <a:pt x="1224" y="0"/>
                    <a:pt x="1206" y="10"/>
                    <a:pt x="1202" y="33"/>
                  </a:cubicBezTo>
                  <a:cubicBezTo>
                    <a:pt x="790" y="2204"/>
                    <a:pt x="648" y="4433"/>
                    <a:pt x="467" y="6634"/>
                  </a:cubicBezTo>
                  <a:cubicBezTo>
                    <a:pt x="277" y="8961"/>
                    <a:pt x="0" y="11341"/>
                    <a:pt x="40" y="13678"/>
                  </a:cubicBezTo>
                  <a:cubicBezTo>
                    <a:pt x="41" y="13739"/>
                    <a:pt x="83" y="13768"/>
                    <a:pt x="128" y="13768"/>
                  </a:cubicBezTo>
                  <a:cubicBezTo>
                    <a:pt x="173" y="13768"/>
                    <a:pt x="221" y="13737"/>
                    <a:pt x="227" y="13678"/>
                  </a:cubicBezTo>
                  <a:cubicBezTo>
                    <a:pt x="498" y="11421"/>
                    <a:pt x="531" y="9121"/>
                    <a:pt x="719" y="6853"/>
                  </a:cubicBezTo>
                  <a:cubicBezTo>
                    <a:pt x="907" y="4586"/>
                    <a:pt x="1212" y="2318"/>
                    <a:pt x="1292" y="46"/>
                  </a:cubicBezTo>
                  <a:cubicBezTo>
                    <a:pt x="1293" y="17"/>
                    <a:pt x="1267" y="0"/>
                    <a:pt x="12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011;p41">
              <a:extLst>
                <a:ext uri="{FF2B5EF4-FFF2-40B4-BE49-F238E27FC236}">
                  <a16:creationId xmlns:a16="http://schemas.microsoft.com/office/drawing/2014/main" id="{571B7BC0-612B-3DB5-10CD-1A59CA379BCD}"/>
                </a:ext>
              </a:extLst>
            </p:cNvPr>
            <p:cNvSpPr/>
            <p:nvPr/>
          </p:nvSpPr>
          <p:spPr>
            <a:xfrm>
              <a:off x="16474150" y="1272875"/>
              <a:ext cx="26800" cy="20750"/>
            </a:xfrm>
            <a:custGeom>
              <a:avLst/>
              <a:gdLst/>
              <a:ahLst/>
              <a:cxnLst/>
              <a:rect l="l" t="t" r="r" b="b"/>
              <a:pathLst>
                <a:path w="1072" h="830" extrusionOk="0">
                  <a:moveTo>
                    <a:pt x="536" y="0"/>
                  </a:moveTo>
                  <a:cubicBezTo>
                    <a:pt x="2" y="0"/>
                    <a:pt x="1" y="829"/>
                    <a:pt x="536" y="829"/>
                  </a:cubicBezTo>
                  <a:cubicBezTo>
                    <a:pt x="1071" y="829"/>
                    <a:pt x="1071" y="0"/>
                    <a:pt x="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012;p41">
              <a:extLst>
                <a:ext uri="{FF2B5EF4-FFF2-40B4-BE49-F238E27FC236}">
                  <a16:creationId xmlns:a16="http://schemas.microsoft.com/office/drawing/2014/main" id="{34491811-75D1-5FD0-04B5-7991329D9B7C}"/>
                </a:ext>
              </a:extLst>
            </p:cNvPr>
            <p:cNvSpPr/>
            <p:nvPr/>
          </p:nvSpPr>
          <p:spPr>
            <a:xfrm>
              <a:off x="16464125" y="1355925"/>
              <a:ext cx="26775" cy="20750"/>
            </a:xfrm>
            <a:custGeom>
              <a:avLst/>
              <a:gdLst/>
              <a:ahLst/>
              <a:cxnLst/>
              <a:rect l="l" t="t" r="r" b="b"/>
              <a:pathLst>
                <a:path w="1071" h="830" extrusionOk="0">
                  <a:moveTo>
                    <a:pt x="535" y="0"/>
                  </a:moveTo>
                  <a:cubicBezTo>
                    <a:pt x="2" y="0"/>
                    <a:pt x="0" y="829"/>
                    <a:pt x="535" y="829"/>
                  </a:cubicBezTo>
                  <a:cubicBezTo>
                    <a:pt x="1071" y="829"/>
                    <a:pt x="1071" y="0"/>
                    <a:pt x="5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013;p41">
              <a:extLst>
                <a:ext uri="{FF2B5EF4-FFF2-40B4-BE49-F238E27FC236}">
                  <a16:creationId xmlns:a16="http://schemas.microsoft.com/office/drawing/2014/main" id="{EB737B4C-364F-7CE2-6897-2463B3392A7C}"/>
                </a:ext>
              </a:extLst>
            </p:cNvPr>
            <p:cNvSpPr/>
            <p:nvPr/>
          </p:nvSpPr>
          <p:spPr>
            <a:xfrm>
              <a:off x="16455900" y="1437275"/>
              <a:ext cx="26775" cy="20775"/>
            </a:xfrm>
            <a:custGeom>
              <a:avLst/>
              <a:gdLst/>
              <a:ahLst/>
              <a:cxnLst/>
              <a:rect l="l" t="t" r="r" b="b"/>
              <a:pathLst>
                <a:path w="1071" h="831" extrusionOk="0">
                  <a:moveTo>
                    <a:pt x="536" y="0"/>
                  </a:moveTo>
                  <a:cubicBezTo>
                    <a:pt x="2" y="0"/>
                    <a:pt x="0" y="831"/>
                    <a:pt x="536" y="831"/>
                  </a:cubicBezTo>
                  <a:cubicBezTo>
                    <a:pt x="1071" y="831"/>
                    <a:pt x="1071" y="0"/>
                    <a:pt x="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014;p41">
              <a:extLst>
                <a:ext uri="{FF2B5EF4-FFF2-40B4-BE49-F238E27FC236}">
                  <a16:creationId xmlns:a16="http://schemas.microsoft.com/office/drawing/2014/main" id="{7C2E3216-2770-B698-DBFD-B2DEDBC4B5EE}"/>
                </a:ext>
              </a:extLst>
            </p:cNvPr>
            <p:cNvSpPr/>
            <p:nvPr/>
          </p:nvSpPr>
          <p:spPr>
            <a:xfrm>
              <a:off x="16445800" y="457875"/>
              <a:ext cx="281925" cy="398950"/>
            </a:xfrm>
            <a:custGeom>
              <a:avLst/>
              <a:gdLst/>
              <a:ahLst/>
              <a:cxnLst/>
              <a:rect l="l" t="t" r="r" b="b"/>
              <a:pathLst>
                <a:path w="11277" h="15958" extrusionOk="0">
                  <a:moveTo>
                    <a:pt x="5740" y="0"/>
                  </a:moveTo>
                  <a:cubicBezTo>
                    <a:pt x="4269" y="0"/>
                    <a:pt x="2812" y="308"/>
                    <a:pt x="1967" y="1072"/>
                  </a:cubicBezTo>
                  <a:cubicBezTo>
                    <a:pt x="289" y="2587"/>
                    <a:pt x="0" y="7703"/>
                    <a:pt x="729" y="9773"/>
                  </a:cubicBezTo>
                  <a:cubicBezTo>
                    <a:pt x="1296" y="11395"/>
                    <a:pt x="2785" y="11742"/>
                    <a:pt x="3957" y="11742"/>
                  </a:cubicBezTo>
                  <a:cubicBezTo>
                    <a:pt x="4750" y="11742"/>
                    <a:pt x="5398" y="11583"/>
                    <a:pt x="5513" y="11553"/>
                  </a:cubicBezTo>
                  <a:cubicBezTo>
                    <a:pt x="5514" y="11554"/>
                    <a:pt x="5515" y="11554"/>
                    <a:pt x="5516" y="11554"/>
                  </a:cubicBezTo>
                  <a:cubicBezTo>
                    <a:pt x="5520" y="11554"/>
                    <a:pt x="5523" y="11553"/>
                    <a:pt x="5526" y="11551"/>
                  </a:cubicBezTo>
                  <a:cubicBezTo>
                    <a:pt x="5528" y="11548"/>
                    <a:pt x="5530" y="11546"/>
                    <a:pt x="5533" y="11546"/>
                  </a:cubicBezTo>
                  <a:lnTo>
                    <a:pt x="5533" y="11551"/>
                  </a:lnTo>
                  <a:cubicBezTo>
                    <a:pt x="5533" y="11600"/>
                    <a:pt x="5529" y="12087"/>
                    <a:pt x="5570" y="12655"/>
                  </a:cubicBezTo>
                  <a:cubicBezTo>
                    <a:pt x="5580" y="12820"/>
                    <a:pt x="5600" y="12989"/>
                    <a:pt x="5624" y="13155"/>
                  </a:cubicBezTo>
                  <a:cubicBezTo>
                    <a:pt x="5631" y="13238"/>
                    <a:pt x="5642" y="13316"/>
                    <a:pt x="5654" y="13395"/>
                  </a:cubicBezTo>
                  <a:cubicBezTo>
                    <a:pt x="5717" y="13772"/>
                    <a:pt x="4223" y="15786"/>
                    <a:pt x="6034" y="15948"/>
                  </a:cubicBezTo>
                  <a:cubicBezTo>
                    <a:pt x="6111" y="15955"/>
                    <a:pt x="6188" y="15958"/>
                    <a:pt x="6265" y="15958"/>
                  </a:cubicBezTo>
                  <a:cubicBezTo>
                    <a:pt x="8225" y="15958"/>
                    <a:pt x="10161" y="13822"/>
                    <a:pt x="10261" y="13366"/>
                  </a:cubicBezTo>
                  <a:cubicBezTo>
                    <a:pt x="10443" y="12540"/>
                    <a:pt x="10501" y="9673"/>
                    <a:pt x="10594" y="8622"/>
                  </a:cubicBezTo>
                  <a:cubicBezTo>
                    <a:pt x="10767" y="6794"/>
                    <a:pt x="11276" y="2302"/>
                    <a:pt x="10219" y="1210"/>
                  </a:cubicBezTo>
                  <a:cubicBezTo>
                    <a:pt x="9539" y="507"/>
                    <a:pt x="7628" y="0"/>
                    <a:pt x="57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015;p41">
              <a:extLst>
                <a:ext uri="{FF2B5EF4-FFF2-40B4-BE49-F238E27FC236}">
                  <a16:creationId xmlns:a16="http://schemas.microsoft.com/office/drawing/2014/main" id="{39ACF39B-1E90-F935-E7F9-C5FDB685ED6C}"/>
                </a:ext>
              </a:extLst>
            </p:cNvPr>
            <p:cNvSpPr/>
            <p:nvPr/>
          </p:nvSpPr>
          <p:spPr>
            <a:xfrm>
              <a:off x="16475575" y="603175"/>
              <a:ext cx="14575" cy="18850"/>
            </a:xfrm>
            <a:custGeom>
              <a:avLst/>
              <a:gdLst/>
              <a:ahLst/>
              <a:cxnLst/>
              <a:rect l="l" t="t" r="r" b="b"/>
              <a:pathLst>
                <a:path w="583" h="754" extrusionOk="0">
                  <a:moveTo>
                    <a:pt x="292" y="0"/>
                  </a:moveTo>
                  <a:cubicBezTo>
                    <a:pt x="291" y="0"/>
                    <a:pt x="291" y="0"/>
                    <a:pt x="290" y="0"/>
                  </a:cubicBezTo>
                  <a:cubicBezTo>
                    <a:pt x="130" y="0"/>
                    <a:pt x="0" y="170"/>
                    <a:pt x="2" y="378"/>
                  </a:cubicBezTo>
                  <a:cubicBezTo>
                    <a:pt x="2" y="585"/>
                    <a:pt x="132" y="754"/>
                    <a:pt x="291" y="754"/>
                  </a:cubicBezTo>
                  <a:cubicBezTo>
                    <a:pt x="291" y="754"/>
                    <a:pt x="292" y="754"/>
                    <a:pt x="293" y="754"/>
                  </a:cubicBezTo>
                  <a:cubicBezTo>
                    <a:pt x="453" y="754"/>
                    <a:pt x="582" y="585"/>
                    <a:pt x="582" y="377"/>
                  </a:cubicBezTo>
                  <a:cubicBezTo>
                    <a:pt x="581" y="168"/>
                    <a:pt x="452" y="0"/>
                    <a:pt x="2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016;p41">
              <a:extLst>
                <a:ext uri="{FF2B5EF4-FFF2-40B4-BE49-F238E27FC236}">
                  <a16:creationId xmlns:a16="http://schemas.microsoft.com/office/drawing/2014/main" id="{EA38A5A9-D3A4-0962-2752-3282372CE99D}"/>
                </a:ext>
              </a:extLst>
            </p:cNvPr>
            <p:cNvSpPr/>
            <p:nvPr/>
          </p:nvSpPr>
          <p:spPr>
            <a:xfrm>
              <a:off x="16564925" y="612250"/>
              <a:ext cx="14575" cy="18900"/>
            </a:xfrm>
            <a:custGeom>
              <a:avLst/>
              <a:gdLst/>
              <a:ahLst/>
              <a:cxnLst/>
              <a:rect l="l" t="t" r="r" b="b"/>
              <a:pathLst>
                <a:path w="583" h="756" extrusionOk="0">
                  <a:moveTo>
                    <a:pt x="291" y="1"/>
                  </a:moveTo>
                  <a:cubicBezTo>
                    <a:pt x="130" y="2"/>
                    <a:pt x="0" y="171"/>
                    <a:pt x="2" y="379"/>
                  </a:cubicBezTo>
                  <a:cubicBezTo>
                    <a:pt x="2" y="588"/>
                    <a:pt x="133" y="756"/>
                    <a:pt x="293" y="756"/>
                  </a:cubicBezTo>
                  <a:cubicBezTo>
                    <a:pt x="454" y="756"/>
                    <a:pt x="582" y="586"/>
                    <a:pt x="582" y="378"/>
                  </a:cubicBezTo>
                  <a:cubicBezTo>
                    <a:pt x="582" y="169"/>
                    <a:pt x="451" y="1"/>
                    <a:pt x="2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017;p41">
              <a:extLst>
                <a:ext uri="{FF2B5EF4-FFF2-40B4-BE49-F238E27FC236}">
                  <a16:creationId xmlns:a16="http://schemas.microsoft.com/office/drawing/2014/main" id="{168C24DB-6CE7-B1FE-427C-C8C4E2D111A8}"/>
                </a:ext>
              </a:extLst>
            </p:cNvPr>
            <p:cNvSpPr/>
            <p:nvPr/>
          </p:nvSpPr>
          <p:spPr>
            <a:xfrm>
              <a:off x="16465725" y="554625"/>
              <a:ext cx="37575" cy="18225"/>
            </a:xfrm>
            <a:custGeom>
              <a:avLst/>
              <a:gdLst/>
              <a:ahLst/>
              <a:cxnLst/>
              <a:rect l="l" t="t" r="r" b="b"/>
              <a:pathLst>
                <a:path w="1503" h="729" extrusionOk="0">
                  <a:moveTo>
                    <a:pt x="814" y="1"/>
                  </a:moveTo>
                  <a:cubicBezTo>
                    <a:pt x="787" y="1"/>
                    <a:pt x="760" y="2"/>
                    <a:pt x="732" y="3"/>
                  </a:cubicBezTo>
                  <a:cubicBezTo>
                    <a:pt x="322" y="26"/>
                    <a:pt x="0" y="207"/>
                    <a:pt x="10" y="406"/>
                  </a:cubicBezTo>
                  <a:cubicBezTo>
                    <a:pt x="21" y="592"/>
                    <a:pt x="318" y="728"/>
                    <a:pt x="689" y="728"/>
                  </a:cubicBezTo>
                  <a:cubicBezTo>
                    <a:pt x="716" y="728"/>
                    <a:pt x="743" y="728"/>
                    <a:pt x="771" y="726"/>
                  </a:cubicBezTo>
                  <a:cubicBezTo>
                    <a:pt x="1181" y="703"/>
                    <a:pt x="1503" y="524"/>
                    <a:pt x="1493" y="323"/>
                  </a:cubicBezTo>
                  <a:cubicBezTo>
                    <a:pt x="1482" y="137"/>
                    <a:pt x="1185" y="1"/>
                    <a:pt x="8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018;p41">
              <a:extLst>
                <a:ext uri="{FF2B5EF4-FFF2-40B4-BE49-F238E27FC236}">
                  <a16:creationId xmlns:a16="http://schemas.microsoft.com/office/drawing/2014/main" id="{DA89F101-E0EF-E689-8D5B-EA47267FCAFB}"/>
                </a:ext>
              </a:extLst>
            </p:cNvPr>
            <p:cNvSpPr/>
            <p:nvPr/>
          </p:nvSpPr>
          <p:spPr>
            <a:xfrm>
              <a:off x="16560125" y="564900"/>
              <a:ext cx="38375" cy="20550"/>
            </a:xfrm>
            <a:custGeom>
              <a:avLst/>
              <a:gdLst/>
              <a:ahLst/>
              <a:cxnLst/>
              <a:rect l="l" t="t" r="r" b="b"/>
              <a:pathLst>
                <a:path w="1535" h="822" extrusionOk="0">
                  <a:moveTo>
                    <a:pt x="475" y="0"/>
                  </a:moveTo>
                  <a:cubicBezTo>
                    <a:pt x="260" y="0"/>
                    <a:pt x="97" y="67"/>
                    <a:pt x="60" y="189"/>
                  </a:cubicBezTo>
                  <a:cubicBezTo>
                    <a:pt x="0" y="379"/>
                    <a:pt x="269" y="632"/>
                    <a:pt x="659" y="756"/>
                  </a:cubicBezTo>
                  <a:cubicBezTo>
                    <a:pt x="801" y="800"/>
                    <a:pt x="939" y="821"/>
                    <a:pt x="1060" y="821"/>
                  </a:cubicBezTo>
                  <a:cubicBezTo>
                    <a:pt x="1275" y="821"/>
                    <a:pt x="1437" y="755"/>
                    <a:pt x="1475" y="634"/>
                  </a:cubicBezTo>
                  <a:cubicBezTo>
                    <a:pt x="1535" y="443"/>
                    <a:pt x="1266" y="189"/>
                    <a:pt x="876" y="66"/>
                  </a:cubicBezTo>
                  <a:cubicBezTo>
                    <a:pt x="735" y="22"/>
                    <a:pt x="596" y="0"/>
                    <a:pt x="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019;p41">
              <a:extLst>
                <a:ext uri="{FF2B5EF4-FFF2-40B4-BE49-F238E27FC236}">
                  <a16:creationId xmlns:a16="http://schemas.microsoft.com/office/drawing/2014/main" id="{C5576544-2EAD-1D32-79B2-B8931F6DBC9A}"/>
                </a:ext>
              </a:extLst>
            </p:cNvPr>
            <p:cNvSpPr/>
            <p:nvPr/>
          </p:nvSpPr>
          <p:spPr>
            <a:xfrm>
              <a:off x="16495500" y="572975"/>
              <a:ext cx="28500" cy="79650"/>
            </a:xfrm>
            <a:custGeom>
              <a:avLst/>
              <a:gdLst/>
              <a:ahLst/>
              <a:cxnLst/>
              <a:rect l="l" t="t" r="r" b="b"/>
              <a:pathLst>
                <a:path w="1140" h="3186" extrusionOk="0">
                  <a:moveTo>
                    <a:pt x="863" y="0"/>
                  </a:moveTo>
                  <a:cubicBezTo>
                    <a:pt x="845" y="0"/>
                    <a:pt x="828" y="10"/>
                    <a:pt x="821" y="31"/>
                  </a:cubicBezTo>
                  <a:cubicBezTo>
                    <a:pt x="539" y="859"/>
                    <a:pt x="0" y="3098"/>
                    <a:pt x="409" y="3175"/>
                  </a:cubicBezTo>
                  <a:cubicBezTo>
                    <a:pt x="447" y="3182"/>
                    <a:pt x="486" y="3185"/>
                    <a:pt x="525" y="3185"/>
                  </a:cubicBezTo>
                  <a:cubicBezTo>
                    <a:pt x="729" y="3185"/>
                    <a:pt x="944" y="3097"/>
                    <a:pt x="1077" y="2994"/>
                  </a:cubicBezTo>
                  <a:cubicBezTo>
                    <a:pt x="1140" y="2946"/>
                    <a:pt x="1105" y="2860"/>
                    <a:pt x="1041" y="2860"/>
                  </a:cubicBezTo>
                  <a:cubicBezTo>
                    <a:pt x="1030" y="2860"/>
                    <a:pt x="1017" y="2863"/>
                    <a:pt x="1004" y="2869"/>
                  </a:cubicBezTo>
                  <a:cubicBezTo>
                    <a:pt x="927" y="2905"/>
                    <a:pt x="769" y="2981"/>
                    <a:pt x="642" y="2981"/>
                  </a:cubicBezTo>
                  <a:cubicBezTo>
                    <a:pt x="583" y="2981"/>
                    <a:pt x="530" y="2965"/>
                    <a:pt x="495" y="2922"/>
                  </a:cubicBezTo>
                  <a:cubicBezTo>
                    <a:pt x="357" y="2751"/>
                    <a:pt x="815" y="581"/>
                    <a:pt x="908" y="55"/>
                  </a:cubicBezTo>
                  <a:cubicBezTo>
                    <a:pt x="915" y="21"/>
                    <a:pt x="889" y="0"/>
                    <a:pt x="8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020;p41">
              <a:extLst>
                <a:ext uri="{FF2B5EF4-FFF2-40B4-BE49-F238E27FC236}">
                  <a16:creationId xmlns:a16="http://schemas.microsoft.com/office/drawing/2014/main" id="{C3DE93C7-45F7-8424-023E-04BFDE35B0BE}"/>
                </a:ext>
              </a:extLst>
            </p:cNvPr>
            <p:cNvSpPr/>
            <p:nvPr/>
          </p:nvSpPr>
          <p:spPr>
            <a:xfrm>
              <a:off x="16456600" y="412450"/>
              <a:ext cx="306250" cy="232025"/>
            </a:xfrm>
            <a:custGeom>
              <a:avLst/>
              <a:gdLst/>
              <a:ahLst/>
              <a:cxnLst/>
              <a:rect l="l" t="t" r="r" b="b"/>
              <a:pathLst>
                <a:path w="12250" h="9281" extrusionOk="0">
                  <a:moveTo>
                    <a:pt x="3651" y="1"/>
                  </a:moveTo>
                  <a:cubicBezTo>
                    <a:pt x="2522" y="1"/>
                    <a:pt x="1559" y="281"/>
                    <a:pt x="1050" y="838"/>
                  </a:cubicBezTo>
                  <a:cubicBezTo>
                    <a:pt x="4" y="1982"/>
                    <a:pt x="690" y="3473"/>
                    <a:pt x="690" y="3473"/>
                  </a:cubicBezTo>
                  <a:cubicBezTo>
                    <a:pt x="0" y="4817"/>
                    <a:pt x="205" y="5809"/>
                    <a:pt x="205" y="5809"/>
                  </a:cubicBezTo>
                  <a:cubicBezTo>
                    <a:pt x="788" y="4820"/>
                    <a:pt x="1050" y="4110"/>
                    <a:pt x="1050" y="4110"/>
                  </a:cubicBezTo>
                  <a:cubicBezTo>
                    <a:pt x="2111" y="4975"/>
                    <a:pt x="3497" y="5227"/>
                    <a:pt x="4750" y="5227"/>
                  </a:cubicBezTo>
                  <a:cubicBezTo>
                    <a:pt x="6492" y="5227"/>
                    <a:pt x="7977" y="4740"/>
                    <a:pt x="7977" y="4740"/>
                  </a:cubicBezTo>
                  <a:cubicBezTo>
                    <a:pt x="8131" y="5603"/>
                    <a:pt x="8632" y="9280"/>
                    <a:pt x="10268" y="9280"/>
                  </a:cubicBezTo>
                  <a:cubicBezTo>
                    <a:pt x="11336" y="9280"/>
                    <a:pt x="12249" y="4558"/>
                    <a:pt x="11544" y="3129"/>
                  </a:cubicBezTo>
                  <a:cubicBezTo>
                    <a:pt x="11006" y="2040"/>
                    <a:pt x="9755" y="1910"/>
                    <a:pt x="9190" y="1910"/>
                  </a:cubicBezTo>
                  <a:cubicBezTo>
                    <a:pt x="9012" y="1910"/>
                    <a:pt x="8902" y="1923"/>
                    <a:pt x="8902" y="1923"/>
                  </a:cubicBezTo>
                  <a:cubicBezTo>
                    <a:pt x="7435" y="638"/>
                    <a:pt x="5354" y="1"/>
                    <a:pt x="36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021;p41">
              <a:extLst>
                <a:ext uri="{FF2B5EF4-FFF2-40B4-BE49-F238E27FC236}">
                  <a16:creationId xmlns:a16="http://schemas.microsoft.com/office/drawing/2014/main" id="{85E40EA7-CBFA-2D2C-47EF-A30E139CDAD7}"/>
                </a:ext>
              </a:extLst>
            </p:cNvPr>
            <p:cNvSpPr/>
            <p:nvPr/>
          </p:nvSpPr>
          <p:spPr>
            <a:xfrm>
              <a:off x="16679100" y="602625"/>
              <a:ext cx="82400" cy="74325"/>
            </a:xfrm>
            <a:custGeom>
              <a:avLst/>
              <a:gdLst/>
              <a:ahLst/>
              <a:cxnLst/>
              <a:rect l="l" t="t" r="r" b="b"/>
              <a:pathLst>
                <a:path w="3296" h="2973" extrusionOk="0">
                  <a:moveTo>
                    <a:pt x="1305" y="1"/>
                  </a:moveTo>
                  <a:cubicBezTo>
                    <a:pt x="489" y="1"/>
                    <a:pt x="1" y="547"/>
                    <a:pt x="1" y="547"/>
                  </a:cubicBezTo>
                  <a:lnTo>
                    <a:pt x="242" y="2789"/>
                  </a:lnTo>
                  <a:cubicBezTo>
                    <a:pt x="242" y="2789"/>
                    <a:pt x="677" y="2972"/>
                    <a:pt x="1174" y="2972"/>
                  </a:cubicBezTo>
                  <a:cubicBezTo>
                    <a:pt x="1364" y="2972"/>
                    <a:pt x="1562" y="2946"/>
                    <a:pt x="1749" y="2872"/>
                  </a:cubicBezTo>
                  <a:cubicBezTo>
                    <a:pt x="3295" y="2262"/>
                    <a:pt x="2911" y="287"/>
                    <a:pt x="1685" y="40"/>
                  </a:cubicBezTo>
                  <a:cubicBezTo>
                    <a:pt x="1552" y="13"/>
                    <a:pt x="1425" y="1"/>
                    <a:pt x="13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022;p41">
              <a:extLst>
                <a:ext uri="{FF2B5EF4-FFF2-40B4-BE49-F238E27FC236}">
                  <a16:creationId xmlns:a16="http://schemas.microsoft.com/office/drawing/2014/main" id="{C32691D1-460F-7CF0-1462-2A1D1A0D3DA2}"/>
                </a:ext>
              </a:extLst>
            </p:cNvPr>
            <p:cNvSpPr/>
            <p:nvPr/>
          </p:nvSpPr>
          <p:spPr>
            <a:xfrm>
              <a:off x="16548075" y="798800"/>
              <a:ext cx="45150" cy="100825"/>
            </a:xfrm>
            <a:custGeom>
              <a:avLst/>
              <a:gdLst/>
              <a:ahLst/>
              <a:cxnLst/>
              <a:rect l="l" t="t" r="r" b="b"/>
              <a:pathLst>
                <a:path w="1806" h="4033" extrusionOk="0">
                  <a:moveTo>
                    <a:pt x="1550" y="1"/>
                  </a:moveTo>
                  <a:cubicBezTo>
                    <a:pt x="1550" y="1"/>
                    <a:pt x="639" y="648"/>
                    <a:pt x="401" y="1082"/>
                  </a:cubicBezTo>
                  <a:cubicBezTo>
                    <a:pt x="299" y="1268"/>
                    <a:pt x="1" y="3373"/>
                    <a:pt x="156" y="4033"/>
                  </a:cubicBezTo>
                  <a:cubicBezTo>
                    <a:pt x="156" y="4033"/>
                    <a:pt x="1022" y="2474"/>
                    <a:pt x="1806" y="2225"/>
                  </a:cubicBezTo>
                  <a:cubicBezTo>
                    <a:pt x="1806" y="2225"/>
                    <a:pt x="1204" y="1106"/>
                    <a:pt x="15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023;p41">
              <a:extLst>
                <a:ext uri="{FF2B5EF4-FFF2-40B4-BE49-F238E27FC236}">
                  <a16:creationId xmlns:a16="http://schemas.microsoft.com/office/drawing/2014/main" id="{E06F8EFB-5762-EC3B-CA5A-6730816757A8}"/>
                </a:ext>
              </a:extLst>
            </p:cNvPr>
            <p:cNvSpPr/>
            <p:nvPr/>
          </p:nvSpPr>
          <p:spPr>
            <a:xfrm>
              <a:off x="16593200" y="788725"/>
              <a:ext cx="122775" cy="131925"/>
            </a:xfrm>
            <a:custGeom>
              <a:avLst/>
              <a:gdLst/>
              <a:ahLst/>
              <a:cxnLst/>
              <a:rect l="l" t="t" r="r" b="b"/>
              <a:pathLst>
                <a:path w="4911" h="5277" extrusionOk="0">
                  <a:moveTo>
                    <a:pt x="4395" y="1"/>
                  </a:moveTo>
                  <a:cubicBezTo>
                    <a:pt x="2523" y="2640"/>
                    <a:pt x="1" y="2628"/>
                    <a:pt x="1" y="2629"/>
                  </a:cubicBezTo>
                  <a:cubicBezTo>
                    <a:pt x="693" y="3364"/>
                    <a:pt x="1111" y="5277"/>
                    <a:pt x="1111" y="5277"/>
                  </a:cubicBezTo>
                  <a:cubicBezTo>
                    <a:pt x="2765" y="4741"/>
                    <a:pt x="4673" y="2455"/>
                    <a:pt x="4791" y="1946"/>
                  </a:cubicBezTo>
                  <a:cubicBezTo>
                    <a:pt x="4910" y="1437"/>
                    <a:pt x="4395" y="1"/>
                    <a:pt x="4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024;p41">
              <a:extLst>
                <a:ext uri="{FF2B5EF4-FFF2-40B4-BE49-F238E27FC236}">
                  <a16:creationId xmlns:a16="http://schemas.microsoft.com/office/drawing/2014/main" id="{C832EDBA-8F2B-9C40-C1B7-A601A8C4EEB8}"/>
                </a:ext>
              </a:extLst>
            </p:cNvPr>
            <p:cNvSpPr/>
            <p:nvPr/>
          </p:nvSpPr>
          <p:spPr>
            <a:xfrm>
              <a:off x="15105700" y="1507350"/>
              <a:ext cx="2412000" cy="39625"/>
            </a:xfrm>
            <a:custGeom>
              <a:avLst/>
              <a:gdLst/>
              <a:ahLst/>
              <a:cxnLst/>
              <a:rect l="l" t="t" r="r" b="b"/>
              <a:pathLst>
                <a:path w="96480" h="1585" extrusionOk="0">
                  <a:moveTo>
                    <a:pt x="0" y="0"/>
                  </a:moveTo>
                  <a:lnTo>
                    <a:pt x="0" y="1584"/>
                  </a:lnTo>
                  <a:lnTo>
                    <a:pt x="96480" y="1584"/>
                  </a:lnTo>
                  <a:lnTo>
                    <a:pt x="964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025;p41">
              <a:extLst>
                <a:ext uri="{FF2B5EF4-FFF2-40B4-BE49-F238E27FC236}">
                  <a16:creationId xmlns:a16="http://schemas.microsoft.com/office/drawing/2014/main" id="{57452DF8-768C-ABC8-DBF4-FBBCBDEADC4F}"/>
                </a:ext>
              </a:extLst>
            </p:cNvPr>
            <p:cNvSpPr/>
            <p:nvPr/>
          </p:nvSpPr>
          <p:spPr>
            <a:xfrm>
              <a:off x="17517675" y="1507350"/>
              <a:ext cx="183500" cy="39625"/>
            </a:xfrm>
            <a:custGeom>
              <a:avLst/>
              <a:gdLst/>
              <a:ahLst/>
              <a:cxnLst/>
              <a:rect l="l" t="t" r="r" b="b"/>
              <a:pathLst>
                <a:path w="7340" h="1585" extrusionOk="0">
                  <a:moveTo>
                    <a:pt x="1" y="0"/>
                  </a:moveTo>
                  <a:lnTo>
                    <a:pt x="1" y="1584"/>
                  </a:lnTo>
                  <a:lnTo>
                    <a:pt x="7339" y="1584"/>
                  </a:lnTo>
                  <a:lnTo>
                    <a:pt x="7339" y="0"/>
                  </a:lnTo>
                  <a:close/>
                </a:path>
              </a:pathLst>
            </a:custGeom>
            <a:solidFill>
              <a:srgbClr val="A6B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026;p41">
              <a:extLst>
                <a:ext uri="{FF2B5EF4-FFF2-40B4-BE49-F238E27FC236}">
                  <a16:creationId xmlns:a16="http://schemas.microsoft.com/office/drawing/2014/main" id="{C5F4960B-117F-FFB1-A69A-0E4C5CA3E0AA}"/>
                </a:ext>
              </a:extLst>
            </p:cNvPr>
            <p:cNvSpPr/>
            <p:nvPr/>
          </p:nvSpPr>
          <p:spPr>
            <a:xfrm>
              <a:off x="16574950" y="1546950"/>
              <a:ext cx="678900" cy="1037400"/>
            </a:xfrm>
            <a:custGeom>
              <a:avLst/>
              <a:gdLst/>
              <a:ahLst/>
              <a:cxnLst/>
              <a:rect l="l" t="t" r="r" b="b"/>
              <a:pathLst>
                <a:path w="27156" h="41496" extrusionOk="0">
                  <a:moveTo>
                    <a:pt x="1" y="0"/>
                  </a:moveTo>
                  <a:lnTo>
                    <a:pt x="1" y="41496"/>
                  </a:lnTo>
                  <a:lnTo>
                    <a:pt x="27155" y="41496"/>
                  </a:lnTo>
                  <a:lnTo>
                    <a:pt x="271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027;p41">
              <a:extLst>
                <a:ext uri="{FF2B5EF4-FFF2-40B4-BE49-F238E27FC236}">
                  <a16:creationId xmlns:a16="http://schemas.microsoft.com/office/drawing/2014/main" id="{35310AA0-FBC2-F919-5C33-7D6A00620FB6}"/>
                </a:ext>
              </a:extLst>
            </p:cNvPr>
            <p:cNvSpPr/>
            <p:nvPr/>
          </p:nvSpPr>
          <p:spPr>
            <a:xfrm>
              <a:off x="17253825" y="1546950"/>
              <a:ext cx="378400" cy="1037400"/>
            </a:xfrm>
            <a:custGeom>
              <a:avLst/>
              <a:gdLst/>
              <a:ahLst/>
              <a:cxnLst/>
              <a:rect l="l" t="t" r="r" b="b"/>
              <a:pathLst>
                <a:path w="15136" h="41496" extrusionOk="0">
                  <a:moveTo>
                    <a:pt x="0" y="0"/>
                  </a:moveTo>
                  <a:lnTo>
                    <a:pt x="0" y="41496"/>
                  </a:lnTo>
                  <a:lnTo>
                    <a:pt x="15136" y="41496"/>
                  </a:lnTo>
                  <a:lnTo>
                    <a:pt x="151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028;p41">
              <a:extLst>
                <a:ext uri="{FF2B5EF4-FFF2-40B4-BE49-F238E27FC236}">
                  <a16:creationId xmlns:a16="http://schemas.microsoft.com/office/drawing/2014/main" id="{F41700EB-E9F6-2E9C-5985-68142417E56D}"/>
                </a:ext>
              </a:extLst>
            </p:cNvPr>
            <p:cNvSpPr/>
            <p:nvPr/>
          </p:nvSpPr>
          <p:spPr>
            <a:xfrm>
              <a:off x="15184200" y="1546950"/>
              <a:ext cx="378400" cy="1037400"/>
            </a:xfrm>
            <a:custGeom>
              <a:avLst/>
              <a:gdLst/>
              <a:ahLst/>
              <a:cxnLst/>
              <a:rect l="l" t="t" r="r" b="b"/>
              <a:pathLst>
                <a:path w="15136" h="41496" extrusionOk="0">
                  <a:moveTo>
                    <a:pt x="1" y="0"/>
                  </a:moveTo>
                  <a:lnTo>
                    <a:pt x="1" y="41496"/>
                  </a:lnTo>
                  <a:lnTo>
                    <a:pt x="15136" y="41496"/>
                  </a:lnTo>
                  <a:lnTo>
                    <a:pt x="151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029;p41">
              <a:extLst>
                <a:ext uri="{FF2B5EF4-FFF2-40B4-BE49-F238E27FC236}">
                  <a16:creationId xmlns:a16="http://schemas.microsoft.com/office/drawing/2014/main" id="{514F0AB7-D56E-E8A9-23DE-800C76A75D25}"/>
                </a:ext>
              </a:extLst>
            </p:cNvPr>
            <p:cNvSpPr/>
            <p:nvPr/>
          </p:nvSpPr>
          <p:spPr>
            <a:xfrm>
              <a:off x="17385275" y="1382825"/>
              <a:ext cx="98225" cy="124475"/>
            </a:xfrm>
            <a:custGeom>
              <a:avLst/>
              <a:gdLst/>
              <a:ahLst/>
              <a:cxnLst/>
              <a:rect l="l" t="t" r="r" b="b"/>
              <a:pathLst>
                <a:path w="3929" h="4979" extrusionOk="0">
                  <a:moveTo>
                    <a:pt x="1" y="1"/>
                  </a:moveTo>
                  <a:lnTo>
                    <a:pt x="1" y="4978"/>
                  </a:lnTo>
                  <a:lnTo>
                    <a:pt x="3928" y="4978"/>
                  </a:lnTo>
                  <a:lnTo>
                    <a:pt x="3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030;p41">
              <a:extLst>
                <a:ext uri="{FF2B5EF4-FFF2-40B4-BE49-F238E27FC236}">
                  <a16:creationId xmlns:a16="http://schemas.microsoft.com/office/drawing/2014/main" id="{F1F427AE-A08E-EBA2-9786-9D2A358F2815}"/>
                </a:ext>
              </a:extLst>
            </p:cNvPr>
            <p:cNvSpPr/>
            <p:nvPr/>
          </p:nvSpPr>
          <p:spPr>
            <a:xfrm>
              <a:off x="16914425" y="1382825"/>
              <a:ext cx="470875" cy="124475"/>
            </a:xfrm>
            <a:custGeom>
              <a:avLst/>
              <a:gdLst/>
              <a:ahLst/>
              <a:cxnLst/>
              <a:rect l="l" t="t" r="r" b="b"/>
              <a:pathLst>
                <a:path w="18835" h="4979" extrusionOk="0">
                  <a:moveTo>
                    <a:pt x="1" y="1"/>
                  </a:moveTo>
                  <a:lnTo>
                    <a:pt x="1" y="4978"/>
                  </a:lnTo>
                  <a:lnTo>
                    <a:pt x="18835" y="4978"/>
                  </a:lnTo>
                  <a:lnTo>
                    <a:pt x="188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031;p41">
              <a:extLst>
                <a:ext uri="{FF2B5EF4-FFF2-40B4-BE49-F238E27FC236}">
                  <a16:creationId xmlns:a16="http://schemas.microsoft.com/office/drawing/2014/main" id="{3464F75B-EE6A-868F-AB1D-D6E13CA3C14C}"/>
                </a:ext>
              </a:extLst>
            </p:cNvPr>
            <p:cNvSpPr/>
            <p:nvPr/>
          </p:nvSpPr>
          <p:spPr>
            <a:xfrm>
              <a:off x="16953450" y="1419150"/>
              <a:ext cx="53875" cy="51850"/>
            </a:xfrm>
            <a:custGeom>
              <a:avLst/>
              <a:gdLst/>
              <a:ahLst/>
              <a:cxnLst/>
              <a:rect l="l" t="t" r="r" b="b"/>
              <a:pathLst>
                <a:path w="2155" h="2074" extrusionOk="0">
                  <a:moveTo>
                    <a:pt x="1119" y="1"/>
                  </a:moveTo>
                  <a:cubicBezTo>
                    <a:pt x="700" y="1"/>
                    <a:pt x="322" y="253"/>
                    <a:pt x="160" y="639"/>
                  </a:cubicBezTo>
                  <a:cubicBezTo>
                    <a:pt x="0" y="1028"/>
                    <a:pt x="89" y="1473"/>
                    <a:pt x="386" y="1770"/>
                  </a:cubicBezTo>
                  <a:cubicBezTo>
                    <a:pt x="584" y="1968"/>
                    <a:pt x="848" y="2073"/>
                    <a:pt x="1118" y="2073"/>
                  </a:cubicBezTo>
                  <a:cubicBezTo>
                    <a:pt x="1251" y="2073"/>
                    <a:pt x="1386" y="2047"/>
                    <a:pt x="1515" y="1994"/>
                  </a:cubicBezTo>
                  <a:cubicBezTo>
                    <a:pt x="1903" y="1834"/>
                    <a:pt x="2155" y="1455"/>
                    <a:pt x="2155" y="1037"/>
                  </a:cubicBezTo>
                  <a:cubicBezTo>
                    <a:pt x="2155" y="463"/>
                    <a:pt x="1691" y="1"/>
                    <a:pt x="1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032;p41">
              <a:extLst>
                <a:ext uri="{FF2B5EF4-FFF2-40B4-BE49-F238E27FC236}">
                  <a16:creationId xmlns:a16="http://schemas.microsoft.com/office/drawing/2014/main" id="{31B9DF35-1E4E-3AD3-C082-329DEF0EDB30}"/>
                </a:ext>
              </a:extLst>
            </p:cNvPr>
            <p:cNvSpPr/>
            <p:nvPr/>
          </p:nvSpPr>
          <p:spPr>
            <a:xfrm>
              <a:off x="16966575" y="1430250"/>
              <a:ext cx="29650" cy="29625"/>
            </a:xfrm>
            <a:custGeom>
              <a:avLst/>
              <a:gdLst/>
              <a:ahLst/>
              <a:cxnLst/>
              <a:rect l="l" t="t" r="r" b="b"/>
              <a:pathLst>
                <a:path w="1186" h="1185" extrusionOk="0">
                  <a:moveTo>
                    <a:pt x="594" y="1"/>
                  </a:moveTo>
                  <a:cubicBezTo>
                    <a:pt x="267" y="1"/>
                    <a:pt x="0" y="265"/>
                    <a:pt x="0" y="593"/>
                  </a:cubicBezTo>
                  <a:cubicBezTo>
                    <a:pt x="0" y="920"/>
                    <a:pt x="267" y="1185"/>
                    <a:pt x="594" y="1185"/>
                  </a:cubicBezTo>
                  <a:cubicBezTo>
                    <a:pt x="921" y="1185"/>
                    <a:pt x="1186" y="920"/>
                    <a:pt x="1186" y="593"/>
                  </a:cubicBezTo>
                  <a:cubicBezTo>
                    <a:pt x="1186" y="265"/>
                    <a:pt x="921" y="1"/>
                    <a:pt x="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033;p41">
              <a:extLst>
                <a:ext uri="{FF2B5EF4-FFF2-40B4-BE49-F238E27FC236}">
                  <a16:creationId xmlns:a16="http://schemas.microsoft.com/office/drawing/2014/main" id="{FD3B076C-E4B2-A95A-B0FB-9FD563776CC1}"/>
                </a:ext>
              </a:extLst>
            </p:cNvPr>
            <p:cNvSpPr/>
            <p:nvPr/>
          </p:nvSpPr>
          <p:spPr>
            <a:xfrm>
              <a:off x="17196550" y="1382825"/>
              <a:ext cx="114600" cy="124475"/>
            </a:xfrm>
            <a:custGeom>
              <a:avLst/>
              <a:gdLst/>
              <a:ahLst/>
              <a:cxnLst/>
              <a:rect l="l" t="t" r="r" b="b"/>
              <a:pathLst>
                <a:path w="4584" h="4979" extrusionOk="0">
                  <a:moveTo>
                    <a:pt x="0" y="1"/>
                  </a:moveTo>
                  <a:lnTo>
                    <a:pt x="0" y="4978"/>
                  </a:lnTo>
                  <a:lnTo>
                    <a:pt x="4584" y="4978"/>
                  </a:lnTo>
                  <a:lnTo>
                    <a:pt x="45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034;p41">
              <a:extLst>
                <a:ext uri="{FF2B5EF4-FFF2-40B4-BE49-F238E27FC236}">
                  <a16:creationId xmlns:a16="http://schemas.microsoft.com/office/drawing/2014/main" id="{19B34DEB-302B-33CC-D8CC-E913FD8F97F9}"/>
                </a:ext>
              </a:extLst>
            </p:cNvPr>
            <p:cNvSpPr/>
            <p:nvPr/>
          </p:nvSpPr>
          <p:spPr>
            <a:xfrm>
              <a:off x="17440150" y="1284900"/>
              <a:ext cx="98250" cy="97925"/>
            </a:xfrm>
            <a:custGeom>
              <a:avLst/>
              <a:gdLst/>
              <a:ahLst/>
              <a:cxnLst/>
              <a:rect l="l" t="t" r="r" b="b"/>
              <a:pathLst>
                <a:path w="3930" h="3917" extrusionOk="0">
                  <a:moveTo>
                    <a:pt x="1" y="0"/>
                  </a:moveTo>
                  <a:lnTo>
                    <a:pt x="1" y="3916"/>
                  </a:lnTo>
                  <a:lnTo>
                    <a:pt x="3930" y="3916"/>
                  </a:lnTo>
                  <a:lnTo>
                    <a:pt x="39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035;p41">
              <a:extLst>
                <a:ext uri="{FF2B5EF4-FFF2-40B4-BE49-F238E27FC236}">
                  <a16:creationId xmlns:a16="http://schemas.microsoft.com/office/drawing/2014/main" id="{0188311C-835F-B90A-E6B4-B1135DCF26AE}"/>
                </a:ext>
              </a:extLst>
            </p:cNvPr>
            <p:cNvSpPr/>
            <p:nvPr/>
          </p:nvSpPr>
          <p:spPr>
            <a:xfrm>
              <a:off x="16969300" y="1284900"/>
              <a:ext cx="470875" cy="97925"/>
            </a:xfrm>
            <a:custGeom>
              <a:avLst/>
              <a:gdLst/>
              <a:ahLst/>
              <a:cxnLst/>
              <a:rect l="l" t="t" r="r" b="b"/>
              <a:pathLst>
                <a:path w="18835" h="3917" extrusionOk="0">
                  <a:moveTo>
                    <a:pt x="1" y="0"/>
                  </a:moveTo>
                  <a:lnTo>
                    <a:pt x="1" y="3916"/>
                  </a:lnTo>
                  <a:lnTo>
                    <a:pt x="18835" y="3916"/>
                  </a:lnTo>
                  <a:lnTo>
                    <a:pt x="188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036;p41">
              <a:extLst>
                <a:ext uri="{FF2B5EF4-FFF2-40B4-BE49-F238E27FC236}">
                  <a16:creationId xmlns:a16="http://schemas.microsoft.com/office/drawing/2014/main" id="{4A08E4AE-6470-EF13-D1FF-16C7D69AA6B8}"/>
                </a:ext>
              </a:extLst>
            </p:cNvPr>
            <p:cNvSpPr/>
            <p:nvPr/>
          </p:nvSpPr>
          <p:spPr>
            <a:xfrm>
              <a:off x="17008325" y="1307925"/>
              <a:ext cx="53875" cy="51850"/>
            </a:xfrm>
            <a:custGeom>
              <a:avLst/>
              <a:gdLst/>
              <a:ahLst/>
              <a:cxnLst/>
              <a:rect l="l" t="t" r="r" b="b"/>
              <a:pathLst>
                <a:path w="2155" h="2074" extrusionOk="0">
                  <a:moveTo>
                    <a:pt x="1119" y="0"/>
                  </a:moveTo>
                  <a:cubicBezTo>
                    <a:pt x="700" y="0"/>
                    <a:pt x="322" y="253"/>
                    <a:pt x="162" y="640"/>
                  </a:cubicBezTo>
                  <a:cubicBezTo>
                    <a:pt x="0" y="1027"/>
                    <a:pt x="89" y="1474"/>
                    <a:pt x="386" y="1769"/>
                  </a:cubicBezTo>
                  <a:cubicBezTo>
                    <a:pt x="584" y="1968"/>
                    <a:pt x="850" y="2073"/>
                    <a:pt x="1120" y="2073"/>
                  </a:cubicBezTo>
                  <a:cubicBezTo>
                    <a:pt x="1253" y="2073"/>
                    <a:pt x="1388" y="2047"/>
                    <a:pt x="1516" y="1994"/>
                  </a:cubicBezTo>
                  <a:cubicBezTo>
                    <a:pt x="1903" y="1834"/>
                    <a:pt x="2155" y="1456"/>
                    <a:pt x="2155" y="1037"/>
                  </a:cubicBezTo>
                  <a:cubicBezTo>
                    <a:pt x="2155" y="464"/>
                    <a:pt x="1691" y="0"/>
                    <a:pt x="11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037;p41">
              <a:extLst>
                <a:ext uri="{FF2B5EF4-FFF2-40B4-BE49-F238E27FC236}">
                  <a16:creationId xmlns:a16="http://schemas.microsoft.com/office/drawing/2014/main" id="{DC303F8D-1066-BD0D-A5EE-418A0EC3561B}"/>
                </a:ext>
              </a:extLst>
            </p:cNvPr>
            <p:cNvSpPr/>
            <p:nvPr/>
          </p:nvSpPr>
          <p:spPr>
            <a:xfrm>
              <a:off x="17020275" y="1319000"/>
              <a:ext cx="30825" cy="29675"/>
            </a:xfrm>
            <a:custGeom>
              <a:avLst/>
              <a:gdLst/>
              <a:ahLst/>
              <a:cxnLst/>
              <a:rect l="l" t="t" r="r" b="b"/>
              <a:pathLst>
                <a:path w="1233" h="1187" extrusionOk="0">
                  <a:moveTo>
                    <a:pt x="641" y="1"/>
                  </a:moveTo>
                  <a:cubicBezTo>
                    <a:pt x="401" y="1"/>
                    <a:pt x="184" y="145"/>
                    <a:pt x="93" y="367"/>
                  </a:cubicBezTo>
                  <a:cubicBezTo>
                    <a:pt x="1" y="589"/>
                    <a:pt x="52" y="843"/>
                    <a:pt x="222" y="1013"/>
                  </a:cubicBezTo>
                  <a:cubicBezTo>
                    <a:pt x="335" y="1126"/>
                    <a:pt x="486" y="1186"/>
                    <a:pt x="641" y="1186"/>
                  </a:cubicBezTo>
                  <a:cubicBezTo>
                    <a:pt x="717" y="1186"/>
                    <a:pt x="794" y="1172"/>
                    <a:pt x="868" y="1141"/>
                  </a:cubicBezTo>
                  <a:cubicBezTo>
                    <a:pt x="1089" y="1050"/>
                    <a:pt x="1233" y="833"/>
                    <a:pt x="1233" y="594"/>
                  </a:cubicBezTo>
                  <a:cubicBezTo>
                    <a:pt x="1233" y="267"/>
                    <a:pt x="968" y="1"/>
                    <a:pt x="6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038;p41">
              <a:extLst>
                <a:ext uri="{FF2B5EF4-FFF2-40B4-BE49-F238E27FC236}">
                  <a16:creationId xmlns:a16="http://schemas.microsoft.com/office/drawing/2014/main" id="{142F3989-F481-A866-4CD9-BCB7CA008F03}"/>
                </a:ext>
              </a:extLst>
            </p:cNvPr>
            <p:cNvSpPr/>
            <p:nvPr/>
          </p:nvSpPr>
          <p:spPr>
            <a:xfrm>
              <a:off x="17251425" y="1284900"/>
              <a:ext cx="114600" cy="97925"/>
            </a:xfrm>
            <a:custGeom>
              <a:avLst/>
              <a:gdLst/>
              <a:ahLst/>
              <a:cxnLst/>
              <a:rect l="l" t="t" r="r" b="b"/>
              <a:pathLst>
                <a:path w="4584" h="3917" extrusionOk="0">
                  <a:moveTo>
                    <a:pt x="0" y="0"/>
                  </a:moveTo>
                  <a:lnTo>
                    <a:pt x="0" y="3916"/>
                  </a:lnTo>
                  <a:lnTo>
                    <a:pt x="4584" y="3916"/>
                  </a:lnTo>
                  <a:lnTo>
                    <a:pt x="45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039;p41">
              <a:extLst>
                <a:ext uri="{FF2B5EF4-FFF2-40B4-BE49-F238E27FC236}">
                  <a16:creationId xmlns:a16="http://schemas.microsoft.com/office/drawing/2014/main" id="{A5D90B4B-4323-0D1A-AE9D-42822095EB4F}"/>
                </a:ext>
              </a:extLst>
            </p:cNvPr>
            <p:cNvSpPr/>
            <p:nvPr/>
          </p:nvSpPr>
          <p:spPr>
            <a:xfrm>
              <a:off x="15994925" y="1460575"/>
              <a:ext cx="448375" cy="46800"/>
            </a:xfrm>
            <a:custGeom>
              <a:avLst/>
              <a:gdLst/>
              <a:ahLst/>
              <a:cxnLst/>
              <a:rect l="l" t="t" r="r" b="b"/>
              <a:pathLst>
                <a:path w="17935" h="1872" extrusionOk="0">
                  <a:moveTo>
                    <a:pt x="747" y="0"/>
                  </a:moveTo>
                  <a:cubicBezTo>
                    <a:pt x="337" y="0"/>
                    <a:pt x="1" y="333"/>
                    <a:pt x="1" y="747"/>
                  </a:cubicBezTo>
                  <a:lnTo>
                    <a:pt x="1" y="1125"/>
                  </a:lnTo>
                  <a:cubicBezTo>
                    <a:pt x="1" y="1537"/>
                    <a:pt x="334" y="1870"/>
                    <a:pt x="746" y="1871"/>
                  </a:cubicBezTo>
                  <a:lnTo>
                    <a:pt x="17190" y="1871"/>
                  </a:lnTo>
                  <a:cubicBezTo>
                    <a:pt x="17602" y="1871"/>
                    <a:pt x="17935" y="1537"/>
                    <a:pt x="17935" y="1125"/>
                  </a:cubicBezTo>
                  <a:cubicBezTo>
                    <a:pt x="17935" y="721"/>
                    <a:pt x="17612" y="390"/>
                    <a:pt x="17207" y="380"/>
                  </a:cubicBezTo>
                  <a:lnTo>
                    <a:pt x="763" y="1"/>
                  </a:lnTo>
                  <a:cubicBezTo>
                    <a:pt x="758" y="1"/>
                    <a:pt x="752" y="0"/>
                    <a:pt x="7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040;p41">
              <a:extLst>
                <a:ext uri="{FF2B5EF4-FFF2-40B4-BE49-F238E27FC236}">
                  <a16:creationId xmlns:a16="http://schemas.microsoft.com/office/drawing/2014/main" id="{355932C3-058B-5239-AEE9-351CB7A578D9}"/>
                </a:ext>
              </a:extLst>
            </p:cNvPr>
            <p:cNvSpPr/>
            <p:nvPr/>
          </p:nvSpPr>
          <p:spPr>
            <a:xfrm>
              <a:off x="15428075" y="837350"/>
              <a:ext cx="833500" cy="529175"/>
            </a:xfrm>
            <a:custGeom>
              <a:avLst/>
              <a:gdLst/>
              <a:ahLst/>
              <a:cxnLst/>
              <a:rect l="l" t="t" r="r" b="b"/>
              <a:pathLst>
                <a:path w="33340" h="21167" extrusionOk="0">
                  <a:moveTo>
                    <a:pt x="1998" y="1"/>
                  </a:moveTo>
                  <a:cubicBezTo>
                    <a:pt x="856" y="1"/>
                    <a:pt x="0" y="1042"/>
                    <a:pt x="220" y="2164"/>
                  </a:cubicBezTo>
                  <a:lnTo>
                    <a:pt x="3647" y="19703"/>
                  </a:lnTo>
                  <a:cubicBezTo>
                    <a:pt x="3811" y="20553"/>
                    <a:pt x="4556" y="21167"/>
                    <a:pt x="5422" y="21167"/>
                  </a:cubicBezTo>
                  <a:cubicBezTo>
                    <a:pt x="5423" y="21167"/>
                    <a:pt x="5424" y="21167"/>
                    <a:pt x="5425" y="21167"/>
                  </a:cubicBezTo>
                  <a:lnTo>
                    <a:pt x="31338" y="21167"/>
                  </a:lnTo>
                  <a:cubicBezTo>
                    <a:pt x="32479" y="21167"/>
                    <a:pt x="33340" y="20125"/>
                    <a:pt x="33120" y="19008"/>
                  </a:cubicBezTo>
                  <a:lnTo>
                    <a:pt x="29692" y="1464"/>
                  </a:lnTo>
                  <a:cubicBezTo>
                    <a:pt x="29525" y="615"/>
                    <a:pt x="28780" y="2"/>
                    <a:pt x="279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041;p41">
              <a:extLst>
                <a:ext uri="{FF2B5EF4-FFF2-40B4-BE49-F238E27FC236}">
                  <a16:creationId xmlns:a16="http://schemas.microsoft.com/office/drawing/2014/main" id="{9403C66F-9614-446D-90F4-05448F4C4CAD}"/>
                </a:ext>
              </a:extLst>
            </p:cNvPr>
            <p:cNvSpPr/>
            <p:nvPr/>
          </p:nvSpPr>
          <p:spPr>
            <a:xfrm>
              <a:off x="15428075" y="837350"/>
              <a:ext cx="795650" cy="529175"/>
            </a:xfrm>
            <a:custGeom>
              <a:avLst/>
              <a:gdLst/>
              <a:ahLst/>
              <a:cxnLst/>
              <a:rect l="l" t="t" r="r" b="b"/>
              <a:pathLst>
                <a:path w="31826" h="21167" extrusionOk="0">
                  <a:moveTo>
                    <a:pt x="1998" y="1"/>
                  </a:moveTo>
                  <a:cubicBezTo>
                    <a:pt x="856" y="1"/>
                    <a:pt x="0" y="1042"/>
                    <a:pt x="220" y="2164"/>
                  </a:cubicBezTo>
                  <a:lnTo>
                    <a:pt x="3647" y="19703"/>
                  </a:lnTo>
                  <a:cubicBezTo>
                    <a:pt x="3811" y="20553"/>
                    <a:pt x="4556" y="21167"/>
                    <a:pt x="5422" y="21167"/>
                  </a:cubicBezTo>
                  <a:cubicBezTo>
                    <a:pt x="5423" y="21167"/>
                    <a:pt x="5424" y="21167"/>
                    <a:pt x="5425" y="21167"/>
                  </a:cubicBezTo>
                  <a:lnTo>
                    <a:pt x="29829" y="21167"/>
                  </a:lnTo>
                  <a:cubicBezTo>
                    <a:pt x="30966" y="21167"/>
                    <a:pt x="31826" y="20125"/>
                    <a:pt x="31608" y="19008"/>
                  </a:cubicBezTo>
                  <a:lnTo>
                    <a:pt x="28179" y="1464"/>
                  </a:lnTo>
                  <a:cubicBezTo>
                    <a:pt x="28013" y="615"/>
                    <a:pt x="27267" y="1"/>
                    <a:pt x="26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042;p41">
              <a:extLst>
                <a:ext uri="{FF2B5EF4-FFF2-40B4-BE49-F238E27FC236}">
                  <a16:creationId xmlns:a16="http://schemas.microsoft.com/office/drawing/2014/main" id="{8E3E7BB3-093C-175C-35EF-16980E8F01E4}"/>
                </a:ext>
              </a:extLst>
            </p:cNvPr>
            <p:cNvSpPr/>
            <p:nvPr/>
          </p:nvSpPr>
          <p:spPr>
            <a:xfrm>
              <a:off x="15624675" y="1129900"/>
              <a:ext cx="324800" cy="377425"/>
            </a:xfrm>
            <a:custGeom>
              <a:avLst/>
              <a:gdLst/>
              <a:ahLst/>
              <a:cxnLst/>
              <a:rect l="l" t="t" r="r" b="b"/>
              <a:pathLst>
                <a:path w="12992" h="15097" extrusionOk="0">
                  <a:moveTo>
                    <a:pt x="4654" y="1"/>
                  </a:moveTo>
                  <a:cubicBezTo>
                    <a:pt x="4257" y="1"/>
                    <a:pt x="3908" y="268"/>
                    <a:pt x="3804" y="653"/>
                  </a:cubicBezTo>
                  <a:lnTo>
                    <a:pt x="154" y="13977"/>
                  </a:lnTo>
                  <a:cubicBezTo>
                    <a:pt x="0" y="14540"/>
                    <a:pt x="423" y="15097"/>
                    <a:pt x="1008" y="15097"/>
                  </a:cubicBezTo>
                  <a:lnTo>
                    <a:pt x="9014" y="15097"/>
                  </a:lnTo>
                  <a:lnTo>
                    <a:pt x="9427" y="13580"/>
                  </a:lnTo>
                  <a:lnTo>
                    <a:pt x="12830" y="1154"/>
                  </a:lnTo>
                  <a:cubicBezTo>
                    <a:pt x="12991" y="576"/>
                    <a:pt x="12553" y="1"/>
                    <a:pt x="11950" y="1"/>
                  </a:cubicBezTo>
                  <a:lnTo>
                    <a:pt x="4658" y="1"/>
                  </a:lnTo>
                  <a:cubicBezTo>
                    <a:pt x="4657" y="1"/>
                    <a:pt x="4656" y="1"/>
                    <a:pt x="46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043;p41">
              <a:extLst>
                <a:ext uri="{FF2B5EF4-FFF2-40B4-BE49-F238E27FC236}">
                  <a16:creationId xmlns:a16="http://schemas.microsoft.com/office/drawing/2014/main" id="{77E84AA1-8FE1-EE4C-6ED2-AC6AB74FC5E5}"/>
                </a:ext>
              </a:extLst>
            </p:cNvPr>
            <p:cNvSpPr/>
            <p:nvPr/>
          </p:nvSpPr>
          <p:spPr>
            <a:xfrm>
              <a:off x="15624625" y="1129900"/>
              <a:ext cx="283100" cy="377425"/>
            </a:xfrm>
            <a:custGeom>
              <a:avLst/>
              <a:gdLst/>
              <a:ahLst/>
              <a:cxnLst/>
              <a:rect l="l" t="t" r="r" b="b"/>
              <a:pathLst>
                <a:path w="11324" h="15097" extrusionOk="0">
                  <a:moveTo>
                    <a:pt x="4656" y="1"/>
                  </a:moveTo>
                  <a:cubicBezTo>
                    <a:pt x="4259" y="1"/>
                    <a:pt x="3910" y="268"/>
                    <a:pt x="3806" y="653"/>
                  </a:cubicBezTo>
                  <a:lnTo>
                    <a:pt x="156" y="13977"/>
                  </a:lnTo>
                  <a:cubicBezTo>
                    <a:pt x="1" y="14540"/>
                    <a:pt x="425" y="15097"/>
                    <a:pt x="1010" y="15097"/>
                  </a:cubicBezTo>
                  <a:lnTo>
                    <a:pt x="6588" y="15097"/>
                  </a:lnTo>
                  <a:cubicBezTo>
                    <a:pt x="6590" y="15097"/>
                    <a:pt x="6591" y="15097"/>
                    <a:pt x="6592" y="15097"/>
                  </a:cubicBezTo>
                  <a:cubicBezTo>
                    <a:pt x="7047" y="15097"/>
                    <a:pt x="7446" y="14792"/>
                    <a:pt x="7565" y="14352"/>
                  </a:cubicBezTo>
                  <a:lnTo>
                    <a:pt x="11146" y="1282"/>
                  </a:lnTo>
                  <a:cubicBezTo>
                    <a:pt x="11323" y="637"/>
                    <a:pt x="10834" y="1"/>
                    <a:pt x="10170" y="1"/>
                  </a:cubicBezTo>
                  <a:lnTo>
                    <a:pt x="4660" y="1"/>
                  </a:lnTo>
                  <a:cubicBezTo>
                    <a:pt x="4659" y="1"/>
                    <a:pt x="4658" y="1"/>
                    <a:pt x="4656" y="1"/>
                  </a:cubicBezTo>
                  <a:close/>
                </a:path>
              </a:pathLst>
            </a:custGeom>
            <a:solidFill>
              <a:srgbClr val="4B59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044;p41">
              <a:extLst>
                <a:ext uri="{FF2B5EF4-FFF2-40B4-BE49-F238E27FC236}">
                  <a16:creationId xmlns:a16="http://schemas.microsoft.com/office/drawing/2014/main" id="{B9AAEDC4-0CFC-72B7-7B2B-66C21626BB7D}"/>
                </a:ext>
              </a:extLst>
            </p:cNvPr>
            <p:cNvSpPr/>
            <p:nvPr/>
          </p:nvSpPr>
          <p:spPr>
            <a:xfrm>
              <a:off x="15810550" y="1469350"/>
              <a:ext cx="356350" cy="38025"/>
            </a:xfrm>
            <a:custGeom>
              <a:avLst/>
              <a:gdLst/>
              <a:ahLst/>
              <a:cxnLst/>
              <a:rect l="l" t="t" r="r" b="b"/>
              <a:pathLst>
                <a:path w="14254" h="1521" extrusionOk="0">
                  <a:moveTo>
                    <a:pt x="417" y="0"/>
                  </a:moveTo>
                  <a:lnTo>
                    <a:pt x="1" y="1520"/>
                  </a:lnTo>
                  <a:lnTo>
                    <a:pt x="13494" y="1520"/>
                  </a:lnTo>
                  <a:cubicBezTo>
                    <a:pt x="13914" y="1520"/>
                    <a:pt x="14253" y="1180"/>
                    <a:pt x="14253" y="760"/>
                  </a:cubicBezTo>
                  <a:cubicBezTo>
                    <a:pt x="14253" y="341"/>
                    <a:pt x="13914" y="0"/>
                    <a:pt x="13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045;p41">
              <a:extLst>
                <a:ext uri="{FF2B5EF4-FFF2-40B4-BE49-F238E27FC236}">
                  <a16:creationId xmlns:a16="http://schemas.microsoft.com/office/drawing/2014/main" id="{EE498143-C308-FFD3-2CA4-7EEF6D5F9266}"/>
                </a:ext>
              </a:extLst>
            </p:cNvPr>
            <p:cNvSpPr/>
            <p:nvPr/>
          </p:nvSpPr>
          <p:spPr>
            <a:xfrm>
              <a:off x="15899225" y="970000"/>
              <a:ext cx="35700" cy="117775"/>
            </a:xfrm>
            <a:custGeom>
              <a:avLst/>
              <a:gdLst/>
              <a:ahLst/>
              <a:cxnLst/>
              <a:rect l="l" t="t" r="r" b="b"/>
              <a:pathLst>
                <a:path w="1428" h="4711" extrusionOk="0">
                  <a:moveTo>
                    <a:pt x="319" y="0"/>
                  </a:moveTo>
                  <a:cubicBezTo>
                    <a:pt x="301" y="0"/>
                    <a:pt x="282" y="2"/>
                    <a:pt x="264" y="5"/>
                  </a:cubicBezTo>
                  <a:cubicBezTo>
                    <a:pt x="105" y="36"/>
                    <a:pt x="0" y="190"/>
                    <a:pt x="31" y="349"/>
                  </a:cubicBezTo>
                  <a:lnTo>
                    <a:pt x="819" y="4473"/>
                  </a:lnTo>
                  <a:cubicBezTo>
                    <a:pt x="846" y="4613"/>
                    <a:pt x="970" y="4711"/>
                    <a:pt x="1107" y="4711"/>
                  </a:cubicBezTo>
                  <a:cubicBezTo>
                    <a:pt x="1125" y="4711"/>
                    <a:pt x="1144" y="4709"/>
                    <a:pt x="1163" y="4705"/>
                  </a:cubicBezTo>
                  <a:cubicBezTo>
                    <a:pt x="1323" y="4675"/>
                    <a:pt x="1427" y="4521"/>
                    <a:pt x="1397" y="4362"/>
                  </a:cubicBezTo>
                  <a:lnTo>
                    <a:pt x="608" y="238"/>
                  </a:lnTo>
                  <a:cubicBezTo>
                    <a:pt x="581" y="98"/>
                    <a:pt x="458" y="0"/>
                    <a:pt x="3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046;p41">
              <a:extLst>
                <a:ext uri="{FF2B5EF4-FFF2-40B4-BE49-F238E27FC236}">
                  <a16:creationId xmlns:a16="http://schemas.microsoft.com/office/drawing/2014/main" id="{978F9AB2-DF45-2A0D-0A3B-C94AE94FAC23}"/>
                </a:ext>
              </a:extLst>
            </p:cNvPr>
            <p:cNvSpPr/>
            <p:nvPr/>
          </p:nvSpPr>
          <p:spPr>
            <a:xfrm>
              <a:off x="15864975" y="970000"/>
              <a:ext cx="35700" cy="117775"/>
            </a:xfrm>
            <a:custGeom>
              <a:avLst/>
              <a:gdLst/>
              <a:ahLst/>
              <a:cxnLst/>
              <a:rect l="l" t="t" r="r" b="b"/>
              <a:pathLst>
                <a:path w="1428" h="4711" extrusionOk="0">
                  <a:moveTo>
                    <a:pt x="320" y="0"/>
                  </a:moveTo>
                  <a:cubicBezTo>
                    <a:pt x="302" y="0"/>
                    <a:pt x="283" y="2"/>
                    <a:pt x="265" y="5"/>
                  </a:cubicBezTo>
                  <a:cubicBezTo>
                    <a:pt x="105" y="36"/>
                    <a:pt x="0" y="190"/>
                    <a:pt x="31" y="349"/>
                  </a:cubicBezTo>
                  <a:lnTo>
                    <a:pt x="819" y="4473"/>
                  </a:lnTo>
                  <a:cubicBezTo>
                    <a:pt x="846" y="4613"/>
                    <a:pt x="969" y="4711"/>
                    <a:pt x="1108" y="4711"/>
                  </a:cubicBezTo>
                  <a:cubicBezTo>
                    <a:pt x="1126" y="4711"/>
                    <a:pt x="1145" y="4709"/>
                    <a:pt x="1164" y="4705"/>
                  </a:cubicBezTo>
                  <a:cubicBezTo>
                    <a:pt x="1322" y="4675"/>
                    <a:pt x="1427" y="4521"/>
                    <a:pt x="1396" y="4362"/>
                  </a:cubicBezTo>
                  <a:lnTo>
                    <a:pt x="608" y="238"/>
                  </a:lnTo>
                  <a:cubicBezTo>
                    <a:pt x="581" y="98"/>
                    <a:pt x="458" y="0"/>
                    <a:pt x="3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047;p41">
              <a:extLst>
                <a:ext uri="{FF2B5EF4-FFF2-40B4-BE49-F238E27FC236}">
                  <a16:creationId xmlns:a16="http://schemas.microsoft.com/office/drawing/2014/main" id="{EA48A07E-0819-9AA4-83E5-C57FC74146D7}"/>
                </a:ext>
              </a:extLst>
            </p:cNvPr>
            <p:cNvSpPr/>
            <p:nvPr/>
          </p:nvSpPr>
          <p:spPr>
            <a:xfrm>
              <a:off x="15830700" y="970000"/>
              <a:ext cx="35700" cy="117775"/>
            </a:xfrm>
            <a:custGeom>
              <a:avLst/>
              <a:gdLst/>
              <a:ahLst/>
              <a:cxnLst/>
              <a:rect l="l" t="t" r="r" b="b"/>
              <a:pathLst>
                <a:path w="1428" h="4711" extrusionOk="0">
                  <a:moveTo>
                    <a:pt x="321" y="0"/>
                  </a:moveTo>
                  <a:cubicBezTo>
                    <a:pt x="303" y="0"/>
                    <a:pt x="284" y="2"/>
                    <a:pt x="266" y="5"/>
                  </a:cubicBezTo>
                  <a:cubicBezTo>
                    <a:pt x="106" y="36"/>
                    <a:pt x="1" y="190"/>
                    <a:pt x="31" y="349"/>
                  </a:cubicBezTo>
                  <a:lnTo>
                    <a:pt x="821" y="4473"/>
                  </a:lnTo>
                  <a:cubicBezTo>
                    <a:pt x="848" y="4613"/>
                    <a:pt x="972" y="4711"/>
                    <a:pt x="1109" y="4711"/>
                  </a:cubicBezTo>
                  <a:cubicBezTo>
                    <a:pt x="1127" y="4711"/>
                    <a:pt x="1146" y="4709"/>
                    <a:pt x="1165" y="4705"/>
                  </a:cubicBezTo>
                  <a:cubicBezTo>
                    <a:pt x="1325" y="4675"/>
                    <a:pt x="1428" y="4521"/>
                    <a:pt x="1399" y="4362"/>
                  </a:cubicBezTo>
                  <a:lnTo>
                    <a:pt x="609" y="238"/>
                  </a:lnTo>
                  <a:cubicBezTo>
                    <a:pt x="582" y="98"/>
                    <a:pt x="459" y="0"/>
                    <a:pt x="3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048;p41">
              <a:extLst>
                <a:ext uri="{FF2B5EF4-FFF2-40B4-BE49-F238E27FC236}">
                  <a16:creationId xmlns:a16="http://schemas.microsoft.com/office/drawing/2014/main" id="{14FAFD09-F8EC-60D4-81E3-E95232FB49E2}"/>
                </a:ext>
              </a:extLst>
            </p:cNvPr>
            <p:cNvSpPr/>
            <p:nvPr/>
          </p:nvSpPr>
          <p:spPr>
            <a:xfrm>
              <a:off x="15796500" y="970000"/>
              <a:ext cx="35675" cy="117775"/>
            </a:xfrm>
            <a:custGeom>
              <a:avLst/>
              <a:gdLst/>
              <a:ahLst/>
              <a:cxnLst/>
              <a:rect l="l" t="t" r="r" b="b"/>
              <a:pathLst>
                <a:path w="1427" h="4711" extrusionOk="0">
                  <a:moveTo>
                    <a:pt x="319" y="0"/>
                  </a:moveTo>
                  <a:cubicBezTo>
                    <a:pt x="301" y="0"/>
                    <a:pt x="282" y="2"/>
                    <a:pt x="263" y="5"/>
                  </a:cubicBezTo>
                  <a:cubicBezTo>
                    <a:pt x="105" y="36"/>
                    <a:pt x="0" y="190"/>
                    <a:pt x="31" y="349"/>
                  </a:cubicBezTo>
                  <a:lnTo>
                    <a:pt x="819" y="4473"/>
                  </a:lnTo>
                  <a:cubicBezTo>
                    <a:pt x="846" y="4613"/>
                    <a:pt x="969" y="4711"/>
                    <a:pt x="1107" y="4711"/>
                  </a:cubicBezTo>
                  <a:cubicBezTo>
                    <a:pt x="1125" y="4711"/>
                    <a:pt x="1144" y="4709"/>
                    <a:pt x="1162" y="4705"/>
                  </a:cubicBezTo>
                  <a:cubicBezTo>
                    <a:pt x="1322" y="4675"/>
                    <a:pt x="1427" y="4521"/>
                    <a:pt x="1396" y="4362"/>
                  </a:cubicBezTo>
                  <a:lnTo>
                    <a:pt x="608" y="238"/>
                  </a:lnTo>
                  <a:cubicBezTo>
                    <a:pt x="581" y="98"/>
                    <a:pt x="458" y="0"/>
                    <a:pt x="3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049;p41">
              <a:extLst>
                <a:ext uri="{FF2B5EF4-FFF2-40B4-BE49-F238E27FC236}">
                  <a16:creationId xmlns:a16="http://schemas.microsoft.com/office/drawing/2014/main" id="{1152B15E-E4CA-1F17-DF6F-B994960E47AB}"/>
                </a:ext>
              </a:extLst>
            </p:cNvPr>
            <p:cNvSpPr/>
            <p:nvPr/>
          </p:nvSpPr>
          <p:spPr>
            <a:xfrm>
              <a:off x="15762225" y="970000"/>
              <a:ext cx="35700" cy="117775"/>
            </a:xfrm>
            <a:custGeom>
              <a:avLst/>
              <a:gdLst/>
              <a:ahLst/>
              <a:cxnLst/>
              <a:rect l="l" t="t" r="r" b="b"/>
              <a:pathLst>
                <a:path w="1428" h="4711" extrusionOk="0">
                  <a:moveTo>
                    <a:pt x="321" y="0"/>
                  </a:moveTo>
                  <a:cubicBezTo>
                    <a:pt x="303" y="0"/>
                    <a:pt x="284" y="2"/>
                    <a:pt x="266" y="5"/>
                  </a:cubicBezTo>
                  <a:cubicBezTo>
                    <a:pt x="106" y="36"/>
                    <a:pt x="1" y="190"/>
                    <a:pt x="31" y="349"/>
                  </a:cubicBezTo>
                  <a:lnTo>
                    <a:pt x="820" y="4473"/>
                  </a:lnTo>
                  <a:cubicBezTo>
                    <a:pt x="847" y="4613"/>
                    <a:pt x="970" y="4711"/>
                    <a:pt x="1109" y="4711"/>
                  </a:cubicBezTo>
                  <a:cubicBezTo>
                    <a:pt x="1127" y="4711"/>
                    <a:pt x="1146" y="4709"/>
                    <a:pt x="1164" y="4705"/>
                  </a:cubicBezTo>
                  <a:cubicBezTo>
                    <a:pt x="1323" y="4675"/>
                    <a:pt x="1428" y="4521"/>
                    <a:pt x="1397" y="4362"/>
                  </a:cubicBezTo>
                  <a:lnTo>
                    <a:pt x="609" y="238"/>
                  </a:lnTo>
                  <a:cubicBezTo>
                    <a:pt x="582" y="98"/>
                    <a:pt x="458" y="0"/>
                    <a:pt x="3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050;p41">
              <a:extLst>
                <a:ext uri="{FF2B5EF4-FFF2-40B4-BE49-F238E27FC236}">
                  <a16:creationId xmlns:a16="http://schemas.microsoft.com/office/drawing/2014/main" id="{F713FBD8-7AE7-28E3-08DD-15560949D346}"/>
                </a:ext>
              </a:extLst>
            </p:cNvPr>
            <p:cNvSpPr/>
            <p:nvPr/>
          </p:nvSpPr>
          <p:spPr>
            <a:xfrm>
              <a:off x="15727975" y="970000"/>
              <a:ext cx="35700" cy="117775"/>
            </a:xfrm>
            <a:custGeom>
              <a:avLst/>
              <a:gdLst/>
              <a:ahLst/>
              <a:cxnLst/>
              <a:rect l="l" t="t" r="r" b="b"/>
              <a:pathLst>
                <a:path w="1428" h="4711" extrusionOk="0">
                  <a:moveTo>
                    <a:pt x="321" y="0"/>
                  </a:moveTo>
                  <a:cubicBezTo>
                    <a:pt x="302" y="0"/>
                    <a:pt x="284" y="2"/>
                    <a:pt x="265" y="5"/>
                  </a:cubicBezTo>
                  <a:cubicBezTo>
                    <a:pt x="105" y="36"/>
                    <a:pt x="1" y="190"/>
                    <a:pt x="31" y="349"/>
                  </a:cubicBezTo>
                  <a:lnTo>
                    <a:pt x="821" y="4473"/>
                  </a:lnTo>
                  <a:cubicBezTo>
                    <a:pt x="848" y="4613"/>
                    <a:pt x="970" y="4711"/>
                    <a:pt x="1109" y="4711"/>
                  </a:cubicBezTo>
                  <a:cubicBezTo>
                    <a:pt x="1127" y="4711"/>
                    <a:pt x="1146" y="4709"/>
                    <a:pt x="1164" y="4705"/>
                  </a:cubicBezTo>
                  <a:cubicBezTo>
                    <a:pt x="1324" y="4675"/>
                    <a:pt x="1428" y="4521"/>
                    <a:pt x="1398" y="4362"/>
                  </a:cubicBezTo>
                  <a:lnTo>
                    <a:pt x="609" y="238"/>
                  </a:lnTo>
                  <a:cubicBezTo>
                    <a:pt x="582" y="98"/>
                    <a:pt x="458" y="0"/>
                    <a:pt x="3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051;p41">
              <a:extLst>
                <a:ext uri="{FF2B5EF4-FFF2-40B4-BE49-F238E27FC236}">
                  <a16:creationId xmlns:a16="http://schemas.microsoft.com/office/drawing/2014/main" id="{3C2759AC-D861-DF00-3D5F-E863C846334E}"/>
                </a:ext>
              </a:extLst>
            </p:cNvPr>
            <p:cNvSpPr/>
            <p:nvPr/>
          </p:nvSpPr>
          <p:spPr>
            <a:xfrm>
              <a:off x="15693750" y="970000"/>
              <a:ext cx="35700" cy="117775"/>
            </a:xfrm>
            <a:custGeom>
              <a:avLst/>
              <a:gdLst/>
              <a:ahLst/>
              <a:cxnLst/>
              <a:rect l="l" t="t" r="r" b="b"/>
              <a:pathLst>
                <a:path w="1428" h="4711" extrusionOk="0">
                  <a:moveTo>
                    <a:pt x="320" y="0"/>
                  </a:moveTo>
                  <a:cubicBezTo>
                    <a:pt x="301" y="0"/>
                    <a:pt x="283" y="2"/>
                    <a:pt x="264" y="5"/>
                  </a:cubicBezTo>
                  <a:cubicBezTo>
                    <a:pt x="106" y="36"/>
                    <a:pt x="1" y="190"/>
                    <a:pt x="31" y="349"/>
                  </a:cubicBezTo>
                  <a:lnTo>
                    <a:pt x="820" y="4473"/>
                  </a:lnTo>
                  <a:cubicBezTo>
                    <a:pt x="847" y="4613"/>
                    <a:pt x="970" y="4711"/>
                    <a:pt x="1108" y="4711"/>
                  </a:cubicBezTo>
                  <a:cubicBezTo>
                    <a:pt x="1126" y="4711"/>
                    <a:pt x="1144" y="4709"/>
                    <a:pt x="1163" y="4705"/>
                  </a:cubicBezTo>
                  <a:cubicBezTo>
                    <a:pt x="1323" y="4675"/>
                    <a:pt x="1428" y="4521"/>
                    <a:pt x="1397" y="4362"/>
                  </a:cubicBezTo>
                  <a:lnTo>
                    <a:pt x="609" y="238"/>
                  </a:lnTo>
                  <a:cubicBezTo>
                    <a:pt x="582" y="98"/>
                    <a:pt x="458" y="0"/>
                    <a:pt x="3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052;p41">
              <a:extLst>
                <a:ext uri="{FF2B5EF4-FFF2-40B4-BE49-F238E27FC236}">
                  <a16:creationId xmlns:a16="http://schemas.microsoft.com/office/drawing/2014/main" id="{7FF68FB9-07D2-9E7D-7B7D-4793C85FCFFD}"/>
                </a:ext>
              </a:extLst>
            </p:cNvPr>
            <p:cNvSpPr/>
            <p:nvPr/>
          </p:nvSpPr>
          <p:spPr>
            <a:xfrm>
              <a:off x="16434850" y="1424275"/>
              <a:ext cx="276275" cy="83100"/>
            </a:xfrm>
            <a:custGeom>
              <a:avLst/>
              <a:gdLst/>
              <a:ahLst/>
              <a:cxnLst/>
              <a:rect l="l" t="t" r="r" b="b"/>
              <a:pathLst>
                <a:path w="11051" h="3324" extrusionOk="0">
                  <a:moveTo>
                    <a:pt x="5858" y="0"/>
                  </a:moveTo>
                  <a:cubicBezTo>
                    <a:pt x="3101" y="0"/>
                    <a:pt x="0" y="2566"/>
                    <a:pt x="816" y="3323"/>
                  </a:cubicBezTo>
                  <a:lnTo>
                    <a:pt x="10245" y="3323"/>
                  </a:lnTo>
                  <a:cubicBezTo>
                    <a:pt x="11051" y="3323"/>
                    <a:pt x="9886" y="1032"/>
                    <a:pt x="6949" y="152"/>
                  </a:cubicBezTo>
                  <a:cubicBezTo>
                    <a:pt x="6599" y="47"/>
                    <a:pt x="6231" y="0"/>
                    <a:pt x="58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053;p41">
              <a:extLst>
                <a:ext uri="{FF2B5EF4-FFF2-40B4-BE49-F238E27FC236}">
                  <a16:creationId xmlns:a16="http://schemas.microsoft.com/office/drawing/2014/main" id="{97F727C9-1928-2419-0A5A-3EF93E502D76}"/>
                </a:ext>
              </a:extLst>
            </p:cNvPr>
            <p:cNvSpPr/>
            <p:nvPr/>
          </p:nvSpPr>
          <p:spPr>
            <a:xfrm>
              <a:off x="16507500" y="1444650"/>
              <a:ext cx="41800" cy="62725"/>
            </a:xfrm>
            <a:custGeom>
              <a:avLst/>
              <a:gdLst/>
              <a:ahLst/>
              <a:cxnLst/>
              <a:rect l="l" t="t" r="r" b="b"/>
              <a:pathLst>
                <a:path w="1672" h="2509" extrusionOk="0">
                  <a:moveTo>
                    <a:pt x="0" y="1"/>
                  </a:moveTo>
                  <a:lnTo>
                    <a:pt x="0" y="1"/>
                  </a:lnTo>
                  <a:cubicBezTo>
                    <a:pt x="181" y="211"/>
                    <a:pt x="358" y="380"/>
                    <a:pt x="504" y="579"/>
                  </a:cubicBezTo>
                  <a:cubicBezTo>
                    <a:pt x="649" y="774"/>
                    <a:pt x="793" y="963"/>
                    <a:pt x="911" y="1174"/>
                  </a:cubicBezTo>
                  <a:cubicBezTo>
                    <a:pt x="1164" y="1586"/>
                    <a:pt x="1365" y="2025"/>
                    <a:pt x="1611" y="2508"/>
                  </a:cubicBezTo>
                  <a:cubicBezTo>
                    <a:pt x="1672" y="2239"/>
                    <a:pt x="1651" y="1966"/>
                    <a:pt x="1598" y="1699"/>
                  </a:cubicBezTo>
                  <a:cubicBezTo>
                    <a:pt x="1544" y="1432"/>
                    <a:pt x="1438" y="1177"/>
                    <a:pt x="1299" y="939"/>
                  </a:cubicBezTo>
                  <a:cubicBezTo>
                    <a:pt x="1157" y="700"/>
                    <a:pt x="971" y="492"/>
                    <a:pt x="750" y="325"/>
                  </a:cubicBezTo>
                  <a:cubicBezTo>
                    <a:pt x="534" y="150"/>
                    <a:pt x="268" y="44"/>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054;p41">
              <a:extLst>
                <a:ext uri="{FF2B5EF4-FFF2-40B4-BE49-F238E27FC236}">
                  <a16:creationId xmlns:a16="http://schemas.microsoft.com/office/drawing/2014/main" id="{B848C907-EC31-1704-F6C6-C099A9E1CF1F}"/>
                </a:ext>
              </a:extLst>
            </p:cNvPr>
            <p:cNvSpPr/>
            <p:nvPr/>
          </p:nvSpPr>
          <p:spPr>
            <a:xfrm>
              <a:off x="16453800" y="1452825"/>
              <a:ext cx="66050" cy="54550"/>
            </a:xfrm>
            <a:custGeom>
              <a:avLst/>
              <a:gdLst/>
              <a:ahLst/>
              <a:cxnLst/>
              <a:rect l="l" t="t" r="r" b="b"/>
              <a:pathLst>
                <a:path w="2642" h="2182" extrusionOk="0">
                  <a:moveTo>
                    <a:pt x="2642" y="1"/>
                  </a:moveTo>
                  <a:lnTo>
                    <a:pt x="2642" y="1"/>
                  </a:lnTo>
                  <a:cubicBezTo>
                    <a:pt x="2335" y="27"/>
                    <a:pt x="2047" y="114"/>
                    <a:pt x="1767" y="225"/>
                  </a:cubicBezTo>
                  <a:cubicBezTo>
                    <a:pt x="1490" y="334"/>
                    <a:pt x="1228" y="484"/>
                    <a:pt x="978" y="655"/>
                  </a:cubicBezTo>
                  <a:cubicBezTo>
                    <a:pt x="732" y="831"/>
                    <a:pt x="500" y="1042"/>
                    <a:pt x="320" y="1298"/>
                  </a:cubicBezTo>
                  <a:cubicBezTo>
                    <a:pt x="141" y="1549"/>
                    <a:pt x="0" y="1871"/>
                    <a:pt x="57" y="2181"/>
                  </a:cubicBezTo>
                  <a:cubicBezTo>
                    <a:pt x="192" y="1905"/>
                    <a:pt x="384" y="1716"/>
                    <a:pt x="586" y="1533"/>
                  </a:cubicBezTo>
                  <a:cubicBezTo>
                    <a:pt x="794" y="1351"/>
                    <a:pt x="1014" y="1180"/>
                    <a:pt x="1241" y="1025"/>
                  </a:cubicBezTo>
                  <a:cubicBezTo>
                    <a:pt x="1696" y="695"/>
                    <a:pt x="2176" y="392"/>
                    <a:pt x="26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0"/>
        <p:cNvGrpSpPr/>
        <p:nvPr/>
      </p:nvGrpSpPr>
      <p:grpSpPr>
        <a:xfrm>
          <a:off x="0" y="0"/>
          <a:ext cx="0" cy="0"/>
          <a:chOff x="0" y="0"/>
          <a:chExt cx="0" cy="0"/>
        </a:xfrm>
      </p:grpSpPr>
      <p:sp>
        <p:nvSpPr>
          <p:cNvPr id="1211" name="Google Shape;1211;p43"/>
          <p:cNvSpPr txBox="1">
            <a:spLocks noGrp="1"/>
          </p:cNvSpPr>
          <p:nvPr>
            <p:ph type="title"/>
          </p:nvPr>
        </p:nvSpPr>
        <p:spPr>
          <a:xfrm>
            <a:off x="3823046" y="2266182"/>
            <a:ext cx="4229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Times New Roman" panose="02020603050405020304" pitchFamily="18" charset="0"/>
                <a:cs typeface="Times New Roman" panose="02020603050405020304" pitchFamily="18" charset="0"/>
              </a:rPr>
              <a:t>Công nghệ và công cụ sử dụng</a:t>
            </a:r>
            <a:endParaRPr>
              <a:latin typeface="Times New Roman" panose="02020603050405020304" pitchFamily="18" charset="0"/>
              <a:cs typeface="Times New Roman" panose="02020603050405020304" pitchFamily="18" charset="0"/>
            </a:endParaRPr>
          </a:p>
        </p:txBody>
      </p:sp>
      <p:sp>
        <p:nvSpPr>
          <p:cNvPr id="1212" name="Google Shape;1212;p43"/>
          <p:cNvSpPr txBox="1">
            <a:spLocks noGrp="1"/>
          </p:cNvSpPr>
          <p:nvPr>
            <p:ph type="title" idx="2"/>
          </p:nvPr>
        </p:nvSpPr>
        <p:spPr>
          <a:xfrm>
            <a:off x="5232900" y="867605"/>
            <a:ext cx="2511900" cy="789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latin typeface="Times New Roman" panose="02020603050405020304" pitchFamily="18" charset="0"/>
                <a:cs typeface="Times New Roman" panose="02020603050405020304" pitchFamily="18" charset="0"/>
              </a:rPr>
              <a:t>02</a:t>
            </a:r>
            <a:endParaRPr>
              <a:latin typeface="Times New Roman" panose="02020603050405020304" pitchFamily="18" charset="0"/>
              <a:cs typeface="Times New Roman" panose="02020603050405020304" pitchFamily="18" charset="0"/>
            </a:endParaRPr>
          </a:p>
        </p:txBody>
      </p:sp>
      <p:sp>
        <p:nvSpPr>
          <p:cNvPr id="1213" name="Google Shape;1213;p43"/>
          <p:cNvSpPr txBox="1">
            <a:spLocks noGrp="1"/>
          </p:cNvSpPr>
          <p:nvPr>
            <p:ph type="subTitle" idx="1"/>
          </p:nvPr>
        </p:nvSpPr>
        <p:spPr>
          <a:xfrm>
            <a:off x="4572000" y="3961277"/>
            <a:ext cx="3833700" cy="538200"/>
          </a:xfrm>
          <a:prstGeom prst="rect">
            <a:avLst/>
          </a:prstGeom>
        </p:spPr>
        <p:txBody>
          <a:bodyPr spcFirstLastPara="1" wrap="square" lIns="91425" tIns="91425" rIns="91425" bIns="91425" anchor="t" anchorCtr="0">
            <a:noAutofit/>
          </a:bodyPr>
          <a:lstStyle/>
          <a:p>
            <a:pPr algn="ctr"/>
            <a:r>
              <a:rPr lang="vi-VN">
                <a:latin typeface="Times New Roman" panose="02020603050405020304" pitchFamily="18" charset="0"/>
                <a:cs typeface="Times New Roman" panose="02020603050405020304" pitchFamily="18" charset="0"/>
              </a:rPr>
              <a:t>Giới thiệu về các công nghệ đang sử dụng trong hệ thống.</a:t>
            </a:r>
          </a:p>
          <a:p>
            <a:pPr algn="ctr"/>
            <a:endParaRPr lang="en-US">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1214" name="Google Shape;1214;p43"/>
          <p:cNvGrpSpPr/>
          <p:nvPr/>
        </p:nvGrpSpPr>
        <p:grpSpPr>
          <a:xfrm flipH="1">
            <a:off x="-364072" y="420317"/>
            <a:ext cx="3570328" cy="4020274"/>
            <a:chOff x="1483375" y="238125"/>
            <a:chExt cx="4652500" cy="5238825"/>
          </a:xfrm>
        </p:grpSpPr>
        <p:sp>
          <p:nvSpPr>
            <p:cNvPr id="1215" name="Google Shape;1215;p43"/>
            <p:cNvSpPr/>
            <p:nvPr/>
          </p:nvSpPr>
          <p:spPr>
            <a:xfrm>
              <a:off x="1483375" y="2694975"/>
              <a:ext cx="3225475" cy="1933175"/>
            </a:xfrm>
            <a:custGeom>
              <a:avLst/>
              <a:gdLst/>
              <a:ahLst/>
              <a:cxnLst/>
              <a:rect l="l" t="t" r="r" b="b"/>
              <a:pathLst>
                <a:path w="129019" h="77327" extrusionOk="0">
                  <a:moveTo>
                    <a:pt x="67420" y="0"/>
                  </a:moveTo>
                  <a:lnTo>
                    <a:pt x="0" y="35502"/>
                  </a:lnTo>
                  <a:lnTo>
                    <a:pt x="61598" y="77326"/>
                  </a:lnTo>
                  <a:lnTo>
                    <a:pt x="129018" y="41824"/>
                  </a:lnTo>
                  <a:lnTo>
                    <a:pt x="674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16" name="Google Shape;1216;p43"/>
            <p:cNvSpPr/>
            <p:nvPr/>
          </p:nvSpPr>
          <p:spPr>
            <a:xfrm>
              <a:off x="2416675" y="3225750"/>
              <a:ext cx="1358850" cy="725725"/>
            </a:xfrm>
            <a:custGeom>
              <a:avLst/>
              <a:gdLst/>
              <a:ahLst/>
              <a:cxnLst/>
              <a:rect l="l" t="t" r="r" b="b"/>
              <a:pathLst>
                <a:path w="54354" h="29029" extrusionOk="0">
                  <a:moveTo>
                    <a:pt x="51588" y="0"/>
                  </a:moveTo>
                  <a:lnTo>
                    <a:pt x="1" y="27165"/>
                  </a:lnTo>
                  <a:lnTo>
                    <a:pt x="2766" y="29028"/>
                  </a:lnTo>
                  <a:lnTo>
                    <a:pt x="54354" y="1863"/>
                  </a:lnTo>
                  <a:lnTo>
                    <a:pt x="51588" y="0"/>
                  </a:lnTo>
                  <a:close/>
                </a:path>
              </a:pathLst>
            </a:custGeom>
            <a:solidFill>
              <a:srgbClr val="2D0D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17" name="Google Shape;1217;p43"/>
            <p:cNvSpPr/>
            <p:nvPr/>
          </p:nvSpPr>
          <p:spPr>
            <a:xfrm>
              <a:off x="3023325" y="3740425"/>
              <a:ext cx="1685525" cy="1736525"/>
            </a:xfrm>
            <a:custGeom>
              <a:avLst/>
              <a:gdLst/>
              <a:ahLst/>
              <a:cxnLst/>
              <a:rect l="l" t="t" r="r" b="b"/>
              <a:pathLst>
                <a:path w="67421" h="69461" extrusionOk="0">
                  <a:moveTo>
                    <a:pt x="67420" y="1"/>
                  </a:moveTo>
                  <a:lnTo>
                    <a:pt x="0" y="35508"/>
                  </a:lnTo>
                  <a:lnTo>
                    <a:pt x="0" y="69460"/>
                  </a:lnTo>
                  <a:lnTo>
                    <a:pt x="67420" y="33952"/>
                  </a:lnTo>
                  <a:lnTo>
                    <a:pt x="67420" y="1"/>
                  </a:lnTo>
                  <a:close/>
                </a:path>
              </a:pathLst>
            </a:custGeom>
            <a:solidFill>
              <a:srgbClr val="D44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18" name="Google Shape;1218;p43"/>
            <p:cNvSpPr/>
            <p:nvPr/>
          </p:nvSpPr>
          <p:spPr>
            <a:xfrm>
              <a:off x="1483375" y="3583625"/>
              <a:ext cx="1539975" cy="1893325"/>
            </a:xfrm>
            <a:custGeom>
              <a:avLst/>
              <a:gdLst/>
              <a:ahLst/>
              <a:cxnLst/>
              <a:rect l="l" t="t" r="r" b="b"/>
              <a:pathLst>
                <a:path w="61599" h="75733" extrusionOk="0">
                  <a:moveTo>
                    <a:pt x="0" y="1"/>
                  </a:moveTo>
                  <a:lnTo>
                    <a:pt x="0" y="33953"/>
                  </a:lnTo>
                  <a:lnTo>
                    <a:pt x="61598" y="75732"/>
                  </a:lnTo>
                  <a:lnTo>
                    <a:pt x="61598" y="41780"/>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19" name="Google Shape;1219;p43"/>
            <p:cNvSpPr/>
            <p:nvPr/>
          </p:nvSpPr>
          <p:spPr>
            <a:xfrm>
              <a:off x="2526700" y="2212525"/>
              <a:ext cx="1429175" cy="1527925"/>
            </a:xfrm>
            <a:custGeom>
              <a:avLst/>
              <a:gdLst/>
              <a:ahLst/>
              <a:cxnLst/>
              <a:rect l="l" t="t" r="r" b="b"/>
              <a:pathLst>
                <a:path w="57167" h="61117" extrusionOk="0">
                  <a:moveTo>
                    <a:pt x="14692" y="0"/>
                  </a:moveTo>
                  <a:lnTo>
                    <a:pt x="1" y="56452"/>
                  </a:lnTo>
                  <a:lnTo>
                    <a:pt x="14393" y="61117"/>
                  </a:lnTo>
                  <a:lnTo>
                    <a:pt x="48741" y="43030"/>
                  </a:lnTo>
                  <a:lnTo>
                    <a:pt x="57166" y="10933"/>
                  </a:lnTo>
                  <a:lnTo>
                    <a:pt x="146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20" name="Google Shape;1220;p43"/>
            <p:cNvSpPr/>
            <p:nvPr/>
          </p:nvSpPr>
          <p:spPr>
            <a:xfrm>
              <a:off x="1740775" y="2004725"/>
              <a:ext cx="806175" cy="837600"/>
            </a:xfrm>
            <a:custGeom>
              <a:avLst/>
              <a:gdLst/>
              <a:ahLst/>
              <a:cxnLst/>
              <a:rect l="l" t="t" r="r" b="b"/>
              <a:pathLst>
                <a:path w="32247" h="33504" extrusionOk="0">
                  <a:moveTo>
                    <a:pt x="16887" y="0"/>
                  </a:moveTo>
                  <a:lnTo>
                    <a:pt x="1" y="12143"/>
                  </a:lnTo>
                  <a:lnTo>
                    <a:pt x="15359" y="33503"/>
                  </a:lnTo>
                  <a:lnTo>
                    <a:pt x="32247" y="21359"/>
                  </a:lnTo>
                  <a:lnTo>
                    <a:pt x="168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21" name="Google Shape;1221;p43"/>
            <p:cNvSpPr/>
            <p:nvPr/>
          </p:nvSpPr>
          <p:spPr>
            <a:xfrm>
              <a:off x="4440350" y="2769175"/>
              <a:ext cx="474825" cy="452100"/>
            </a:xfrm>
            <a:custGeom>
              <a:avLst/>
              <a:gdLst/>
              <a:ahLst/>
              <a:cxnLst/>
              <a:rect l="l" t="t" r="r" b="b"/>
              <a:pathLst>
                <a:path w="18993" h="18084" extrusionOk="0">
                  <a:moveTo>
                    <a:pt x="12527" y="0"/>
                  </a:moveTo>
                  <a:lnTo>
                    <a:pt x="0" y="8178"/>
                  </a:lnTo>
                  <a:lnTo>
                    <a:pt x="6466" y="18084"/>
                  </a:lnTo>
                  <a:lnTo>
                    <a:pt x="18993" y="9904"/>
                  </a:lnTo>
                  <a:lnTo>
                    <a:pt x="125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22" name="Google Shape;1222;p43"/>
            <p:cNvSpPr/>
            <p:nvPr/>
          </p:nvSpPr>
          <p:spPr>
            <a:xfrm>
              <a:off x="3489550" y="1878525"/>
              <a:ext cx="1264875" cy="1059900"/>
            </a:xfrm>
            <a:custGeom>
              <a:avLst/>
              <a:gdLst/>
              <a:ahLst/>
              <a:cxnLst/>
              <a:rect l="l" t="t" r="r" b="b"/>
              <a:pathLst>
                <a:path w="50595" h="42396" extrusionOk="0">
                  <a:moveTo>
                    <a:pt x="36783" y="0"/>
                  </a:moveTo>
                  <a:lnTo>
                    <a:pt x="3634" y="8143"/>
                  </a:lnTo>
                  <a:lnTo>
                    <a:pt x="0" y="19338"/>
                  </a:lnTo>
                  <a:lnTo>
                    <a:pt x="7560" y="21955"/>
                  </a:lnTo>
                  <a:lnTo>
                    <a:pt x="1458" y="37094"/>
                  </a:lnTo>
                  <a:cubicBezTo>
                    <a:pt x="656" y="39085"/>
                    <a:pt x="1631" y="41348"/>
                    <a:pt x="3630" y="42130"/>
                  </a:cubicBezTo>
                  <a:cubicBezTo>
                    <a:pt x="4089" y="42309"/>
                    <a:pt x="4565" y="42395"/>
                    <a:pt x="5035" y="42395"/>
                  </a:cubicBezTo>
                  <a:cubicBezTo>
                    <a:pt x="6366" y="42395"/>
                    <a:pt x="7646" y="41704"/>
                    <a:pt x="8358" y="40499"/>
                  </a:cubicBezTo>
                  <a:lnTo>
                    <a:pt x="17592" y="24862"/>
                  </a:lnTo>
                  <a:lnTo>
                    <a:pt x="30531" y="29223"/>
                  </a:lnTo>
                  <a:cubicBezTo>
                    <a:pt x="30531" y="29223"/>
                    <a:pt x="31623" y="29568"/>
                    <a:pt x="33194" y="29568"/>
                  </a:cubicBezTo>
                  <a:cubicBezTo>
                    <a:pt x="35156" y="29568"/>
                    <a:pt x="37866" y="29030"/>
                    <a:pt x="40128" y="26607"/>
                  </a:cubicBezTo>
                  <a:cubicBezTo>
                    <a:pt x="44198" y="22245"/>
                    <a:pt x="50595" y="12213"/>
                    <a:pt x="50595" y="12213"/>
                  </a:cubicBezTo>
                  <a:lnTo>
                    <a:pt x="367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23" name="Google Shape;1223;p43"/>
            <p:cNvSpPr/>
            <p:nvPr/>
          </p:nvSpPr>
          <p:spPr>
            <a:xfrm>
              <a:off x="4543500" y="238125"/>
              <a:ext cx="1592375" cy="1819875"/>
            </a:xfrm>
            <a:custGeom>
              <a:avLst/>
              <a:gdLst/>
              <a:ahLst/>
              <a:cxnLst/>
              <a:rect l="l" t="t" r="r" b="b"/>
              <a:pathLst>
                <a:path w="63695" h="72795" extrusionOk="0">
                  <a:moveTo>
                    <a:pt x="35780" y="0"/>
                  </a:moveTo>
                  <a:lnTo>
                    <a:pt x="1" y="53135"/>
                  </a:lnTo>
                  <a:lnTo>
                    <a:pt x="23394" y="72794"/>
                  </a:lnTo>
                  <a:lnTo>
                    <a:pt x="63695" y="26400"/>
                  </a:lnTo>
                  <a:lnTo>
                    <a:pt x="636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24" name="Google Shape;1224;p43"/>
            <p:cNvSpPr/>
            <p:nvPr/>
          </p:nvSpPr>
          <p:spPr>
            <a:xfrm>
              <a:off x="4367000" y="1581550"/>
              <a:ext cx="680225" cy="657575"/>
            </a:xfrm>
            <a:custGeom>
              <a:avLst/>
              <a:gdLst/>
              <a:ahLst/>
              <a:cxnLst/>
              <a:rect l="l" t="t" r="r" b="b"/>
              <a:pathLst>
                <a:path w="27209" h="26303" extrusionOk="0">
                  <a:moveTo>
                    <a:pt x="7778" y="1"/>
                  </a:moveTo>
                  <a:lnTo>
                    <a:pt x="0" y="10698"/>
                  </a:lnTo>
                  <a:lnTo>
                    <a:pt x="17775" y="26303"/>
                  </a:lnTo>
                  <a:lnTo>
                    <a:pt x="27208" y="16329"/>
                  </a:lnTo>
                  <a:lnTo>
                    <a:pt x="77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25" name="Google Shape;1225;p43"/>
            <p:cNvSpPr/>
            <p:nvPr/>
          </p:nvSpPr>
          <p:spPr>
            <a:xfrm>
              <a:off x="5073900" y="1820500"/>
              <a:ext cx="60325" cy="58050"/>
            </a:xfrm>
            <a:custGeom>
              <a:avLst/>
              <a:gdLst/>
              <a:ahLst/>
              <a:cxnLst/>
              <a:rect l="l" t="t" r="r" b="b"/>
              <a:pathLst>
                <a:path w="2413" h="2322" extrusionOk="0">
                  <a:moveTo>
                    <a:pt x="1252" y="1"/>
                  </a:moveTo>
                  <a:cubicBezTo>
                    <a:pt x="782" y="1"/>
                    <a:pt x="359" y="284"/>
                    <a:pt x="180" y="717"/>
                  </a:cubicBezTo>
                  <a:cubicBezTo>
                    <a:pt x="0" y="1151"/>
                    <a:pt x="99" y="1649"/>
                    <a:pt x="432" y="1982"/>
                  </a:cubicBezTo>
                  <a:cubicBezTo>
                    <a:pt x="654" y="2204"/>
                    <a:pt x="950" y="2322"/>
                    <a:pt x="1252" y="2322"/>
                  </a:cubicBezTo>
                  <a:cubicBezTo>
                    <a:pt x="1401" y="2322"/>
                    <a:pt x="1552" y="2293"/>
                    <a:pt x="1695" y="2233"/>
                  </a:cubicBezTo>
                  <a:cubicBezTo>
                    <a:pt x="2129" y="2054"/>
                    <a:pt x="2412" y="1631"/>
                    <a:pt x="2412" y="1161"/>
                  </a:cubicBezTo>
                  <a:cubicBezTo>
                    <a:pt x="2412" y="521"/>
                    <a:pt x="1892" y="1"/>
                    <a:pt x="1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9"/>
        <p:cNvGrpSpPr/>
        <p:nvPr/>
      </p:nvGrpSpPr>
      <p:grpSpPr>
        <a:xfrm>
          <a:off x="0" y="0"/>
          <a:ext cx="0" cy="0"/>
          <a:chOff x="0" y="0"/>
          <a:chExt cx="0" cy="0"/>
        </a:xfrm>
      </p:grpSpPr>
      <p:sp>
        <p:nvSpPr>
          <p:cNvPr id="132" name="Google Shape;755;p41">
            <a:extLst>
              <a:ext uri="{FF2B5EF4-FFF2-40B4-BE49-F238E27FC236}">
                <a16:creationId xmlns:a16="http://schemas.microsoft.com/office/drawing/2014/main" id="{6DD7910F-2109-6482-C16F-5434E1010F2C}"/>
              </a:ext>
            </a:extLst>
          </p:cNvPr>
          <p:cNvSpPr txBox="1">
            <a:spLocks noGrp="1"/>
          </p:cNvSpPr>
          <p:nvPr>
            <p:ph type="title"/>
          </p:nvPr>
        </p:nvSpPr>
        <p:spPr>
          <a:xfrm>
            <a:off x="1258500" y="1501025"/>
            <a:ext cx="3280800" cy="32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latin typeface="Times New Roman" panose="02020603050405020304" pitchFamily="18" charset="0"/>
                <a:cs typeface="Times New Roman" panose="02020603050405020304" pitchFamily="18" charset="0"/>
              </a:rPr>
              <a:t>ReactJS</a:t>
            </a:r>
            <a:endParaRPr sz="2000">
              <a:latin typeface="Times New Roman" panose="02020603050405020304" pitchFamily="18" charset="0"/>
              <a:cs typeface="Times New Roman" panose="02020603050405020304" pitchFamily="18" charset="0"/>
            </a:endParaRPr>
          </a:p>
        </p:txBody>
      </p:sp>
      <p:sp>
        <p:nvSpPr>
          <p:cNvPr id="133" name="Google Shape;756;p41">
            <a:extLst>
              <a:ext uri="{FF2B5EF4-FFF2-40B4-BE49-F238E27FC236}">
                <a16:creationId xmlns:a16="http://schemas.microsoft.com/office/drawing/2014/main" id="{B04C567B-E8D0-1762-6DC8-A57B8E852FC4}"/>
              </a:ext>
            </a:extLst>
          </p:cNvPr>
          <p:cNvSpPr txBox="1">
            <a:spLocks/>
          </p:cNvSpPr>
          <p:nvPr/>
        </p:nvSpPr>
        <p:spPr>
          <a:xfrm>
            <a:off x="1258500" y="1830125"/>
            <a:ext cx="3280800" cy="809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vi-VN">
                <a:latin typeface="Times New Roman" panose="02020603050405020304" pitchFamily="18" charset="0"/>
                <a:cs typeface="Times New Roman" panose="02020603050405020304" pitchFamily="18" charset="0"/>
              </a:rPr>
              <a:t>ReactJS là một thư viện JS mã nguồn mở được Facebook tạo ra để xây dựng giao diện người dùng</a:t>
            </a:r>
          </a:p>
        </p:txBody>
      </p:sp>
      <p:sp>
        <p:nvSpPr>
          <p:cNvPr id="134" name="Google Shape;757;p41">
            <a:extLst>
              <a:ext uri="{FF2B5EF4-FFF2-40B4-BE49-F238E27FC236}">
                <a16:creationId xmlns:a16="http://schemas.microsoft.com/office/drawing/2014/main" id="{3B5FBC14-0EB3-A6C3-4B2C-1721B6142C89}"/>
              </a:ext>
            </a:extLst>
          </p:cNvPr>
          <p:cNvSpPr txBox="1">
            <a:spLocks/>
          </p:cNvSpPr>
          <p:nvPr/>
        </p:nvSpPr>
        <p:spPr>
          <a:xfrm>
            <a:off x="5149975" y="1501025"/>
            <a:ext cx="3280800" cy="329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accent3"/>
              </a:buClr>
              <a:buSzPts val="1100"/>
            </a:pPr>
            <a:r>
              <a:rPr lang="en-US" sz="2000">
                <a:latin typeface="Times New Roman" panose="02020603050405020304" pitchFamily="18" charset="0"/>
                <a:cs typeface="Times New Roman" panose="02020603050405020304" pitchFamily="18" charset="0"/>
              </a:rPr>
              <a:t>Ant Design </a:t>
            </a:r>
          </a:p>
        </p:txBody>
      </p:sp>
      <p:sp>
        <p:nvSpPr>
          <p:cNvPr id="135" name="Google Shape;758;p41">
            <a:extLst>
              <a:ext uri="{FF2B5EF4-FFF2-40B4-BE49-F238E27FC236}">
                <a16:creationId xmlns:a16="http://schemas.microsoft.com/office/drawing/2014/main" id="{085F6183-0DD6-2DC7-4466-D5A1A63F1870}"/>
              </a:ext>
            </a:extLst>
          </p:cNvPr>
          <p:cNvSpPr txBox="1">
            <a:spLocks/>
          </p:cNvSpPr>
          <p:nvPr/>
        </p:nvSpPr>
        <p:spPr>
          <a:xfrm>
            <a:off x="5149974" y="1830124"/>
            <a:ext cx="3689225" cy="10703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latin typeface="Times New Roman" panose="02020603050405020304" pitchFamily="18" charset="0"/>
                <a:cs typeface="Times New Roman" panose="02020603050405020304" pitchFamily="18" charset="0"/>
              </a:rPr>
              <a:t>Ant design là một thư viện UI được sử dụng phổ biến trong React, nó cung cấp hầu hết các thành phần thường dùng trong trang web</a:t>
            </a:r>
          </a:p>
        </p:txBody>
      </p:sp>
      <p:sp>
        <p:nvSpPr>
          <p:cNvPr id="136" name="Google Shape;759;p41">
            <a:extLst>
              <a:ext uri="{FF2B5EF4-FFF2-40B4-BE49-F238E27FC236}">
                <a16:creationId xmlns:a16="http://schemas.microsoft.com/office/drawing/2014/main" id="{3AA4FC32-D9C6-D436-59F9-CCCC0C6BEABC}"/>
              </a:ext>
            </a:extLst>
          </p:cNvPr>
          <p:cNvSpPr txBox="1">
            <a:spLocks/>
          </p:cNvSpPr>
          <p:nvPr/>
        </p:nvSpPr>
        <p:spPr>
          <a:xfrm>
            <a:off x="1258500" y="3121775"/>
            <a:ext cx="3280800" cy="329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accent3"/>
              </a:buClr>
              <a:buSzPts val="1100"/>
            </a:pPr>
            <a:r>
              <a:rPr lang="en-US" sz="2000" dirty="0">
                <a:latin typeface="Times New Roman" panose="02020603050405020304" pitchFamily="18" charset="0"/>
                <a:cs typeface="Times New Roman" panose="02020603050405020304" pitchFamily="18" charset="0"/>
              </a:rPr>
              <a:t>Redux</a:t>
            </a:r>
          </a:p>
        </p:txBody>
      </p:sp>
      <p:sp>
        <p:nvSpPr>
          <p:cNvPr id="137" name="Google Shape;760;p41">
            <a:extLst>
              <a:ext uri="{FF2B5EF4-FFF2-40B4-BE49-F238E27FC236}">
                <a16:creationId xmlns:a16="http://schemas.microsoft.com/office/drawing/2014/main" id="{F5EF1207-C6EA-B0D7-B760-8DAA82450665}"/>
              </a:ext>
            </a:extLst>
          </p:cNvPr>
          <p:cNvSpPr txBox="1">
            <a:spLocks/>
          </p:cNvSpPr>
          <p:nvPr/>
        </p:nvSpPr>
        <p:spPr>
          <a:xfrm>
            <a:off x="1258500" y="3450875"/>
            <a:ext cx="3280800" cy="809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latin typeface="Times New Roman" panose="02020603050405020304" pitchFamily="18" charset="0"/>
                <a:cs typeface="Times New Roman" panose="02020603050405020304" pitchFamily="18" charset="0"/>
              </a:rPr>
              <a:t>Redux được gọi là công cụ quản lý trạng thái</a:t>
            </a:r>
          </a:p>
          <a:p>
            <a:endParaRPr lang="vi-VN">
              <a:latin typeface="Times New Roman" panose="02020603050405020304" pitchFamily="18" charset="0"/>
              <a:cs typeface="Times New Roman" panose="02020603050405020304" pitchFamily="18" charset="0"/>
            </a:endParaRPr>
          </a:p>
        </p:txBody>
      </p:sp>
      <p:sp>
        <p:nvSpPr>
          <p:cNvPr id="138" name="Google Shape;761;p41">
            <a:extLst>
              <a:ext uri="{FF2B5EF4-FFF2-40B4-BE49-F238E27FC236}">
                <a16:creationId xmlns:a16="http://schemas.microsoft.com/office/drawing/2014/main" id="{D33F475A-DD03-5D85-A328-1A5E7526CF37}"/>
              </a:ext>
            </a:extLst>
          </p:cNvPr>
          <p:cNvSpPr txBox="1">
            <a:spLocks/>
          </p:cNvSpPr>
          <p:nvPr/>
        </p:nvSpPr>
        <p:spPr>
          <a:xfrm>
            <a:off x="5149975" y="3121775"/>
            <a:ext cx="3280800" cy="329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accent3"/>
              </a:buClr>
              <a:buSzPts val="1100"/>
            </a:pPr>
            <a:r>
              <a:rPr lang="en-US" sz="2000">
                <a:latin typeface="Times New Roman" panose="02020603050405020304" pitchFamily="18" charset="0"/>
                <a:cs typeface="Times New Roman" panose="02020603050405020304" pitchFamily="18" charset="0"/>
              </a:rPr>
              <a:t>Redux-Saga</a:t>
            </a:r>
            <a:r>
              <a:rPr lang="en-US">
                <a:latin typeface="Times New Roman" panose="02020603050405020304" pitchFamily="18" charset="0"/>
                <a:cs typeface="Times New Roman" panose="02020603050405020304" pitchFamily="18" charset="0"/>
              </a:rPr>
              <a:t> </a:t>
            </a:r>
          </a:p>
        </p:txBody>
      </p:sp>
      <p:sp>
        <p:nvSpPr>
          <p:cNvPr id="139" name="Google Shape;762;p41">
            <a:extLst>
              <a:ext uri="{FF2B5EF4-FFF2-40B4-BE49-F238E27FC236}">
                <a16:creationId xmlns:a16="http://schemas.microsoft.com/office/drawing/2014/main" id="{55BBB122-F4B6-5CED-A532-BE0545EB226A}"/>
              </a:ext>
            </a:extLst>
          </p:cNvPr>
          <p:cNvSpPr txBox="1">
            <a:spLocks/>
          </p:cNvSpPr>
          <p:nvPr/>
        </p:nvSpPr>
        <p:spPr>
          <a:xfrm>
            <a:off x="5149975" y="3450874"/>
            <a:ext cx="3468106" cy="101622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vi-VN" dirty="0">
                <a:latin typeface="Times New Roman" panose="02020603050405020304" pitchFamily="18" charset="0"/>
                <a:cs typeface="Times New Roman" panose="02020603050405020304" pitchFamily="18" charset="0"/>
              </a:rPr>
              <a:t>Redux-saga là một thư viện Redux-middlewares, giúp quản lý những side effect trong ứng dụng trở nên đơn giản hơn.</a:t>
            </a:r>
          </a:p>
        </p:txBody>
      </p:sp>
      <p:sp>
        <p:nvSpPr>
          <p:cNvPr id="140" name="Google Shape;763;p41">
            <a:extLst>
              <a:ext uri="{FF2B5EF4-FFF2-40B4-BE49-F238E27FC236}">
                <a16:creationId xmlns:a16="http://schemas.microsoft.com/office/drawing/2014/main" id="{23C6A933-0FF4-3889-2E7E-C9A65F70B423}"/>
              </a:ext>
            </a:extLst>
          </p:cNvPr>
          <p:cNvSpPr txBox="1">
            <a:spLocks/>
          </p:cNvSpPr>
          <p:nvPr/>
        </p:nvSpPr>
        <p:spPr>
          <a:xfrm>
            <a:off x="283296" y="138065"/>
            <a:ext cx="7717500" cy="478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latin typeface="Times New Roman" panose="02020603050405020304" pitchFamily="18" charset="0"/>
                <a:cs typeface="Times New Roman" panose="02020603050405020304" pitchFamily="18" charset="0"/>
              </a:rPr>
              <a:t>2.1 Frontend</a:t>
            </a:r>
          </a:p>
        </p:txBody>
      </p:sp>
      <p:sp>
        <p:nvSpPr>
          <p:cNvPr id="141" name="Google Shape;764;p41">
            <a:extLst>
              <a:ext uri="{FF2B5EF4-FFF2-40B4-BE49-F238E27FC236}">
                <a16:creationId xmlns:a16="http://schemas.microsoft.com/office/drawing/2014/main" id="{54A226C9-C72E-3A33-6743-F9601960C56E}"/>
              </a:ext>
            </a:extLst>
          </p:cNvPr>
          <p:cNvSpPr/>
          <p:nvPr/>
        </p:nvSpPr>
        <p:spPr>
          <a:xfrm>
            <a:off x="770584" y="1554150"/>
            <a:ext cx="354351" cy="222850"/>
          </a:xfrm>
          <a:prstGeom prst="rect">
            <a:avLst/>
          </a:prstGeom>
        </p:spPr>
        <p:txBody>
          <a:bodyPr>
            <a:prstTxWarp prst="textPlain">
              <a:avLst/>
            </a:prstTxWarp>
          </a:bodyPr>
          <a:lstStyle/>
          <a:p>
            <a:pPr lvl="0" algn="ctr"/>
            <a:r>
              <a:rPr b="1" i="0">
                <a:ln w="19050" cap="flat" cmpd="sng">
                  <a:solidFill>
                    <a:schemeClr val="lt1"/>
                  </a:solidFill>
                  <a:prstDash val="solid"/>
                  <a:round/>
                  <a:headEnd type="none" w="sm" len="sm"/>
                  <a:tailEnd type="none" w="sm" len="sm"/>
                </a:ln>
                <a:noFill/>
                <a:latin typeface="Times New Roman" panose="02020603050405020304" pitchFamily="18" charset="0"/>
                <a:cs typeface="Times New Roman" panose="02020603050405020304" pitchFamily="18" charset="0"/>
              </a:rPr>
              <a:t>01</a:t>
            </a:r>
          </a:p>
        </p:txBody>
      </p:sp>
      <p:sp>
        <p:nvSpPr>
          <p:cNvPr id="142" name="Google Shape;765;p41">
            <a:extLst>
              <a:ext uri="{FF2B5EF4-FFF2-40B4-BE49-F238E27FC236}">
                <a16:creationId xmlns:a16="http://schemas.microsoft.com/office/drawing/2014/main" id="{856B274E-F7E3-5E8D-EBFF-63AFE14D0FAD}"/>
              </a:ext>
            </a:extLst>
          </p:cNvPr>
          <p:cNvSpPr/>
          <p:nvPr/>
        </p:nvSpPr>
        <p:spPr>
          <a:xfrm>
            <a:off x="4591353" y="1554150"/>
            <a:ext cx="482278" cy="222850"/>
          </a:xfrm>
          <a:prstGeom prst="rect">
            <a:avLst/>
          </a:prstGeom>
        </p:spPr>
        <p:txBody>
          <a:bodyPr>
            <a:prstTxWarp prst="textPlain">
              <a:avLst/>
            </a:prstTxWarp>
          </a:bodyPr>
          <a:lstStyle/>
          <a:p>
            <a:pPr lvl="0" algn="ctr"/>
            <a:r>
              <a:rPr b="1" i="0">
                <a:ln w="19050" cap="flat" cmpd="sng">
                  <a:solidFill>
                    <a:schemeClr val="lt1"/>
                  </a:solidFill>
                  <a:prstDash val="solid"/>
                  <a:round/>
                  <a:headEnd type="none" w="sm" len="sm"/>
                  <a:tailEnd type="none" w="sm" len="sm"/>
                </a:ln>
                <a:noFill/>
                <a:latin typeface="Times New Roman" panose="02020603050405020304" pitchFamily="18" charset="0"/>
                <a:cs typeface="Times New Roman" panose="02020603050405020304" pitchFamily="18" charset="0"/>
              </a:rPr>
              <a:t>02</a:t>
            </a:r>
          </a:p>
        </p:txBody>
      </p:sp>
      <p:sp>
        <p:nvSpPr>
          <p:cNvPr id="143" name="Google Shape;766;p41">
            <a:extLst>
              <a:ext uri="{FF2B5EF4-FFF2-40B4-BE49-F238E27FC236}">
                <a16:creationId xmlns:a16="http://schemas.microsoft.com/office/drawing/2014/main" id="{F83D95A6-AFA1-B22A-7B91-AFFE26D58DDC}"/>
              </a:ext>
            </a:extLst>
          </p:cNvPr>
          <p:cNvSpPr/>
          <p:nvPr/>
        </p:nvSpPr>
        <p:spPr>
          <a:xfrm>
            <a:off x="713228" y="3174900"/>
            <a:ext cx="469065" cy="222850"/>
          </a:xfrm>
          <a:prstGeom prst="rect">
            <a:avLst/>
          </a:prstGeom>
        </p:spPr>
        <p:txBody>
          <a:bodyPr>
            <a:prstTxWarp prst="textPlain">
              <a:avLst/>
            </a:prstTxWarp>
          </a:bodyPr>
          <a:lstStyle/>
          <a:p>
            <a:pPr lvl="0" algn="ctr"/>
            <a:r>
              <a:rPr b="1" i="0">
                <a:ln w="19050" cap="flat" cmpd="sng">
                  <a:solidFill>
                    <a:schemeClr val="lt1"/>
                  </a:solidFill>
                  <a:prstDash val="solid"/>
                  <a:round/>
                  <a:headEnd type="none" w="sm" len="sm"/>
                  <a:tailEnd type="none" w="sm" len="sm"/>
                </a:ln>
                <a:noFill/>
                <a:latin typeface="Times New Roman" panose="02020603050405020304" pitchFamily="18" charset="0"/>
                <a:cs typeface="Times New Roman" panose="02020603050405020304" pitchFamily="18" charset="0"/>
              </a:rPr>
              <a:t>03</a:t>
            </a:r>
          </a:p>
        </p:txBody>
      </p:sp>
      <p:sp>
        <p:nvSpPr>
          <p:cNvPr id="144" name="Google Shape;767;p41">
            <a:extLst>
              <a:ext uri="{FF2B5EF4-FFF2-40B4-BE49-F238E27FC236}">
                <a16:creationId xmlns:a16="http://schemas.microsoft.com/office/drawing/2014/main" id="{FE4BA26B-F6F8-03A8-ABD9-BEA477595FE4}"/>
              </a:ext>
            </a:extLst>
          </p:cNvPr>
          <p:cNvSpPr/>
          <p:nvPr/>
        </p:nvSpPr>
        <p:spPr>
          <a:xfrm>
            <a:off x="4591203" y="3174900"/>
            <a:ext cx="482578" cy="222850"/>
          </a:xfrm>
          <a:prstGeom prst="rect">
            <a:avLst/>
          </a:prstGeom>
        </p:spPr>
        <p:txBody>
          <a:bodyPr>
            <a:prstTxWarp prst="textPlain">
              <a:avLst/>
            </a:prstTxWarp>
          </a:bodyPr>
          <a:lstStyle/>
          <a:p>
            <a:pPr lvl="0" algn="ctr"/>
            <a:r>
              <a:rPr b="1" i="0">
                <a:ln w="19050" cap="flat" cmpd="sng">
                  <a:solidFill>
                    <a:schemeClr val="lt1"/>
                  </a:solidFill>
                  <a:prstDash val="solid"/>
                  <a:round/>
                  <a:headEnd type="none" w="sm" len="sm"/>
                  <a:tailEnd type="none" w="sm" len="sm"/>
                </a:ln>
                <a:noFill/>
                <a:latin typeface="Times New Roman" panose="02020603050405020304" pitchFamily="18" charset="0"/>
                <a:cs typeface="Times New Roman" panose="02020603050405020304" pitchFamily="18" charset="0"/>
              </a:rPr>
              <a:t>04</a:t>
            </a:r>
          </a:p>
        </p:txBody>
      </p:sp>
      <p:grpSp>
        <p:nvGrpSpPr>
          <p:cNvPr id="145" name="Google Shape;768;p41">
            <a:extLst>
              <a:ext uri="{FF2B5EF4-FFF2-40B4-BE49-F238E27FC236}">
                <a16:creationId xmlns:a16="http://schemas.microsoft.com/office/drawing/2014/main" id="{88B0982D-52DD-32C8-DFB6-3C90D29DA736}"/>
              </a:ext>
            </a:extLst>
          </p:cNvPr>
          <p:cNvGrpSpPr/>
          <p:nvPr/>
        </p:nvGrpSpPr>
        <p:grpSpPr>
          <a:xfrm>
            <a:off x="7116950" y="50312"/>
            <a:ext cx="1537099" cy="1691580"/>
            <a:chOff x="1430525" y="238150"/>
            <a:chExt cx="4755875" cy="5233850"/>
          </a:xfrm>
        </p:grpSpPr>
        <p:sp>
          <p:nvSpPr>
            <p:cNvPr id="146" name="Google Shape;769;p41">
              <a:extLst>
                <a:ext uri="{FF2B5EF4-FFF2-40B4-BE49-F238E27FC236}">
                  <a16:creationId xmlns:a16="http://schemas.microsoft.com/office/drawing/2014/main" id="{F5B7609D-F04F-B45E-B5C3-2B3CAA23A2E7}"/>
                </a:ext>
              </a:extLst>
            </p:cNvPr>
            <p:cNvSpPr/>
            <p:nvPr/>
          </p:nvSpPr>
          <p:spPr>
            <a:xfrm>
              <a:off x="1430525" y="671825"/>
              <a:ext cx="4135300" cy="4800175"/>
            </a:xfrm>
            <a:custGeom>
              <a:avLst/>
              <a:gdLst/>
              <a:ahLst/>
              <a:cxnLst/>
              <a:rect l="l" t="t" r="r" b="b"/>
              <a:pathLst>
                <a:path w="165412" h="192007" extrusionOk="0">
                  <a:moveTo>
                    <a:pt x="8731" y="2486"/>
                  </a:moveTo>
                  <a:cubicBezTo>
                    <a:pt x="10310" y="2486"/>
                    <a:pt x="12097" y="3035"/>
                    <a:pt x="13983" y="4121"/>
                  </a:cubicBezTo>
                  <a:lnTo>
                    <a:pt x="150504" y="82941"/>
                  </a:lnTo>
                  <a:cubicBezTo>
                    <a:pt x="157361" y="86908"/>
                    <a:pt x="162924" y="96544"/>
                    <a:pt x="162907" y="104422"/>
                  </a:cubicBezTo>
                  <a:lnTo>
                    <a:pt x="162684" y="181495"/>
                  </a:lnTo>
                  <a:cubicBezTo>
                    <a:pt x="162678" y="185033"/>
                    <a:pt x="161534" y="187633"/>
                    <a:pt x="159476" y="188815"/>
                  </a:cubicBezTo>
                  <a:cubicBezTo>
                    <a:pt x="158656" y="189287"/>
                    <a:pt x="157714" y="189521"/>
                    <a:pt x="156683" y="189521"/>
                  </a:cubicBezTo>
                  <a:cubicBezTo>
                    <a:pt x="155104" y="189521"/>
                    <a:pt x="153318" y="188973"/>
                    <a:pt x="151441" y="187889"/>
                  </a:cubicBezTo>
                  <a:lnTo>
                    <a:pt x="128633" y="174722"/>
                  </a:lnTo>
                  <a:lnTo>
                    <a:pt x="80182" y="172239"/>
                  </a:lnTo>
                  <a:lnTo>
                    <a:pt x="97857" y="156952"/>
                  </a:lnTo>
                  <a:lnTo>
                    <a:pt x="14920" y="109069"/>
                  </a:lnTo>
                  <a:cubicBezTo>
                    <a:pt x="8052" y="105102"/>
                    <a:pt x="2484" y="95461"/>
                    <a:pt x="2506" y="87583"/>
                  </a:cubicBezTo>
                  <a:lnTo>
                    <a:pt x="2723" y="10515"/>
                  </a:lnTo>
                  <a:cubicBezTo>
                    <a:pt x="2735" y="6978"/>
                    <a:pt x="3873" y="4378"/>
                    <a:pt x="5932" y="3195"/>
                  </a:cubicBezTo>
                  <a:cubicBezTo>
                    <a:pt x="6755" y="2721"/>
                    <a:pt x="7698" y="2486"/>
                    <a:pt x="8731" y="2486"/>
                  </a:cubicBezTo>
                  <a:close/>
                  <a:moveTo>
                    <a:pt x="8727" y="1"/>
                  </a:moveTo>
                  <a:cubicBezTo>
                    <a:pt x="7267" y="1"/>
                    <a:pt x="5907" y="346"/>
                    <a:pt x="4699" y="1042"/>
                  </a:cubicBezTo>
                  <a:cubicBezTo>
                    <a:pt x="1836" y="2688"/>
                    <a:pt x="252" y="6046"/>
                    <a:pt x="241" y="10510"/>
                  </a:cubicBezTo>
                  <a:lnTo>
                    <a:pt x="23" y="87578"/>
                  </a:lnTo>
                  <a:cubicBezTo>
                    <a:pt x="1" y="96248"/>
                    <a:pt x="6127" y="106854"/>
                    <a:pt x="13676" y="111217"/>
                  </a:cubicBezTo>
                  <a:lnTo>
                    <a:pt x="93589" y="157359"/>
                  </a:lnTo>
                  <a:lnTo>
                    <a:pt x="73888" y="174398"/>
                  </a:lnTo>
                  <a:lnTo>
                    <a:pt x="127908" y="177171"/>
                  </a:lnTo>
                  <a:lnTo>
                    <a:pt x="150197" y="190037"/>
                  </a:lnTo>
                  <a:cubicBezTo>
                    <a:pt x="152468" y="191348"/>
                    <a:pt x="154677" y="192007"/>
                    <a:pt x="156691" y="192007"/>
                  </a:cubicBezTo>
                  <a:cubicBezTo>
                    <a:pt x="158153" y="192007"/>
                    <a:pt x="159509" y="191661"/>
                    <a:pt x="160714" y="190969"/>
                  </a:cubicBezTo>
                  <a:cubicBezTo>
                    <a:pt x="163571" y="189323"/>
                    <a:pt x="165155" y="185959"/>
                    <a:pt x="165167" y="181495"/>
                  </a:cubicBezTo>
                  <a:lnTo>
                    <a:pt x="165384" y="104427"/>
                  </a:lnTo>
                  <a:cubicBezTo>
                    <a:pt x="165412" y="95751"/>
                    <a:pt x="159291" y="85151"/>
                    <a:pt x="151743" y="80793"/>
                  </a:cubicBezTo>
                  <a:lnTo>
                    <a:pt x="15227" y="1973"/>
                  </a:lnTo>
                  <a:cubicBezTo>
                    <a:pt x="12960" y="662"/>
                    <a:pt x="10748" y="1"/>
                    <a:pt x="8727" y="1"/>
                  </a:cubicBezTo>
                  <a:close/>
                </a:path>
              </a:pathLst>
            </a:custGeom>
            <a:solidFill>
              <a:schemeClr val="dk2"/>
            </a:solidFill>
            <a:ln>
              <a:noFill/>
            </a:ln>
            <a:effectLst>
              <a:outerShdw blurRad="85725"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7" name="Google Shape;770;p41">
              <a:extLst>
                <a:ext uri="{FF2B5EF4-FFF2-40B4-BE49-F238E27FC236}">
                  <a16:creationId xmlns:a16="http://schemas.microsoft.com/office/drawing/2014/main" id="{9C1911C2-716D-ED60-C149-9E63E1333E42}"/>
                </a:ext>
              </a:extLst>
            </p:cNvPr>
            <p:cNvSpPr/>
            <p:nvPr/>
          </p:nvSpPr>
          <p:spPr>
            <a:xfrm>
              <a:off x="1528025" y="238150"/>
              <a:ext cx="4658375" cy="5198000"/>
            </a:xfrm>
            <a:custGeom>
              <a:avLst/>
              <a:gdLst/>
              <a:ahLst/>
              <a:cxnLst/>
              <a:rect l="l" t="t" r="r" b="b"/>
              <a:pathLst>
                <a:path w="186335" h="207920" extrusionOk="0">
                  <a:moveTo>
                    <a:pt x="29966" y="0"/>
                  </a:moveTo>
                  <a:cubicBezTo>
                    <a:pt x="26675" y="0"/>
                    <a:pt x="24025" y="1893"/>
                    <a:pt x="20795" y="4200"/>
                  </a:cubicBezTo>
                  <a:cubicBezTo>
                    <a:pt x="19863" y="4864"/>
                    <a:pt x="18864" y="5578"/>
                    <a:pt x="17732" y="6332"/>
                  </a:cubicBezTo>
                  <a:lnTo>
                    <a:pt x="687" y="18456"/>
                  </a:lnTo>
                  <a:cubicBezTo>
                    <a:pt x="129" y="18852"/>
                    <a:pt x="1" y="19627"/>
                    <a:pt x="397" y="20185"/>
                  </a:cubicBezTo>
                  <a:cubicBezTo>
                    <a:pt x="642" y="20529"/>
                    <a:pt x="1025" y="20710"/>
                    <a:pt x="1414" y="20710"/>
                  </a:cubicBezTo>
                  <a:cubicBezTo>
                    <a:pt x="1663" y="20710"/>
                    <a:pt x="1914" y="20636"/>
                    <a:pt x="2132" y="20481"/>
                  </a:cubicBezTo>
                  <a:lnTo>
                    <a:pt x="19138" y="8374"/>
                  </a:lnTo>
                  <a:cubicBezTo>
                    <a:pt x="20265" y="7632"/>
                    <a:pt x="21286" y="6901"/>
                    <a:pt x="22240" y="6220"/>
                  </a:cubicBezTo>
                  <a:cubicBezTo>
                    <a:pt x="25342" y="4002"/>
                    <a:pt x="27459" y="2488"/>
                    <a:pt x="29979" y="2488"/>
                  </a:cubicBezTo>
                  <a:cubicBezTo>
                    <a:pt x="31408" y="2488"/>
                    <a:pt x="32965" y="2974"/>
                    <a:pt x="34905" y="4094"/>
                  </a:cubicBezTo>
                  <a:lnTo>
                    <a:pt x="171427" y="82908"/>
                  </a:lnTo>
                  <a:cubicBezTo>
                    <a:pt x="178284" y="86875"/>
                    <a:pt x="183846" y="96511"/>
                    <a:pt x="183824" y="104395"/>
                  </a:cubicBezTo>
                  <a:lnTo>
                    <a:pt x="183606" y="181462"/>
                  </a:lnTo>
                  <a:cubicBezTo>
                    <a:pt x="183606" y="187310"/>
                    <a:pt x="180298" y="189480"/>
                    <a:pt x="175293" y="192755"/>
                  </a:cubicBezTo>
                  <a:lnTo>
                    <a:pt x="156312" y="205649"/>
                  </a:lnTo>
                  <a:cubicBezTo>
                    <a:pt x="155302" y="206335"/>
                    <a:pt x="155788" y="207920"/>
                    <a:pt x="157009" y="207920"/>
                  </a:cubicBezTo>
                  <a:cubicBezTo>
                    <a:pt x="157261" y="207920"/>
                    <a:pt x="157506" y="207847"/>
                    <a:pt x="157712" y="207708"/>
                  </a:cubicBezTo>
                  <a:lnTo>
                    <a:pt x="175321" y="195712"/>
                  </a:lnTo>
                  <a:lnTo>
                    <a:pt x="176649" y="194836"/>
                  </a:lnTo>
                  <a:cubicBezTo>
                    <a:pt x="181927" y="191383"/>
                    <a:pt x="186089" y="188654"/>
                    <a:pt x="186089" y="181468"/>
                  </a:cubicBezTo>
                  <a:lnTo>
                    <a:pt x="186307" y="104395"/>
                  </a:lnTo>
                  <a:cubicBezTo>
                    <a:pt x="186335" y="95724"/>
                    <a:pt x="180214" y="85123"/>
                    <a:pt x="172665" y="80766"/>
                  </a:cubicBezTo>
                  <a:lnTo>
                    <a:pt x="36149" y="1946"/>
                  </a:lnTo>
                  <a:cubicBezTo>
                    <a:pt x="33762" y="568"/>
                    <a:pt x="31768" y="0"/>
                    <a:pt x="29966" y="0"/>
                  </a:cubicBezTo>
                  <a:close/>
                </a:path>
              </a:pathLst>
            </a:custGeom>
            <a:solidFill>
              <a:schemeClr val="dk2"/>
            </a:solidFill>
            <a:ln>
              <a:noFill/>
            </a:ln>
            <a:effectLst>
              <a:outerShdw blurRad="85725"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cxnSp>
        <p:nvCxnSpPr>
          <p:cNvPr id="148" name="Google Shape;771;p41">
            <a:extLst>
              <a:ext uri="{FF2B5EF4-FFF2-40B4-BE49-F238E27FC236}">
                <a16:creationId xmlns:a16="http://schemas.microsoft.com/office/drawing/2014/main" id="{E0B72F9F-F9F8-042A-9272-577BA85C098E}"/>
              </a:ext>
            </a:extLst>
          </p:cNvPr>
          <p:cNvCxnSpPr/>
          <p:nvPr/>
        </p:nvCxnSpPr>
        <p:spPr>
          <a:xfrm>
            <a:off x="5933350" y="676400"/>
            <a:ext cx="618300" cy="0"/>
          </a:xfrm>
          <a:prstGeom prst="straightConnector1">
            <a:avLst/>
          </a:prstGeom>
          <a:noFill/>
          <a:ln w="19050" cap="flat" cmpd="sng">
            <a:solidFill>
              <a:schemeClr val="lt2"/>
            </a:solidFill>
            <a:prstDash val="solid"/>
            <a:round/>
            <a:headEnd type="oval" w="med" len="med"/>
            <a:tailEnd type="oval" w="med" len="med"/>
          </a:ln>
          <a:effectLst>
            <a:outerShdw blurRad="85725" dist="19050" algn="bl" rotWithShape="0">
              <a:schemeClr val="lt2">
                <a:alpha val="50000"/>
              </a:schemeClr>
            </a:outerShdw>
          </a:effectLst>
        </p:spPr>
      </p:cxnSp>
      <p:pic>
        <p:nvPicPr>
          <p:cNvPr id="149" name="Picture 148">
            <a:extLst>
              <a:ext uri="{FF2B5EF4-FFF2-40B4-BE49-F238E27FC236}">
                <a16:creationId xmlns:a16="http://schemas.microsoft.com/office/drawing/2014/main" id="{103CE361-D927-4621-5CE3-CBB47F41C6AA}"/>
              </a:ext>
            </a:extLst>
          </p:cNvPr>
          <p:cNvPicPr>
            <a:picLocks noChangeAspect="1"/>
          </p:cNvPicPr>
          <p:nvPr/>
        </p:nvPicPr>
        <p:blipFill rotWithShape="1">
          <a:blip r:embed="rId3"/>
          <a:srcRect l="-2522" t="36003" r="64264" b="34803"/>
          <a:stretch/>
        </p:blipFill>
        <p:spPr>
          <a:xfrm>
            <a:off x="6539964" y="1504269"/>
            <a:ext cx="606321" cy="385503"/>
          </a:xfrm>
          <a:prstGeom prst="rect">
            <a:avLst/>
          </a:prstGeom>
        </p:spPr>
      </p:pic>
      <p:pic>
        <p:nvPicPr>
          <p:cNvPr id="150" name="Picture 149" descr="Logo, company name&#10;&#10;Description automatically generated">
            <a:extLst>
              <a:ext uri="{FF2B5EF4-FFF2-40B4-BE49-F238E27FC236}">
                <a16:creationId xmlns:a16="http://schemas.microsoft.com/office/drawing/2014/main" id="{34FBF17B-D21F-6BAB-33CB-7D8AD725C69B}"/>
              </a:ext>
            </a:extLst>
          </p:cNvPr>
          <p:cNvPicPr>
            <a:picLocks noChangeAspect="1"/>
          </p:cNvPicPr>
          <p:nvPr/>
        </p:nvPicPr>
        <p:blipFill>
          <a:blip r:embed="rId4"/>
          <a:stretch>
            <a:fillRect/>
          </a:stretch>
        </p:blipFill>
        <p:spPr>
          <a:xfrm>
            <a:off x="2442744" y="1433902"/>
            <a:ext cx="776748" cy="470404"/>
          </a:xfrm>
          <a:prstGeom prst="rect">
            <a:avLst/>
          </a:prstGeom>
        </p:spPr>
      </p:pic>
      <p:pic>
        <p:nvPicPr>
          <p:cNvPr id="151" name="Picture 150" descr="Logo&#10;&#10;Description automatically generated">
            <a:extLst>
              <a:ext uri="{FF2B5EF4-FFF2-40B4-BE49-F238E27FC236}">
                <a16:creationId xmlns:a16="http://schemas.microsoft.com/office/drawing/2014/main" id="{47F5E0E2-14F5-8D81-5E22-7BB967D1D0D8}"/>
              </a:ext>
            </a:extLst>
          </p:cNvPr>
          <p:cNvPicPr>
            <a:picLocks noChangeAspect="1"/>
          </p:cNvPicPr>
          <p:nvPr/>
        </p:nvPicPr>
        <p:blipFill>
          <a:blip r:embed="rId5"/>
          <a:stretch>
            <a:fillRect/>
          </a:stretch>
        </p:blipFill>
        <p:spPr>
          <a:xfrm>
            <a:off x="2125492" y="3007017"/>
            <a:ext cx="909642" cy="589878"/>
          </a:xfrm>
          <a:prstGeom prst="rect">
            <a:avLst/>
          </a:prstGeom>
        </p:spPr>
      </p:pic>
      <p:pic>
        <p:nvPicPr>
          <p:cNvPr id="152" name="Picture 151" descr="Diagram&#10;&#10;Description automatically generated">
            <a:extLst>
              <a:ext uri="{FF2B5EF4-FFF2-40B4-BE49-F238E27FC236}">
                <a16:creationId xmlns:a16="http://schemas.microsoft.com/office/drawing/2014/main" id="{AF74D1F9-740F-4B51-E586-CD13B963111B}"/>
              </a:ext>
            </a:extLst>
          </p:cNvPr>
          <p:cNvPicPr>
            <a:picLocks noChangeAspect="1"/>
          </p:cNvPicPr>
          <p:nvPr/>
        </p:nvPicPr>
        <p:blipFill>
          <a:blip r:embed="rId6"/>
          <a:stretch>
            <a:fillRect/>
          </a:stretch>
        </p:blipFill>
        <p:spPr>
          <a:xfrm>
            <a:off x="6964991" y="2945310"/>
            <a:ext cx="1039625" cy="519813"/>
          </a:xfrm>
          <a:prstGeom prst="rect">
            <a:avLst/>
          </a:prstGeom>
        </p:spPr>
      </p:pic>
      <p:grpSp>
        <p:nvGrpSpPr>
          <p:cNvPr id="153" name="Google Shape;1431;p48">
            <a:extLst>
              <a:ext uri="{FF2B5EF4-FFF2-40B4-BE49-F238E27FC236}">
                <a16:creationId xmlns:a16="http://schemas.microsoft.com/office/drawing/2014/main" id="{D973C505-646F-D231-7023-DF52BDFD58EE}"/>
              </a:ext>
            </a:extLst>
          </p:cNvPr>
          <p:cNvGrpSpPr/>
          <p:nvPr/>
        </p:nvGrpSpPr>
        <p:grpSpPr>
          <a:xfrm>
            <a:off x="62000" y="2639825"/>
            <a:ext cx="1417167" cy="2291386"/>
            <a:chOff x="9057042" y="-1496480"/>
            <a:chExt cx="1724127" cy="2926832"/>
          </a:xfrm>
        </p:grpSpPr>
        <p:sp>
          <p:nvSpPr>
            <p:cNvPr id="154" name="Google Shape;1432;p48">
              <a:extLst>
                <a:ext uri="{FF2B5EF4-FFF2-40B4-BE49-F238E27FC236}">
                  <a16:creationId xmlns:a16="http://schemas.microsoft.com/office/drawing/2014/main" id="{398064A8-6D87-CC97-1C73-FF5616A3897A}"/>
                </a:ext>
              </a:extLst>
            </p:cNvPr>
            <p:cNvSpPr/>
            <p:nvPr/>
          </p:nvSpPr>
          <p:spPr>
            <a:xfrm>
              <a:off x="10243002" y="-44533"/>
              <a:ext cx="195827" cy="176904"/>
            </a:xfrm>
            <a:custGeom>
              <a:avLst/>
              <a:gdLst/>
              <a:ahLst/>
              <a:cxnLst/>
              <a:rect l="l" t="t" r="r" b="b"/>
              <a:pathLst>
                <a:path w="9169" h="8283" extrusionOk="0">
                  <a:moveTo>
                    <a:pt x="6525" y="1"/>
                  </a:moveTo>
                  <a:lnTo>
                    <a:pt x="922" y="2088"/>
                  </a:lnTo>
                  <a:lnTo>
                    <a:pt x="1922" y="4428"/>
                  </a:lnTo>
                  <a:lnTo>
                    <a:pt x="1362" y="3996"/>
                  </a:lnTo>
                  <a:cubicBezTo>
                    <a:pt x="1238" y="3898"/>
                    <a:pt x="1086" y="3846"/>
                    <a:pt x="929" y="3846"/>
                  </a:cubicBezTo>
                  <a:cubicBezTo>
                    <a:pt x="917" y="3846"/>
                    <a:pt x="905" y="3846"/>
                    <a:pt x="892" y="3847"/>
                  </a:cubicBezTo>
                  <a:cubicBezTo>
                    <a:pt x="323" y="3881"/>
                    <a:pt x="0" y="4446"/>
                    <a:pt x="253" y="4970"/>
                  </a:cubicBezTo>
                  <a:lnTo>
                    <a:pt x="981" y="6484"/>
                  </a:lnTo>
                  <a:cubicBezTo>
                    <a:pt x="1326" y="7202"/>
                    <a:pt x="2019" y="7727"/>
                    <a:pt x="2808" y="7867"/>
                  </a:cubicBezTo>
                  <a:lnTo>
                    <a:pt x="4927" y="8242"/>
                  </a:lnTo>
                  <a:cubicBezTo>
                    <a:pt x="5081" y="8269"/>
                    <a:pt x="5234" y="8283"/>
                    <a:pt x="5384" y="8283"/>
                  </a:cubicBezTo>
                  <a:cubicBezTo>
                    <a:pt x="6140" y="8283"/>
                    <a:pt x="6834" y="7948"/>
                    <a:pt x="7256" y="7358"/>
                  </a:cubicBezTo>
                  <a:lnTo>
                    <a:pt x="8710" y="5326"/>
                  </a:lnTo>
                  <a:cubicBezTo>
                    <a:pt x="9099" y="4784"/>
                    <a:pt x="9168" y="4065"/>
                    <a:pt x="8895" y="3406"/>
                  </a:cubicBezTo>
                  <a:lnTo>
                    <a:pt x="65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433;p48">
              <a:extLst>
                <a:ext uri="{FF2B5EF4-FFF2-40B4-BE49-F238E27FC236}">
                  <a16:creationId xmlns:a16="http://schemas.microsoft.com/office/drawing/2014/main" id="{7034C896-E919-3A87-3200-853B64C448D7}"/>
                </a:ext>
              </a:extLst>
            </p:cNvPr>
            <p:cNvSpPr/>
            <p:nvPr/>
          </p:nvSpPr>
          <p:spPr>
            <a:xfrm>
              <a:off x="10053348" y="243195"/>
              <a:ext cx="524263" cy="600936"/>
            </a:xfrm>
            <a:custGeom>
              <a:avLst/>
              <a:gdLst/>
              <a:ahLst/>
              <a:cxnLst/>
              <a:rect l="l" t="t" r="r" b="b"/>
              <a:pathLst>
                <a:path w="24547" h="28137" extrusionOk="0">
                  <a:moveTo>
                    <a:pt x="2434" y="0"/>
                  </a:moveTo>
                  <a:lnTo>
                    <a:pt x="1" y="27595"/>
                  </a:lnTo>
                  <a:lnTo>
                    <a:pt x="24547" y="28137"/>
                  </a:lnTo>
                  <a:lnTo>
                    <a:pt x="23840" y="1200"/>
                  </a:lnTo>
                  <a:lnTo>
                    <a:pt x="24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434;p48">
              <a:extLst>
                <a:ext uri="{FF2B5EF4-FFF2-40B4-BE49-F238E27FC236}">
                  <a16:creationId xmlns:a16="http://schemas.microsoft.com/office/drawing/2014/main" id="{ED0FDB0F-13D9-4DAD-E7F0-A2A3FD2DFFFD}"/>
                </a:ext>
              </a:extLst>
            </p:cNvPr>
            <p:cNvSpPr/>
            <p:nvPr/>
          </p:nvSpPr>
          <p:spPr>
            <a:xfrm>
              <a:off x="9948482" y="234994"/>
              <a:ext cx="156871" cy="597561"/>
            </a:xfrm>
            <a:custGeom>
              <a:avLst/>
              <a:gdLst/>
              <a:ahLst/>
              <a:cxnLst/>
              <a:rect l="l" t="t" r="r" b="b"/>
              <a:pathLst>
                <a:path w="7345" h="27979" extrusionOk="0">
                  <a:moveTo>
                    <a:pt x="2818" y="0"/>
                  </a:moveTo>
                  <a:lnTo>
                    <a:pt x="1" y="27671"/>
                  </a:lnTo>
                  <a:lnTo>
                    <a:pt x="4911" y="27979"/>
                  </a:lnTo>
                  <a:lnTo>
                    <a:pt x="7344" y="384"/>
                  </a:lnTo>
                  <a:lnTo>
                    <a:pt x="2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435;p48">
              <a:extLst>
                <a:ext uri="{FF2B5EF4-FFF2-40B4-BE49-F238E27FC236}">
                  <a16:creationId xmlns:a16="http://schemas.microsoft.com/office/drawing/2014/main" id="{911999B7-BCD8-4447-68BB-2FECA6F94E17}"/>
                </a:ext>
              </a:extLst>
            </p:cNvPr>
            <p:cNvSpPr/>
            <p:nvPr/>
          </p:nvSpPr>
          <p:spPr>
            <a:xfrm>
              <a:off x="10204858" y="22807"/>
              <a:ext cx="205886" cy="308445"/>
            </a:xfrm>
            <a:custGeom>
              <a:avLst/>
              <a:gdLst/>
              <a:ahLst/>
              <a:cxnLst/>
              <a:rect l="l" t="t" r="r" b="b"/>
              <a:pathLst>
                <a:path w="9640" h="14442" extrusionOk="0">
                  <a:moveTo>
                    <a:pt x="4377" y="0"/>
                  </a:moveTo>
                  <a:cubicBezTo>
                    <a:pt x="2558" y="0"/>
                    <a:pt x="1004" y="1392"/>
                    <a:pt x="845" y="3244"/>
                  </a:cubicBezTo>
                  <a:lnTo>
                    <a:pt x="9" y="13599"/>
                  </a:lnTo>
                  <a:cubicBezTo>
                    <a:pt x="0" y="13721"/>
                    <a:pt x="90" y="13828"/>
                    <a:pt x="210" y="13837"/>
                  </a:cubicBezTo>
                  <a:cubicBezTo>
                    <a:pt x="217" y="13837"/>
                    <a:pt x="223" y="13837"/>
                    <a:pt x="229" y="13837"/>
                  </a:cubicBezTo>
                  <a:cubicBezTo>
                    <a:pt x="343" y="13837"/>
                    <a:pt x="439" y="13751"/>
                    <a:pt x="447" y="13635"/>
                  </a:cubicBezTo>
                  <a:lnTo>
                    <a:pt x="1284" y="3280"/>
                  </a:lnTo>
                  <a:cubicBezTo>
                    <a:pt x="1424" y="1659"/>
                    <a:pt x="2784" y="441"/>
                    <a:pt x="4376" y="441"/>
                  </a:cubicBezTo>
                  <a:cubicBezTo>
                    <a:pt x="4481" y="441"/>
                    <a:pt x="4586" y="446"/>
                    <a:pt x="4693" y="457"/>
                  </a:cubicBezTo>
                  <a:lnTo>
                    <a:pt x="6848" y="674"/>
                  </a:lnTo>
                  <a:cubicBezTo>
                    <a:pt x="8075" y="797"/>
                    <a:pt x="9013" y="1824"/>
                    <a:pt x="9024" y="3057"/>
                  </a:cubicBezTo>
                  <a:lnTo>
                    <a:pt x="9198" y="14225"/>
                  </a:lnTo>
                  <a:cubicBezTo>
                    <a:pt x="9199" y="14346"/>
                    <a:pt x="9297" y="14442"/>
                    <a:pt x="9417" y="14442"/>
                  </a:cubicBezTo>
                  <a:lnTo>
                    <a:pt x="9420" y="14442"/>
                  </a:lnTo>
                  <a:cubicBezTo>
                    <a:pt x="9541" y="14440"/>
                    <a:pt x="9639" y="14339"/>
                    <a:pt x="9638" y="14218"/>
                  </a:cubicBezTo>
                  <a:lnTo>
                    <a:pt x="9463" y="3051"/>
                  </a:lnTo>
                  <a:cubicBezTo>
                    <a:pt x="9450" y="1595"/>
                    <a:pt x="8342" y="382"/>
                    <a:pt x="6893" y="236"/>
                  </a:cubicBezTo>
                  <a:lnTo>
                    <a:pt x="4738" y="18"/>
                  </a:lnTo>
                  <a:cubicBezTo>
                    <a:pt x="4617" y="6"/>
                    <a:pt x="4497" y="0"/>
                    <a:pt x="43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436;p48">
              <a:extLst>
                <a:ext uri="{FF2B5EF4-FFF2-40B4-BE49-F238E27FC236}">
                  <a16:creationId xmlns:a16="http://schemas.microsoft.com/office/drawing/2014/main" id="{48EF0FA2-8F87-889B-0B08-083DD1E0D6B8}"/>
                </a:ext>
              </a:extLst>
            </p:cNvPr>
            <p:cNvSpPr/>
            <p:nvPr/>
          </p:nvSpPr>
          <p:spPr>
            <a:xfrm>
              <a:off x="10006318" y="725597"/>
              <a:ext cx="53757" cy="107471"/>
            </a:xfrm>
            <a:custGeom>
              <a:avLst/>
              <a:gdLst/>
              <a:ahLst/>
              <a:cxnLst/>
              <a:rect l="l" t="t" r="r" b="b"/>
              <a:pathLst>
                <a:path w="2517" h="5032" extrusionOk="0">
                  <a:moveTo>
                    <a:pt x="251" y="0"/>
                  </a:moveTo>
                  <a:cubicBezTo>
                    <a:pt x="222" y="0"/>
                    <a:pt x="193" y="6"/>
                    <a:pt x="164" y="18"/>
                  </a:cubicBezTo>
                  <a:cubicBezTo>
                    <a:pt x="52" y="67"/>
                    <a:pt x="1" y="200"/>
                    <a:pt x="52" y="312"/>
                  </a:cubicBezTo>
                  <a:lnTo>
                    <a:pt x="2050" y="4900"/>
                  </a:lnTo>
                  <a:cubicBezTo>
                    <a:pt x="2084" y="4981"/>
                    <a:pt x="2163" y="5032"/>
                    <a:pt x="2252" y="5032"/>
                  </a:cubicBezTo>
                  <a:lnTo>
                    <a:pt x="2252" y="5032"/>
                  </a:lnTo>
                  <a:cubicBezTo>
                    <a:pt x="2410" y="5031"/>
                    <a:pt x="2517" y="4869"/>
                    <a:pt x="2454" y="4724"/>
                  </a:cubicBezTo>
                  <a:lnTo>
                    <a:pt x="456" y="137"/>
                  </a:lnTo>
                  <a:cubicBezTo>
                    <a:pt x="421" y="51"/>
                    <a:pt x="338" y="0"/>
                    <a:pt x="251" y="0"/>
                  </a:cubicBezTo>
                  <a:close/>
                  <a:moveTo>
                    <a:pt x="2252" y="5032"/>
                  </a:moveTo>
                  <a:lnTo>
                    <a:pt x="2252" y="5032"/>
                  </a:lnTo>
                  <a:cubicBezTo>
                    <a:pt x="2252" y="5032"/>
                    <a:pt x="2251" y="5032"/>
                    <a:pt x="2251" y="5032"/>
                  </a:cubicBezTo>
                  <a:lnTo>
                    <a:pt x="2253" y="5032"/>
                  </a:lnTo>
                  <a:cubicBezTo>
                    <a:pt x="2252" y="5032"/>
                    <a:pt x="2252" y="5032"/>
                    <a:pt x="2252" y="503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437;p48">
              <a:extLst>
                <a:ext uri="{FF2B5EF4-FFF2-40B4-BE49-F238E27FC236}">
                  <a16:creationId xmlns:a16="http://schemas.microsoft.com/office/drawing/2014/main" id="{557CF0BB-D21B-140C-CAED-B7030ECAFEA5}"/>
                </a:ext>
              </a:extLst>
            </p:cNvPr>
            <p:cNvSpPr/>
            <p:nvPr/>
          </p:nvSpPr>
          <p:spPr>
            <a:xfrm>
              <a:off x="9947756" y="241038"/>
              <a:ext cx="111678" cy="584726"/>
            </a:xfrm>
            <a:custGeom>
              <a:avLst/>
              <a:gdLst/>
              <a:ahLst/>
              <a:cxnLst/>
              <a:rect l="l" t="t" r="r" b="b"/>
              <a:pathLst>
                <a:path w="5229" h="27378" extrusionOk="0">
                  <a:moveTo>
                    <a:pt x="5003" y="0"/>
                  </a:moveTo>
                  <a:cubicBezTo>
                    <a:pt x="4897" y="0"/>
                    <a:pt x="4790" y="85"/>
                    <a:pt x="4780" y="200"/>
                  </a:cubicBezTo>
                  <a:lnTo>
                    <a:pt x="2782" y="22838"/>
                  </a:lnTo>
                  <a:lnTo>
                    <a:pt x="65" y="27038"/>
                  </a:lnTo>
                  <a:cubicBezTo>
                    <a:pt x="0" y="27140"/>
                    <a:pt x="29" y="27275"/>
                    <a:pt x="131" y="27342"/>
                  </a:cubicBezTo>
                  <a:cubicBezTo>
                    <a:pt x="167" y="27366"/>
                    <a:pt x="207" y="27378"/>
                    <a:pt x="249" y="27378"/>
                  </a:cubicBezTo>
                  <a:cubicBezTo>
                    <a:pt x="324" y="27378"/>
                    <a:pt x="395" y="27340"/>
                    <a:pt x="435" y="27277"/>
                  </a:cubicBezTo>
                  <a:lnTo>
                    <a:pt x="3211" y="22985"/>
                  </a:lnTo>
                  <a:lnTo>
                    <a:pt x="5218" y="239"/>
                  </a:lnTo>
                  <a:cubicBezTo>
                    <a:pt x="5229" y="118"/>
                    <a:pt x="5140" y="11"/>
                    <a:pt x="5019" y="1"/>
                  </a:cubicBezTo>
                  <a:cubicBezTo>
                    <a:pt x="5013" y="0"/>
                    <a:pt x="5008" y="0"/>
                    <a:pt x="50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438;p48">
              <a:extLst>
                <a:ext uri="{FF2B5EF4-FFF2-40B4-BE49-F238E27FC236}">
                  <a16:creationId xmlns:a16="http://schemas.microsoft.com/office/drawing/2014/main" id="{9D9008B8-EC94-7792-283F-D391E0F80B4B}"/>
                </a:ext>
              </a:extLst>
            </p:cNvPr>
            <p:cNvSpPr/>
            <p:nvPr/>
          </p:nvSpPr>
          <p:spPr>
            <a:xfrm>
              <a:off x="10201483" y="407989"/>
              <a:ext cx="221691" cy="105784"/>
            </a:xfrm>
            <a:custGeom>
              <a:avLst/>
              <a:gdLst/>
              <a:ahLst/>
              <a:cxnLst/>
              <a:rect l="l" t="t" r="r" b="b"/>
              <a:pathLst>
                <a:path w="10380" h="4953" extrusionOk="0">
                  <a:moveTo>
                    <a:pt x="188" y="0"/>
                  </a:moveTo>
                  <a:lnTo>
                    <a:pt x="0" y="4534"/>
                  </a:lnTo>
                  <a:lnTo>
                    <a:pt x="10380" y="4953"/>
                  </a:lnTo>
                  <a:lnTo>
                    <a:pt x="10380" y="4953"/>
                  </a:lnTo>
                  <a:lnTo>
                    <a:pt x="10277" y="541"/>
                  </a:lnTo>
                  <a:lnTo>
                    <a:pt x="18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439;p48">
              <a:extLst>
                <a:ext uri="{FF2B5EF4-FFF2-40B4-BE49-F238E27FC236}">
                  <a16:creationId xmlns:a16="http://schemas.microsoft.com/office/drawing/2014/main" id="{5BCCCD45-1ADD-004B-4936-5337A319C3A2}"/>
                </a:ext>
              </a:extLst>
            </p:cNvPr>
            <p:cNvSpPr/>
            <p:nvPr/>
          </p:nvSpPr>
          <p:spPr>
            <a:xfrm>
              <a:off x="9140421" y="-91135"/>
              <a:ext cx="1479584" cy="1391057"/>
            </a:xfrm>
            <a:custGeom>
              <a:avLst/>
              <a:gdLst/>
              <a:ahLst/>
              <a:cxnLst/>
              <a:rect l="l" t="t" r="r" b="b"/>
              <a:pathLst>
                <a:path w="69277" h="65132" extrusionOk="0">
                  <a:moveTo>
                    <a:pt x="44319" y="0"/>
                  </a:moveTo>
                  <a:lnTo>
                    <a:pt x="23148" y="2183"/>
                  </a:lnTo>
                  <a:lnTo>
                    <a:pt x="22849" y="9563"/>
                  </a:lnTo>
                  <a:lnTo>
                    <a:pt x="14904" y="38456"/>
                  </a:lnTo>
                  <a:lnTo>
                    <a:pt x="0" y="58628"/>
                  </a:lnTo>
                  <a:lnTo>
                    <a:pt x="8801" y="65131"/>
                  </a:lnTo>
                  <a:lnTo>
                    <a:pt x="28603" y="42156"/>
                  </a:lnTo>
                  <a:cubicBezTo>
                    <a:pt x="28603" y="42156"/>
                    <a:pt x="33143" y="32657"/>
                    <a:pt x="35695" y="26232"/>
                  </a:cubicBezTo>
                  <a:lnTo>
                    <a:pt x="60580" y="61904"/>
                  </a:lnTo>
                  <a:lnTo>
                    <a:pt x="69276" y="57475"/>
                  </a:lnTo>
                  <a:lnTo>
                    <a:pt x="43729" y="7131"/>
                  </a:lnTo>
                  <a:lnTo>
                    <a:pt x="443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440;p48">
              <a:extLst>
                <a:ext uri="{FF2B5EF4-FFF2-40B4-BE49-F238E27FC236}">
                  <a16:creationId xmlns:a16="http://schemas.microsoft.com/office/drawing/2014/main" id="{77A6E53C-15BE-1CDE-3E27-7B05678702FB}"/>
                </a:ext>
              </a:extLst>
            </p:cNvPr>
            <p:cNvSpPr/>
            <p:nvPr/>
          </p:nvSpPr>
          <p:spPr>
            <a:xfrm>
              <a:off x="9627479" y="11551"/>
              <a:ext cx="294093" cy="480202"/>
            </a:xfrm>
            <a:custGeom>
              <a:avLst/>
              <a:gdLst/>
              <a:ahLst/>
              <a:cxnLst/>
              <a:rect l="l" t="t" r="r" b="b"/>
              <a:pathLst>
                <a:path w="13770" h="22484" extrusionOk="0">
                  <a:moveTo>
                    <a:pt x="238" y="1"/>
                  </a:moveTo>
                  <a:cubicBezTo>
                    <a:pt x="230" y="1"/>
                    <a:pt x="222" y="1"/>
                    <a:pt x="214" y="2"/>
                  </a:cubicBezTo>
                  <a:cubicBezTo>
                    <a:pt x="94" y="8"/>
                    <a:pt x="1" y="112"/>
                    <a:pt x="8" y="233"/>
                  </a:cubicBezTo>
                  <a:lnTo>
                    <a:pt x="339" y="5968"/>
                  </a:lnTo>
                  <a:cubicBezTo>
                    <a:pt x="667" y="8383"/>
                    <a:pt x="1721" y="10600"/>
                    <a:pt x="3391" y="12384"/>
                  </a:cubicBezTo>
                  <a:lnTo>
                    <a:pt x="13321" y="22417"/>
                  </a:lnTo>
                  <a:cubicBezTo>
                    <a:pt x="13361" y="22459"/>
                    <a:pt x="13418" y="22483"/>
                    <a:pt x="13476" y="22483"/>
                  </a:cubicBezTo>
                  <a:lnTo>
                    <a:pt x="13476" y="22483"/>
                  </a:lnTo>
                  <a:cubicBezTo>
                    <a:pt x="13672" y="22482"/>
                    <a:pt x="13770" y="22246"/>
                    <a:pt x="13633" y="22108"/>
                  </a:cubicBezTo>
                  <a:lnTo>
                    <a:pt x="3707" y="12077"/>
                  </a:lnTo>
                  <a:cubicBezTo>
                    <a:pt x="2104" y="10366"/>
                    <a:pt x="1091" y="8231"/>
                    <a:pt x="775" y="5926"/>
                  </a:cubicBezTo>
                  <a:lnTo>
                    <a:pt x="447" y="208"/>
                  </a:lnTo>
                  <a:cubicBezTo>
                    <a:pt x="440" y="95"/>
                    <a:pt x="357" y="1"/>
                    <a:pt x="238" y="1"/>
                  </a:cubicBezTo>
                  <a:close/>
                  <a:moveTo>
                    <a:pt x="13476" y="22483"/>
                  </a:moveTo>
                  <a:cubicBezTo>
                    <a:pt x="13476" y="22483"/>
                    <a:pt x="13476" y="22483"/>
                    <a:pt x="13475" y="22483"/>
                  </a:cubicBezTo>
                  <a:lnTo>
                    <a:pt x="13477" y="22483"/>
                  </a:lnTo>
                  <a:cubicBezTo>
                    <a:pt x="13477" y="22483"/>
                    <a:pt x="13476" y="22483"/>
                    <a:pt x="13476" y="2248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441;p48">
              <a:extLst>
                <a:ext uri="{FF2B5EF4-FFF2-40B4-BE49-F238E27FC236}">
                  <a16:creationId xmlns:a16="http://schemas.microsoft.com/office/drawing/2014/main" id="{80E2D2A5-DEBC-CCF6-00EE-9F100B7DB887}"/>
                </a:ext>
              </a:extLst>
            </p:cNvPr>
            <p:cNvSpPr/>
            <p:nvPr/>
          </p:nvSpPr>
          <p:spPr>
            <a:xfrm>
              <a:off x="10042135" y="723"/>
              <a:ext cx="53180" cy="108368"/>
            </a:xfrm>
            <a:custGeom>
              <a:avLst/>
              <a:gdLst/>
              <a:ahLst/>
              <a:cxnLst/>
              <a:rect l="l" t="t" r="r" b="b"/>
              <a:pathLst>
                <a:path w="2490" h="5074" extrusionOk="0">
                  <a:moveTo>
                    <a:pt x="252" y="0"/>
                  </a:moveTo>
                  <a:cubicBezTo>
                    <a:pt x="223" y="0"/>
                    <a:pt x="193" y="6"/>
                    <a:pt x="164" y="18"/>
                  </a:cubicBezTo>
                  <a:cubicBezTo>
                    <a:pt x="53" y="65"/>
                    <a:pt x="1" y="195"/>
                    <a:pt x="49" y="306"/>
                  </a:cubicBezTo>
                  <a:lnTo>
                    <a:pt x="2021" y="4939"/>
                  </a:lnTo>
                  <a:cubicBezTo>
                    <a:pt x="2056" y="5020"/>
                    <a:pt x="2135" y="5072"/>
                    <a:pt x="2224" y="5072"/>
                  </a:cubicBezTo>
                  <a:lnTo>
                    <a:pt x="2224" y="5074"/>
                  </a:lnTo>
                  <a:cubicBezTo>
                    <a:pt x="2383" y="5074"/>
                    <a:pt x="2490" y="4912"/>
                    <a:pt x="2426" y="4766"/>
                  </a:cubicBezTo>
                  <a:lnTo>
                    <a:pt x="454" y="134"/>
                  </a:lnTo>
                  <a:cubicBezTo>
                    <a:pt x="418" y="50"/>
                    <a:pt x="337" y="0"/>
                    <a:pt x="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442;p48">
              <a:extLst>
                <a:ext uri="{FF2B5EF4-FFF2-40B4-BE49-F238E27FC236}">
                  <a16:creationId xmlns:a16="http://schemas.microsoft.com/office/drawing/2014/main" id="{0128E134-377F-DAA4-BA4E-6D8328496538}"/>
                </a:ext>
              </a:extLst>
            </p:cNvPr>
            <p:cNvSpPr/>
            <p:nvPr/>
          </p:nvSpPr>
          <p:spPr>
            <a:xfrm>
              <a:off x="10459375" y="1159154"/>
              <a:ext cx="319337" cy="182884"/>
            </a:xfrm>
            <a:custGeom>
              <a:avLst/>
              <a:gdLst/>
              <a:ahLst/>
              <a:cxnLst/>
              <a:rect l="l" t="t" r="r" b="b"/>
              <a:pathLst>
                <a:path w="14952" h="8563" extrusionOk="0">
                  <a:moveTo>
                    <a:pt x="5864" y="0"/>
                  </a:moveTo>
                  <a:lnTo>
                    <a:pt x="1" y="2774"/>
                  </a:lnTo>
                  <a:lnTo>
                    <a:pt x="2466" y="7985"/>
                  </a:lnTo>
                  <a:cubicBezTo>
                    <a:pt x="2638" y="8350"/>
                    <a:pt x="3001" y="8563"/>
                    <a:pt x="3379" y="8563"/>
                  </a:cubicBezTo>
                  <a:cubicBezTo>
                    <a:pt x="3524" y="8563"/>
                    <a:pt x="3671" y="8531"/>
                    <a:pt x="3811" y="8465"/>
                  </a:cubicBezTo>
                  <a:lnTo>
                    <a:pt x="8762" y="6123"/>
                  </a:lnTo>
                  <a:lnTo>
                    <a:pt x="14951" y="3195"/>
                  </a:lnTo>
                  <a:lnTo>
                    <a:pt x="14904" y="3096"/>
                  </a:lnTo>
                  <a:cubicBezTo>
                    <a:pt x="14226" y="1660"/>
                    <a:pt x="12798" y="819"/>
                    <a:pt x="11309" y="819"/>
                  </a:cubicBezTo>
                  <a:cubicBezTo>
                    <a:pt x="10739" y="819"/>
                    <a:pt x="10161" y="943"/>
                    <a:pt x="9611" y="1203"/>
                  </a:cubicBezTo>
                  <a:lnTo>
                    <a:pt x="7014" y="2431"/>
                  </a:lnTo>
                  <a:lnTo>
                    <a:pt x="58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443;p48">
              <a:extLst>
                <a:ext uri="{FF2B5EF4-FFF2-40B4-BE49-F238E27FC236}">
                  <a16:creationId xmlns:a16="http://schemas.microsoft.com/office/drawing/2014/main" id="{5888CEEE-30C0-D4B3-BA95-A1474960E3CB}"/>
                </a:ext>
              </a:extLst>
            </p:cNvPr>
            <p:cNvSpPr/>
            <p:nvPr/>
          </p:nvSpPr>
          <p:spPr>
            <a:xfrm>
              <a:off x="10514755" y="1214043"/>
              <a:ext cx="266413" cy="140725"/>
            </a:xfrm>
            <a:custGeom>
              <a:avLst/>
              <a:gdLst/>
              <a:ahLst/>
              <a:cxnLst/>
              <a:rect l="l" t="t" r="r" b="b"/>
              <a:pathLst>
                <a:path w="12474" h="6589" extrusionOk="0">
                  <a:moveTo>
                    <a:pt x="12055" y="0"/>
                  </a:moveTo>
                  <a:lnTo>
                    <a:pt x="0" y="5703"/>
                  </a:lnTo>
                  <a:lnTo>
                    <a:pt x="421" y="6589"/>
                  </a:lnTo>
                  <a:lnTo>
                    <a:pt x="12474" y="886"/>
                  </a:lnTo>
                  <a:lnTo>
                    <a:pt x="12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444;p48">
              <a:extLst>
                <a:ext uri="{FF2B5EF4-FFF2-40B4-BE49-F238E27FC236}">
                  <a16:creationId xmlns:a16="http://schemas.microsoft.com/office/drawing/2014/main" id="{70BC549A-AB94-5045-D0D6-80A4B656D97E}"/>
                </a:ext>
              </a:extLst>
            </p:cNvPr>
            <p:cNvSpPr/>
            <p:nvPr/>
          </p:nvSpPr>
          <p:spPr>
            <a:xfrm>
              <a:off x="10607788" y="1176304"/>
              <a:ext cx="30135" cy="38935"/>
            </a:xfrm>
            <a:custGeom>
              <a:avLst/>
              <a:gdLst/>
              <a:ahLst/>
              <a:cxnLst/>
              <a:rect l="l" t="t" r="r" b="b"/>
              <a:pathLst>
                <a:path w="1411" h="1823" extrusionOk="0">
                  <a:moveTo>
                    <a:pt x="725" y="330"/>
                  </a:moveTo>
                  <a:cubicBezTo>
                    <a:pt x="727" y="330"/>
                    <a:pt x="730" y="330"/>
                    <a:pt x="732" y="331"/>
                  </a:cubicBezTo>
                  <a:cubicBezTo>
                    <a:pt x="781" y="332"/>
                    <a:pt x="831" y="344"/>
                    <a:pt x="876" y="365"/>
                  </a:cubicBezTo>
                  <a:cubicBezTo>
                    <a:pt x="1020" y="427"/>
                    <a:pt x="1031" y="497"/>
                    <a:pt x="1035" y="521"/>
                  </a:cubicBezTo>
                  <a:cubicBezTo>
                    <a:pt x="1058" y="671"/>
                    <a:pt x="885" y="1000"/>
                    <a:pt x="336" y="1474"/>
                  </a:cubicBezTo>
                  <a:cubicBezTo>
                    <a:pt x="349" y="886"/>
                    <a:pt x="459" y="470"/>
                    <a:pt x="631" y="359"/>
                  </a:cubicBezTo>
                  <a:cubicBezTo>
                    <a:pt x="658" y="341"/>
                    <a:pt x="691" y="330"/>
                    <a:pt x="725" y="330"/>
                  </a:cubicBezTo>
                  <a:close/>
                  <a:moveTo>
                    <a:pt x="730" y="0"/>
                  </a:moveTo>
                  <a:cubicBezTo>
                    <a:pt x="610" y="0"/>
                    <a:pt x="517" y="39"/>
                    <a:pt x="451" y="81"/>
                  </a:cubicBezTo>
                  <a:cubicBezTo>
                    <a:pt x="167" y="265"/>
                    <a:pt x="17" y="742"/>
                    <a:pt x="4" y="1498"/>
                  </a:cubicBezTo>
                  <a:cubicBezTo>
                    <a:pt x="1" y="1677"/>
                    <a:pt x="143" y="1823"/>
                    <a:pt x="322" y="1823"/>
                  </a:cubicBezTo>
                  <a:cubicBezTo>
                    <a:pt x="396" y="1823"/>
                    <a:pt x="468" y="1796"/>
                    <a:pt x="525" y="1746"/>
                  </a:cubicBezTo>
                  <a:cubicBezTo>
                    <a:pt x="1130" y="1230"/>
                    <a:pt x="1410" y="800"/>
                    <a:pt x="1361" y="470"/>
                  </a:cubicBezTo>
                  <a:cubicBezTo>
                    <a:pt x="1341" y="346"/>
                    <a:pt x="1266" y="173"/>
                    <a:pt x="1005" y="62"/>
                  </a:cubicBezTo>
                  <a:cubicBezTo>
                    <a:pt x="901" y="17"/>
                    <a:pt x="810" y="0"/>
                    <a:pt x="7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445;p48">
              <a:extLst>
                <a:ext uri="{FF2B5EF4-FFF2-40B4-BE49-F238E27FC236}">
                  <a16:creationId xmlns:a16="http://schemas.microsoft.com/office/drawing/2014/main" id="{89DA52A1-6AFA-E0DC-1A79-841F1EAAC7EE}"/>
                </a:ext>
              </a:extLst>
            </p:cNvPr>
            <p:cNvSpPr/>
            <p:nvPr/>
          </p:nvSpPr>
          <p:spPr>
            <a:xfrm>
              <a:off x="10569025" y="1204923"/>
              <a:ext cx="49464" cy="30392"/>
            </a:xfrm>
            <a:custGeom>
              <a:avLst/>
              <a:gdLst/>
              <a:ahLst/>
              <a:cxnLst/>
              <a:rect l="l" t="t" r="r" b="b"/>
              <a:pathLst>
                <a:path w="2316" h="1423" extrusionOk="0">
                  <a:moveTo>
                    <a:pt x="1328" y="340"/>
                  </a:moveTo>
                  <a:cubicBezTo>
                    <a:pt x="1493" y="340"/>
                    <a:pt x="1675" y="350"/>
                    <a:pt x="1871" y="372"/>
                  </a:cubicBezTo>
                  <a:cubicBezTo>
                    <a:pt x="1398" y="828"/>
                    <a:pt x="976" y="1093"/>
                    <a:pt x="715" y="1093"/>
                  </a:cubicBezTo>
                  <a:cubicBezTo>
                    <a:pt x="690" y="1093"/>
                    <a:pt x="667" y="1091"/>
                    <a:pt x="645" y="1086"/>
                  </a:cubicBezTo>
                  <a:cubicBezTo>
                    <a:pt x="610" y="1079"/>
                    <a:pt x="504" y="1056"/>
                    <a:pt x="426" y="860"/>
                  </a:cubicBezTo>
                  <a:lnTo>
                    <a:pt x="427" y="860"/>
                  </a:lnTo>
                  <a:cubicBezTo>
                    <a:pt x="352" y="673"/>
                    <a:pt x="408" y="595"/>
                    <a:pt x="427" y="570"/>
                  </a:cubicBezTo>
                  <a:cubicBezTo>
                    <a:pt x="534" y="424"/>
                    <a:pt x="858" y="340"/>
                    <a:pt x="1328" y="340"/>
                  </a:cubicBezTo>
                  <a:close/>
                  <a:moveTo>
                    <a:pt x="1412" y="1"/>
                  </a:moveTo>
                  <a:cubicBezTo>
                    <a:pt x="765" y="1"/>
                    <a:pt x="343" y="126"/>
                    <a:pt x="160" y="375"/>
                  </a:cubicBezTo>
                  <a:cubicBezTo>
                    <a:pt x="77" y="489"/>
                    <a:pt x="1" y="687"/>
                    <a:pt x="119" y="983"/>
                  </a:cubicBezTo>
                  <a:cubicBezTo>
                    <a:pt x="238" y="1278"/>
                    <a:pt x="433" y="1377"/>
                    <a:pt x="576" y="1409"/>
                  </a:cubicBezTo>
                  <a:cubicBezTo>
                    <a:pt x="619" y="1418"/>
                    <a:pt x="664" y="1422"/>
                    <a:pt x="709" y="1422"/>
                  </a:cubicBezTo>
                  <a:cubicBezTo>
                    <a:pt x="1158" y="1422"/>
                    <a:pt x="1705" y="992"/>
                    <a:pt x="2101" y="609"/>
                  </a:cubicBezTo>
                  <a:cubicBezTo>
                    <a:pt x="2316" y="405"/>
                    <a:pt x="2187" y="43"/>
                    <a:pt x="1892" y="20"/>
                  </a:cubicBezTo>
                  <a:cubicBezTo>
                    <a:pt x="1720" y="7"/>
                    <a:pt x="1560" y="1"/>
                    <a:pt x="14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446;p48">
              <a:extLst>
                <a:ext uri="{FF2B5EF4-FFF2-40B4-BE49-F238E27FC236}">
                  <a16:creationId xmlns:a16="http://schemas.microsoft.com/office/drawing/2014/main" id="{B808FF03-42A7-0C3F-B4A3-2B010B5C4C0E}"/>
                </a:ext>
              </a:extLst>
            </p:cNvPr>
            <p:cNvSpPr/>
            <p:nvPr/>
          </p:nvSpPr>
          <p:spPr>
            <a:xfrm>
              <a:off x="10610544" y="1209814"/>
              <a:ext cx="20097" cy="42501"/>
            </a:xfrm>
            <a:custGeom>
              <a:avLst/>
              <a:gdLst/>
              <a:ahLst/>
              <a:cxnLst/>
              <a:rect l="l" t="t" r="r" b="b"/>
              <a:pathLst>
                <a:path w="941" h="1990" extrusionOk="0">
                  <a:moveTo>
                    <a:pt x="186" y="0"/>
                  </a:moveTo>
                  <a:cubicBezTo>
                    <a:pt x="157" y="0"/>
                    <a:pt x="128" y="8"/>
                    <a:pt x="101" y="24"/>
                  </a:cubicBezTo>
                  <a:cubicBezTo>
                    <a:pt x="26" y="71"/>
                    <a:pt x="1" y="167"/>
                    <a:pt x="41" y="243"/>
                  </a:cubicBezTo>
                  <a:cubicBezTo>
                    <a:pt x="46" y="252"/>
                    <a:pt x="543" y="1088"/>
                    <a:pt x="74" y="1726"/>
                  </a:cubicBezTo>
                  <a:cubicBezTo>
                    <a:pt x="20" y="1798"/>
                    <a:pt x="35" y="1902"/>
                    <a:pt x="109" y="1956"/>
                  </a:cubicBezTo>
                  <a:cubicBezTo>
                    <a:pt x="137" y="1977"/>
                    <a:pt x="172" y="1989"/>
                    <a:pt x="207" y="1989"/>
                  </a:cubicBezTo>
                  <a:cubicBezTo>
                    <a:pt x="259" y="1989"/>
                    <a:pt x="309" y="1964"/>
                    <a:pt x="339" y="1922"/>
                  </a:cubicBezTo>
                  <a:cubicBezTo>
                    <a:pt x="941" y="1103"/>
                    <a:pt x="348" y="114"/>
                    <a:pt x="324" y="72"/>
                  </a:cubicBezTo>
                  <a:cubicBezTo>
                    <a:pt x="291" y="26"/>
                    <a:pt x="239" y="0"/>
                    <a:pt x="1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447;p48">
              <a:extLst>
                <a:ext uri="{FF2B5EF4-FFF2-40B4-BE49-F238E27FC236}">
                  <a16:creationId xmlns:a16="http://schemas.microsoft.com/office/drawing/2014/main" id="{AE83A7C4-A0F1-49B2-A7FF-72EE49D67AAD}"/>
                </a:ext>
              </a:extLst>
            </p:cNvPr>
            <p:cNvSpPr/>
            <p:nvPr/>
          </p:nvSpPr>
          <p:spPr>
            <a:xfrm>
              <a:off x="10501065" y="1233542"/>
              <a:ext cx="60976" cy="58007"/>
            </a:xfrm>
            <a:custGeom>
              <a:avLst/>
              <a:gdLst/>
              <a:ahLst/>
              <a:cxnLst/>
              <a:rect l="l" t="t" r="r" b="b"/>
              <a:pathLst>
                <a:path w="2855" h="2716" extrusionOk="0">
                  <a:moveTo>
                    <a:pt x="1430" y="330"/>
                  </a:moveTo>
                  <a:cubicBezTo>
                    <a:pt x="1827" y="330"/>
                    <a:pt x="2188" y="560"/>
                    <a:pt x="2357" y="919"/>
                  </a:cubicBezTo>
                  <a:cubicBezTo>
                    <a:pt x="2552" y="1331"/>
                    <a:pt x="2452" y="1824"/>
                    <a:pt x="2110" y="2127"/>
                  </a:cubicBezTo>
                  <a:cubicBezTo>
                    <a:pt x="1917" y="2298"/>
                    <a:pt x="1674" y="2385"/>
                    <a:pt x="1429" y="2385"/>
                  </a:cubicBezTo>
                  <a:cubicBezTo>
                    <a:pt x="1240" y="2385"/>
                    <a:pt x="1049" y="2333"/>
                    <a:pt x="880" y="2226"/>
                  </a:cubicBezTo>
                  <a:cubicBezTo>
                    <a:pt x="494" y="1983"/>
                    <a:pt x="316" y="1512"/>
                    <a:pt x="442" y="1073"/>
                  </a:cubicBezTo>
                  <a:cubicBezTo>
                    <a:pt x="568" y="633"/>
                    <a:pt x="970" y="332"/>
                    <a:pt x="1426" y="330"/>
                  </a:cubicBezTo>
                  <a:cubicBezTo>
                    <a:pt x="1428" y="330"/>
                    <a:pt x="1429" y="330"/>
                    <a:pt x="1430" y="330"/>
                  </a:cubicBezTo>
                  <a:close/>
                  <a:moveTo>
                    <a:pt x="1428" y="0"/>
                  </a:moveTo>
                  <a:cubicBezTo>
                    <a:pt x="965" y="0"/>
                    <a:pt x="531" y="238"/>
                    <a:pt x="281" y="632"/>
                  </a:cubicBezTo>
                  <a:cubicBezTo>
                    <a:pt x="17" y="1051"/>
                    <a:pt x="0" y="1581"/>
                    <a:pt x="241" y="2014"/>
                  </a:cubicBezTo>
                  <a:cubicBezTo>
                    <a:pt x="479" y="2447"/>
                    <a:pt x="936" y="2716"/>
                    <a:pt x="1431" y="2716"/>
                  </a:cubicBezTo>
                  <a:cubicBezTo>
                    <a:pt x="1895" y="2714"/>
                    <a:pt x="2327" y="2475"/>
                    <a:pt x="2576" y="2082"/>
                  </a:cubicBezTo>
                  <a:cubicBezTo>
                    <a:pt x="2824" y="1690"/>
                    <a:pt x="2854" y="1196"/>
                    <a:pt x="2656" y="778"/>
                  </a:cubicBezTo>
                  <a:cubicBezTo>
                    <a:pt x="2443" y="329"/>
                    <a:pt x="2004" y="33"/>
                    <a:pt x="1511" y="3"/>
                  </a:cubicBezTo>
                  <a:cubicBezTo>
                    <a:pt x="1483" y="1"/>
                    <a:pt x="1455" y="0"/>
                    <a:pt x="14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448;p48">
              <a:extLst>
                <a:ext uri="{FF2B5EF4-FFF2-40B4-BE49-F238E27FC236}">
                  <a16:creationId xmlns:a16="http://schemas.microsoft.com/office/drawing/2014/main" id="{65996DCC-51D0-916F-B346-9CA689A54633}"/>
                </a:ext>
              </a:extLst>
            </p:cNvPr>
            <p:cNvSpPr/>
            <p:nvPr/>
          </p:nvSpPr>
          <p:spPr>
            <a:xfrm>
              <a:off x="9102234" y="1187560"/>
              <a:ext cx="285272" cy="225215"/>
            </a:xfrm>
            <a:custGeom>
              <a:avLst/>
              <a:gdLst/>
              <a:ahLst/>
              <a:cxnLst/>
              <a:rect l="l" t="t" r="r" b="b"/>
              <a:pathLst>
                <a:path w="13357" h="10545" extrusionOk="0">
                  <a:moveTo>
                    <a:pt x="3654" y="0"/>
                  </a:moveTo>
                  <a:lnTo>
                    <a:pt x="326" y="4924"/>
                  </a:lnTo>
                  <a:cubicBezTo>
                    <a:pt x="0" y="5377"/>
                    <a:pt x="102" y="6008"/>
                    <a:pt x="1665" y="6704"/>
                  </a:cubicBezTo>
                  <a:lnTo>
                    <a:pt x="6179" y="9593"/>
                  </a:lnTo>
                  <a:lnTo>
                    <a:pt x="6158" y="9797"/>
                  </a:lnTo>
                  <a:lnTo>
                    <a:pt x="13110" y="10544"/>
                  </a:lnTo>
                  <a:lnTo>
                    <a:pt x="13120" y="10435"/>
                  </a:lnTo>
                  <a:cubicBezTo>
                    <a:pt x="13356" y="8252"/>
                    <a:pt x="11775" y="6293"/>
                    <a:pt x="9594" y="6059"/>
                  </a:cubicBezTo>
                  <a:lnTo>
                    <a:pt x="8055" y="5894"/>
                  </a:lnTo>
                  <a:lnTo>
                    <a:pt x="8959" y="4044"/>
                  </a:lnTo>
                  <a:lnTo>
                    <a:pt x="36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449;p48">
              <a:extLst>
                <a:ext uri="{FF2B5EF4-FFF2-40B4-BE49-F238E27FC236}">
                  <a16:creationId xmlns:a16="http://schemas.microsoft.com/office/drawing/2014/main" id="{5F817DA8-9431-A71A-2EE6-AE06E227EFF7}"/>
                </a:ext>
              </a:extLst>
            </p:cNvPr>
            <p:cNvSpPr/>
            <p:nvPr/>
          </p:nvSpPr>
          <p:spPr>
            <a:xfrm>
              <a:off x="9093050" y="1298127"/>
              <a:ext cx="291658" cy="132224"/>
            </a:xfrm>
            <a:custGeom>
              <a:avLst/>
              <a:gdLst/>
              <a:ahLst/>
              <a:cxnLst/>
              <a:rect l="l" t="t" r="r" b="b"/>
              <a:pathLst>
                <a:path w="13656" h="6191" extrusionOk="0">
                  <a:moveTo>
                    <a:pt x="574" y="1"/>
                  </a:moveTo>
                  <a:lnTo>
                    <a:pt x="1" y="796"/>
                  </a:lnTo>
                  <a:lnTo>
                    <a:pt x="7372" y="5525"/>
                  </a:lnTo>
                  <a:lnTo>
                    <a:pt x="13562" y="6190"/>
                  </a:lnTo>
                  <a:lnTo>
                    <a:pt x="13655" y="5213"/>
                  </a:lnTo>
                  <a:lnTo>
                    <a:pt x="7477" y="4549"/>
                  </a:lnTo>
                  <a:lnTo>
                    <a:pt x="5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450;p48">
              <a:extLst>
                <a:ext uri="{FF2B5EF4-FFF2-40B4-BE49-F238E27FC236}">
                  <a16:creationId xmlns:a16="http://schemas.microsoft.com/office/drawing/2014/main" id="{0A2E7779-E5C1-B138-A2D3-F369F0262510}"/>
                </a:ext>
              </a:extLst>
            </p:cNvPr>
            <p:cNvSpPr/>
            <p:nvPr/>
          </p:nvSpPr>
          <p:spPr>
            <a:xfrm>
              <a:off x="9256606" y="1310216"/>
              <a:ext cx="42971" cy="25330"/>
            </a:xfrm>
            <a:custGeom>
              <a:avLst/>
              <a:gdLst/>
              <a:ahLst/>
              <a:cxnLst/>
              <a:rect l="l" t="t" r="r" b="b"/>
              <a:pathLst>
                <a:path w="2012" h="1186" extrusionOk="0">
                  <a:moveTo>
                    <a:pt x="1371" y="328"/>
                  </a:moveTo>
                  <a:cubicBezTo>
                    <a:pt x="1442" y="328"/>
                    <a:pt x="1500" y="340"/>
                    <a:pt x="1543" y="364"/>
                  </a:cubicBezTo>
                  <a:cubicBezTo>
                    <a:pt x="1584" y="386"/>
                    <a:pt x="1641" y="435"/>
                    <a:pt x="1656" y="582"/>
                  </a:cubicBezTo>
                  <a:cubicBezTo>
                    <a:pt x="1671" y="739"/>
                    <a:pt x="1616" y="783"/>
                    <a:pt x="1596" y="796"/>
                  </a:cubicBezTo>
                  <a:cubicBezTo>
                    <a:pt x="1550" y="833"/>
                    <a:pt x="1465" y="856"/>
                    <a:pt x="1339" y="856"/>
                  </a:cubicBezTo>
                  <a:cubicBezTo>
                    <a:pt x="1141" y="856"/>
                    <a:pt x="840" y="799"/>
                    <a:pt x="422" y="645"/>
                  </a:cubicBezTo>
                  <a:cubicBezTo>
                    <a:pt x="818" y="439"/>
                    <a:pt x="1154" y="328"/>
                    <a:pt x="1371" y="328"/>
                  </a:cubicBezTo>
                  <a:close/>
                  <a:moveTo>
                    <a:pt x="1369" y="0"/>
                  </a:moveTo>
                  <a:cubicBezTo>
                    <a:pt x="1082" y="0"/>
                    <a:pt x="704" y="123"/>
                    <a:pt x="242" y="367"/>
                  </a:cubicBezTo>
                  <a:cubicBezTo>
                    <a:pt x="0" y="495"/>
                    <a:pt x="21" y="847"/>
                    <a:pt x="277" y="943"/>
                  </a:cubicBezTo>
                  <a:cubicBezTo>
                    <a:pt x="709" y="1106"/>
                    <a:pt x="1063" y="1185"/>
                    <a:pt x="1335" y="1185"/>
                  </a:cubicBezTo>
                  <a:cubicBezTo>
                    <a:pt x="1533" y="1185"/>
                    <a:pt x="1688" y="1143"/>
                    <a:pt x="1797" y="1059"/>
                  </a:cubicBezTo>
                  <a:cubicBezTo>
                    <a:pt x="1898" y="982"/>
                    <a:pt x="2012" y="832"/>
                    <a:pt x="1985" y="550"/>
                  </a:cubicBezTo>
                  <a:cubicBezTo>
                    <a:pt x="1956" y="269"/>
                    <a:pt x="1814" y="136"/>
                    <a:pt x="1700" y="74"/>
                  </a:cubicBezTo>
                  <a:cubicBezTo>
                    <a:pt x="1608" y="25"/>
                    <a:pt x="1497" y="0"/>
                    <a:pt x="13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451;p48">
              <a:extLst>
                <a:ext uri="{FF2B5EF4-FFF2-40B4-BE49-F238E27FC236}">
                  <a16:creationId xmlns:a16="http://schemas.microsoft.com/office/drawing/2014/main" id="{7CDC7AA3-E83D-C2B4-2F77-0A037FDFBF82}"/>
                </a:ext>
              </a:extLst>
            </p:cNvPr>
            <p:cNvSpPr/>
            <p:nvPr/>
          </p:nvSpPr>
          <p:spPr>
            <a:xfrm>
              <a:off x="9224506" y="1289157"/>
              <a:ext cx="42245" cy="39127"/>
            </a:xfrm>
            <a:custGeom>
              <a:avLst/>
              <a:gdLst/>
              <a:ahLst/>
              <a:cxnLst/>
              <a:rect l="l" t="t" r="r" b="b"/>
              <a:pathLst>
                <a:path w="1978" h="1832" extrusionOk="0">
                  <a:moveTo>
                    <a:pt x="686" y="330"/>
                  </a:moveTo>
                  <a:cubicBezTo>
                    <a:pt x="698" y="330"/>
                    <a:pt x="707" y="331"/>
                    <a:pt x="714" y="332"/>
                  </a:cubicBezTo>
                  <a:cubicBezTo>
                    <a:pt x="957" y="364"/>
                    <a:pt x="1289" y="795"/>
                    <a:pt x="1586" y="1502"/>
                  </a:cubicBezTo>
                  <a:cubicBezTo>
                    <a:pt x="895" y="1288"/>
                    <a:pt x="440" y="1017"/>
                    <a:pt x="367" y="772"/>
                  </a:cubicBezTo>
                  <a:cubicBezTo>
                    <a:pt x="358" y="737"/>
                    <a:pt x="326" y="634"/>
                    <a:pt x="460" y="472"/>
                  </a:cubicBezTo>
                  <a:cubicBezTo>
                    <a:pt x="561" y="348"/>
                    <a:pt x="641" y="330"/>
                    <a:pt x="686" y="330"/>
                  </a:cubicBezTo>
                  <a:close/>
                  <a:moveTo>
                    <a:pt x="688" y="1"/>
                  </a:moveTo>
                  <a:cubicBezTo>
                    <a:pt x="554" y="1"/>
                    <a:pt x="375" y="53"/>
                    <a:pt x="205" y="262"/>
                  </a:cubicBezTo>
                  <a:cubicBezTo>
                    <a:pt x="1" y="509"/>
                    <a:pt x="10" y="727"/>
                    <a:pt x="52" y="868"/>
                  </a:cubicBezTo>
                  <a:cubicBezTo>
                    <a:pt x="190" y="1329"/>
                    <a:pt x="909" y="1638"/>
                    <a:pt x="1488" y="1817"/>
                  </a:cubicBezTo>
                  <a:cubicBezTo>
                    <a:pt x="1521" y="1827"/>
                    <a:pt x="1556" y="1832"/>
                    <a:pt x="1592" y="1832"/>
                  </a:cubicBezTo>
                  <a:cubicBezTo>
                    <a:pt x="1646" y="1832"/>
                    <a:pt x="1698" y="1820"/>
                    <a:pt x="1746" y="1794"/>
                  </a:cubicBezTo>
                  <a:cubicBezTo>
                    <a:pt x="1909" y="1710"/>
                    <a:pt x="1978" y="1515"/>
                    <a:pt x="1903" y="1348"/>
                  </a:cubicBezTo>
                  <a:cubicBezTo>
                    <a:pt x="1520" y="506"/>
                    <a:pt x="1134" y="54"/>
                    <a:pt x="756" y="5"/>
                  </a:cubicBezTo>
                  <a:cubicBezTo>
                    <a:pt x="735" y="2"/>
                    <a:pt x="712" y="1"/>
                    <a:pt x="6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452;p48">
              <a:extLst>
                <a:ext uri="{FF2B5EF4-FFF2-40B4-BE49-F238E27FC236}">
                  <a16:creationId xmlns:a16="http://schemas.microsoft.com/office/drawing/2014/main" id="{2C181627-23C5-BE03-66F6-D383BD4D23EC}"/>
                </a:ext>
              </a:extLst>
            </p:cNvPr>
            <p:cNvSpPr/>
            <p:nvPr/>
          </p:nvSpPr>
          <p:spPr>
            <a:xfrm>
              <a:off x="9226022" y="1322688"/>
              <a:ext cx="38614" cy="24881"/>
            </a:xfrm>
            <a:custGeom>
              <a:avLst/>
              <a:gdLst/>
              <a:ahLst/>
              <a:cxnLst/>
              <a:rect l="l" t="t" r="r" b="b"/>
              <a:pathLst>
                <a:path w="1808" h="1165" extrusionOk="0">
                  <a:moveTo>
                    <a:pt x="1620" y="1"/>
                  </a:moveTo>
                  <a:cubicBezTo>
                    <a:pt x="1565" y="1"/>
                    <a:pt x="1511" y="29"/>
                    <a:pt x="1480" y="80"/>
                  </a:cubicBezTo>
                  <a:cubicBezTo>
                    <a:pt x="1476" y="87"/>
                    <a:pt x="1046" y="833"/>
                    <a:pt x="336" y="833"/>
                  </a:cubicBezTo>
                  <a:cubicBezTo>
                    <a:pt x="291" y="833"/>
                    <a:pt x="245" y="830"/>
                    <a:pt x="198" y="823"/>
                  </a:cubicBezTo>
                  <a:cubicBezTo>
                    <a:pt x="191" y="822"/>
                    <a:pt x="184" y="822"/>
                    <a:pt x="176" y="822"/>
                  </a:cubicBezTo>
                  <a:cubicBezTo>
                    <a:pt x="94" y="822"/>
                    <a:pt x="23" y="883"/>
                    <a:pt x="12" y="966"/>
                  </a:cubicBezTo>
                  <a:cubicBezTo>
                    <a:pt x="0" y="1056"/>
                    <a:pt x="65" y="1140"/>
                    <a:pt x="155" y="1152"/>
                  </a:cubicBezTo>
                  <a:cubicBezTo>
                    <a:pt x="215" y="1160"/>
                    <a:pt x="276" y="1163"/>
                    <a:pt x="336" y="1164"/>
                  </a:cubicBezTo>
                  <a:cubicBezTo>
                    <a:pt x="1231" y="1164"/>
                    <a:pt x="1743" y="283"/>
                    <a:pt x="1766" y="244"/>
                  </a:cubicBezTo>
                  <a:cubicBezTo>
                    <a:pt x="1808" y="164"/>
                    <a:pt x="1779" y="67"/>
                    <a:pt x="1702" y="23"/>
                  </a:cubicBezTo>
                  <a:cubicBezTo>
                    <a:pt x="1676" y="8"/>
                    <a:pt x="1648" y="1"/>
                    <a:pt x="16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453;p48">
              <a:extLst>
                <a:ext uri="{FF2B5EF4-FFF2-40B4-BE49-F238E27FC236}">
                  <a16:creationId xmlns:a16="http://schemas.microsoft.com/office/drawing/2014/main" id="{B2AB4720-CD9C-6162-0434-D6C85A9518CD}"/>
                </a:ext>
              </a:extLst>
            </p:cNvPr>
            <p:cNvSpPr/>
            <p:nvPr/>
          </p:nvSpPr>
          <p:spPr>
            <a:xfrm>
              <a:off x="9146145" y="1248450"/>
              <a:ext cx="62642" cy="57986"/>
            </a:xfrm>
            <a:custGeom>
              <a:avLst/>
              <a:gdLst/>
              <a:ahLst/>
              <a:cxnLst/>
              <a:rect l="l" t="t" r="r" b="b"/>
              <a:pathLst>
                <a:path w="2933" h="2715" extrusionOk="0">
                  <a:moveTo>
                    <a:pt x="1467" y="329"/>
                  </a:moveTo>
                  <a:cubicBezTo>
                    <a:pt x="1682" y="330"/>
                    <a:pt x="1892" y="398"/>
                    <a:pt x="2066" y="522"/>
                  </a:cubicBezTo>
                  <a:cubicBezTo>
                    <a:pt x="2476" y="820"/>
                    <a:pt x="2610" y="1369"/>
                    <a:pt x="2382" y="1821"/>
                  </a:cubicBezTo>
                  <a:cubicBezTo>
                    <a:pt x="2203" y="2174"/>
                    <a:pt x="1843" y="2384"/>
                    <a:pt x="1464" y="2384"/>
                  </a:cubicBezTo>
                  <a:cubicBezTo>
                    <a:pt x="1360" y="2384"/>
                    <a:pt x="1253" y="2368"/>
                    <a:pt x="1149" y="2334"/>
                  </a:cubicBezTo>
                  <a:cubicBezTo>
                    <a:pt x="667" y="2178"/>
                    <a:pt x="372" y="1695"/>
                    <a:pt x="451" y="1196"/>
                  </a:cubicBezTo>
                  <a:cubicBezTo>
                    <a:pt x="531" y="696"/>
                    <a:pt x="961" y="329"/>
                    <a:pt x="1467" y="329"/>
                  </a:cubicBezTo>
                  <a:close/>
                  <a:moveTo>
                    <a:pt x="1466" y="0"/>
                  </a:moveTo>
                  <a:cubicBezTo>
                    <a:pt x="1256" y="0"/>
                    <a:pt x="1045" y="48"/>
                    <a:pt x="849" y="149"/>
                  </a:cubicBezTo>
                  <a:cubicBezTo>
                    <a:pt x="290" y="434"/>
                    <a:pt x="1" y="1063"/>
                    <a:pt x="146" y="1672"/>
                  </a:cubicBezTo>
                  <a:cubicBezTo>
                    <a:pt x="292" y="2282"/>
                    <a:pt x="837" y="2713"/>
                    <a:pt x="1464" y="2714"/>
                  </a:cubicBezTo>
                  <a:cubicBezTo>
                    <a:pt x="1466" y="2714"/>
                    <a:pt x="1467" y="2714"/>
                    <a:pt x="1469" y="2714"/>
                  </a:cubicBezTo>
                  <a:cubicBezTo>
                    <a:pt x="1904" y="2714"/>
                    <a:pt x="2312" y="2504"/>
                    <a:pt x="2566" y="2151"/>
                  </a:cubicBezTo>
                  <a:cubicBezTo>
                    <a:pt x="2933" y="1642"/>
                    <a:pt x="2904" y="949"/>
                    <a:pt x="2496" y="473"/>
                  </a:cubicBezTo>
                  <a:cubicBezTo>
                    <a:pt x="2232" y="165"/>
                    <a:pt x="1852" y="0"/>
                    <a:pt x="1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454;p48">
              <a:extLst>
                <a:ext uri="{FF2B5EF4-FFF2-40B4-BE49-F238E27FC236}">
                  <a16:creationId xmlns:a16="http://schemas.microsoft.com/office/drawing/2014/main" id="{B6EF8172-016C-0A2B-6DF9-55A7F74B150F}"/>
                </a:ext>
              </a:extLst>
            </p:cNvPr>
            <p:cNvSpPr/>
            <p:nvPr/>
          </p:nvSpPr>
          <p:spPr>
            <a:xfrm>
              <a:off x="9162655" y="223930"/>
              <a:ext cx="524263" cy="600936"/>
            </a:xfrm>
            <a:custGeom>
              <a:avLst/>
              <a:gdLst/>
              <a:ahLst/>
              <a:cxnLst/>
              <a:rect l="l" t="t" r="r" b="b"/>
              <a:pathLst>
                <a:path w="24547" h="28137" extrusionOk="0">
                  <a:moveTo>
                    <a:pt x="2434" y="0"/>
                  </a:moveTo>
                  <a:lnTo>
                    <a:pt x="1" y="27595"/>
                  </a:lnTo>
                  <a:lnTo>
                    <a:pt x="24547" y="28137"/>
                  </a:lnTo>
                  <a:lnTo>
                    <a:pt x="23839" y="1200"/>
                  </a:lnTo>
                  <a:lnTo>
                    <a:pt x="2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455;p48">
              <a:extLst>
                <a:ext uri="{FF2B5EF4-FFF2-40B4-BE49-F238E27FC236}">
                  <a16:creationId xmlns:a16="http://schemas.microsoft.com/office/drawing/2014/main" id="{EDA8D994-454A-5734-E8CB-C419DDD7B5DF}"/>
                </a:ext>
              </a:extLst>
            </p:cNvPr>
            <p:cNvSpPr/>
            <p:nvPr/>
          </p:nvSpPr>
          <p:spPr>
            <a:xfrm>
              <a:off x="9057832" y="215708"/>
              <a:ext cx="156828" cy="597583"/>
            </a:xfrm>
            <a:custGeom>
              <a:avLst/>
              <a:gdLst/>
              <a:ahLst/>
              <a:cxnLst/>
              <a:rect l="l" t="t" r="r" b="b"/>
              <a:pathLst>
                <a:path w="7343" h="27980" extrusionOk="0">
                  <a:moveTo>
                    <a:pt x="2816" y="1"/>
                  </a:moveTo>
                  <a:lnTo>
                    <a:pt x="0" y="27672"/>
                  </a:lnTo>
                  <a:lnTo>
                    <a:pt x="4909" y="27980"/>
                  </a:lnTo>
                  <a:lnTo>
                    <a:pt x="7342" y="385"/>
                  </a:lnTo>
                  <a:lnTo>
                    <a:pt x="28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456;p48">
              <a:extLst>
                <a:ext uri="{FF2B5EF4-FFF2-40B4-BE49-F238E27FC236}">
                  <a16:creationId xmlns:a16="http://schemas.microsoft.com/office/drawing/2014/main" id="{5F63A252-89BF-469E-A356-8862AE97CBD1}"/>
                </a:ext>
              </a:extLst>
            </p:cNvPr>
            <p:cNvSpPr/>
            <p:nvPr/>
          </p:nvSpPr>
          <p:spPr>
            <a:xfrm>
              <a:off x="9314122" y="3564"/>
              <a:ext cx="205908" cy="308424"/>
            </a:xfrm>
            <a:custGeom>
              <a:avLst/>
              <a:gdLst/>
              <a:ahLst/>
              <a:cxnLst/>
              <a:rect l="l" t="t" r="r" b="b"/>
              <a:pathLst>
                <a:path w="9641" h="14441" extrusionOk="0">
                  <a:moveTo>
                    <a:pt x="4377" y="0"/>
                  </a:moveTo>
                  <a:cubicBezTo>
                    <a:pt x="2560" y="0"/>
                    <a:pt x="1008" y="1392"/>
                    <a:pt x="849" y="3243"/>
                  </a:cubicBezTo>
                  <a:lnTo>
                    <a:pt x="11" y="13600"/>
                  </a:lnTo>
                  <a:cubicBezTo>
                    <a:pt x="0" y="13720"/>
                    <a:pt x="90" y="13826"/>
                    <a:pt x="212" y="13837"/>
                  </a:cubicBezTo>
                  <a:cubicBezTo>
                    <a:pt x="217" y="13837"/>
                    <a:pt x="222" y="13837"/>
                    <a:pt x="226" y="13837"/>
                  </a:cubicBezTo>
                  <a:cubicBezTo>
                    <a:pt x="340" y="13837"/>
                    <a:pt x="439" y="13751"/>
                    <a:pt x="449" y="13634"/>
                  </a:cubicBezTo>
                  <a:lnTo>
                    <a:pt x="1285" y="3279"/>
                  </a:lnTo>
                  <a:cubicBezTo>
                    <a:pt x="1426" y="1659"/>
                    <a:pt x="2786" y="440"/>
                    <a:pt x="4379" y="440"/>
                  </a:cubicBezTo>
                  <a:cubicBezTo>
                    <a:pt x="4483" y="440"/>
                    <a:pt x="4588" y="445"/>
                    <a:pt x="4695" y="456"/>
                  </a:cubicBezTo>
                  <a:lnTo>
                    <a:pt x="6850" y="673"/>
                  </a:lnTo>
                  <a:cubicBezTo>
                    <a:pt x="8077" y="796"/>
                    <a:pt x="9015" y="1823"/>
                    <a:pt x="9025" y="3056"/>
                  </a:cubicBezTo>
                  <a:lnTo>
                    <a:pt x="9200" y="14224"/>
                  </a:lnTo>
                  <a:cubicBezTo>
                    <a:pt x="9201" y="14344"/>
                    <a:pt x="9299" y="14440"/>
                    <a:pt x="9420" y="14440"/>
                  </a:cubicBezTo>
                  <a:lnTo>
                    <a:pt x="9423" y="14440"/>
                  </a:lnTo>
                  <a:cubicBezTo>
                    <a:pt x="9545" y="14439"/>
                    <a:pt x="9641" y="14338"/>
                    <a:pt x="9639" y="14217"/>
                  </a:cubicBezTo>
                  <a:lnTo>
                    <a:pt x="9467" y="3051"/>
                  </a:lnTo>
                  <a:cubicBezTo>
                    <a:pt x="9453" y="1593"/>
                    <a:pt x="8345" y="380"/>
                    <a:pt x="6895" y="236"/>
                  </a:cubicBezTo>
                  <a:lnTo>
                    <a:pt x="4740" y="19"/>
                  </a:lnTo>
                  <a:cubicBezTo>
                    <a:pt x="4618" y="6"/>
                    <a:pt x="4497" y="0"/>
                    <a:pt x="43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457;p48">
              <a:extLst>
                <a:ext uri="{FF2B5EF4-FFF2-40B4-BE49-F238E27FC236}">
                  <a16:creationId xmlns:a16="http://schemas.microsoft.com/office/drawing/2014/main" id="{8AEC485B-5890-CCE2-B64F-EB70C7C7B079}"/>
                </a:ext>
              </a:extLst>
            </p:cNvPr>
            <p:cNvSpPr/>
            <p:nvPr/>
          </p:nvSpPr>
          <p:spPr>
            <a:xfrm>
              <a:off x="9115753" y="706460"/>
              <a:ext cx="53629" cy="107386"/>
            </a:xfrm>
            <a:custGeom>
              <a:avLst/>
              <a:gdLst/>
              <a:ahLst/>
              <a:cxnLst/>
              <a:rect l="l" t="t" r="r" b="b"/>
              <a:pathLst>
                <a:path w="2511" h="5028" extrusionOk="0">
                  <a:moveTo>
                    <a:pt x="249" y="1"/>
                  </a:moveTo>
                  <a:cubicBezTo>
                    <a:pt x="220" y="1"/>
                    <a:pt x="190" y="7"/>
                    <a:pt x="161" y="19"/>
                  </a:cubicBezTo>
                  <a:cubicBezTo>
                    <a:pt x="52" y="67"/>
                    <a:pt x="1" y="195"/>
                    <a:pt x="46" y="306"/>
                  </a:cubicBezTo>
                  <a:lnTo>
                    <a:pt x="2044" y="4894"/>
                  </a:lnTo>
                  <a:cubicBezTo>
                    <a:pt x="2078" y="4975"/>
                    <a:pt x="2158" y="5026"/>
                    <a:pt x="2245" y="5027"/>
                  </a:cubicBezTo>
                  <a:cubicBezTo>
                    <a:pt x="2404" y="5026"/>
                    <a:pt x="2511" y="4864"/>
                    <a:pt x="2448" y="4718"/>
                  </a:cubicBezTo>
                  <a:lnTo>
                    <a:pt x="449" y="130"/>
                  </a:lnTo>
                  <a:cubicBezTo>
                    <a:pt x="413" y="49"/>
                    <a:pt x="333" y="1"/>
                    <a:pt x="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458;p48">
              <a:extLst>
                <a:ext uri="{FF2B5EF4-FFF2-40B4-BE49-F238E27FC236}">
                  <a16:creationId xmlns:a16="http://schemas.microsoft.com/office/drawing/2014/main" id="{0C26B5E8-9FE8-FC2D-BAA9-0B553A1536DF}"/>
                </a:ext>
              </a:extLst>
            </p:cNvPr>
            <p:cNvSpPr/>
            <p:nvPr/>
          </p:nvSpPr>
          <p:spPr>
            <a:xfrm>
              <a:off x="9057042" y="221773"/>
              <a:ext cx="111700" cy="584726"/>
            </a:xfrm>
            <a:custGeom>
              <a:avLst/>
              <a:gdLst/>
              <a:ahLst/>
              <a:cxnLst/>
              <a:rect l="l" t="t" r="r" b="b"/>
              <a:pathLst>
                <a:path w="5230" h="27378" extrusionOk="0">
                  <a:moveTo>
                    <a:pt x="5005" y="0"/>
                  </a:moveTo>
                  <a:cubicBezTo>
                    <a:pt x="4891" y="0"/>
                    <a:pt x="4794" y="85"/>
                    <a:pt x="4781" y="200"/>
                  </a:cubicBezTo>
                  <a:lnTo>
                    <a:pt x="2783" y="22838"/>
                  </a:lnTo>
                  <a:lnTo>
                    <a:pt x="66" y="27038"/>
                  </a:lnTo>
                  <a:cubicBezTo>
                    <a:pt x="1" y="27140"/>
                    <a:pt x="29" y="27275"/>
                    <a:pt x="132" y="27341"/>
                  </a:cubicBezTo>
                  <a:cubicBezTo>
                    <a:pt x="168" y="27365"/>
                    <a:pt x="208" y="27377"/>
                    <a:pt x="252" y="27377"/>
                  </a:cubicBezTo>
                  <a:cubicBezTo>
                    <a:pt x="325" y="27377"/>
                    <a:pt x="396" y="27340"/>
                    <a:pt x="436" y="27277"/>
                  </a:cubicBezTo>
                  <a:lnTo>
                    <a:pt x="3212" y="22985"/>
                  </a:lnTo>
                  <a:lnTo>
                    <a:pt x="5219" y="239"/>
                  </a:lnTo>
                  <a:cubicBezTo>
                    <a:pt x="5230" y="118"/>
                    <a:pt x="5141" y="11"/>
                    <a:pt x="5019" y="1"/>
                  </a:cubicBezTo>
                  <a:cubicBezTo>
                    <a:pt x="5015" y="0"/>
                    <a:pt x="5010" y="0"/>
                    <a:pt x="5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459;p48">
              <a:extLst>
                <a:ext uri="{FF2B5EF4-FFF2-40B4-BE49-F238E27FC236}">
                  <a16:creationId xmlns:a16="http://schemas.microsoft.com/office/drawing/2014/main" id="{BD209649-8A83-BACE-5C09-BB29FCF3EFFF}"/>
                </a:ext>
              </a:extLst>
            </p:cNvPr>
            <p:cNvSpPr/>
            <p:nvPr/>
          </p:nvSpPr>
          <p:spPr>
            <a:xfrm>
              <a:off x="9310790" y="388725"/>
              <a:ext cx="221691" cy="105784"/>
            </a:xfrm>
            <a:custGeom>
              <a:avLst/>
              <a:gdLst/>
              <a:ahLst/>
              <a:cxnLst/>
              <a:rect l="l" t="t" r="r" b="b"/>
              <a:pathLst>
                <a:path w="10380" h="4953" extrusionOk="0">
                  <a:moveTo>
                    <a:pt x="188" y="0"/>
                  </a:moveTo>
                  <a:lnTo>
                    <a:pt x="0" y="4534"/>
                  </a:lnTo>
                  <a:lnTo>
                    <a:pt x="10379" y="4953"/>
                  </a:lnTo>
                  <a:lnTo>
                    <a:pt x="10379" y="4953"/>
                  </a:lnTo>
                  <a:lnTo>
                    <a:pt x="10277" y="541"/>
                  </a:lnTo>
                  <a:lnTo>
                    <a:pt x="18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460;p48">
              <a:extLst>
                <a:ext uri="{FF2B5EF4-FFF2-40B4-BE49-F238E27FC236}">
                  <a16:creationId xmlns:a16="http://schemas.microsoft.com/office/drawing/2014/main" id="{E8427836-4328-1CD7-C56B-FA7C9D518B5F}"/>
                </a:ext>
              </a:extLst>
            </p:cNvPr>
            <p:cNvSpPr/>
            <p:nvPr/>
          </p:nvSpPr>
          <p:spPr>
            <a:xfrm>
              <a:off x="9313353" y="-63798"/>
              <a:ext cx="195848" cy="176904"/>
            </a:xfrm>
            <a:custGeom>
              <a:avLst/>
              <a:gdLst/>
              <a:ahLst/>
              <a:cxnLst/>
              <a:rect l="l" t="t" r="r" b="b"/>
              <a:pathLst>
                <a:path w="9170" h="8283" extrusionOk="0">
                  <a:moveTo>
                    <a:pt x="2644" y="1"/>
                  </a:moveTo>
                  <a:lnTo>
                    <a:pt x="274" y="3405"/>
                  </a:lnTo>
                  <a:cubicBezTo>
                    <a:pt x="0" y="4064"/>
                    <a:pt x="69" y="4783"/>
                    <a:pt x="458" y="5325"/>
                  </a:cubicBezTo>
                  <a:lnTo>
                    <a:pt x="1913" y="7358"/>
                  </a:lnTo>
                  <a:cubicBezTo>
                    <a:pt x="2335" y="7948"/>
                    <a:pt x="3028" y="8283"/>
                    <a:pt x="3784" y="8283"/>
                  </a:cubicBezTo>
                  <a:cubicBezTo>
                    <a:pt x="3935" y="8283"/>
                    <a:pt x="4087" y="8269"/>
                    <a:pt x="4241" y="8242"/>
                  </a:cubicBezTo>
                  <a:lnTo>
                    <a:pt x="6361" y="7867"/>
                  </a:lnTo>
                  <a:cubicBezTo>
                    <a:pt x="7149" y="7727"/>
                    <a:pt x="7844" y="7203"/>
                    <a:pt x="8189" y="6484"/>
                  </a:cubicBezTo>
                  <a:lnTo>
                    <a:pt x="8917" y="4970"/>
                  </a:lnTo>
                  <a:cubicBezTo>
                    <a:pt x="9170" y="4447"/>
                    <a:pt x="8847" y="3881"/>
                    <a:pt x="8278" y="3847"/>
                  </a:cubicBezTo>
                  <a:cubicBezTo>
                    <a:pt x="8265" y="3846"/>
                    <a:pt x="8253" y="3846"/>
                    <a:pt x="8240" y="3846"/>
                  </a:cubicBezTo>
                  <a:cubicBezTo>
                    <a:pt x="8084" y="3846"/>
                    <a:pt x="7932" y="3898"/>
                    <a:pt x="7808" y="3995"/>
                  </a:cubicBezTo>
                  <a:lnTo>
                    <a:pt x="7248" y="4428"/>
                  </a:lnTo>
                  <a:lnTo>
                    <a:pt x="8246" y="2087"/>
                  </a:lnTo>
                  <a:lnTo>
                    <a:pt x="26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461;p48">
              <a:extLst>
                <a:ext uri="{FF2B5EF4-FFF2-40B4-BE49-F238E27FC236}">
                  <a16:creationId xmlns:a16="http://schemas.microsoft.com/office/drawing/2014/main" id="{063C2098-8F94-F68D-2A50-720BCFB8186A}"/>
                </a:ext>
              </a:extLst>
            </p:cNvPr>
            <p:cNvSpPr/>
            <p:nvPr/>
          </p:nvSpPr>
          <p:spPr>
            <a:xfrm>
              <a:off x="9334347" y="-980269"/>
              <a:ext cx="1074197" cy="1006130"/>
            </a:xfrm>
            <a:custGeom>
              <a:avLst/>
              <a:gdLst/>
              <a:ahLst/>
              <a:cxnLst/>
              <a:rect l="l" t="t" r="r" b="b"/>
              <a:pathLst>
                <a:path w="50296" h="47109" extrusionOk="0">
                  <a:moveTo>
                    <a:pt x="28386" y="325"/>
                  </a:moveTo>
                  <a:cubicBezTo>
                    <a:pt x="22697" y="514"/>
                    <a:pt x="16619" y="1"/>
                    <a:pt x="12499" y="4730"/>
                  </a:cubicBezTo>
                  <a:cubicBezTo>
                    <a:pt x="11822" y="5507"/>
                    <a:pt x="11240" y="6384"/>
                    <a:pt x="10932" y="7367"/>
                  </a:cubicBezTo>
                  <a:lnTo>
                    <a:pt x="10838" y="7301"/>
                  </a:lnTo>
                  <a:lnTo>
                    <a:pt x="1" y="42202"/>
                  </a:lnTo>
                  <a:lnTo>
                    <a:pt x="8650" y="45531"/>
                  </a:lnTo>
                  <a:lnTo>
                    <a:pt x="13529" y="33004"/>
                  </a:lnTo>
                  <a:cubicBezTo>
                    <a:pt x="13699" y="34280"/>
                    <a:pt x="13862" y="35618"/>
                    <a:pt x="14017" y="37075"/>
                  </a:cubicBezTo>
                  <a:cubicBezTo>
                    <a:pt x="13965" y="39007"/>
                    <a:pt x="13712" y="44264"/>
                    <a:pt x="13712" y="44264"/>
                  </a:cubicBezTo>
                  <a:lnTo>
                    <a:pt x="33309" y="43266"/>
                  </a:lnTo>
                  <a:cubicBezTo>
                    <a:pt x="33332" y="43267"/>
                    <a:pt x="33355" y="43267"/>
                    <a:pt x="33378" y="43267"/>
                  </a:cubicBezTo>
                  <a:cubicBezTo>
                    <a:pt x="34964" y="43267"/>
                    <a:pt x="36292" y="41739"/>
                    <a:pt x="36346" y="39834"/>
                  </a:cubicBezTo>
                  <a:lnTo>
                    <a:pt x="36395" y="37985"/>
                  </a:lnTo>
                  <a:lnTo>
                    <a:pt x="42611" y="47109"/>
                  </a:lnTo>
                  <a:lnTo>
                    <a:pt x="50296" y="43228"/>
                  </a:lnTo>
                  <a:lnTo>
                    <a:pt x="36890" y="20148"/>
                  </a:lnTo>
                  <a:lnTo>
                    <a:pt x="37132" y="11389"/>
                  </a:lnTo>
                  <a:cubicBezTo>
                    <a:pt x="37296" y="5440"/>
                    <a:pt x="33360" y="463"/>
                    <a:pt x="28386" y="32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462;p48">
              <a:extLst>
                <a:ext uri="{FF2B5EF4-FFF2-40B4-BE49-F238E27FC236}">
                  <a16:creationId xmlns:a16="http://schemas.microsoft.com/office/drawing/2014/main" id="{05AB7137-87CD-20C9-06DB-5AEF83A6DAF3}"/>
                </a:ext>
              </a:extLst>
            </p:cNvPr>
            <p:cNvSpPr/>
            <p:nvPr/>
          </p:nvSpPr>
          <p:spPr>
            <a:xfrm>
              <a:off x="9619534" y="-595172"/>
              <a:ext cx="144142" cy="312268"/>
            </a:xfrm>
            <a:custGeom>
              <a:avLst/>
              <a:gdLst/>
              <a:ahLst/>
              <a:cxnLst/>
              <a:rect l="l" t="t" r="r" b="b"/>
              <a:pathLst>
                <a:path w="6749" h="14621" extrusionOk="0">
                  <a:moveTo>
                    <a:pt x="6345" y="0"/>
                  </a:moveTo>
                  <a:lnTo>
                    <a:pt x="1" y="14443"/>
                  </a:lnTo>
                  <a:lnTo>
                    <a:pt x="404" y="14620"/>
                  </a:lnTo>
                  <a:lnTo>
                    <a:pt x="6748" y="178"/>
                  </a:lnTo>
                  <a:lnTo>
                    <a:pt x="63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463;p48">
              <a:extLst>
                <a:ext uri="{FF2B5EF4-FFF2-40B4-BE49-F238E27FC236}">
                  <a16:creationId xmlns:a16="http://schemas.microsoft.com/office/drawing/2014/main" id="{F581C33F-7F7F-5C02-9F6E-E5AC5D288051}"/>
                </a:ext>
              </a:extLst>
            </p:cNvPr>
            <p:cNvSpPr/>
            <p:nvPr/>
          </p:nvSpPr>
          <p:spPr>
            <a:xfrm>
              <a:off x="9718227" y="-1308598"/>
              <a:ext cx="315301" cy="467110"/>
            </a:xfrm>
            <a:custGeom>
              <a:avLst/>
              <a:gdLst/>
              <a:ahLst/>
              <a:cxnLst/>
              <a:rect l="l" t="t" r="r" b="b"/>
              <a:pathLst>
                <a:path w="14763" h="21871" extrusionOk="0">
                  <a:moveTo>
                    <a:pt x="6092" y="0"/>
                  </a:moveTo>
                  <a:cubicBezTo>
                    <a:pt x="5971" y="0"/>
                    <a:pt x="5850" y="26"/>
                    <a:pt x="5738" y="75"/>
                  </a:cubicBezTo>
                  <a:cubicBezTo>
                    <a:pt x="5519" y="1143"/>
                    <a:pt x="5083" y="2793"/>
                    <a:pt x="4343" y="3789"/>
                  </a:cubicBezTo>
                  <a:lnTo>
                    <a:pt x="3986" y="3789"/>
                  </a:lnTo>
                  <a:cubicBezTo>
                    <a:pt x="3977" y="3803"/>
                    <a:pt x="3968" y="3818"/>
                    <a:pt x="3959" y="3831"/>
                  </a:cubicBezTo>
                  <a:cubicBezTo>
                    <a:pt x="3944" y="3831"/>
                    <a:pt x="3929" y="3827"/>
                    <a:pt x="3914" y="3827"/>
                  </a:cubicBezTo>
                  <a:lnTo>
                    <a:pt x="2168" y="3827"/>
                  </a:lnTo>
                  <a:cubicBezTo>
                    <a:pt x="2161" y="3827"/>
                    <a:pt x="2153" y="3827"/>
                    <a:pt x="2146" y="3827"/>
                  </a:cubicBezTo>
                  <a:cubicBezTo>
                    <a:pt x="961" y="3827"/>
                    <a:pt x="0" y="4787"/>
                    <a:pt x="0" y="5974"/>
                  </a:cubicBezTo>
                  <a:cubicBezTo>
                    <a:pt x="0" y="7162"/>
                    <a:pt x="962" y="8122"/>
                    <a:pt x="2149" y="8122"/>
                  </a:cubicBezTo>
                  <a:cubicBezTo>
                    <a:pt x="2155" y="8122"/>
                    <a:pt x="2161" y="8122"/>
                    <a:pt x="2168" y="8122"/>
                  </a:cubicBezTo>
                  <a:lnTo>
                    <a:pt x="2678" y="8122"/>
                  </a:lnTo>
                  <a:lnTo>
                    <a:pt x="2678" y="17342"/>
                  </a:lnTo>
                  <a:cubicBezTo>
                    <a:pt x="2678" y="19843"/>
                    <a:pt x="4366" y="21871"/>
                    <a:pt x="6446" y="21871"/>
                  </a:cubicBezTo>
                  <a:cubicBezTo>
                    <a:pt x="8528" y="21871"/>
                    <a:pt x="10214" y="19843"/>
                    <a:pt x="10214" y="17342"/>
                  </a:cubicBezTo>
                  <a:lnTo>
                    <a:pt x="10214" y="14329"/>
                  </a:lnTo>
                  <a:cubicBezTo>
                    <a:pt x="11657" y="13963"/>
                    <a:pt x="12913" y="13076"/>
                    <a:pt x="13742" y="11840"/>
                  </a:cubicBezTo>
                  <a:cubicBezTo>
                    <a:pt x="14405" y="10942"/>
                    <a:pt x="14763" y="9856"/>
                    <a:pt x="14763" y="8739"/>
                  </a:cubicBezTo>
                  <a:lnTo>
                    <a:pt x="14763" y="1976"/>
                  </a:lnTo>
                  <a:cubicBezTo>
                    <a:pt x="14685" y="1982"/>
                    <a:pt x="14610" y="1995"/>
                    <a:pt x="14530" y="1995"/>
                  </a:cubicBezTo>
                  <a:cubicBezTo>
                    <a:pt x="13272" y="1994"/>
                    <a:pt x="12178" y="1323"/>
                    <a:pt x="11565" y="325"/>
                  </a:cubicBezTo>
                  <a:cubicBezTo>
                    <a:pt x="11029" y="358"/>
                    <a:pt x="10480" y="383"/>
                    <a:pt x="9939" y="395"/>
                  </a:cubicBezTo>
                  <a:cubicBezTo>
                    <a:pt x="9600" y="479"/>
                    <a:pt x="9252" y="520"/>
                    <a:pt x="8905" y="520"/>
                  </a:cubicBezTo>
                  <a:cubicBezTo>
                    <a:pt x="8452" y="520"/>
                    <a:pt x="7999" y="449"/>
                    <a:pt x="7565" y="308"/>
                  </a:cubicBezTo>
                  <a:cubicBezTo>
                    <a:pt x="7114" y="251"/>
                    <a:pt x="6710" y="169"/>
                    <a:pt x="6380" y="50"/>
                  </a:cubicBezTo>
                  <a:cubicBezTo>
                    <a:pt x="6287" y="17"/>
                    <a:pt x="6189" y="0"/>
                    <a:pt x="60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464;p48">
              <a:extLst>
                <a:ext uri="{FF2B5EF4-FFF2-40B4-BE49-F238E27FC236}">
                  <a16:creationId xmlns:a16="http://schemas.microsoft.com/office/drawing/2014/main" id="{60FFBB40-09DC-0226-4287-EC4E1ADF35CA}"/>
                </a:ext>
              </a:extLst>
            </p:cNvPr>
            <p:cNvSpPr/>
            <p:nvPr/>
          </p:nvSpPr>
          <p:spPr>
            <a:xfrm>
              <a:off x="9749729" y="-1135218"/>
              <a:ext cx="261992" cy="136902"/>
            </a:xfrm>
            <a:custGeom>
              <a:avLst/>
              <a:gdLst/>
              <a:ahLst/>
              <a:cxnLst/>
              <a:rect l="l" t="t" r="r" b="b"/>
              <a:pathLst>
                <a:path w="12267" h="6410" extrusionOk="0">
                  <a:moveTo>
                    <a:pt x="1203" y="1"/>
                  </a:moveTo>
                  <a:lnTo>
                    <a:pt x="1203" y="363"/>
                  </a:lnTo>
                  <a:cubicBezTo>
                    <a:pt x="1203" y="3623"/>
                    <a:pt x="1" y="6409"/>
                    <a:pt x="6757" y="6409"/>
                  </a:cubicBezTo>
                  <a:cubicBezTo>
                    <a:pt x="6915" y="6409"/>
                    <a:pt x="7078" y="6408"/>
                    <a:pt x="7246" y="6405"/>
                  </a:cubicBezTo>
                  <a:cubicBezTo>
                    <a:pt x="9338" y="6405"/>
                    <a:pt x="11183" y="5339"/>
                    <a:pt x="12267" y="3722"/>
                  </a:cubicBezTo>
                  <a:lnTo>
                    <a:pt x="12267" y="3722"/>
                  </a:lnTo>
                  <a:cubicBezTo>
                    <a:pt x="11311" y="5025"/>
                    <a:pt x="9773" y="5875"/>
                    <a:pt x="8032" y="5875"/>
                  </a:cubicBezTo>
                  <a:lnTo>
                    <a:pt x="7199" y="5875"/>
                  </a:lnTo>
                  <a:cubicBezTo>
                    <a:pt x="4297" y="5875"/>
                    <a:pt x="1945" y="3522"/>
                    <a:pt x="1945" y="621"/>
                  </a:cubicBezTo>
                  <a:lnTo>
                    <a:pt x="19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465;p48">
              <a:extLst>
                <a:ext uri="{FF2B5EF4-FFF2-40B4-BE49-F238E27FC236}">
                  <a16:creationId xmlns:a16="http://schemas.microsoft.com/office/drawing/2014/main" id="{A4B5805A-0F06-7870-AD05-91F52C00D938}"/>
                </a:ext>
              </a:extLst>
            </p:cNvPr>
            <p:cNvSpPr/>
            <p:nvPr/>
          </p:nvSpPr>
          <p:spPr>
            <a:xfrm>
              <a:off x="9747081" y="-1496480"/>
              <a:ext cx="370745" cy="272906"/>
            </a:xfrm>
            <a:custGeom>
              <a:avLst/>
              <a:gdLst/>
              <a:ahLst/>
              <a:cxnLst/>
              <a:rect l="l" t="t" r="r" b="b"/>
              <a:pathLst>
                <a:path w="17359" h="12778" extrusionOk="0">
                  <a:moveTo>
                    <a:pt x="14220" y="0"/>
                  </a:moveTo>
                  <a:cubicBezTo>
                    <a:pt x="12855" y="0"/>
                    <a:pt x="11622" y="895"/>
                    <a:pt x="11222" y="2237"/>
                  </a:cubicBezTo>
                  <a:cubicBezTo>
                    <a:pt x="10408" y="1093"/>
                    <a:pt x="9076" y="346"/>
                    <a:pt x="7566" y="346"/>
                  </a:cubicBezTo>
                  <a:cubicBezTo>
                    <a:pt x="5664" y="346"/>
                    <a:pt x="4043" y="1533"/>
                    <a:pt x="3391" y="3204"/>
                  </a:cubicBezTo>
                  <a:cubicBezTo>
                    <a:pt x="1796" y="3899"/>
                    <a:pt x="617" y="5372"/>
                    <a:pt x="338" y="7145"/>
                  </a:cubicBezTo>
                  <a:cubicBezTo>
                    <a:pt x="116" y="7769"/>
                    <a:pt x="2" y="8428"/>
                    <a:pt x="2" y="9092"/>
                  </a:cubicBezTo>
                  <a:lnTo>
                    <a:pt x="2" y="12565"/>
                  </a:lnTo>
                  <a:cubicBezTo>
                    <a:pt x="0" y="12637"/>
                    <a:pt x="9" y="12708"/>
                    <a:pt x="26" y="12777"/>
                  </a:cubicBezTo>
                  <a:cubicBezTo>
                    <a:pt x="278" y="12676"/>
                    <a:pt x="545" y="12624"/>
                    <a:pt x="815" y="12622"/>
                  </a:cubicBezTo>
                  <a:lnTo>
                    <a:pt x="2563" y="12622"/>
                  </a:lnTo>
                  <a:cubicBezTo>
                    <a:pt x="2578" y="12622"/>
                    <a:pt x="2591" y="12627"/>
                    <a:pt x="2608" y="12627"/>
                  </a:cubicBezTo>
                  <a:cubicBezTo>
                    <a:pt x="2617" y="12615"/>
                    <a:pt x="2626" y="12600"/>
                    <a:pt x="2635" y="12586"/>
                  </a:cubicBezTo>
                  <a:lnTo>
                    <a:pt x="2992" y="12586"/>
                  </a:lnTo>
                  <a:cubicBezTo>
                    <a:pt x="3732" y="11590"/>
                    <a:pt x="4166" y="9940"/>
                    <a:pt x="4385" y="8872"/>
                  </a:cubicBezTo>
                  <a:cubicBezTo>
                    <a:pt x="4498" y="8822"/>
                    <a:pt x="4618" y="8797"/>
                    <a:pt x="4739" y="8797"/>
                  </a:cubicBezTo>
                  <a:cubicBezTo>
                    <a:pt x="4837" y="8797"/>
                    <a:pt x="4935" y="8813"/>
                    <a:pt x="5029" y="8847"/>
                  </a:cubicBezTo>
                  <a:cubicBezTo>
                    <a:pt x="5358" y="8966"/>
                    <a:pt x="5762" y="9048"/>
                    <a:pt x="6212" y="9104"/>
                  </a:cubicBezTo>
                  <a:cubicBezTo>
                    <a:pt x="6648" y="9246"/>
                    <a:pt x="7101" y="9317"/>
                    <a:pt x="7555" y="9317"/>
                  </a:cubicBezTo>
                  <a:cubicBezTo>
                    <a:pt x="7901" y="9317"/>
                    <a:pt x="8248" y="9275"/>
                    <a:pt x="8588" y="9192"/>
                  </a:cubicBezTo>
                  <a:cubicBezTo>
                    <a:pt x="9127" y="9182"/>
                    <a:pt x="9677" y="9155"/>
                    <a:pt x="10214" y="9122"/>
                  </a:cubicBezTo>
                  <a:cubicBezTo>
                    <a:pt x="10825" y="10121"/>
                    <a:pt x="11921" y="10792"/>
                    <a:pt x="13179" y="10792"/>
                  </a:cubicBezTo>
                  <a:cubicBezTo>
                    <a:pt x="13257" y="10792"/>
                    <a:pt x="13332" y="10779"/>
                    <a:pt x="13410" y="10773"/>
                  </a:cubicBezTo>
                  <a:cubicBezTo>
                    <a:pt x="13697" y="10755"/>
                    <a:pt x="13978" y="10708"/>
                    <a:pt x="14243" y="10624"/>
                  </a:cubicBezTo>
                  <a:cubicBezTo>
                    <a:pt x="15645" y="10174"/>
                    <a:pt x="16660" y="8860"/>
                    <a:pt x="16660" y="7310"/>
                  </a:cubicBezTo>
                  <a:cubicBezTo>
                    <a:pt x="16660" y="6697"/>
                    <a:pt x="16498" y="6097"/>
                    <a:pt x="16192" y="5568"/>
                  </a:cubicBezTo>
                  <a:cubicBezTo>
                    <a:pt x="16929" y="4975"/>
                    <a:pt x="17358" y="4079"/>
                    <a:pt x="17357" y="3132"/>
                  </a:cubicBezTo>
                  <a:cubicBezTo>
                    <a:pt x="17355" y="1577"/>
                    <a:pt x="16214" y="257"/>
                    <a:pt x="14676" y="34"/>
                  </a:cubicBezTo>
                  <a:cubicBezTo>
                    <a:pt x="14523" y="11"/>
                    <a:pt x="14371" y="0"/>
                    <a:pt x="142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466;p48">
              <a:extLst>
                <a:ext uri="{FF2B5EF4-FFF2-40B4-BE49-F238E27FC236}">
                  <a16:creationId xmlns:a16="http://schemas.microsoft.com/office/drawing/2014/main" id="{DA8BC507-61CE-B4F4-C37B-0E5A1E1F8FFF}"/>
                </a:ext>
              </a:extLst>
            </p:cNvPr>
            <p:cNvSpPr/>
            <p:nvPr/>
          </p:nvSpPr>
          <p:spPr>
            <a:xfrm>
              <a:off x="9441092" y="-809986"/>
              <a:ext cx="43099" cy="34813"/>
            </a:xfrm>
            <a:custGeom>
              <a:avLst/>
              <a:gdLst/>
              <a:ahLst/>
              <a:cxnLst/>
              <a:rect l="l" t="t" r="r" b="b"/>
              <a:pathLst>
                <a:path w="2018" h="1630" extrusionOk="0">
                  <a:moveTo>
                    <a:pt x="1770" y="1"/>
                  </a:moveTo>
                  <a:cubicBezTo>
                    <a:pt x="1722" y="1"/>
                    <a:pt x="1674" y="17"/>
                    <a:pt x="1633" y="49"/>
                  </a:cubicBezTo>
                  <a:lnTo>
                    <a:pt x="161" y="1238"/>
                  </a:lnTo>
                  <a:cubicBezTo>
                    <a:pt x="0" y="1368"/>
                    <a:pt x="92" y="1628"/>
                    <a:pt x="299" y="1629"/>
                  </a:cubicBezTo>
                  <a:cubicBezTo>
                    <a:pt x="350" y="1629"/>
                    <a:pt x="399" y="1611"/>
                    <a:pt x="438" y="1581"/>
                  </a:cubicBezTo>
                  <a:lnTo>
                    <a:pt x="1911" y="391"/>
                  </a:lnTo>
                  <a:cubicBezTo>
                    <a:pt x="2004" y="314"/>
                    <a:pt x="2018" y="176"/>
                    <a:pt x="1943" y="83"/>
                  </a:cubicBezTo>
                  <a:cubicBezTo>
                    <a:pt x="1899" y="29"/>
                    <a:pt x="1835" y="1"/>
                    <a:pt x="17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467;p48">
              <a:extLst>
                <a:ext uri="{FF2B5EF4-FFF2-40B4-BE49-F238E27FC236}">
                  <a16:creationId xmlns:a16="http://schemas.microsoft.com/office/drawing/2014/main" id="{05FF5AB8-D570-25A4-6EAD-873631C6DCCB}"/>
                </a:ext>
              </a:extLst>
            </p:cNvPr>
            <p:cNvSpPr/>
            <p:nvPr/>
          </p:nvSpPr>
          <p:spPr>
            <a:xfrm>
              <a:off x="9430627" y="-837025"/>
              <a:ext cx="43185" cy="34791"/>
            </a:xfrm>
            <a:custGeom>
              <a:avLst/>
              <a:gdLst/>
              <a:ahLst/>
              <a:cxnLst/>
              <a:rect l="l" t="t" r="r" b="b"/>
              <a:pathLst>
                <a:path w="2022" h="1629" extrusionOk="0">
                  <a:moveTo>
                    <a:pt x="1773" y="0"/>
                  </a:moveTo>
                  <a:cubicBezTo>
                    <a:pt x="1725" y="0"/>
                    <a:pt x="1676" y="16"/>
                    <a:pt x="1635" y="49"/>
                  </a:cubicBezTo>
                  <a:lnTo>
                    <a:pt x="163" y="1238"/>
                  </a:lnTo>
                  <a:cubicBezTo>
                    <a:pt x="1" y="1369"/>
                    <a:pt x="94" y="1628"/>
                    <a:pt x="301" y="1628"/>
                  </a:cubicBezTo>
                  <a:cubicBezTo>
                    <a:pt x="350" y="1628"/>
                    <a:pt x="400" y="1612"/>
                    <a:pt x="439" y="1580"/>
                  </a:cubicBezTo>
                  <a:lnTo>
                    <a:pt x="1912" y="391"/>
                  </a:lnTo>
                  <a:cubicBezTo>
                    <a:pt x="2006" y="315"/>
                    <a:pt x="2021" y="177"/>
                    <a:pt x="1945" y="82"/>
                  </a:cubicBezTo>
                  <a:cubicBezTo>
                    <a:pt x="1901" y="28"/>
                    <a:pt x="1837" y="0"/>
                    <a:pt x="17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468;p48">
              <a:extLst>
                <a:ext uri="{FF2B5EF4-FFF2-40B4-BE49-F238E27FC236}">
                  <a16:creationId xmlns:a16="http://schemas.microsoft.com/office/drawing/2014/main" id="{DDFC69A3-E6E5-D1BA-DA92-A7863C53F237}"/>
                </a:ext>
              </a:extLst>
            </p:cNvPr>
            <p:cNvSpPr/>
            <p:nvPr/>
          </p:nvSpPr>
          <p:spPr>
            <a:xfrm>
              <a:off x="9424049" y="-867203"/>
              <a:ext cx="43185" cy="34834"/>
            </a:xfrm>
            <a:custGeom>
              <a:avLst/>
              <a:gdLst/>
              <a:ahLst/>
              <a:cxnLst/>
              <a:rect l="l" t="t" r="r" b="b"/>
              <a:pathLst>
                <a:path w="2022" h="1631" extrusionOk="0">
                  <a:moveTo>
                    <a:pt x="1774" y="1"/>
                  </a:moveTo>
                  <a:cubicBezTo>
                    <a:pt x="1725" y="1"/>
                    <a:pt x="1676" y="17"/>
                    <a:pt x="1636" y="50"/>
                  </a:cubicBezTo>
                  <a:lnTo>
                    <a:pt x="163" y="1238"/>
                  </a:lnTo>
                  <a:cubicBezTo>
                    <a:pt x="1" y="1369"/>
                    <a:pt x="94" y="1630"/>
                    <a:pt x="301" y="1630"/>
                  </a:cubicBezTo>
                  <a:cubicBezTo>
                    <a:pt x="352" y="1630"/>
                    <a:pt x="400" y="1612"/>
                    <a:pt x="439" y="1581"/>
                  </a:cubicBezTo>
                  <a:lnTo>
                    <a:pt x="1912" y="393"/>
                  </a:lnTo>
                  <a:cubicBezTo>
                    <a:pt x="2006" y="317"/>
                    <a:pt x="2021" y="177"/>
                    <a:pt x="1945" y="83"/>
                  </a:cubicBezTo>
                  <a:cubicBezTo>
                    <a:pt x="1901" y="29"/>
                    <a:pt x="1838" y="1"/>
                    <a:pt x="17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469;p48">
              <a:extLst>
                <a:ext uri="{FF2B5EF4-FFF2-40B4-BE49-F238E27FC236}">
                  <a16:creationId xmlns:a16="http://schemas.microsoft.com/office/drawing/2014/main" id="{7FA7E4A1-5C3E-5ABA-0F65-531EA078C8DA}"/>
                </a:ext>
              </a:extLst>
            </p:cNvPr>
            <p:cNvSpPr/>
            <p:nvPr/>
          </p:nvSpPr>
          <p:spPr>
            <a:xfrm>
              <a:off x="9418133" y="-892362"/>
              <a:ext cx="43164" cy="34791"/>
            </a:xfrm>
            <a:custGeom>
              <a:avLst/>
              <a:gdLst/>
              <a:ahLst/>
              <a:cxnLst/>
              <a:rect l="l" t="t" r="r" b="b"/>
              <a:pathLst>
                <a:path w="2021" h="1629" extrusionOk="0">
                  <a:moveTo>
                    <a:pt x="1773" y="0"/>
                  </a:moveTo>
                  <a:cubicBezTo>
                    <a:pt x="1724" y="0"/>
                    <a:pt x="1676" y="16"/>
                    <a:pt x="1635" y="49"/>
                  </a:cubicBezTo>
                  <a:lnTo>
                    <a:pt x="162" y="1237"/>
                  </a:lnTo>
                  <a:cubicBezTo>
                    <a:pt x="0" y="1367"/>
                    <a:pt x="92" y="1628"/>
                    <a:pt x="300" y="1628"/>
                  </a:cubicBezTo>
                  <a:cubicBezTo>
                    <a:pt x="350" y="1628"/>
                    <a:pt x="400" y="1612"/>
                    <a:pt x="439" y="1580"/>
                  </a:cubicBezTo>
                  <a:lnTo>
                    <a:pt x="1911" y="391"/>
                  </a:lnTo>
                  <a:cubicBezTo>
                    <a:pt x="2006" y="315"/>
                    <a:pt x="2021" y="177"/>
                    <a:pt x="1944" y="82"/>
                  </a:cubicBezTo>
                  <a:cubicBezTo>
                    <a:pt x="1901" y="28"/>
                    <a:pt x="1837" y="0"/>
                    <a:pt x="17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470;p48">
              <a:extLst>
                <a:ext uri="{FF2B5EF4-FFF2-40B4-BE49-F238E27FC236}">
                  <a16:creationId xmlns:a16="http://schemas.microsoft.com/office/drawing/2014/main" id="{EA92BA44-2461-E35C-FD4C-A381F39B6227}"/>
                </a:ext>
              </a:extLst>
            </p:cNvPr>
            <p:cNvSpPr/>
            <p:nvPr/>
          </p:nvSpPr>
          <p:spPr>
            <a:xfrm>
              <a:off x="9704537" y="-1049169"/>
              <a:ext cx="326343" cy="218210"/>
            </a:xfrm>
            <a:custGeom>
              <a:avLst/>
              <a:gdLst/>
              <a:ahLst/>
              <a:cxnLst/>
              <a:rect l="l" t="t" r="r" b="b"/>
              <a:pathLst>
                <a:path w="15280" h="10217" extrusionOk="0">
                  <a:moveTo>
                    <a:pt x="2368" y="0"/>
                  </a:moveTo>
                  <a:cubicBezTo>
                    <a:pt x="2053" y="0"/>
                    <a:pt x="1738" y="73"/>
                    <a:pt x="1459" y="222"/>
                  </a:cubicBezTo>
                  <a:cubicBezTo>
                    <a:pt x="967" y="484"/>
                    <a:pt x="653" y="969"/>
                    <a:pt x="575" y="1517"/>
                  </a:cubicBezTo>
                  <a:cubicBezTo>
                    <a:pt x="463" y="2314"/>
                    <a:pt x="338" y="3059"/>
                    <a:pt x="162" y="3838"/>
                  </a:cubicBezTo>
                  <a:cubicBezTo>
                    <a:pt x="0" y="4554"/>
                    <a:pt x="41" y="5300"/>
                    <a:pt x="279" y="5994"/>
                  </a:cubicBezTo>
                  <a:cubicBezTo>
                    <a:pt x="1013" y="8107"/>
                    <a:pt x="3402" y="9280"/>
                    <a:pt x="5428" y="9824"/>
                  </a:cubicBezTo>
                  <a:cubicBezTo>
                    <a:pt x="6394" y="10085"/>
                    <a:pt x="7397" y="10217"/>
                    <a:pt x="8400" y="10217"/>
                  </a:cubicBezTo>
                  <a:cubicBezTo>
                    <a:pt x="9346" y="10217"/>
                    <a:pt x="10293" y="10100"/>
                    <a:pt x="11209" y="9865"/>
                  </a:cubicBezTo>
                  <a:cubicBezTo>
                    <a:pt x="11427" y="9809"/>
                    <a:pt x="11640" y="9748"/>
                    <a:pt x="11853" y="9679"/>
                  </a:cubicBezTo>
                  <a:cubicBezTo>
                    <a:pt x="12750" y="9389"/>
                    <a:pt x="13646" y="8966"/>
                    <a:pt x="14224" y="8223"/>
                  </a:cubicBezTo>
                  <a:cubicBezTo>
                    <a:pt x="15001" y="7220"/>
                    <a:pt x="14919" y="6022"/>
                    <a:pt x="15087" y="4839"/>
                  </a:cubicBezTo>
                  <a:cubicBezTo>
                    <a:pt x="15279" y="3497"/>
                    <a:pt x="14384" y="1988"/>
                    <a:pt x="12996" y="1723"/>
                  </a:cubicBezTo>
                  <a:cubicBezTo>
                    <a:pt x="12909" y="1706"/>
                    <a:pt x="12818" y="1699"/>
                    <a:pt x="12724" y="1699"/>
                  </a:cubicBezTo>
                  <a:cubicBezTo>
                    <a:pt x="12027" y="1699"/>
                    <a:pt x="11176" y="2112"/>
                    <a:pt x="10499" y="2196"/>
                  </a:cubicBezTo>
                  <a:cubicBezTo>
                    <a:pt x="10098" y="2246"/>
                    <a:pt x="9694" y="2271"/>
                    <a:pt x="9291" y="2271"/>
                  </a:cubicBezTo>
                  <a:cubicBezTo>
                    <a:pt x="8766" y="2271"/>
                    <a:pt x="8242" y="2229"/>
                    <a:pt x="7724" y="2145"/>
                  </a:cubicBezTo>
                  <a:cubicBezTo>
                    <a:pt x="7038" y="2032"/>
                    <a:pt x="6370" y="1840"/>
                    <a:pt x="5730" y="1571"/>
                  </a:cubicBezTo>
                  <a:cubicBezTo>
                    <a:pt x="5386" y="1427"/>
                    <a:pt x="5053" y="1260"/>
                    <a:pt x="4733" y="1068"/>
                  </a:cubicBezTo>
                  <a:cubicBezTo>
                    <a:pt x="4420" y="879"/>
                    <a:pt x="4109" y="675"/>
                    <a:pt x="3797" y="487"/>
                  </a:cubicBezTo>
                  <a:cubicBezTo>
                    <a:pt x="3540" y="333"/>
                    <a:pt x="3274" y="189"/>
                    <a:pt x="2988" y="97"/>
                  </a:cubicBezTo>
                  <a:cubicBezTo>
                    <a:pt x="2788" y="33"/>
                    <a:pt x="2578" y="0"/>
                    <a:pt x="23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471;p48">
              <a:extLst>
                <a:ext uri="{FF2B5EF4-FFF2-40B4-BE49-F238E27FC236}">
                  <a16:creationId xmlns:a16="http://schemas.microsoft.com/office/drawing/2014/main" id="{65E655F4-568A-D519-C9D5-CBB1D54FF9B5}"/>
                </a:ext>
              </a:extLst>
            </p:cNvPr>
            <p:cNvSpPr/>
            <p:nvPr/>
          </p:nvSpPr>
          <p:spPr>
            <a:xfrm>
              <a:off x="9442203" y="-1059847"/>
              <a:ext cx="590172" cy="274764"/>
            </a:xfrm>
            <a:custGeom>
              <a:avLst/>
              <a:gdLst/>
              <a:ahLst/>
              <a:cxnLst/>
              <a:rect l="l" t="t" r="r" b="b"/>
              <a:pathLst>
                <a:path w="27633" h="12865" extrusionOk="0">
                  <a:moveTo>
                    <a:pt x="14723" y="0"/>
                  </a:moveTo>
                  <a:cubicBezTo>
                    <a:pt x="14408" y="0"/>
                    <a:pt x="14093" y="73"/>
                    <a:pt x="13814" y="222"/>
                  </a:cubicBezTo>
                  <a:cubicBezTo>
                    <a:pt x="13421" y="432"/>
                    <a:pt x="13148" y="786"/>
                    <a:pt x="13011" y="1199"/>
                  </a:cubicBezTo>
                  <a:cubicBezTo>
                    <a:pt x="2198" y="1847"/>
                    <a:pt x="230" y="7130"/>
                    <a:pt x="16" y="7839"/>
                  </a:cubicBezTo>
                  <a:cubicBezTo>
                    <a:pt x="1" y="7887"/>
                    <a:pt x="1" y="7939"/>
                    <a:pt x="17" y="7989"/>
                  </a:cubicBezTo>
                  <a:lnTo>
                    <a:pt x="1538" y="12693"/>
                  </a:lnTo>
                  <a:cubicBezTo>
                    <a:pt x="1574" y="12803"/>
                    <a:pt x="1674" y="12864"/>
                    <a:pt x="1776" y="12864"/>
                  </a:cubicBezTo>
                  <a:cubicBezTo>
                    <a:pt x="1840" y="12864"/>
                    <a:pt x="1906" y="12839"/>
                    <a:pt x="1957" y="12786"/>
                  </a:cubicBezTo>
                  <a:cubicBezTo>
                    <a:pt x="6037" y="8612"/>
                    <a:pt x="9788" y="6768"/>
                    <a:pt x="12631" y="5988"/>
                  </a:cubicBezTo>
                  <a:cubicBezTo>
                    <a:pt x="12631" y="5989"/>
                    <a:pt x="12631" y="5992"/>
                    <a:pt x="12633" y="5994"/>
                  </a:cubicBezTo>
                  <a:cubicBezTo>
                    <a:pt x="13367" y="8107"/>
                    <a:pt x="15754" y="9278"/>
                    <a:pt x="17780" y="9825"/>
                  </a:cubicBezTo>
                  <a:cubicBezTo>
                    <a:pt x="18748" y="10086"/>
                    <a:pt x="19751" y="10217"/>
                    <a:pt x="20754" y="10217"/>
                  </a:cubicBezTo>
                  <a:cubicBezTo>
                    <a:pt x="21700" y="10217"/>
                    <a:pt x="22647" y="10100"/>
                    <a:pt x="23563" y="9865"/>
                  </a:cubicBezTo>
                  <a:cubicBezTo>
                    <a:pt x="23779" y="9810"/>
                    <a:pt x="23994" y="9748"/>
                    <a:pt x="24207" y="9679"/>
                  </a:cubicBezTo>
                  <a:cubicBezTo>
                    <a:pt x="25103" y="9389"/>
                    <a:pt x="25999" y="8966"/>
                    <a:pt x="26577" y="8223"/>
                  </a:cubicBezTo>
                  <a:cubicBezTo>
                    <a:pt x="27355" y="7222"/>
                    <a:pt x="27274" y="6022"/>
                    <a:pt x="27442" y="4839"/>
                  </a:cubicBezTo>
                  <a:cubicBezTo>
                    <a:pt x="27633" y="3497"/>
                    <a:pt x="26694" y="2161"/>
                    <a:pt x="25351" y="1723"/>
                  </a:cubicBezTo>
                  <a:cubicBezTo>
                    <a:pt x="25208" y="1676"/>
                    <a:pt x="25064" y="1657"/>
                    <a:pt x="24919" y="1657"/>
                  </a:cubicBezTo>
                  <a:cubicBezTo>
                    <a:pt x="24214" y="1657"/>
                    <a:pt x="23490" y="2117"/>
                    <a:pt x="22853" y="2196"/>
                  </a:cubicBezTo>
                  <a:cubicBezTo>
                    <a:pt x="22451" y="2246"/>
                    <a:pt x="22046" y="2271"/>
                    <a:pt x="21641" y="2271"/>
                  </a:cubicBezTo>
                  <a:cubicBezTo>
                    <a:pt x="21118" y="2271"/>
                    <a:pt x="20595" y="2229"/>
                    <a:pt x="20077" y="2145"/>
                  </a:cubicBezTo>
                  <a:cubicBezTo>
                    <a:pt x="19393" y="2032"/>
                    <a:pt x="18725" y="1840"/>
                    <a:pt x="18085" y="1571"/>
                  </a:cubicBezTo>
                  <a:cubicBezTo>
                    <a:pt x="17741" y="1427"/>
                    <a:pt x="17408" y="1260"/>
                    <a:pt x="17088" y="1068"/>
                  </a:cubicBezTo>
                  <a:cubicBezTo>
                    <a:pt x="16775" y="879"/>
                    <a:pt x="16464" y="675"/>
                    <a:pt x="16152" y="487"/>
                  </a:cubicBezTo>
                  <a:cubicBezTo>
                    <a:pt x="15895" y="331"/>
                    <a:pt x="15629" y="189"/>
                    <a:pt x="15343" y="97"/>
                  </a:cubicBezTo>
                  <a:cubicBezTo>
                    <a:pt x="15143" y="33"/>
                    <a:pt x="14933" y="0"/>
                    <a:pt x="147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472;p48">
              <a:extLst>
                <a:ext uri="{FF2B5EF4-FFF2-40B4-BE49-F238E27FC236}">
                  <a16:creationId xmlns:a16="http://schemas.microsoft.com/office/drawing/2014/main" id="{5D175793-23E6-BEF6-7494-A834FF2B0411}"/>
                </a:ext>
              </a:extLst>
            </p:cNvPr>
            <p:cNvSpPr/>
            <p:nvPr/>
          </p:nvSpPr>
          <p:spPr>
            <a:xfrm>
              <a:off x="9753189" y="-1035735"/>
              <a:ext cx="51963" cy="152770"/>
            </a:xfrm>
            <a:custGeom>
              <a:avLst/>
              <a:gdLst/>
              <a:ahLst/>
              <a:cxnLst/>
              <a:rect l="l" t="t" r="r" b="b"/>
              <a:pathLst>
                <a:path w="2433" h="7153" extrusionOk="0">
                  <a:moveTo>
                    <a:pt x="1648" y="0"/>
                  </a:moveTo>
                  <a:cubicBezTo>
                    <a:pt x="1638" y="0"/>
                    <a:pt x="1628" y="1"/>
                    <a:pt x="1618" y="2"/>
                  </a:cubicBezTo>
                  <a:cubicBezTo>
                    <a:pt x="1498" y="20"/>
                    <a:pt x="1414" y="131"/>
                    <a:pt x="1430" y="252"/>
                  </a:cubicBezTo>
                  <a:cubicBezTo>
                    <a:pt x="1436" y="292"/>
                    <a:pt x="1969" y="4317"/>
                    <a:pt x="111" y="6800"/>
                  </a:cubicBezTo>
                  <a:cubicBezTo>
                    <a:pt x="1" y="6945"/>
                    <a:pt x="105" y="7152"/>
                    <a:pt x="286" y="7152"/>
                  </a:cubicBezTo>
                  <a:cubicBezTo>
                    <a:pt x="357" y="7152"/>
                    <a:pt x="421" y="7119"/>
                    <a:pt x="463" y="7064"/>
                  </a:cubicBezTo>
                  <a:cubicBezTo>
                    <a:pt x="2433" y="4434"/>
                    <a:pt x="1889" y="363"/>
                    <a:pt x="1865" y="190"/>
                  </a:cubicBezTo>
                  <a:cubicBezTo>
                    <a:pt x="1850" y="80"/>
                    <a:pt x="1756" y="0"/>
                    <a:pt x="16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473;p48">
              <a:extLst>
                <a:ext uri="{FF2B5EF4-FFF2-40B4-BE49-F238E27FC236}">
                  <a16:creationId xmlns:a16="http://schemas.microsoft.com/office/drawing/2014/main" id="{A7F8F5FE-CB77-091A-55CA-66C08D765B08}"/>
                </a:ext>
              </a:extLst>
            </p:cNvPr>
            <p:cNvSpPr/>
            <p:nvPr/>
          </p:nvSpPr>
          <p:spPr>
            <a:xfrm>
              <a:off x="9861920" y="-1005642"/>
              <a:ext cx="47414" cy="157939"/>
            </a:xfrm>
            <a:custGeom>
              <a:avLst/>
              <a:gdLst/>
              <a:ahLst/>
              <a:cxnLst/>
              <a:rect l="l" t="t" r="r" b="b"/>
              <a:pathLst>
                <a:path w="2220" h="7395" extrusionOk="0">
                  <a:moveTo>
                    <a:pt x="1369" y="0"/>
                  </a:moveTo>
                  <a:cubicBezTo>
                    <a:pt x="1357" y="0"/>
                    <a:pt x="1346" y="1"/>
                    <a:pt x="1335" y="3"/>
                  </a:cubicBezTo>
                  <a:cubicBezTo>
                    <a:pt x="1216" y="22"/>
                    <a:pt x="1134" y="134"/>
                    <a:pt x="1150" y="252"/>
                  </a:cubicBezTo>
                  <a:cubicBezTo>
                    <a:pt x="1158" y="291"/>
                    <a:pt x="1758" y="4247"/>
                    <a:pt x="88" y="7061"/>
                  </a:cubicBezTo>
                  <a:cubicBezTo>
                    <a:pt x="0" y="7209"/>
                    <a:pt x="107" y="7395"/>
                    <a:pt x="277" y="7395"/>
                  </a:cubicBezTo>
                  <a:cubicBezTo>
                    <a:pt x="355" y="7395"/>
                    <a:pt x="427" y="7354"/>
                    <a:pt x="466" y="7287"/>
                  </a:cubicBezTo>
                  <a:cubicBezTo>
                    <a:pt x="2219" y="4334"/>
                    <a:pt x="1613" y="351"/>
                    <a:pt x="1586" y="183"/>
                  </a:cubicBezTo>
                  <a:cubicBezTo>
                    <a:pt x="1567" y="76"/>
                    <a:pt x="1474" y="0"/>
                    <a:pt x="13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474;p48">
              <a:extLst>
                <a:ext uri="{FF2B5EF4-FFF2-40B4-BE49-F238E27FC236}">
                  <a16:creationId xmlns:a16="http://schemas.microsoft.com/office/drawing/2014/main" id="{4748C931-D525-BE56-8630-34308A901A6C}"/>
                </a:ext>
              </a:extLst>
            </p:cNvPr>
            <p:cNvSpPr/>
            <p:nvPr/>
          </p:nvSpPr>
          <p:spPr>
            <a:xfrm>
              <a:off x="9968110" y="-1017432"/>
              <a:ext cx="49015" cy="152706"/>
            </a:xfrm>
            <a:custGeom>
              <a:avLst/>
              <a:gdLst/>
              <a:ahLst/>
              <a:cxnLst/>
              <a:rect l="l" t="t" r="r" b="b"/>
              <a:pathLst>
                <a:path w="2295" h="7150" extrusionOk="0">
                  <a:moveTo>
                    <a:pt x="537" y="1"/>
                  </a:moveTo>
                  <a:cubicBezTo>
                    <a:pt x="504" y="1"/>
                    <a:pt x="471" y="8"/>
                    <a:pt x="440" y="24"/>
                  </a:cubicBezTo>
                  <a:cubicBezTo>
                    <a:pt x="332" y="76"/>
                    <a:pt x="287" y="207"/>
                    <a:pt x="340" y="316"/>
                  </a:cubicBezTo>
                  <a:cubicBezTo>
                    <a:pt x="355" y="346"/>
                    <a:pt x="1803" y="3377"/>
                    <a:pt x="75" y="6830"/>
                  </a:cubicBezTo>
                  <a:cubicBezTo>
                    <a:pt x="0" y="6977"/>
                    <a:pt x="107" y="7150"/>
                    <a:pt x="272" y="7150"/>
                  </a:cubicBezTo>
                  <a:cubicBezTo>
                    <a:pt x="355" y="7150"/>
                    <a:pt x="431" y="7102"/>
                    <a:pt x="469" y="7028"/>
                  </a:cubicBezTo>
                  <a:cubicBezTo>
                    <a:pt x="2294" y="3382"/>
                    <a:pt x="799" y="253"/>
                    <a:pt x="734" y="123"/>
                  </a:cubicBezTo>
                  <a:cubicBezTo>
                    <a:pt x="696" y="46"/>
                    <a:pt x="618" y="1"/>
                    <a:pt x="5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9"/>
        <p:cNvGrpSpPr/>
        <p:nvPr/>
      </p:nvGrpSpPr>
      <p:grpSpPr>
        <a:xfrm>
          <a:off x="0" y="0"/>
          <a:ext cx="0" cy="0"/>
          <a:chOff x="0" y="0"/>
          <a:chExt cx="0" cy="0"/>
        </a:xfrm>
      </p:grpSpPr>
      <p:sp>
        <p:nvSpPr>
          <p:cNvPr id="102" name="Title 1">
            <a:extLst>
              <a:ext uri="{FF2B5EF4-FFF2-40B4-BE49-F238E27FC236}">
                <a16:creationId xmlns:a16="http://schemas.microsoft.com/office/drawing/2014/main" id="{09C7E800-76C3-BECD-E111-077BB514AE12}"/>
              </a:ext>
            </a:extLst>
          </p:cNvPr>
          <p:cNvSpPr>
            <a:spLocks noGrp="1"/>
          </p:cNvSpPr>
          <p:nvPr>
            <p:ph type="title"/>
          </p:nvPr>
        </p:nvSpPr>
        <p:spPr>
          <a:xfrm>
            <a:off x="992846" y="1369700"/>
            <a:ext cx="1315161" cy="329100"/>
          </a:xfrm>
        </p:spPr>
        <p:txBody>
          <a:bodyPr/>
          <a:lstStyle/>
          <a:p>
            <a:pPr algn="just"/>
            <a:r>
              <a:rPr lang="en-US" sz="2000">
                <a:solidFill>
                  <a:schemeClr val="tx1"/>
                </a:solidFill>
                <a:latin typeface="Times New Roman" panose="02020603050405020304" pitchFamily="18" charset="0"/>
                <a:cs typeface="Times New Roman" panose="02020603050405020304" pitchFamily="18" charset="0"/>
              </a:rPr>
              <a:t>NodeJS </a:t>
            </a:r>
          </a:p>
        </p:txBody>
      </p:sp>
      <p:sp>
        <p:nvSpPr>
          <p:cNvPr id="103" name="Subtitle 2">
            <a:extLst>
              <a:ext uri="{FF2B5EF4-FFF2-40B4-BE49-F238E27FC236}">
                <a16:creationId xmlns:a16="http://schemas.microsoft.com/office/drawing/2014/main" id="{F7DDDB46-09D1-85C2-2892-84DFC41AC606}"/>
              </a:ext>
            </a:extLst>
          </p:cNvPr>
          <p:cNvSpPr>
            <a:spLocks noGrp="1"/>
          </p:cNvSpPr>
          <p:nvPr>
            <p:ph type="subTitle" idx="1"/>
          </p:nvPr>
        </p:nvSpPr>
        <p:spPr>
          <a:xfrm>
            <a:off x="819263" y="1780962"/>
            <a:ext cx="3453530" cy="991733"/>
          </a:xfrm>
        </p:spPr>
        <p:txBody>
          <a:bodyPr/>
          <a:lstStyle/>
          <a:p>
            <a:pPr marL="114300" indent="-52388" algn="l"/>
            <a:r>
              <a:rPr lang="en-US">
                <a:solidFill>
                  <a:schemeClr val="tx1"/>
                </a:solidFill>
                <a:latin typeface="Times New Roman" panose="02020603050405020304" pitchFamily="18" charset="0"/>
                <a:cs typeface="Times New Roman" panose="02020603050405020304" pitchFamily="18" charset="0"/>
              </a:rPr>
              <a:t>	NodeJS </a:t>
            </a:r>
            <a:r>
              <a:rPr lang="vi-VN">
                <a:solidFill>
                  <a:schemeClr val="tx1"/>
                </a:solidFill>
                <a:latin typeface="Times New Roman" panose="02020603050405020304" pitchFamily="18" charset="0"/>
                <a:cs typeface="Times New Roman" panose="02020603050405020304" pitchFamily="18" charset="0"/>
              </a:rPr>
              <a:t>là một môi trường runtime chạy JS đa nền tảng và có mã nguồn mở, được sử dụng để chạy các ứng dụng web bên ngoài trình duyệt của client.</a:t>
            </a:r>
          </a:p>
          <a:p>
            <a:pPr algn="just"/>
            <a:endParaRPr lang="en-US">
              <a:solidFill>
                <a:schemeClr val="tx1"/>
              </a:solidFill>
              <a:latin typeface="Times New Roman" panose="02020603050405020304" pitchFamily="18" charset="0"/>
              <a:cs typeface="Times New Roman" panose="02020603050405020304" pitchFamily="18" charset="0"/>
            </a:endParaRPr>
          </a:p>
        </p:txBody>
      </p:sp>
      <p:sp>
        <p:nvSpPr>
          <p:cNvPr id="104" name="Title 3">
            <a:extLst>
              <a:ext uri="{FF2B5EF4-FFF2-40B4-BE49-F238E27FC236}">
                <a16:creationId xmlns:a16="http://schemas.microsoft.com/office/drawing/2014/main" id="{24FF3F74-4C1A-51F5-D87C-EF27C7E85FDF}"/>
              </a:ext>
            </a:extLst>
          </p:cNvPr>
          <p:cNvSpPr>
            <a:spLocks noGrp="1"/>
          </p:cNvSpPr>
          <p:nvPr>
            <p:ph type="title" idx="2"/>
          </p:nvPr>
        </p:nvSpPr>
        <p:spPr>
          <a:xfrm>
            <a:off x="4977245" y="1305063"/>
            <a:ext cx="2426566" cy="329100"/>
          </a:xfrm>
        </p:spPr>
        <p:txBody>
          <a:bodyPr/>
          <a:lstStyle/>
          <a:p>
            <a:pPr algn="just"/>
            <a:r>
              <a:rPr lang="en-US" sz="2000">
                <a:solidFill>
                  <a:schemeClr val="tx1"/>
                </a:solidFill>
                <a:latin typeface="Times New Roman" panose="02020603050405020304" pitchFamily="18" charset="0"/>
                <a:cs typeface="Times New Roman" panose="02020603050405020304" pitchFamily="18" charset="0"/>
              </a:rPr>
              <a:t>Mongoose</a:t>
            </a:r>
          </a:p>
        </p:txBody>
      </p:sp>
      <p:sp>
        <p:nvSpPr>
          <p:cNvPr id="105" name="Subtitle 4">
            <a:extLst>
              <a:ext uri="{FF2B5EF4-FFF2-40B4-BE49-F238E27FC236}">
                <a16:creationId xmlns:a16="http://schemas.microsoft.com/office/drawing/2014/main" id="{1C9517FA-313C-9FCC-3928-E1AF2256205E}"/>
              </a:ext>
            </a:extLst>
          </p:cNvPr>
          <p:cNvSpPr txBox="1">
            <a:spLocks/>
          </p:cNvSpPr>
          <p:nvPr/>
        </p:nvSpPr>
        <p:spPr>
          <a:xfrm>
            <a:off x="4977245" y="1830124"/>
            <a:ext cx="3453530" cy="8934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4"/>
              </a:buClr>
              <a:buSzPts val="1800"/>
              <a:buFont typeface="Righteous"/>
              <a:buNone/>
              <a:defRPr sz="1800" b="0" i="0" u="none" strike="noStrike" cap="none">
                <a:solidFill>
                  <a:schemeClr val="accent4"/>
                </a:solidFill>
                <a:latin typeface="Righteous"/>
                <a:ea typeface="Righteous"/>
                <a:cs typeface="Righteous"/>
                <a:sym typeface="Righteous"/>
              </a:defRPr>
            </a:lvl1pPr>
            <a:lvl2pPr marR="0" lvl="1"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2pPr>
            <a:lvl3pPr marR="0" lvl="2"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3pPr>
            <a:lvl4pPr marR="0" lvl="3"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4pPr>
            <a:lvl5pPr marR="0" lvl="4"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5pPr>
            <a:lvl6pPr marR="0" lvl="5"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6pPr>
            <a:lvl7pPr marR="0" lvl="6"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7pPr>
            <a:lvl8pPr marR="0" lvl="7"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8pPr>
            <a:lvl9pPr marR="0" lvl="8"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9pPr>
          </a:lstStyle>
          <a:p>
            <a:pPr marL="61913" algn="just">
              <a:tabLst>
                <a:tab pos="0" algn="l"/>
              </a:tabLst>
            </a:pPr>
            <a:r>
              <a:rPr lang="vi-VN" sz="1400">
                <a:solidFill>
                  <a:schemeClr val="tx1"/>
                </a:solidFill>
                <a:latin typeface="Times New Roman" panose="02020603050405020304" pitchFamily="18" charset="0"/>
                <a:cs typeface="Times New Roman" panose="02020603050405020304" pitchFamily="18" charset="0"/>
              </a:rPr>
              <a:t>Mongosee là một thư viện mô hình hóa đối tượng (Object Data Model) cho MongoDB và NodeJS</a:t>
            </a:r>
            <a:endParaRPr lang="en-US" sz="1400">
              <a:solidFill>
                <a:schemeClr val="tx1"/>
              </a:solidFill>
              <a:latin typeface="Times New Roman" panose="02020603050405020304" pitchFamily="18" charset="0"/>
              <a:cs typeface="Times New Roman" panose="02020603050405020304" pitchFamily="18" charset="0"/>
            </a:endParaRPr>
          </a:p>
        </p:txBody>
      </p:sp>
      <p:sp>
        <p:nvSpPr>
          <p:cNvPr id="106" name="Title 5">
            <a:extLst>
              <a:ext uri="{FF2B5EF4-FFF2-40B4-BE49-F238E27FC236}">
                <a16:creationId xmlns:a16="http://schemas.microsoft.com/office/drawing/2014/main" id="{278F1B45-F170-8C0D-D78B-55708F4CB89E}"/>
              </a:ext>
            </a:extLst>
          </p:cNvPr>
          <p:cNvSpPr txBox="1">
            <a:spLocks/>
          </p:cNvSpPr>
          <p:nvPr/>
        </p:nvSpPr>
        <p:spPr>
          <a:xfrm>
            <a:off x="1002767" y="3111448"/>
            <a:ext cx="2610480" cy="329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DDCAE"/>
              </a:buClr>
              <a:buSzPts val="4800"/>
              <a:buFont typeface="Righteous"/>
              <a:buNone/>
              <a:defRPr sz="4800" b="0" i="0" u="none" strike="noStrike" cap="none">
                <a:solidFill>
                  <a:srgbClr val="FDDCAE"/>
                </a:solidFill>
                <a:latin typeface="Righteous"/>
                <a:ea typeface="Righteous"/>
                <a:cs typeface="Righteous"/>
                <a:sym typeface="Righteous"/>
              </a:defRPr>
            </a:lvl1pPr>
            <a:lvl2pPr marR="0" lvl="1" algn="ctr" rtl="0">
              <a:lnSpc>
                <a:spcPct val="100000"/>
              </a:lnSpc>
              <a:spcBef>
                <a:spcPts val="0"/>
              </a:spcBef>
              <a:spcAft>
                <a:spcPts val="0"/>
              </a:spcAft>
              <a:buClr>
                <a:srgbClr val="FDDCAE"/>
              </a:buClr>
              <a:buSzPts val="4800"/>
              <a:buFont typeface="Arial"/>
              <a:buNone/>
              <a:defRPr sz="4800" b="0" i="0" u="none" strike="noStrike" cap="none">
                <a:solidFill>
                  <a:srgbClr val="FDDCAE"/>
                </a:solidFill>
                <a:latin typeface="Arial"/>
                <a:ea typeface="Arial"/>
                <a:cs typeface="Arial"/>
                <a:sym typeface="Arial"/>
              </a:defRPr>
            </a:lvl2pPr>
            <a:lvl3pPr marR="0" lvl="2" algn="ctr" rtl="0">
              <a:lnSpc>
                <a:spcPct val="100000"/>
              </a:lnSpc>
              <a:spcBef>
                <a:spcPts val="0"/>
              </a:spcBef>
              <a:spcAft>
                <a:spcPts val="0"/>
              </a:spcAft>
              <a:buClr>
                <a:srgbClr val="FDDCAE"/>
              </a:buClr>
              <a:buSzPts val="4800"/>
              <a:buFont typeface="Arial"/>
              <a:buNone/>
              <a:defRPr sz="4800" b="0" i="0" u="none" strike="noStrike" cap="none">
                <a:solidFill>
                  <a:srgbClr val="FDDCAE"/>
                </a:solidFill>
                <a:latin typeface="Arial"/>
                <a:ea typeface="Arial"/>
                <a:cs typeface="Arial"/>
                <a:sym typeface="Arial"/>
              </a:defRPr>
            </a:lvl3pPr>
            <a:lvl4pPr marR="0" lvl="3" algn="ctr" rtl="0">
              <a:lnSpc>
                <a:spcPct val="100000"/>
              </a:lnSpc>
              <a:spcBef>
                <a:spcPts val="0"/>
              </a:spcBef>
              <a:spcAft>
                <a:spcPts val="0"/>
              </a:spcAft>
              <a:buClr>
                <a:srgbClr val="FDDCAE"/>
              </a:buClr>
              <a:buSzPts val="4800"/>
              <a:buFont typeface="Arial"/>
              <a:buNone/>
              <a:defRPr sz="4800" b="0" i="0" u="none" strike="noStrike" cap="none">
                <a:solidFill>
                  <a:srgbClr val="FDDCAE"/>
                </a:solidFill>
                <a:latin typeface="Arial"/>
                <a:ea typeface="Arial"/>
                <a:cs typeface="Arial"/>
                <a:sym typeface="Arial"/>
              </a:defRPr>
            </a:lvl4pPr>
            <a:lvl5pPr marR="0" lvl="4" algn="ctr" rtl="0">
              <a:lnSpc>
                <a:spcPct val="100000"/>
              </a:lnSpc>
              <a:spcBef>
                <a:spcPts val="0"/>
              </a:spcBef>
              <a:spcAft>
                <a:spcPts val="0"/>
              </a:spcAft>
              <a:buClr>
                <a:srgbClr val="FDDCAE"/>
              </a:buClr>
              <a:buSzPts val="4800"/>
              <a:buFont typeface="Arial"/>
              <a:buNone/>
              <a:defRPr sz="4800" b="0" i="0" u="none" strike="noStrike" cap="none">
                <a:solidFill>
                  <a:srgbClr val="FDDCAE"/>
                </a:solidFill>
                <a:latin typeface="Arial"/>
                <a:ea typeface="Arial"/>
                <a:cs typeface="Arial"/>
                <a:sym typeface="Arial"/>
              </a:defRPr>
            </a:lvl5pPr>
            <a:lvl6pPr marR="0" lvl="5" algn="ctr" rtl="0">
              <a:lnSpc>
                <a:spcPct val="100000"/>
              </a:lnSpc>
              <a:spcBef>
                <a:spcPts val="0"/>
              </a:spcBef>
              <a:spcAft>
                <a:spcPts val="0"/>
              </a:spcAft>
              <a:buClr>
                <a:srgbClr val="FDDCAE"/>
              </a:buClr>
              <a:buSzPts val="4800"/>
              <a:buFont typeface="Arial"/>
              <a:buNone/>
              <a:defRPr sz="4800" b="0" i="0" u="none" strike="noStrike" cap="none">
                <a:solidFill>
                  <a:srgbClr val="FDDCAE"/>
                </a:solidFill>
                <a:latin typeface="Arial"/>
                <a:ea typeface="Arial"/>
                <a:cs typeface="Arial"/>
                <a:sym typeface="Arial"/>
              </a:defRPr>
            </a:lvl6pPr>
            <a:lvl7pPr marR="0" lvl="6" algn="ctr" rtl="0">
              <a:lnSpc>
                <a:spcPct val="100000"/>
              </a:lnSpc>
              <a:spcBef>
                <a:spcPts val="0"/>
              </a:spcBef>
              <a:spcAft>
                <a:spcPts val="0"/>
              </a:spcAft>
              <a:buClr>
                <a:srgbClr val="FDDCAE"/>
              </a:buClr>
              <a:buSzPts val="4800"/>
              <a:buFont typeface="Arial"/>
              <a:buNone/>
              <a:defRPr sz="4800" b="0" i="0" u="none" strike="noStrike" cap="none">
                <a:solidFill>
                  <a:srgbClr val="FDDCAE"/>
                </a:solidFill>
                <a:latin typeface="Arial"/>
                <a:ea typeface="Arial"/>
                <a:cs typeface="Arial"/>
                <a:sym typeface="Arial"/>
              </a:defRPr>
            </a:lvl7pPr>
            <a:lvl8pPr marR="0" lvl="7" algn="ctr" rtl="0">
              <a:lnSpc>
                <a:spcPct val="100000"/>
              </a:lnSpc>
              <a:spcBef>
                <a:spcPts val="0"/>
              </a:spcBef>
              <a:spcAft>
                <a:spcPts val="0"/>
              </a:spcAft>
              <a:buClr>
                <a:srgbClr val="FDDCAE"/>
              </a:buClr>
              <a:buSzPts val="4800"/>
              <a:buFont typeface="Arial"/>
              <a:buNone/>
              <a:defRPr sz="4800" b="0" i="0" u="none" strike="noStrike" cap="none">
                <a:solidFill>
                  <a:srgbClr val="FDDCAE"/>
                </a:solidFill>
                <a:latin typeface="Arial"/>
                <a:ea typeface="Arial"/>
                <a:cs typeface="Arial"/>
                <a:sym typeface="Arial"/>
              </a:defRPr>
            </a:lvl8pPr>
            <a:lvl9pPr marR="0" lvl="8" algn="ctr" rtl="0">
              <a:lnSpc>
                <a:spcPct val="100000"/>
              </a:lnSpc>
              <a:spcBef>
                <a:spcPts val="0"/>
              </a:spcBef>
              <a:spcAft>
                <a:spcPts val="0"/>
              </a:spcAft>
              <a:buClr>
                <a:srgbClr val="FDDCAE"/>
              </a:buClr>
              <a:buSzPts val="4800"/>
              <a:buFont typeface="Arial"/>
              <a:buNone/>
              <a:defRPr sz="4800" b="0" i="0" u="none" strike="noStrike" cap="none">
                <a:solidFill>
                  <a:srgbClr val="FDDCAE"/>
                </a:solidFill>
                <a:latin typeface="Arial"/>
                <a:ea typeface="Arial"/>
                <a:cs typeface="Arial"/>
                <a:sym typeface="Arial"/>
              </a:defRPr>
            </a:lvl9pPr>
          </a:lstStyle>
          <a:p>
            <a:pPr algn="just"/>
            <a:r>
              <a:rPr lang="en-US" sz="2000">
                <a:solidFill>
                  <a:schemeClr val="tx1"/>
                </a:solidFill>
                <a:latin typeface="Times New Roman" panose="02020603050405020304" pitchFamily="18" charset="0"/>
                <a:cs typeface="Times New Roman" panose="02020603050405020304" pitchFamily="18" charset="0"/>
              </a:rPr>
              <a:t>Express</a:t>
            </a:r>
            <a:r>
              <a:rPr lang="en-US" sz="1400">
                <a:solidFill>
                  <a:schemeClr val="tx1"/>
                </a:solidFill>
                <a:latin typeface="Times New Roman" panose="02020603050405020304" pitchFamily="18" charset="0"/>
                <a:cs typeface="Times New Roman" panose="02020603050405020304" pitchFamily="18" charset="0"/>
              </a:rPr>
              <a:t> </a:t>
            </a:r>
          </a:p>
        </p:txBody>
      </p:sp>
      <p:sp>
        <p:nvSpPr>
          <p:cNvPr id="107" name="Subtitle 6">
            <a:extLst>
              <a:ext uri="{FF2B5EF4-FFF2-40B4-BE49-F238E27FC236}">
                <a16:creationId xmlns:a16="http://schemas.microsoft.com/office/drawing/2014/main" id="{C4C80DC5-6324-B57C-D32F-23C5B8ABF561}"/>
              </a:ext>
            </a:extLst>
          </p:cNvPr>
          <p:cNvSpPr txBox="1">
            <a:spLocks/>
          </p:cNvSpPr>
          <p:nvPr/>
        </p:nvSpPr>
        <p:spPr>
          <a:xfrm>
            <a:off x="987136" y="3450875"/>
            <a:ext cx="3552164" cy="1406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4"/>
              </a:buClr>
              <a:buSzPts val="1800"/>
              <a:buFont typeface="Righteous"/>
              <a:buNone/>
              <a:defRPr sz="1800" b="0" i="0" u="none" strike="noStrike" cap="none">
                <a:solidFill>
                  <a:schemeClr val="accent4"/>
                </a:solidFill>
                <a:latin typeface="Righteous"/>
                <a:ea typeface="Righteous"/>
                <a:cs typeface="Righteous"/>
                <a:sym typeface="Righteous"/>
              </a:defRPr>
            </a:lvl1pPr>
            <a:lvl2pPr marR="0" lvl="1"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2pPr>
            <a:lvl3pPr marR="0" lvl="2"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3pPr>
            <a:lvl4pPr marR="0" lvl="3"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4pPr>
            <a:lvl5pPr marR="0" lvl="4"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5pPr>
            <a:lvl6pPr marR="0" lvl="5"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6pPr>
            <a:lvl7pPr marR="0" lvl="6"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7pPr>
            <a:lvl8pPr marR="0" lvl="7"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8pPr>
            <a:lvl9pPr marR="0" lvl="8"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9pPr>
          </a:lstStyle>
          <a:p>
            <a:pPr algn="just"/>
            <a:r>
              <a:rPr lang="vi-VN" sz="1400">
                <a:solidFill>
                  <a:schemeClr val="tx1"/>
                </a:solidFill>
                <a:latin typeface="Times New Roman" panose="02020603050405020304" pitchFamily="18" charset="0"/>
                <a:cs typeface="Times New Roman" panose="02020603050405020304" pitchFamily="18" charset="0"/>
              </a:rPr>
              <a:t>ExpressJS là một framework ứng dụng web mã nguồn mở và miễn phí được xây dựng trên nền tảng NodeJS. ExpressJS được sử dụng để thiết kế, phát triển các ứng dụng web một cách nhanh tróng.</a:t>
            </a:r>
          </a:p>
          <a:p>
            <a:pPr algn="just"/>
            <a:endParaRPr lang="en-US" sz="1400">
              <a:solidFill>
                <a:schemeClr val="tx1"/>
              </a:solidFill>
              <a:latin typeface="Times New Roman" panose="02020603050405020304" pitchFamily="18" charset="0"/>
              <a:cs typeface="Times New Roman" panose="02020603050405020304" pitchFamily="18" charset="0"/>
            </a:endParaRPr>
          </a:p>
        </p:txBody>
      </p:sp>
      <p:sp>
        <p:nvSpPr>
          <p:cNvPr id="108" name="Title 7">
            <a:extLst>
              <a:ext uri="{FF2B5EF4-FFF2-40B4-BE49-F238E27FC236}">
                <a16:creationId xmlns:a16="http://schemas.microsoft.com/office/drawing/2014/main" id="{CCF84AAB-B0A6-6C5C-F852-73AC40EED785}"/>
              </a:ext>
            </a:extLst>
          </p:cNvPr>
          <p:cNvSpPr txBox="1">
            <a:spLocks/>
          </p:cNvSpPr>
          <p:nvPr/>
        </p:nvSpPr>
        <p:spPr>
          <a:xfrm>
            <a:off x="4977245" y="2936804"/>
            <a:ext cx="2274871" cy="329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9pPr>
          </a:lstStyle>
          <a:p>
            <a:pPr algn="just"/>
            <a:r>
              <a:rPr lang="en-US" sz="2000">
                <a:solidFill>
                  <a:schemeClr val="tx1"/>
                </a:solidFill>
                <a:latin typeface="Times New Roman" panose="02020603050405020304" pitchFamily="18" charset="0"/>
                <a:cs typeface="Times New Roman" panose="02020603050405020304" pitchFamily="18" charset="0"/>
              </a:rPr>
              <a:t>Socket.Io</a:t>
            </a:r>
            <a:r>
              <a:rPr lang="en-US">
                <a:solidFill>
                  <a:schemeClr val="tx1"/>
                </a:solidFill>
                <a:latin typeface="Times New Roman" panose="02020603050405020304" pitchFamily="18" charset="0"/>
                <a:cs typeface="Times New Roman" panose="02020603050405020304" pitchFamily="18" charset="0"/>
              </a:rPr>
              <a:t> </a:t>
            </a:r>
          </a:p>
        </p:txBody>
      </p:sp>
      <p:sp>
        <p:nvSpPr>
          <p:cNvPr id="109" name="Subtitle 8">
            <a:extLst>
              <a:ext uri="{FF2B5EF4-FFF2-40B4-BE49-F238E27FC236}">
                <a16:creationId xmlns:a16="http://schemas.microsoft.com/office/drawing/2014/main" id="{0FC12C14-1971-09EB-2E8A-B0221E6D4EF8}"/>
              </a:ext>
            </a:extLst>
          </p:cNvPr>
          <p:cNvSpPr txBox="1">
            <a:spLocks/>
          </p:cNvSpPr>
          <p:nvPr/>
        </p:nvSpPr>
        <p:spPr>
          <a:xfrm>
            <a:off x="4604703" y="3450874"/>
            <a:ext cx="4244330" cy="14062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DDCAE"/>
              </a:buClr>
              <a:buSzPts val="4800"/>
              <a:buFont typeface="Righteous"/>
              <a:buNone/>
              <a:defRPr sz="4800" b="0" i="0" u="none" strike="noStrike" cap="none">
                <a:solidFill>
                  <a:srgbClr val="FDDCAE"/>
                </a:solidFill>
                <a:latin typeface="Righteous"/>
                <a:ea typeface="Righteous"/>
                <a:cs typeface="Righteous"/>
                <a:sym typeface="Righteous"/>
              </a:defRPr>
            </a:lvl1pPr>
            <a:lvl2pPr marR="0" lvl="1" algn="ctr" rtl="0">
              <a:lnSpc>
                <a:spcPct val="100000"/>
              </a:lnSpc>
              <a:spcBef>
                <a:spcPts val="0"/>
              </a:spcBef>
              <a:spcAft>
                <a:spcPts val="0"/>
              </a:spcAft>
              <a:buClr>
                <a:srgbClr val="FDDCAE"/>
              </a:buClr>
              <a:buSzPts val="4800"/>
              <a:buFont typeface="Arial"/>
              <a:buNone/>
              <a:defRPr sz="4800" b="0" i="0" u="none" strike="noStrike" cap="none">
                <a:solidFill>
                  <a:srgbClr val="FDDCAE"/>
                </a:solidFill>
                <a:latin typeface="Arial"/>
                <a:ea typeface="Arial"/>
                <a:cs typeface="Arial"/>
                <a:sym typeface="Arial"/>
              </a:defRPr>
            </a:lvl2pPr>
            <a:lvl3pPr marR="0" lvl="2" algn="ctr" rtl="0">
              <a:lnSpc>
                <a:spcPct val="100000"/>
              </a:lnSpc>
              <a:spcBef>
                <a:spcPts val="0"/>
              </a:spcBef>
              <a:spcAft>
                <a:spcPts val="0"/>
              </a:spcAft>
              <a:buClr>
                <a:srgbClr val="FDDCAE"/>
              </a:buClr>
              <a:buSzPts val="4800"/>
              <a:buFont typeface="Arial"/>
              <a:buNone/>
              <a:defRPr sz="4800" b="0" i="0" u="none" strike="noStrike" cap="none">
                <a:solidFill>
                  <a:srgbClr val="FDDCAE"/>
                </a:solidFill>
                <a:latin typeface="Arial"/>
                <a:ea typeface="Arial"/>
                <a:cs typeface="Arial"/>
                <a:sym typeface="Arial"/>
              </a:defRPr>
            </a:lvl3pPr>
            <a:lvl4pPr marR="0" lvl="3" algn="ctr" rtl="0">
              <a:lnSpc>
                <a:spcPct val="100000"/>
              </a:lnSpc>
              <a:spcBef>
                <a:spcPts val="0"/>
              </a:spcBef>
              <a:spcAft>
                <a:spcPts val="0"/>
              </a:spcAft>
              <a:buClr>
                <a:srgbClr val="FDDCAE"/>
              </a:buClr>
              <a:buSzPts val="4800"/>
              <a:buFont typeface="Arial"/>
              <a:buNone/>
              <a:defRPr sz="4800" b="0" i="0" u="none" strike="noStrike" cap="none">
                <a:solidFill>
                  <a:srgbClr val="FDDCAE"/>
                </a:solidFill>
                <a:latin typeface="Arial"/>
                <a:ea typeface="Arial"/>
                <a:cs typeface="Arial"/>
                <a:sym typeface="Arial"/>
              </a:defRPr>
            </a:lvl4pPr>
            <a:lvl5pPr marR="0" lvl="4" algn="ctr" rtl="0">
              <a:lnSpc>
                <a:spcPct val="100000"/>
              </a:lnSpc>
              <a:spcBef>
                <a:spcPts val="0"/>
              </a:spcBef>
              <a:spcAft>
                <a:spcPts val="0"/>
              </a:spcAft>
              <a:buClr>
                <a:srgbClr val="FDDCAE"/>
              </a:buClr>
              <a:buSzPts val="4800"/>
              <a:buFont typeface="Arial"/>
              <a:buNone/>
              <a:defRPr sz="4800" b="0" i="0" u="none" strike="noStrike" cap="none">
                <a:solidFill>
                  <a:srgbClr val="FDDCAE"/>
                </a:solidFill>
                <a:latin typeface="Arial"/>
                <a:ea typeface="Arial"/>
                <a:cs typeface="Arial"/>
                <a:sym typeface="Arial"/>
              </a:defRPr>
            </a:lvl5pPr>
            <a:lvl6pPr marR="0" lvl="5" algn="ctr" rtl="0">
              <a:lnSpc>
                <a:spcPct val="100000"/>
              </a:lnSpc>
              <a:spcBef>
                <a:spcPts val="0"/>
              </a:spcBef>
              <a:spcAft>
                <a:spcPts val="0"/>
              </a:spcAft>
              <a:buClr>
                <a:srgbClr val="FDDCAE"/>
              </a:buClr>
              <a:buSzPts val="4800"/>
              <a:buFont typeface="Arial"/>
              <a:buNone/>
              <a:defRPr sz="4800" b="0" i="0" u="none" strike="noStrike" cap="none">
                <a:solidFill>
                  <a:srgbClr val="FDDCAE"/>
                </a:solidFill>
                <a:latin typeface="Arial"/>
                <a:ea typeface="Arial"/>
                <a:cs typeface="Arial"/>
                <a:sym typeface="Arial"/>
              </a:defRPr>
            </a:lvl6pPr>
            <a:lvl7pPr marR="0" lvl="6" algn="ctr" rtl="0">
              <a:lnSpc>
                <a:spcPct val="100000"/>
              </a:lnSpc>
              <a:spcBef>
                <a:spcPts val="0"/>
              </a:spcBef>
              <a:spcAft>
                <a:spcPts val="0"/>
              </a:spcAft>
              <a:buClr>
                <a:srgbClr val="FDDCAE"/>
              </a:buClr>
              <a:buSzPts val="4800"/>
              <a:buFont typeface="Arial"/>
              <a:buNone/>
              <a:defRPr sz="4800" b="0" i="0" u="none" strike="noStrike" cap="none">
                <a:solidFill>
                  <a:srgbClr val="FDDCAE"/>
                </a:solidFill>
                <a:latin typeface="Arial"/>
                <a:ea typeface="Arial"/>
                <a:cs typeface="Arial"/>
                <a:sym typeface="Arial"/>
              </a:defRPr>
            </a:lvl7pPr>
            <a:lvl8pPr marR="0" lvl="7" algn="ctr" rtl="0">
              <a:lnSpc>
                <a:spcPct val="100000"/>
              </a:lnSpc>
              <a:spcBef>
                <a:spcPts val="0"/>
              </a:spcBef>
              <a:spcAft>
                <a:spcPts val="0"/>
              </a:spcAft>
              <a:buClr>
                <a:srgbClr val="FDDCAE"/>
              </a:buClr>
              <a:buSzPts val="4800"/>
              <a:buFont typeface="Arial"/>
              <a:buNone/>
              <a:defRPr sz="4800" b="0" i="0" u="none" strike="noStrike" cap="none">
                <a:solidFill>
                  <a:srgbClr val="FDDCAE"/>
                </a:solidFill>
                <a:latin typeface="Arial"/>
                <a:ea typeface="Arial"/>
                <a:cs typeface="Arial"/>
                <a:sym typeface="Arial"/>
              </a:defRPr>
            </a:lvl8pPr>
            <a:lvl9pPr marR="0" lvl="8" algn="ctr" rtl="0">
              <a:lnSpc>
                <a:spcPct val="100000"/>
              </a:lnSpc>
              <a:spcBef>
                <a:spcPts val="0"/>
              </a:spcBef>
              <a:spcAft>
                <a:spcPts val="0"/>
              </a:spcAft>
              <a:buClr>
                <a:srgbClr val="FDDCAE"/>
              </a:buClr>
              <a:buSzPts val="4800"/>
              <a:buFont typeface="Arial"/>
              <a:buNone/>
              <a:defRPr sz="4800" b="0" i="0" u="none" strike="noStrike" cap="none">
                <a:solidFill>
                  <a:srgbClr val="FDDCAE"/>
                </a:solidFill>
                <a:latin typeface="Arial"/>
                <a:ea typeface="Arial"/>
                <a:cs typeface="Arial"/>
                <a:sym typeface="Arial"/>
              </a:defRPr>
            </a:lvl9pPr>
          </a:lstStyle>
          <a:p>
            <a:pPr marL="457200" algn="just"/>
            <a:r>
              <a:rPr lang="vi-VN" sz="1400">
                <a:solidFill>
                  <a:schemeClr val="tx1"/>
                </a:solidFill>
                <a:latin typeface="Times New Roman" panose="02020603050405020304" pitchFamily="18" charset="0"/>
                <a:cs typeface="Times New Roman" panose="02020603050405020304" pitchFamily="18" charset="0"/>
              </a:rPr>
              <a:t>Socket.IO là thư viện JS cho các ứng dụng real-time web</a:t>
            </a:r>
            <a:r>
              <a:rPr lang="vi-VN" sz="1400" b="1">
                <a:solidFill>
                  <a:schemeClr val="tx1"/>
                </a:solidFill>
                <a:latin typeface="Times New Roman" panose="02020603050405020304" pitchFamily="18" charset="0"/>
                <a:cs typeface="Times New Roman" panose="02020603050405020304" pitchFamily="18" charset="0"/>
              </a:rPr>
              <a:t>. </a:t>
            </a:r>
            <a:r>
              <a:rPr lang="vi-VN" sz="1400">
                <a:solidFill>
                  <a:schemeClr val="tx1"/>
                </a:solidFill>
                <a:latin typeface="Times New Roman" panose="02020603050405020304" pitchFamily="18" charset="0"/>
                <a:cs typeface="Times New Roman" panose="02020603050405020304" pitchFamily="18" charset="0"/>
              </a:rPr>
              <a:t>Socket.IO cho phép mọi thứ realtime, kết nối 2 chiều giữa server và client. Socket.IO gồm 2 phần client-side library chạy trên browers, phần còn lại là server-side library cho nodeJS.</a:t>
            </a:r>
          </a:p>
          <a:p>
            <a:pPr algn="just"/>
            <a:endParaRPr lang="en-US" sz="1400">
              <a:solidFill>
                <a:schemeClr val="tx1"/>
              </a:solidFill>
              <a:latin typeface="Times New Roman" panose="02020603050405020304" pitchFamily="18" charset="0"/>
              <a:cs typeface="Times New Roman" panose="02020603050405020304" pitchFamily="18" charset="0"/>
            </a:endParaRPr>
          </a:p>
        </p:txBody>
      </p:sp>
      <p:sp>
        <p:nvSpPr>
          <p:cNvPr id="110" name="Title 9">
            <a:extLst>
              <a:ext uri="{FF2B5EF4-FFF2-40B4-BE49-F238E27FC236}">
                <a16:creationId xmlns:a16="http://schemas.microsoft.com/office/drawing/2014/main" id="{6F1612B9-DDCC-75E6-1DF4-497C15CDC9AE}"/>
              </a:ext>
            </a:extLst>
          </p:cNvPr>
          <p:cNvSpPr txBox="1">
            <a:spLocks/>
          </p:cNvSpPr>
          <p:nvPr/>
        </p:nvSpPr>
        <p:spPr>
          <a:xfrm>
            <a:off x="294294" y="47265"/>
            <a:ext cx="2760965" cy="478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4"/>
              </a:buClr>
              <a:buSzPts val="1800"/>
              <a:buFont typeface="Righteous"/>
              <a:buNone/>
              <a:defRPr sz="1800" b="0" i="0" u="none" strike="noStrike" cap="none">
                <a:solidFill>
                  <a:schemeClr val="accent4"/>
                </a:solidFill>
                <a:latin typeface="Righteous"/>
                <a:ea typeface="Righteous"/>
                <a:cs typeface="Righteous"/>
                <a:sym typeface="Righteous"/>
              </a:defRPr>
            </a:lvl1pPr>
            <a:lvl2pPr marR="0" lvl="1"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2pPr>
            <a:lvl3pPr marR="0" lvl="2"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3pPr>
            <a:lvl4pPr marR="0" lvl="3"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4pPr>
            <a:lvl5pPr marR="0" lvl="4"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5pPr>
            <a:lvl6pPr marR="0" lvl="5"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6pPr>
            <a:lvl7pPr marR="0" lvl="6"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7pPr>
            <a:lvl8pPr marR="0" lvl="7"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8pPr>
            <a:lvl9pPr marR="0" lvl="8"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9pPr>
          </a:lstStyle>
          <a:p>
            <a:pPr algn="just"/>
            <a:r>
              <a:rPr lang="en-US" sz="2800" b="1" dirty="0">
                <a:solidFill>
                  <a:schemeClr val="tx1"/>
                </a:solidFill>
                <a:latin typeface="Times New Roman" panose="02020603050405020304" pitchFamily="18" charset="0"/>
                <a:cs typeface="Times New Roman" panose="02020603050405020304" pitchFamily="18" charset="0"/>
              </a:rPr>
              <a:t>2.2 Backend</a:t>
            </a:r>
          </a:p>
        </p:txBody>
      </p:sp>
      <p:pic>
        <p:nvPicPr>
          <p:cNvPr id="111" name="Picture 110">
            <a:extLst>
              <a:ext uri="{FF2B5EF4-FFF2-40B4-BE49-F238E27FC236}">
                <a16:creationId xmlns:a16="http://schemas.microsoft.com/office/drawing/2014/main" id="{ABDF1AA4-0462-DB12-0E55-3C766BE07226}"/>
              </a:ext>
            </a:extLst>
          </p:cNvPr>
          <p:cNvPicPr>
            <a:picLocks noChangeAspect="1"/>
          </p:cNvPicPr>
          <p:nvPr/>
        </p:nvPicPr>
        <p:blipFill rotWithShape="1">
          <a:blip r:embed="rId3"/>
          <a:srcRect l="30580" t="47948" r="43333" b="21154"/>
          <a:stretch/>
        </p:blipFill>
        <p:spPr>
          <a:xfrm>
            <a:off x="2131475" y="1232946"/>
            <a:ext cx="747252" cy="497609"/>
          </a:xfrm>
          <a:prstGeom prst="rect">
            <a:avLst/>
          </a:prstGeom>
        </p:spPr>
      </p:pic>
      <p:pic>
        <p:nvPicPr>
          <p:cNvPr id="112" name="Picture 111" descr="Icon&#10;&#10;Description automatically generated with medium confidence">
            <a:extLst>
              <a:ext uri="{FF2B5EF4-FFF2-40B4-BE49-F238E27FC236}">
                <a16:creationId xmlns:a16="http://schemas.microsoft.com/office/drawing/2014/main" id="{65DEB8DB-D0F1-1154-7B3D-78A728BED9EC}"/>
              </a:ext>
            </a:extLst>
          </p:cNvPr>
          <p:cNvPicPr>
            <a:picLocks noChangeAspect="1"/>
          </p:cNvPicPr>
          <p:nvPr/>
        </p:nvPicPr>
        <p:blipFill>
          <a:blip r:embed="rId4"/>
          <a:stretch>
            <a:fillRect/>
          </a:stretch>
        </p:blipFill>
        <p:spPr>
          <a:xfrm>
            <a:off x="2022198" y="2995348"/>
            <a:ext cx="1047659" cy="400662"/>
          </a:xfrm>
          <a:prstGeom prst="rect">
            <a:avLst/>
          </a:prstGeom>
        </p:spPr>
      </p:pic>
      <p:pic>
        <p:nvPicPr>
          <p:cNvPr id="113" name="Picture 112" descr="A black and white logo&#10;&#10;Description automatically generated with low confidence">
            <a:extLst>
              <a:ext uri="{FF2B5EF4-FFF2-40B4-BE49-F238E27FC236}">
                <a16:creationId xmlns:a16="http://schemas.microsoft.com/office/drawing/2014/main" id="{F8B434FD-23D7-BC35-35A6-E4B197B6E6B7}"/>
              </a:ext>
            </a:extLst>
          </p:cNvPr>
          <p:cNvPicPr>
            <a:picLocks noChangeAspect="1"/>
          </p:cNvPicPr>
          <p:nvPr/>
        </p:nvPicPr>
        <p:blipFill>
          <a:blip r:embed="rId5"/>
          <a:stretch>
            <a:fillRect/>
          </a:stretch>
        </p:blipFill>
        <p:spPr>
          <a:xfrm>
            <a:off x="6259559" y="2943807"/>
            <a:ext cx="1050092" cy="503744"/>
          </a:xfrm>
          <a:prstGeom prst="rect">
            <a:avLst/>
          </a:prstGeom>
        </p:spPr>
      </p:pic>
      <p:pic>
        <p:nvPicPr>
          <p:cNvPr id="114" name="Picture 113">
            <a:extLst>
              <a:ext uri="{FF2B5EF4-FFF2-40B4-BE49-F238E27FC236}">
                <a16:creationId xmlns:a16="http://schemas.microsoft.com/office/drawing/2014/main" id="{82DEF687-6259-0BFC-5273-FBA2072F7264}"/>
              </a:ext>
            </a:extLst>
          </p:cNvPr>
          <p:cNvPicPr>
            <a:picLocks noChangeAspect="1"/>
          </p:cNvPicPr>
          <p:nvPr/>
        </p:nvPicPr>
        <p:blipFill rotWithShape="1">
          <a:blip r:embed="rId6"/>
          <a:srcRect l="30440" t="50567" r="44185" b="30574"/>
          <a:stretch/>
        </p:blipFill>
        <p:spPr>
          <a:xfrm>
            <a:off x="6687873" y="1266897"/>
            <a:ext cx="1128485" cy="47156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4"/>
        <p:cNvGrpSpPr/>
        <p:nvPr/>
      </p:nvGrpSpPr>
      <p:grpSpPr>
        <a:xfrm>
          <a:off x="0" y="0"/>
          <a:ext cx="0" cy="0"/>
          <a:chOff x="0" y="0"/>
          <a:chExt cx="0" cy="0"/>
        </a:xfrm>
      </p:grpSpPr>
      <p:sp>
        <p:nvSpPr>
          <p:cNvPr id="6" name="Title 1">
            <a:extLst>
              <a:ext uri="{FF2B5EF4-FFF2-40B4-BE49-F238E27FC236}">
                <a16:creationId xmlns:a16="http://schemas.microsoft.com/office/drawing/2014/main" id="{99FB0CF0-D45B-80F9-0725-1FE0C1883DAC}"/>
              </a:ext>
            </a:extLst>
          </p:cNvPr>
          <p:cNvSpPr>
            <a:spLocks noGrp="1"/>
          </p:cNvSpPr>
          <p:nvPr>
            <p:ph type="title"/>
          </p:nvPr>
        </p:nvSpPr>
        <p:spPr>
          <a:xfrm>
            <a:off x="606660" y="1056766"/>
            <a:ext cx="1635095" cy="561816"/>
          </a:xfrm>
        </p:spPr>
        <p:txBody>
          <a:bodyPr/>
          <a:lstStyle/>
          <a:p>
            <a:r>
              <a:rPr lang="en-US">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MongoDB</a:t>
            </a:r>
            <a:r>
              <a:rPr lang="en-US">
                <a:latin typeface="Times New Roman" panose="02020603050405020304" pitchFamily="18" charset="0"/>
                <a:cs typeface="Times New Roman" panose="02020603050405020304" pitchFamily="18" charset="0"/>
              </a:rPr>
              <a:t> </a:t>
            </a:r>
          </a:p>
        </p:txBody>
      </p:sp>
      <p:sp>
        <p:nvSpPr>
          <p:cNvPr id="7" name="Title 2">
            <a:extLst>
              <a:ext uri="{FF2B5EF4-FFF2-40B4-BE49-F238E27FC236}">
                <a16:creationId xmlns:a16="http://schemas.microsoft.com/office/drawing/2014/main" id="{2487EF54-DE5E-AFFE-9984-D290DF492253}"/>
              </a:ext>
            </a:extLst>
          </p:cNvPr>
          <p:cNvSpPr txBox="1">
            <a:spLocks/>
          </p:cNvSpPr>
          <p:nvPr/>
        </p:nvSpPr>
        <p:spPr>
          <a:xfrm>
            <a:off x="713225" y="2183056"/>
            <a:ext cx="6346500" cy="3291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a:latin typeface="Times New Roman" panose="02020603050405020304" pitchFamily="18" charset="0"/>
                <a:ea typeface="Calibri" panose="020F0502020204030204" pitchFamily="34" charset="0"/>
              </a:rPr>
              <a:t>Cloudinary</a:t>
            </a:r>
            <a:r>
              <a:rPr lang="en-US" sz="1800">
                <a:latin typeface="Times New Roman" panose="02020603050405020304" pitchFamily="18" charset="0"/>
                <a:ea typeface="Calibri" panose="020F0502020204030204" pitchFamily="34" charset="0"/>
              </a:rPr>
              <a:t> </a:t>
            </a:r>
            <a:endParaRPr lang="en-US">
              <a:latin typeface="Times New Roman" panose="02020603050405020304" pitchFamily="18" charset="0"/>
              <a:cs typeface="Times New Roman" panose="02020603050405020304" pitchFamily="18" charset="0"/>
            </a:endParaRPr>
          </a:p>
        </p:txBody>
      </p:sp>
      <p:sp>
        <p:nvSpPr>
          <p:cNvPr id="8" name="Subtitle 3">
            <a:extLst>
              <a:ext uri="{FF2B5EF4-FFF2-40B4-BE49-F238E27FC236}">
                <a16:creationId xmlns:a16="http://schemas.microsoft.com/office/drawing/2014/main" id="{EBD10734-5C15-0A53-EC6E-EF468227B44E}"/>
              </a:ext>
            </a:extLst>
          </p:cNvPr>
          <p:cNvSpPr txBox="1">
            <a:spLocks/>
          </p:cNvSpPr>
          <p:nvPr/>
        </p:nvSpPr>
        <p:spPr>
          <a:xfrm>
            <a:off x="1111827" y="2533380"/>
            <a:ext cx="5947898" cy="68026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a:solidFill>
                  <a:schemeClr val="tx1"/>
                </a:solidFill>
                <a:latin typeface="Times New Roman" panose="02020603050405020304" pitchFamily="18" charset="0"/>
                <a:ea typeface="Calibri" panose="020F0502020204030204" pitchFamily="34" charset="0"/>
                <a:cs typeface="Times New Roman" panose="02020603050405020304" pitchFamily="18" charset="0"/>
              </a:rPr>
              <a:t>Cloudinary  là Dịch vụ lưu trữ đám mây.Nó cung cấp một giải pháp quản lý hình ảnh, video</a:t>
            </a:r>
            <a:r>
              <a:rPr lang="en-US" spc="-5">
                <a:solidFill>
                  <a:schemeClr val="tx1"/>
                </a:solidFill>
                <a:latin typeface="Times New Roman" panose="02020603050405020304" pitchFamily="18" charset="0"/>
                <a:ea typeface="Calibri" panose="020F0502020204030204" pitchFamily="34" charset="0"/>
                <a:cs typeface="Times New Roman" panose="02020603050405020304" pitchFamily="18" charset="0"/>
              </a:rPr>
              <a:t> bao gồm upload, lưu trữ, thao tác, tối ưu hóa.</a:t>
            </a:r>
            <a:endParaRPr lang="en-US">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
        <p:nvSpPr>
          <p:cNvPr id="9" name="Subtitle 4">
            <a:extLst>
              <a:ext uri="{FF2B5EF4-FFF2-40B4-BE49-F238E27FC236}">
                <a16:creationId xmlns:a16="http://schemas.microsoft.com/office/drawing/2014/main" id="{28AF1E15-98BD-A1C8-FB39-E2CD15CE2F49}"/>
              </a:ext>
            </a:extLst>
          </p:cNvPr>
          <p:cNvSpPr txBox="1">
            <a:spLocks/>
          </p:cNvSpPr>
          <p:nvPr/>
        </p:nvSpPr>
        <p:spPr>
          <a:xfrm>
            <a:off x="1024978" y="1550700"/>
            <a:ext cx="6346500" cy="56181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vi-VN">
                <a:latin typeface="+mj-lt"/>
              </a:rPr>
              <a:t>MongoDB là một hệ quản trị cơ sở dữ liệu mã nguồn mở, là CSDL thuộc</a:t>
            </a:r>
            <a:r>
              <a:rPr lang="en-US">
                <a:latin typeface="+mj-lt"/>
              </a:rPr>
              <a:t> </a:t>
            </a:r>
            <a:r>
              <a:rPr lang="vi-VN">
                <a:latin typeface="+mj-lt"/>
              </a:rPr>
              <a:t>NoSql và được hàng triệu người sử dụng</a:t>
            </a:r>
            <a:r>
              <a:rPr lang="vi-VN"/>
              <a:t>.</a:t>
            </a:r>
          </a:p>
          <a:p>
            <a:pPr algn="just"/>
            <a:endParaRPr lang="en-US">
              <a:latin typeface="Times New Roman" panose="02020603050405020304" pitchFamily="18" charset="0"/>
              <a:cs typeface="Times New Roman" panose="02020603050405020304" pitchFamily="18" charset="0"/>
            </a:endParaRPr>
          </a:p>
        </p:txBody>
      </p:sp>
      <p:sp>
        <p:nvSpPr>
          <p:cNvPr id="10" name="Title 5">
            <a:extLst>
              <a:ext uri="{FF2B5EF4-FFF2-40B4-BE49-F238E27FC236}">
                <a16:creationId xmlns:a16="http://schemas.microsoft.com/office/drawing/2014/main" id="{BE98B3F6-7618-7C64-E6E8-3E03D768E484}"/>
              </a:ext>
            </a:extLst>
          </p:cNvPr>
          <p:cNvSpPr txBox="1">
            <a:spLocks/>
          </p:cNvSpPr>
          <p:nvPr/>
        </p:nvSpPr>
        <p:spPr>
          <a:xfrm>
            <a:off x="227026" y="92499"/>
            <a:ext cx="7717500" cy="4782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latin typeface="Times New Roman" panose="02020603050405020304" pitchFamily="18" charset="0"/>
                <a:cs typeface="Times New Roman" panose="02020603050405020304" pitchFamily="18" charset="0"/>
              </a:rPr>
              <a:t>2.3 Database</a:t>
            </a:r>
          </a:p>
        </p:txBody>
      </p:sp>
      <p:pic>
        <p:nvPicPr>
          <p:cNvPr id="11" name="Picture 10">
            <a:extLst>
              <a:ext uri="{FF2B5EF4-FFF2-40B4-BE49-F238E27FC236}">
                <a16:creationId xmlns:a16="http://schemas.microsoft.com/office/drawing/2014/main" id="{3EB1F1BC-91F7-C92D-12C5-C7FB40B905A6}"/>
              </a:ext>
            </a:extLst>
          </p:cNvPr>
          <p:cNvPicPr>
            <a:picLocks noChangeAspect="1"/>
          </p:cNvPicPr>
          <p:nvPr/>
        </p:nvPicPr>
        <p:blipFill rotWithShape="1">
          <a:blip r:embed="rId3"/>
          <a:srcRect l="242" t="19215" r="86927" b="70312"/>
          <a:stretch/>
        </p:blipFill>
        <p:spPr>
          <a:xfrm>
            <a:off x="7323245" y="1032311"/>
            <a:ext cx="1553102" cy="958645"/>
          </a:xfrm>
          <a:prstGeom prst="rect">
            <a:avLst/>
          </a:prstGeom>
        </p:spPr>
      </p:pic>
      <p:pic>
        <p:nvPicPr>
          <p:cNvPr id="12" name="Picture 11">
            <a:extLst>
              <a:ext uri="{FF2B5EF4-FFF2-40B4-BE49-F238E27FC236}">
                <a16:creationId xmlns:a16="http://schemas.microsoft.com/office/drawing/2014/main" id="{513C2EE0-E3EA-EA46-A51B-B9EDDC2A0987}"/>
              </a:ext>
            </a:extLst>
          </p:cNvPr>
          <p:cNvPicPr>
            <a:picLocks noChangeAspect="1"/>
          </p:cNvPicPr>
          <p:nvPr/>
        </p:nvPicPr>
        <p:blipFill rotWithShape="1">
          <a:blip r:embed="rId4"/>
          <a:srcRect l="52581" t="31349" r="25806" b="45709"/>
          <a:stretch/>
        </p:blipFill>
        <p:spPr>
          <a:xfrm>
            <a:off x="7371478" y="2350716"/>
            <a:ext cx="1374281" cy="680269"/>
          </a:xfrm>
          <a:prstGeom prst="rect">
            <a:avLst/>
          </a:prstGeom>
        </p:spPr>
      </p:pic>
      <p:sp>
        <p:nvSpPr>
          <p:cNvPr id="13" name="Subtitle 3">
            <a:extLst>
              <a:ext uri="{FF2B5EF4-FFF2-40B4-BE49-F238E27FC236}">
                <a16:creationId xmlns:a16="http://schemas.microsoft.com/office/drawing/2014/main" id="{0B155D82-7DF0-77D4-1D48-0CD47D7E0490}"/>
              </a:ext>
            </a:extLst>
          </p:cNvPr>
          <p:cNvSpPr txBox="1">
            <a:spLocks/>
          </p:cNvSpPr>
          <p:nvPr/>
        </p:nvSpPr>
        <p:spPr>
          <a:xfrm>
            <a:off x="713225" y="3524918"/>
            <a:ext cx="6346500" cy="13420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800"/>
              <a:buFont typeface="Red Hat Text"/>
              <a:buNone/>
              <a:defRPr sz="1400" b="0" i="0" u="none" strike="noStrike" cap="none">
                <a:solidFill>
                  <a:schemeClr val="dk1"/>
                </a:solidFill>
                <a:latin typeface="Red Hat Text"/>
                <a:ea typeface="Red Hat Text"/>
                <a:cs typeface="Red Hat Text"/>
                <a:sym typeface="Red Hat Text"/>
              </a:defRPr>
            </a:lvl1pPr>
            <a:lvl2pPr marL="914400" marR="0" lvl="1" indent="-317500" algn="ctr" rtl="0">
              <a:lnSpc>
                <a:spcPct val="100000"/>
              </a:lnSpc>
              <a:spcBef>
                <a:spcPts val="0"/>
              </a:spcBef>
              <a:spcAft>
                <a:spcPts val="0"/>
              </a:spcAft>
              <a:buClr>
                <a:schemeClr val="dk1"/>
              </a:buClr>
              <a:buSzPts val="2800"/>
              <a:buFont typeface="Red Hat Text"/>
              <a:buNone/>
              <a:defRPr sz="2800" b="0" i="0" u="none" strike="noStrike" cap="none">
                <a:solidFill>
                  <a:schemeClr val="dk1"/>
                </a:solidFill>
                <a:latin typeface="Red Hat Text"/>
                <a:ea typeface="Red Hat Text"/>
                <a:cs typeface="Red Hat Text"/>
                <a:sym typeface="Red Hat Text"/>
              </a:defRPr>
            </a:lvl2pPr>
            <a:lvl3pPr marL="1371600" marR="0" lvl="2" indent="-317500" algn="ctr" rtl="0">
              <a:lnSpc>
                <a:spcPct val="100000"/>
              </a:lnSpc>
              <a:spcBef>
                <a:spcPts val="0"/>
              </a:spcBef>
              <a:spcAft>
                <a:spcPts val="0"/>
              </a:spcAft>
              <a:buClr>
                <a:schemeClr val="dk1"/>
              </a:buClr>
              <a:buSzPts val="2800"/>
              <a:buFont typeface="Red Hat Text"/>
              <a:buNone/>
              <a:defRPr sz="2800" b="0" i="0" u="none" strike="noStrike" cap="none">
                <a:solidFill>
                  <a:schemeClr val="dk1"/>
                </a:solidFill>
                <a:latin typeface="Red Hat Text"/>
                <a:ea typeface="Red Hat Text"/>
                <a:cs typeface="Red Hat Text"/>
                <a:sym typeface="Red Hat Text"/>
              </a:defRPr>
            </a:lvl3pPr>
            <a:lvl4pPr marL="1828800" marR="0" lvl="3" indent="-317500" algn="ctr" rtl="0">
              <a:lnSpc>
                <a:spcPct val="100000"/>
              </a:lnSpc>
              <a:spcBef>
                <a:spcPts val="0"/>
              </a:spcBef>
              <a:spcAft>
                <a:spcPts val="0"/>
              </a:spcAft>
              <a:buClr>
                <a:schemeClr val="dk1"/>
              </a:buClr>
              <a:buSzPts val="2800"/>
              <a:buFont typeface="Red Hat Text"/>
              <a:buNone/>
              <a:defRPr sz="2800" b="0" i="0" u="none" strike="noStrike" cap="none">
                <a:solidFill>
                  <a:schemeClr val="dk1"/>
                </a:solidFill>
                <a:latin typeface="Red Hat Text"/>
                <a:ea typeface="Red Hat Text"/>
                <a:cs typeface="Red Hat Text"/>
                <a:sym typeface="Red Hat Text"/>
              </a:defRPr>
            </a:lvl4pPr>
            <a:lvl5pPr marL="2286000" marR="0" lvl="4" indent="-317500" algn="ctr" rtl="0">
              <a:lnSpc>
                <a:spcPct val="100000"/>
              </a:lnSpc>
              <a:spcBef>
                <a:spcPts val="0"/>
              </a:spcBef>
              <a:spcAft>
                <a:spcPts val="0"/>
              </a:spcAft>
              <a:buClr>
                <a:schemeClr val="dk1"/>
              </a:buClr>
              <a:buSzPts val="2800"/>
              <a:buFont typeface="Red Hat Text"/>
              <a:buNone/>
              <a:defRPr sz="2800" b="0" i="0" u="none" strike="noStrike" cap="none">
                <a:solidFill>
                  <a:schemeClr val="dk1"/>
                </a:solidFill>
                <a:latin typeface="Red Hat Text"/>
                <a:ea typeface="Red Hat Text"/>
                <a:cs typeface="Red Hat Text"/>
                <a:sym typeface="Red Hat Text"/>
              </a:defRPr>
            </a:lvl5pPr>
            <a:lvl6pPr marL="2743200" marR="0" lvl="5" indent="-317500" algn="ctr" rtl="0">
              <a:lnSpc>
                <a:spcPct val="100000"/>
              </a:lnSpc>
              <a:spcBef>
                <a:spcPts val="0"/>
              </a:spcBef>
              <a:spcAft>
                <a:spcPts val="0"/>
              </a:spcAft>
              <a:buClr>
                <a:schemeClr val="dk1"/>
              </a:buClr>
              <a:buSzPts val="2800"/>
              <a:buFont typeface="Red Hat Text"/>
              <a:buNone/>
              <a:defRPr sz="2800" b="0" i="0" u="none" strike="noStrike" cap="none">
                <a:solidFill>
                  <a:schemeClr val="dk1"/>
                </a:solidFill>
                <a:latin typeface="Red Hat Text"/>
                <a:ea typeface="Red Hat Text"/>
                <a:cs typeface="Red Hat Text"/>
                <a:sym typeface="Red Hat Text"/>
              </a:defRPr>
            </a:lvl6pPr>
            <a:lvl7pPr marL="3200400" marR="0" lvl="6" indent="-317500" algn="ctr" rtl="0">
              <a:lnSpc>
                <a:spcPct val="100000"/>
              </a:lnSpc>
              <a:spcBef>
                <a:spcPts val="0"/>
              </a:spcBef>
              <a:spcAft>
                <a:spcPts val="0"/>
              </a:spcAft>
              <a:buClr>
                <a:schemeClr val="dk1"/>
              </a:buClr>
              <a:buSzPts val="2800"/>
              <a:buFont typeface="Red Hat Text"/>
              <a:buNone/>
              <a:defRPr sz="2800" b="0" i="0" u="none" strike="noStrike" cap="none">
                <a:solidFill>
                  <a:schemeClr val="dk1"/>
                </a:solidFill>
                <a:latin typeface="Red Hat Text"/>
                <a:ea typeface="Red Hat Text"/>
                <a:cs typeface="Red Hat Text"/>
                <a:sym typeface="Red Hat Text"/>
              </a:defRPr>
            </a:lvl7pPr>
            <a:lvl8pPr marL="3657600" marR="0" lvl="7" indent="-317500" algn="ctr" rtl="0">
              <a:lnSpc>
                <a:spcPct val="100000"/>
              </a:lnSpc>
              <a:spcBef>
                <a:spcPts val="0"/>
              </a:spcBef>
              <a:spcAft>
                <a:spcPts val="0"/>
              </a:spcAft>
              <a:buClr>
                <a:schemeClr val="dk1"/>
              </a:buClr>
              <a:buSzPts val="2800"/>
              <a:buFont typeface="Red Hat Text"/>
              <a:buNone/>
              <a:defRPr sz="2800" b="0" i="0" u="none" strike="noStrike" cap="none">
                <a:solidFill>
                  <a:schemeClr val="dk1"/>
                </a:solidFill>
                <a:latin typeface="Red Hat Text"/>
                <a:ea typeface="Red Hat Text"/>
                <a:cs typeface="Red Hat Text"/>
                <a:sym typeface="Red Hat Text"/>
              </a:defRPr>
            </a:lvl8pPr>
            <a:lvl9pPr marL="4114800" marR="0" lvl="8" indent="-317500" algn="ctr" rtl="0">
              <a:lnSpc>
                <a:spcPct val="100000"/>
              </a:lnSpc>
              <a:spcBef>
                <a:spcPts val="0"/>
              </a:spcBef>
              <a:spcAft>
                <a:spcPts val="0"/>
              </a:spcAft>
              <a:buClr>
                <a:schemeClr val="dk1"/>
              </a:buClr>
              <a:buSzPts val="2800"/>
              <a:buFont typeface="Red Hat Text"/>
              <a:buNone/>
              <a:defRPr sz="2800" b="0" i="0" u="none" strike="noStrike" cap="none">
                <a:solidFill>
                  <a:schemeClr val="dk1"/>
                </a:solidFill>
                <a:latin typeface="Red Hat Text"/>
                <a:ea typeface="Red Hat Text"/>
                <a:cs typeface="Red Hat Text"/>
                <a:sym typeface="Red Hat Text"/>
              </a:defRPr>
            </a:lvl9pPr>
          </a:lstStyle>
          <a:p>
            <a:pPr algn="just">
              <a:spcAft>
                <a:spcPts val="800"/>
              </a:spcAft>
            </a:pPr>
            <a:r>
              <a:rPr lang="en-US" spc="-5">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MongoDB Atlas là cloud database của MongoDB được ra mắt vào năm 2016 chạy trên AWS, Microsoft Azure và Google Cloud Platform.</a:t>
            </a:r>
            <a:r>
              <a:rPr lang="en-US">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Nó cũng cung cấp rất nhiều các công cụ để quản lý khai thác, phân tích dữ liệu.</a:t>
            </a:r>
          </a:p>
          <a:p>
            <a:endParaRPr lang="en-US">
              <a:solidFill>
                <a:schemeClr val="tx1"/>
              </a:solidFill>
              <a:latin typeface="Times New Roman" panose="02020603050405020304" pitchFamily="18" charset="0"/>
              <a:cs typeface="Times New Roman" panose="02020603050405020304" pitchFamily="18" charset="0"/>
            </a:endParaRPr>
          </a:p>
        </p:txBody>
      </p:sp>
      <p:sp>
        <p:nvSpPr>
          <p:cNvPr id="14" name="Title 2">
            <a:extLst>
              <a:ext uri="{FF2B5EF4-FFF2-40B4-BE49-F238E27FC236}">
                <a16:creationId xmlns:a16="http://schemas.microsoft.com/office/drawing/2014/main" id="{4009F215-7395-A081-15F4-D2D033701B5E}"/>
              </a:ext>
            </a:extLst>
          </p:cNvPr>
          <p:cNvSpPr txBox="1">
            <a:spLocks/>
          </p:cNvSpPr>
          <p:nvPr/>
        </p:nvSpPr>
        <p:spPr>
          <a:xfrm>
            <a:off x="713225" y="3234187"/>
            <a:ext cx="6346500" cy="329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udiowide"/>
              <a:buNone/>
              <a:defRPr sz="2200" b="1" i="0" u="none" strike="noStrike" cap="none">
                <a:solidFill>
                  <a:schemeClr val="dk1"/>
                </a:solidFill>
                <a:latin typeface="Audiowide"/>
                <a:ea typeface="Audiowide"/>
                <a:cs typeface="Audiowide"/>
                <a:sym typeface="Audiowide"/>
              </a:defRPr>
            </a:lvl1pPr>
            <a:lvl2pPr marR="0" lvl="1" algn="l" rtl="0">
              <a:lnSpc>
                <a:spcPct val="100000"/>
              </a:lnSpc>
              <a:spcBef>
                <a:spcPts val="0"/>
              </a:spcBef>
              <a:spcAft>
                <a:spcPts val="0"/>
              </a:spcAft>
              <a:buClr>
                <a:schemeClr val="dk1"/>
              </a:buClr>
              <a:buSzPts val="3000"/>
              <a:buFont typeface="Audiowide"/>
              <a:buNone/>
              <a:defRPr sz="3000" b="1" i="0" u="none" strike="noStrike" cap="none">
                <a:solidFill>
                  <a:schemeClr val="dk1"/>
                </a:solidFill>
                <a:latin typeface="Audiowide"/>
                <a:ea typeface="Audiowide"/>
                <a:cs typeface="Audiowide"/>
                <a:sym typeface="Audiowide"/>
              </a:defRPr>
            </a:lvl2pPr>
            <a:lvl3pPr marR="0" lvl="2" algn="l" rtl="0">
              <a:lnSpc>
                <a:spcPct val="100000"/>
              </a:lnSpc>
              <a:spcBef>
                <a:spcPts val="0"/>
              </a:spcBef>
              <a:spcAft>
                <a:spcPts val="0"/>
              </a:spcAft>
              <a:buClr>
                <a:schemeClr val="dk1"/>
              </a:buClr>
              <a:buSzPts val="3000"/>
              <a:buFont typeface="Audiowide"/>
              <a:buNone/>
              <a:defRPr sz="3000" b="1" i="0" u="none" strike="noStrike" cap="none">
                <a:solidFill>
                  <a:schemeClr val="dk1"/>
                </a:solidFill>
                <a:latin typeface="Audiowide"/>
                <a:ea typeface="Audiowide"/>
                <a:cs typeface="Audiowide"/>
                <a:sym typeface="Audiowide"/>
              </a:defRPr>
            </a:lvl3pPr>
            <a:lvl4pPr marR="0" lvl="3" algn="l" rtl="0">
              <a:lnSpc>
                <a:spcPct val="100000"/>
              </a:lnSpc>
              <a:spcBef>
                <a:spcPts val="0"/>
              </a:spcBef>
              <a:spcAft>
                <a:spcPts val="0"/>
              </a:spcAft>
              <a:buClr>
                <a:schemeClr val="dk1"/>
              </a:buClr>
              <a:buSzPts val="3000"/>
              <a:buFont typeface="Audiowide"/>
              <a:buNone/>
              <a:defRPr sz="3000" b="1" i="0" u="none" strike="noStrike" cap="none">
                <a:solidFill>
                  <a:schemeClr val="dk1"/>
                </a:solidFill>
                <a:latin typeface="Audiowide"/>
                <a:ea typeface="Audiowide"/>
                <a:cs typeface="Audiowide"/>
                <a:sym typeface="Audiowide"/>
              </a:defRPr>
            </a:lvl4pPr>
            <a:lvl5pPr marR="0" lvl="4" algn="l" rtl="0">
              <a:lnSpc>
                <a:spcPct val="100000"/>
              </a:lnSpc>
              <a:spcBef>
                <a:spcPts val="0"/>
              </a:spcBef>
              <a:spcAft>
                <a:spcPts val="0"/>
              </a:spcAft>
              <a:buClr>
                <a:schemeClr val="dk1"/>
              </a:buClr>
              <a:buSzPts val="3000"/>
              <a:buFont typeface="Audiowide"/>
              <a:buNone/>
              <a:defRPr sz="3000" b="1" i="0" u="none" strike="noStrike" cap="none">
                <a:solidFill>
                  <a:schemeClr val="dk1"/>
                </a:solidFill>
                <a:latin typeface="Audiowide"/>
                <a:ea typeface="Audiowide"/>
                <a:cs typeface="Audiowide"/>
                <a:sym typeface="Audiowide"/>
              </a:defRPr>
            </a:lvl5pPr>
            <a:lvl6pPr marR="0" lvl="5" algn="l" rtl="0">
              <a:lnSpc>
                <a:spcPct val="100000"/>
              </a:lnSpc>
              <a:spcBef>
                <a:spcPts val="0"/>
              </a:spcBef>
              <a:spcAft>
                <a:spcPts val="0"/>
              </a:spcAft>
              <a:buClr>
                <a:schemeClr val="dk1"/>
              </a:buClr>
              <a:buSzPts val="3000"/>
              <a:buFont typeface="Audiowide"/>
              <a:buNone/>
              <a:defRPr sz="3000" b="1" i="0" u="none" strike="noStrike" cap="none">
                <a:solidFill>
                  <a:schemeClr val="dk1"/>
                </a:solidFill>
                <a:latin typeface="Audiowide"/>
                <a:ea typeface="Audiowide"/>
                <a:cs typeface="Audiowide"/>
                <a:sym typeface="Audiowide"/>
              </a:defRPr>
            </a:lvl6pPr>
            <a:lvl7pPr marR="0" lvl="6" algn="l" rtl="0">
              <a:lnSpc>
                <a:spcPct val="100000"/>
              </a:lnSpc>
              <a:spcBef>
                <a:spcPts val="0"/>
              </a:spcBef>
              <a:spcAft>
                <a:spcPts val="0"/>
              </a:spcAft>
              <a:buClr>
                <a:schemeClr val="dk1"/>
              </a:buClr>
              <a:buSzPts val="3000"/>
              <a:buFont typeface="Audiowide"/>
              <a:buNone/>
              <a:defRPr sz="3000" b="1" i="0" u="none" strike="noStrike" cap="none">
                <a:solidFill>
                  <a:schemeClr val="dk1"/>
                </a:solidFill>
                <a:latin typeface="Audiowide"/>
                <a:ea typeface="Audiowide"/>
                <a:cs typeface="Audiowide"/>
                <a:sym typeface="Audiowide"/>
              </a:defRPr>
            </a:lvl7pPr>
            <a:lvl8pPr marR="0" lvl="7" algn="l" rtl="0">
              <a:lnSpc>
                <a:spcPct val="100000"/>
              </a:lnSpc>
              <a:spcBef>
                <a:spcPts val="0"/>
              </a:spcBef>
              <a:spcAft>
                <a:spcPts val="0"/>
              </a:spcAft>
              <a:buClr>
                <a:schemeClr val="dk1"/>
              </a:buClr>
              <a:buSzPts val="3000"/>
              <a:buFont typeface="Audiowide"/>
              <a:buNone/>
              <a:defRPr sz="3000" b="1" i="0" u="none" strike="noStrike" cap="none">
                <a:solidFill>
                  <a:schemeClr val="dk1"/>
                </a:solidFill>
                <a:latin typeface="Audiowide"/>
                <a:ea typeface="Audiowide"/>
                <a:cs typeface="Audiowide"/>
                <a:sym typeface="Audiowide"/>
              </a:defRPr>
            </a:lvl8pPr>
            <a:lvl9pPr marR="0" lvl="8" algn="l" rtl="0">
              <a:lnSpc>
                <a:spcPct val="100000"/>
              </a:lnSpc>
              <a:spcBef>
                <a:spcPts val="0"/>
              </a:spcBef>
              <a:spcAft>
                <a:spcPts val="0"/>
              </a:spcAft>
              <a:buClr>
                <a:schemeClr val="dk1"/>
              </a:buClr>
              <a:buSzPts val="3000"/>
              <a:buFont typeface="Audiowide"/>
              <a:buNone/>
              <a:defRPr sz="3000" b="1" i="0" u="none" strike="noStrike" cap="none">
                <a:solidFill>
                  <a:schemeClr val="dk1"/>
                </a:solidFill>
                <a:latin typeface="Audiowide"/>
                <a:ea typeface="Audiowide"/>
                <a:cs typeface="Audiowide"/>
                <a:sym typeface="Audiowide"/>
              </a:defRPr>
            </a:lvl9pPr>
          </a:lstStyle>
          <a:p>
            <a:r>
              <a:rPr lang="en-US" sz="1800" b="0">
                <a:effectLst/>
                <a:latin typeface="Times New Roman" panose="02020603050405020304" pitchFamily="18" charset="0"/>
                <a:ea typeface="Calibri" panose="020F0502020204030204" pitchFamily="34" charset="0"/>
              </a:rPr>
              <a:t>Cloud Mongo Atlas </a:t>
            </a:r>
            <a:endParaRPr lang="en-US" b="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4495B4C8-BE9B-F55B-D25E-EA1A762DEBE2}"/>
              </a:ext>
            </a:extLst>
          </p:cNvPr>
          <p:cNvPicPr>
            <a:picLocks noChangeAspect="1"/>
          </p:cNvPicPr>
          <p:nvPr/>
        </p:nvPicPr>
        <p:blipFill rotWithShape="1">
          <a:blip r:embed="rId5"/>
          <a:srcRect l="52150" t="31348" r="22794" b="44944"/>
          <a:stretch/>
        </p:blipFill>
        <p:spPr>
          <a:xfrm>
            <a:off x="7412656" y="3515673"/>
            <a:ext cx="1374280" cy="680269"/>
          </a:xfrm>
          <a:prstGeom prst="rect">
            <a:avLst/>
          </a:prstGeom>
        </p:spPr>
      </p:pic>
    </p:spTree>
  </p:cSld>
  <p:clrMapOvr>
    <a:masterClrMapping/>
  </p:clrMapOvr>
</p:sld>
</file>

<file path=ppt/theme/theme1.xml><?xml version="1.0" encoding="utf-8"?>
<a:theme xmlns:a="http://schemas.openxmlformats.org/drawingml/2006/main" name="TOWN HALL BUSINESS PLAN">
  <a:themeElements>
    <a:clrScheme name="Simple Light">
      <a:dk1>
        <a:srgbClr val="000000"/>
      </a:dk1>
      <a:lt1>
        <a:srgbClr val="FFFFFF"/>
      </a:lt1>
      <a:dk2>
        <a:srgbClr val="595959"/>
      </a:dk2>
      <a:lt2>
        <a:srgbClr val="EEEEEE"/>
      </a:lt2>
      <a:accent1>
        <a:srgbClr val="A3CAF7"/>
      </a:accent1>
      <a:accent2>
        <a:srgbClr val="EB573D"/>
      </a:accent2>
      <a:accent3>
        <a:srgbClr val="5FA4AB"/>
      </a:accent3>
      <a:accent4>
        <a:srgbClr val="051934"/>
      </a:accent4>
      <a:accent5>
        <a:srgbClr val="F8C379"/>
      </a:accent5>
      <a:accent6>
        <a:srgbClr val="FA9778"/>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935</Words>
  <Application>Microsoft Office PowerPoint</Application>
  <PresentationFormat>On-screen Show (16:9)</PresentationFormat>
  <Paragraphs>102</Paragraphs>
  <Slides>19</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Audiowide</vt:lpstr>
      <vt:lpstr>Red Hat Text</vt:lpstr>
      <vt:lpstr>Righteous</vt:lpstr>
      <vt:lpstr>Wingdings</vt:lpstr>
      <vt:lpstr>Arial</vt:lpstr>
      <vt:lpstr>Times New Roman</vt:lpstr>
      <vt:lpstr>Open Sans</vt:lpstr>
      <vt:lpstr>Sen ExtraBold</vt:lpstr>
      <vt:lpstr>TOWN HALL BUSINESS PLAN</vt:lpstr>
      <vt:lpstr>PowerPoint Presentation</vt:lpstr>
      <vt:lpstr>Giới Thiệu</vt:lpstr>
      <vt:lpstr>Giới thiệu</vt:lpstr>
      <vt:lpstr>1.1 Giới thiệu đề tài </vt:lpstr>
      <vt:lpstr> 1.2 Giới thiệu dự án QMNets (https://qmnets.social)</vt:lpstr>
      <vt:lpstr>Công nghệ và công cụ sử dụng</vt:lpstr>
      <vt:lpstr>ReactJS</vt:lpstr>
      <vt:lpstr>NodeJS </vt:lpstr>
      <vt:lpstr> MongoDB </vt:lpstr>
      <vt:lpstr>Phân tích thiết kế hệ thống</vt:lpstr>
      <vt:lpstr>3.3 Sơ Đồ Usecase Thành Viên và Admin</vt:lpstr>
      <vt:lpstr>3.4 Lược đồ ERD</vt:lpstr>
      <vt:lpstr>Demo</vt:lpstr>
      <vt:lpstr>Tổng kết</vt:lpstr>
      <vt:lpstr>Áp dụng công nghệ mới vào dự án</vt:lpstr>
      <vt:lpstr>Dự án chưa tương thích với điện thoại</vt:lpstr>
      <vt:lpstr>PowerPoint Presentation</vt:lpstr>
      <vt:lpstr>Câu hỏi và trả lời</vt:lpstr>
      <vt:lpstr>Cảm ơn quý thầy cô và các bạn đã lắng nghe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Quân</cp:lastModifiedBy>
  <cp:revision>23</cp:revision>
  <dcterms:modified xsi:type="dcterms:W3CDTF">2022-07-20T11:35:40Z</dcterms:modified>
</cp:coreProperties>
</file>