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A394-C536-91F3-BE97-DE55EE0BD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E49FD-2E50-5735-987D-2C0F11B57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DFCE7-1E72-2412-F651-16193F20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772D-F51A-3041-B72C-1FE5E7C0875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886F3-29C6-5967-D45F-43F242DB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D77EF-3BDD-6279-BA01-583AA53F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5335-0E4A-2942-959E-048378DB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9FB1-EF4A-5740-284C-6EE09489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3B1F6-17A7-51F1-B8AE-B76F8745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8046-D6E4-EC02-0D45-3FE290A6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772D-F51A-3041-B72C-1FE5E7C0875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3D1E5-0BA7-25F4-6AF8-07F6ACBD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552EC-FEC7-D741-B41F-2B74F4E4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5335-0E4A-2942-959E-048378DB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48FC1-6EE7-DA5C-555A-97F2042A5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D88BC-3047-C8CB-D11A-E41B7115F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3AAD-750B-41C9-4D6D-80013826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772D-F51A-3041-B72C-1FE5E7C0875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8B273-0F67-1181-6546-7C9D0FA9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2BAF-680A-9635-0CD6-1F47D6E6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5335-0E4A-2942-959E-048378DB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25A0-DFFE-4484-4686-6467EB7B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DF1D-4446-E8C4-A109-73F79CF8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F301C-FA53-52AA-704C-FD74498D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772D-F51A-3041-B72C-1FE5E7C0875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64D3-5828-9DB0-FC1A-86E4EA07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6AC8-9406-3FE8-958C-B394E15D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5335-0E4A-2942-959E-048378DB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8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2B8E-A0BD-E6D2-EB16-4F441D23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B9FB-2C7B-A0E6-D9AF-27EF75AA2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ECAA-F715-20ED-2FD5-618FF785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772D-F51A-3041-B72C-1FE5E7C0875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CA78-2D8B-21CE-E551-7F710B9E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8403-8836-9454-283D-4265635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5335-0E4A-2942-959E-048378DB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7F5E-B74A-0E96-36EE-C7135527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FCA6-F7C8-82D8-16EB-42D84BF0A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8085A-1F8D-9B22-7748-71EFAA5CB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F00EC-0F34-D2D0-35DD-8854EAF9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772D-F51A-3041-B72C-1FE5E7C0875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D00C0-14E1-845D-7FE3-1AB89B2E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D103-E0E9-F50C-A150-6D13C072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5335-0E4A-2942-959E-048378DB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9563-918D-AF12-9C13-F5CDF9B9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88C4A-727D-7915-9C64-15F18F5B5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3FAF0-706F-88C3-2B95-90D605E55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B6ED3-6564-8EEF-5D8D-F0B8973F9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81EBD-E4C7-687C-449D-DC54316A2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1E955-15DF-9D2D-9E19-4628C7EB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772D-F51A-3041-B72C-1FE5E7C0875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32495-7683-45EB-C253-88AB2966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D4D65-6F73-353C-BBD3-8A282BA7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5335-0E4A-2942-959E-048378DB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6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DD60-FE60-FD03-4DEF-D5EFE153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5E133-028B-380C-246A-979AAAE9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772D-F51A-3041-B72C-1FE5E7C0875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3297B-269C-2A4B-2B64-4D78E0F2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C770A-6CC9-1030-65E9-D6F87760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5335-0E4A-2942-959E-048378DB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9C79C-EA65-FAD7-7C28-7EB3D1FD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772D-F51A-3041-B72C-1FE5E7C0875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F7553-CF24-9209-2E6F-8AADBFD7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08E9-F029-2B05-A621-877DFD95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5335-0E4A-2942-959E-048378DB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7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E1F0-6782-3476-A3FF-436D8E90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4E6E-C950-3341-F3E8-460C950DF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2FACC-12A9-FCCB-078D-0F2865A60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09B77-F368-2CA6-1593-6A5AACB3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772D-F51A-3041-B72C-1FE5E7C0875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42D7D-638F-7EB5-7635-2F84B63A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350A4-BC91-3AA9-A05E-8E0EBFB4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5335-0E4A-2942-959E-048378DB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C59B-A7CB-D942-0785-8FD1F999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05E82-2B6F-37F0-F9D8-9857E1048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DCDDB-385F-05AF-ABA3-BAD72E81B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D8A89-3C31-B5A1-AC5D-61E45691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772D-F51A-3041-B72C-1FE5E7C0875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8745C-5CCC-64DE-6C9E-6AD4EC28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8863-104C-5123-5818-2C59B00D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5335-0E4A-2942-959E-048378DB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86ED8-7291-A4CE-F61B-45F9C0D4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88540-2378-7473-C199-793E14D2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4C6A-3A81-A053-D8AE-FDF8428F3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772D-F51A-3041-B72C-1FE5E7C08758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23FB4-5D60-C0A4-9612-06CAF8A0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C002-8CB8-E4CC-77B5-B511458F9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5335-0E4A-2942-959E-048378DB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A3B5F-C095-ABF8-72BF-7CC6B4EC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117"/>
            <a:ext cx="12192000" cy="4123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0D944A-457D-C40E-9142-18EDC2972486}"/>
              </a:ext>
            </a:extLst>
          </p:cNvPr>
          <p:cNvSpPr txBox="1"/>
          <p:nvPr/>
        </p:nvSpPr>
        <p:spPr>
          <a:xfrm>
            <a:off x="6288913" y="250649"/>
            <a:ext cx="299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Containers      14 NOA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E0E644-99EC-C1B8-4BCF-105995AE1D4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787709" y="619981"/>
            <a:ext cx="0" cy="167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3E60DC-E280-4A90-FB2A-379952FA56DE}"/>
              </a:ext>
            </a:extLst>
          </p:cNvPr>
          <p:cNvSpPr txBox="1"/>
          <p:nvPr/>
        </p:nvSpPr>
        <p:spPr>
          <a:xfrm>
            <a:off x="7846250" y="631856"/>
            <a:ext cx="375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blank </a:t>
            </a:r>
          </a:p>
          <a:p>
            <a:r>
              <a:rPr lang="en-US" dirty="0"/>
              <a:t>And Show it with label after read xml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4A8909-39A1-C8FB-F8EF-1AC5D5AE3935}"/>
              </a:ext>
            </a:extLst>
          </p:cNvPr>
          <p:cNvSpPr/>
          <p:nvPr/>
        </p:nvSpPr>
        <p:spPr>
          <a:xfrm>
            <a:off x="6096000" y="2291938"/>
            <a:ext cx="5933704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640DB3-4270-34DF-6694-BFEE112A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273" y="110949"/>
            <a:ext cx="2095500" cy="279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04924C-01C4-ED37-9B85-E4C282C4CE7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545715" y="1036680"/>
            <a:ext cx="3947632" cy="213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3C14164-79B0-304B-8506-93A9DAADA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502" y="3072135"/>
            <a:ext cx="1520350" cy="381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0EC6C0-79A8-E9F0-7FEB-7134EB399F8F}"/>
              </a:ext>
            </a:extLst>
          </p:cNvPr>
          <p:cNvSpPr txBox="1"/>
          <p:nvPr/>
        </p:nvSpPr>
        <p:spPr>
          <a:xfrm>
            <a:off x="1096878" y="390349"/>
            <a:ext cx="489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size text on text box</a:t>
            </a:r>
          </a:p>
          <a:p>
            <a:r>
              <a:rPr lang="en-US" dirty="0"/>
              <a:t>Let user to select proper Code on Drop down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CE900A-25B4-E1BF-82EC-42DB39682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284" y="5901747"/>
            <a:ext cx="3784600" cy="533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2C8E6-8B64-2312-735C-0C4928CD6F1B}"/>
              </a:ext>
            </a:extLst>
          </p:cNvPr>
          <p:cNvCxnSpPr>
            <a:cxnSpLocks/>
          </p:cNvCxnSpPr>
          <p:nvPr/>
        </p:nvCxnSpPr>
        <p:spPr>
          <a:xfrm flipH="1" flipV="1">
            <a:off x="7291284" y="3864000"/>
            <a:ext cx="1700859" cy="230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2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E59297-7EA2-5E3C-B850-F59E7A4C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50" y="0"/>
            <a:ext cx="2990849" cy="32947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CE86FA-A6BE-AC85-A20E-774AF415B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7117"/>
            <a:ext cx="8906494" cy="3012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9C271E-37A8-7588-D525-71D26ED79CC1}"/>
              </a:ext>
            </a:extLst>
          </p:cNvPr>
          <p:cNvSpPr/>
          <p:nvPr/>
        </p:nvSpPr>
        <p:spPr>
          <a:xfrm>
            <a:off x="9201150" y="1100138"/>
            <a:ext cx="2500313" cy="37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550A86-2C14-BDD3-17A7-B80CEE20B1A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339439" y="1286339"/>
            <a:ext cx="6861711" cy="227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926FA7-729D-3215-2725-E5EFE64C351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76353" y="1286339"/>
            <a:ext cx="5424797" cy="227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FEC9D-3F36-4E33-8597-CBC9A93B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249" y="4789559"/>
            <a:ext cx="3761082" cy="16661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1BEBD4-6815-9BB5-2320-F509E14B6500}"/>
              </a:ext>
            </a:extLst>
          </p:cNvPr>
          <p:cNvSpPr/>
          <p:nvPr/>
        </p:nvSpPr>
        <p:spPr>
          <a:xfrm>
            <a:off x="8400385" y="6088022"/>
            <a:ext cx="2500313" cy="20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9F1616-3802-5306-C8E7-850645267624}"/>
              </a:ext>
            </a:extLst>
          </p:cNvPr>
          <p:cNvCxnSpPr>
            <a:cxnSpLocks/>
          </p:cNvCxnSpPr>
          <p:nvPr/>
        </p:nvCxnSpPr>
        <p:spPr>
          <a:xfrm flipH="1" flipV="1">
            <a:off x="5985164" y="3711414"/>
            <a:ext cx="2415221" cy="247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297888-4BD5-EDE6-A5A3-8B348DADBC1B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7600208" y="3711414"/>
            <a:ext cx="800177" cy="247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8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Zebedee _</dc:creator>
  <cp:lastModifiedBy>Zebedee _</cp:lastModifiedBy>
  <cp:revision>1</cp:revision>
  <dcterms:created xsi:type="dcterms:W3CDTF">2022-07-12T03:37:20Z</dcterms:created>
  <dcterms:modified xsi:type="dcterms:W3CDTF">2022-07-12T03:47:13Z</dcterms:modified>
</cp:coreProperties>
</file>