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6" r:id="rId2"/>
    <p:sldId id="257" r:id="rId3"/>
    <p:sldId id="258" r:id="rId4"/>
    <p:sldId id="297" r:id="rId5"/>
    <p:sldId id="298" r:id="rId6"/>
    <p:sldId id="261" r:id="rId7"/>
    <p:sldId id="299" r:id="rId8"/>
    <p:sldId id="303" r:id="rId9"/>
    <p:sldId id="301" r:id="rId10"/>
    <p:sldId id="300" r:id="rId11"/>
    <p:sldId id="302" r:id="rId12"/>
    <p:sldId id="266" r:id="rId13"/>
    <p:sldId id="279" r:id="rId1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6"/>
      <p:bold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1"/>
    <p:restoredTop sz="94694"/>
  </p:normalViewPr>
  <p:slideViewPr>
    <p:cSldViewPr snapToGrid="0">
      <p:cViewPr varScale="1">
        <p:scale>
          <a:sx n="109" d="100"/>
          <a:sy n="109" d="100"/>
        </p:scale>
        <p:origin x="10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6D0-43FC-A05A-EFC5-D350951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8" y="1942980"/>
            <a:ext cx="7293926" cy="107721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BẢO VỆ ĐỒ ÁN TỐT NGHIỆP</a:t>
            </a:r>
            <a:br>
              <a:rPr lang="en-US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... </a:t>
            </a:r>
            <a:r>
              <a:rPr lang="en-US" sz="1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</a:t>
            </a:r>
            <a:r>
              <a:rPr lang="en-US" sz="1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</a:t>
            </a:r>
            <a:r>
              <a:rPr lang="en-US" sz="1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</a:t>
            </a:r>
            <a:r>
              <a:rPr lang="en-US" sz="1100" spc="-6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...</a:t>
            </a:r>
            <a:endParaRPr lang="en-AU" sz="4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AD29F-2C5D-FBE6-6F15-3DBA2637D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9047A-70A2-6862-9E84-2A8E33C4833B}"/>
              </a:ext>
            </a:extLst>
          </p:cNvPr>
          <p:cNvSpPr txBox="1"/>
          <p:nvPr/>
        </p:nvSpPr>
        <p:spPr>
          <a:xfrm>
            <a:off x="0" y="0"/>
            <a:ext cx="471533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BỘ CÔNG THƯƠNG</a:t>
            </a:r>
          </a:p>
          <a:p>
            <a:pPr algn="ctr"/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TRƯỜNG CAO ĐẲNG KỸ THUẬT CAO THẮNG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/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... 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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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</a:t>
            </a:r>
            <a:r>
              <a:rPr lang="en-US" sz="1600" spc="-6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...</a:t>
            </a:r>
            <a:endParaRPr lang="en-US" sz="16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6F1A9-6B99-1AD1-7379-D6F2EF7F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893" y="43243"/>
            <a:ext cx="1177836" cy="1177836"/>
          </a:xfrm>
          <a:prstGeom prst="rect">
            <a:avLst/>
          </a:prstGeom>
        </p:spPr>
      </p:pic>
      <p:pic>
        <p:nvPicPr>
          <p:cNvPr id="2050" name="Picture 2" descr="Kế hoạch Tổ chức cuộc thi “Battlebot” năm 2019 - Trường CĐ Kỹ Thuật Cao  Thắng">
            <a:extLst>
              <a:ext uri="{FF2B5EF4-FFF2-40B4-BE49-F238E27FC236}">
                <a16:creationId xmlns:a16="http://schemas.microsoft.com/office/drawing/2014/main" id="{E9D285FD-A2A3-6F8E-6ED2-99EC983D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37" y="0"/>
            <a:ext cx="838919" cy="12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807200-AD93-E8EC-CC08-BEDA4E995AC0}"/>
              </a:ext>
            </a:extLst>
          </p:cNvPr>
          <p:cNvSpPr txBox="1">
            <a:spLocks/>
          </p:cNvSpPr>
          <p:nvPr/>
        </p:nvSpPr>
        <p:spPr>
          <a:xfrm>
            <a:off x="727103" y="3291576"/>
            <a:ext cx="7976457" cy="128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trao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SEND IT</a:t>
            </a:r>
            <a:b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ReactJS</a:t>
            </a:r>
            <a:r>
              <a:rPr lang="en-US" sz="2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NodeJS </a:t>
            </a:r>
            <a:r>
              <a:rPr lang="en-US" sz="2400" b="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Socket.io</a:t>
            </a:r>
          </a:p>
        </p:txBody>
      </p:sp>
    </p:spTree>
    <p:extLst>
      <p:ext uri="{BB962C8B-B14F-4D97-AF65-F5344CB8AC3E}">
        <p14:creationId xmlns:p14="http://schemas.microsoft.com/office/powerpoint/2010/main" val="35266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D02023E-01BB-98AE-519A-7D75E1F016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12368-04AB-194A-1405-C6FEC097131B}"/>
              </a:ext>
            </a:extLst>
          </p:cNvPr>
          <p:cNvSpPr txBox="1"/>
          <p:nvPr/>
        </p:nvSpPr>
        <p:spPr>
          <a:xfrm>
            <a:off x="1778151" y="379200"/>
            <a:ext cx="558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II.   CÁC CÔNG NGHỆ SỬ DỤNG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E7D80-9E2F-A79D-50EB-FF8F3168C861}"/>
              </a:ext>
            </a:extLst>
          </p:cNvPr>
          <p:cNvSpPr txBox="1"/>
          <p:nvPr/>
        </p:nvSpPr>
        <p:spPr>
          <a:xfrm>
            <a:off x="0" y="1057837"/>
            <a:ext cx="2919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3.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45E65-FDB5-34DA-1C6A-9426DCBAAB77}"/>
              </a:ext>
            </a:extLst>
          </p:cNvPr>
          <p:cNvSpPr txBox="1"/>
          <p:nvPr/>
        </p:nvSpPr>
        <p:spPr>
          <a:xfrm>
            <a:off x="1273125" y="1577331"/>
            <a:ext cx="67313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NodeJS: hiệu quả nhờ vào cơ chế non-blocking I/O, chạy đa nền tảng, tương thích với nhiều thiết bị. Cộng đồng NodeJS cũng khá là lớn và được cung cấp miễn phí.</a:t>
            </a:r>
          </a:p>
        </p:txBody>
      </p:sp>
      <p:pic>
        <p:nvPicPr>
          <p:cNvPr id="4104" name="Picture 8" descr="Node.js là gì và những khái niệm cơ bản về Node.js - TuanntBlog">
            <a:extLst>
              <a:ext uri="{FF2B5EF4-FFF2-40B4-BE49-F238E27FC236}">
                <a16:creationId xmlns:a16="http://schemas.microsoft.com/office/drawing/2014/main" id="{F5D90EAF-8C2B-651A-9F12-2C415217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211" y="3396235"/>
            <a:ext cx="2271932" cy="13917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8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39FB9B2-9FA3-D58A-BD23-42CBBEF647E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6BA7D-7F55-14A6-A3A0-CBAEA1679BB4}"/>
              </a:ext>
            </a:extLst>
          </p:cNvPr>
          <p:cNvSpPr txBox="1"/>
          <p:nvPr/>
        </p:nvSpPr>
        <p:spPr>
          <a:xfrm>
            <a:off x="1778151" y="379200"/>
            <a:ext cx="558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II.   CÁC CÔNG NGHỆ SỬ DỤNG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C9758-C4B3-7BAB-EE7B-830DF84BE3B7}"/>
              </a:ext>
            </a:extLst>
          </p:cNvPr>
          <p:cNvSpPr txBox="1"/>
          <p:nvPr/>
        </p:nvSpPr>
        <p:spPr>
          <a:xfrm>
            <a:off x="-1" y="1320240"/>
            <a:ext cx="5295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4.   MongoDB - mongoose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06FD0-0E94-E63B-CE98-305C204FD474}"/>
              </a:ext>
            </a:extLst>
          </p:cNvPr>
          <p:cNvSpPr txBox="1"/>
          <p:nvPr/>
        </p:nvSpPr>
        <p:spPr>
          <a:xfrm>
            <a:off x="1139482" y="1823516"/>
            <a:ext cx="67313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MongoDB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là cơ sở dữ liệu kiểu NoSQL, thay vì có dữ liệu ở định dạng kiểu quan hệ, nó sẽ lưu trữ dữ liệu trong document. Điều này làm cho MongoDB rất linh hoạt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Cơ sở dữ liệu MongoDB là gì? Tổng quan về MongoDB - Blog | Got It AI">
            <a:extLst>
              <a:ext uri="{FF2B5EF4-FFF2-40B4-BE49-F238E27FC236}">
                <a16:creationId xmlns:a16="http://schemas.microsoft.com/office/drawing/2014/main" id="{ACCAD545-2EDF-D3E3-D0B0-920A5546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71" y="3676270"/>
            <a:ext cx="2797574" cy="12285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0AD06-7D53-2568-0032-D8B567E7E90A}"/>
              </a:ext>
            </a:extLst>
          </p:cNvPr>
          <p:cNvSpPr txBox="1"/>
          <p:nvPr/>
        </p:nvSpPr>
        <p:spPr>
          <a:xfrm>
            <a:off x="4497579" y="41670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000" dirty="0"/>
              <a:t>+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CBBB2CE-2C57-EC96-24BC-C804D758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31" y="3799828"/>
            <a:ext cx="2941525" cy="1042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416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1"/>
                </a:solidFill>
              </a:rPr>
              <a:t>DEMO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374864" y="1059553"/>
            <a:ext cx="6394271" cy="2420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CẢM ƠN THẦY CÔ ĐÃ LẮNG NGHE</a:t>
            </a:r>
            <a:endParaRPr sz="8000" dirty="0">
              <a:solidFill>
                <a:schemeClr val="lt1"/>
              </a:solidFill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448;p49">
            <a:extLst>
              <a:ext uri="{FF2B5EF4-FFF2-40B4-BE49-F238E27FC236}">
                <a16:creationId xmlns:a16="http://schemas.microsoft.com/office/drawing/2014/main" id="{2ADD67F2-95E6-AB45-F8F8-941C08625323}"/>
              </a:ext>
            </a:extLst>
          </p:cNvPr>
          <p:cNvSpPr/>
          <p:nvPr/>
        </p:nvSpPr>
        <p:spPr>
          <a:xfrm>
            <a:off x="4181726" y="3612873"/>
            <a:ext cx="780545" cy="690159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823511" y="499403"/>
            <a:ext cx="7496976" cy="1086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thực hiện và Giáo viên hướng dẫn</a:t>
            </a:r>
            <a:endParaRPr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7" name="Google Shape;1897;p14"/>
          <p:cNvSpPr txBox="1"/>
          <p:nvPr/>
        </p:nvSpPr>
        <p:spPr>
          <a:xfrm>
            <a:off x="1217475" y="1751219"/>
            <a:ext cx="6709049" cy="34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Giảng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viên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hướng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dẫn</a:t>
            </a:r>
            <a:r>
              <a:rPr lang="en-US" sz="2400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Trần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Quang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Khải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Sinh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viên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thực</a:t>
            </a:r>
            <a:r>
              <a:rPr lang="en-US" sz="2400" u="sng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hiện</a:t>
            </a:r>
            <a:r>
              <a:rPr lang="en-US" sz="2400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: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Nguyễn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Thế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Vinh – 0306191487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Trương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Văn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Chiến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- 0306191107</a:t>
            </a:r>
            <a:endParaRPr sz="2400" b="1" dirty="0">
              <a:solidFill>
                <a:schemeClr val="tx1"/>
              </a:solidFill>
              <a:latin typeface="Segoe UI" panose="020B0502040204020203" pitchFamily="34" charset="0"/>
              <a:ea typeface="Merriweather"/>
              <a:cs typeface="Segoe UI" panose="020B0502040204020203" pitchFamily="34" charset="0"/>
              <a:sym typeface="Merriweather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Lớp</a:t>
            </a:r>
            <a:r>
              <a:rPr lang="en-US" sz="2400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CDTH19 PMD – CDTH19 PMB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u="sng" dirty="0" err="1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Khóa</a:t>
            </a:r>
            <a:r>
              <a:rPr lang="en-US" sz="2400" dirty="0">
                <a:solidFill>
                  <a:srgbClr val="F55D4B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2019 - 2022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21A30-197F-8051-2541-92D6418CD322}"/>
              </a:ext>
            </a:extLst>
          </p:cNvPr>
          <p:cNvSpPr txBox="1"/>
          <p:nvPr/>
        </p:nvSpPr>
        <p:spPr>
          <a:xfrm>
            <a:off x="1213200" y="1386743"/>
            <a:ext cx="68364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NỘI DUNG:</a:t>
            </a:r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Giới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thiệu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đồ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án</a:t>
            </a:r>
            <a:endParaRPr lang="en-US" sz="2800" b="1" u="sng" dirty="0">
              <a:solidFill>
                <a:schemeClr val="tx1"/>
              </a:solidFill>
              <a:latin typeface="Segoe UI" panose="020B0502040204020203" pitchFamily="34" charset="0"/>
              <a:ea typeface="Merriweather"/>
              <a:cs typeface="Segoe UI" panose="020B0502040204020203" pitchFamily="34" charset="0"/>
              <a:sym typeface="Merriweather"/>
            </a:endParaRPr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Các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công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nghệ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sử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dụng</a:t>
            </a:r>
            <a:endParaRPr lang="en-US" sz="2800" b="1" u="sng" dirty="0">
              <a:solidFill>
                <a:schemeClr val="tx1"/>
              </a:solidFill>
              <a:latin typeface="Segoe UI" panose="020B0502040204020203" pitchFamily="34" charset="0"/>
              <a:ea typeface="Merriweather"/>
              <a:cs typeface="Segoe UI" panose="020B0502040204020203" pitchFamily="34" charset="0"/>
              <a:sym typeface="Merriweather"/>
            </a:endParaRPr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Demo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sản</a:t>
            </a:r>
            <a:r>
              <a:rPr lang="en-US" sz="2800" b="1" u="sng" dirty="0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Segoe UI" panose="020B0502040204020203" pitchFamily="34" charset="0"/>
                <a:ea typeface="Merriweather"/>
                <a:cs typeface="Segoe UI" panose="020B0502040204020203" pitchFamily="34" charset="0"/>
                <a:sym typeface="Merriweather"/>
              </a:rPr>
              <a:t>phẩm</a:t>
            </a:r>
            <a:endParaRPr lang="vi-VN" sz="2800" b="1" dirty="0">
              <a:solidFill>
                <a:schemeClr val="tx1"/>
              </a:solidFill>
              <a:latin typeface="Segoe UI" panose="020B0502040204020203" pitchFamily="34" charset="0"/>
              <a:ea typeface="Merriweather"/>
              <a:cs typeface="Segoe UI" panose="020B0502040204020203" pitchFamily="34" charset="0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B4954-B07A-30E8-30E5-4D7537075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C3CE3-397F-F710-986E-23610CDDA1D3}"/>
              </a:ext>
            </a:extLst>
          </p:cNvPr>
          <p:cNvSpPr txBox="1"/>
          <p:nvPr/>
        </p:nvSpPr>
        <p:spPr>
          <a:xfrm>
            <a:off x="2163600" y="379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GIỚI THIỆU ĐỒ ÁN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2A80C-4516-C673-9AB3-E6D6C309F87E}"/>
              </a:ext>
            </a:extLst>
          </p:cNvPr>
          <p:cNvSpPr txBox="1"/>
          <p:nvPr/>
        </p:nvSpPr>
        <p:spPr>
          <a:xfrm>
            <a:off x="0" y="902420"/>
            <a:ext cx="307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Ý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F20D-D242-77BC-2091-9F103F1D64ED}"/>
              </a:ext>
            </a:extLst>
          </p:cNvPr>
          <p:cNvSpPr txBox="1"/>
          <p:nvPr/>
        </p:nvSpPr>
        <p:spPr>
          <a:xfrm>
            <a:off x="1202788" y="1400957"/>
            <a:ext cx="75462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4.0,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Có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nói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trò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chuyện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diễn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hằng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gắn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liền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hằng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bệnh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COVID-19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diễn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tầm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E60B9BB-45B8-21DC-6826-522CBD93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59" y="3429973"/>
            <a:ext cx="1297110" cy="12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32B1B-5681-BD85-60A3-4F9ED269E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A33BBF8-3FEF-490A-1292-BDEBBD7392A2}"/>
              </a:ext>
            </a:extLst>
          </p:cNvPr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28486-8896-DB71-C4D0-B34921E278A7}"/>
              </a:ext>
            </a:extLst>
          </p:cNvPr>
          <p:cNvSpPr txBox="1"/>
          <p:nvPr/>
        </p:nvSpPr>
        <p:spPr>
          <a:xfrm>
            <a:off x="2163600" y="379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GIỚI THIỆU ĐỒ ÁN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995F2-4C61-4EB0-9C3A-1B621C928FD9}"/>
              </a:ext>
            </a:extLst>
          </p:cNvPr>
          <p:cNvSpPr txBox="1"/>
          <p:nvPr/>
        </p:nvSpPr>
        <p:spPr>
          <a:xfrm>
            <a:off x="0" y="974884"/>
            <a:ext cx="7814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2.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làm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It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?   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B5E88-D05F-0B1C-FD0C-2F208A961315}"/>
              </a:ext>
            </a:extLst>
          </p:cNvPr>
          <p:cNvSpPr txBox="1"/>
          <p:nvPr/>
        </p:nvSpPr>
        <p:spPr>
          <a:xfrm>
            <a:off x="1278000" y="1539827"/>
            <a:ext cx="634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Send It,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Gọi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(video)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file/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tệp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xúc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nhắn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B8BB84-6BB3-4BFB-7207-95BF4C200C7E}"/>
              </a:ext>
            </a:extLst>
          </p:cNvPr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93C8915-F73B-3BD3-842A-5A11494F26B8}"/>
              </a:ext>
            </a:extLst>
          </p:cNvPr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9C732-494F-8D5D-E358-05DE0F116757}"/>
              </a:ext>
            </a:extLst>
          </p:cNvPr>
          <p:cNvSpPr txBox="1"/>
          <p:nvPr/>
        </p:nvSpPr>
        <p:spPr>
          <a:xfrm>
            <a:off x="2163600" y="379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GIỚI THIỆU ĐỒ ÁN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37DDC2B-90EC-1A39-5617-3E86A3100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89" y="968341"/>
            <a:ext cx="3249311" cy="4062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CA9FE0-01A0-D400-4610-2790F4213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0" y="2347367"/>
            <a:ext cx="4203021" cy="241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1AE350-7D64-260C-6FE9-C582BA57FDD1}"/>
              </a:ext>
            </a:extLst>
          </p:cNvPr>
          <p:cNvSpPr txBox="1"/>
          <p:nvPr/>
        </p:nvSpPr>
        <p:spPr>
          <a:xfrm>
            <a:off x="474670" y="1228800"/>
            <a:ext cx="3879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2.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dùng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có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làm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It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?   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ED17-3244-A237-A430-29CA902C0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941D1-F80B-C580-CBB6-1DF658ED8537}"/>
              </a:ext>
            </a:extLst>
          </p:cNvPr>
          <p:cNvSpPr txBox="1"/>
          <p:nvPr/>
        </p:nvSpPr>
        <p:spPr>
          <a:xfrm>
            <a:off x="1778151" y="379200"/>
            <a:ext cx="558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II.   CÁC CÔNG NGHỆ SỬ DỤNG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0B964-8693-2A24-9EA9-E62D86241AE9}"/>
              </a:ext>
            </a:extLst>
          </p:cNvPr>
          <p:cNvSpPr txBox="1"/>
          <p:nvPr/>
        </p:nvSpPr>
        <p:spPr>
          <a:xfrm>
            <a:off x="1240015" y="1239952"/>
            <a:ext cx="52311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React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redux</a:t>
            </a:r>
          </a:p>
          <a:p>
            <a:pPr marL="342900" lvl="0" indent="-342900">
              <a:buAutoNum type="arabicPeriod"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SocketIO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NodeJS -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ExpressJS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ED17-3244-A237-A430-29CA902C0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941D1-F80B-C580-CBB6-1DF658ED8537}"/>
              </a:ext>
            </a:extLst>
          </p:cNvPr>
          <p:cNvSpPr txBox="1"/>
          <p:nvPr/>
        </p:nvSpPr>
        <p:spPr>
          <a:xfrm>
            <a:off x="1778151" y="379200"/>
            <a:ext cx="558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II.   CÁC CÔNG NGHỆ SỬ DỤNG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0B964-8693-2A24-9EA9-E62D86241AE9}"/>
              </a:ext>
            </a:extLst>
          </p:cNvPr>
          <p:cNvSpPr txBox="1"/>
          <p:nvPr/>
        </p:nvSpPr>
        <p:spPr>
          <a:xfrm>
            <a:off x="1" y="891312"/>
            <a:ext cx="3742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1.   React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redux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Tìm hiểu những kiến thức cơ bản về ReactJS qua các câu hỏi phỏng vấn thường  gặp - Hamsa Life">
            <a:extLst>
              <a:ext uri="{FF2B5EF4-FFF2-40B4-BE49-F238E27FC236}">
                <a16:creationId xmlns:a16="http://schemas.microsoft.com/office/drawing/2014/main" id="{A9738829-5552-04FE-E563-2B3A3A9E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57" y="3376246"/>
            <a:ext cx="2647086" cy="14889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D00C6-D6AA-6133-6742-120C75F23F16}"/>
              </a:ext>
            </a:extLst>
          </p:cNvPr>
          <p:cNvSpPr txBox="1"/>
          <p:nvPr/>
        </p:nvSpPr>
        <p:spPr>
          <a:xfrm>
            <a:off x="1236852" y="1352977"/>
            <a:ext cx="7696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React c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ho phép phá vỡ những cấu tạo UI phức tạp thành những component độc lập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Component là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chúng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có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chúng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0A4FB4-5DA2-B075-35C2-D8A8C2757D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277EE-8DA0-12D6-FCDA-E4AE817C7883}"/>
              </a:ext>
            </a:extLst>
          </p:cNvPr>
          <p:cNvSpPr txBox="1"/>
          <p:nvPr/>
        </p:nvSpPr>
        <p:spPr>
          <a:xfrm>
            <a:off x="1778151" y="379200"/>
            <a:ext cx="558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II.   CÁC CÔNG NGHỆ SỬ DỤNG</a:t>
            </a:r>
            <a:endParaRPr lang="en-A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F5D4-69A0-F0AE-BE50-A3B8BD05FA9D}"/>
              </a:ext>
            </a:extLst>
          </p:cNvPr>
          <p:cNvSpPr txBox="1"/>
          <p:nvPr/>
        </p:nvSpPr>
        <p:spPr>
          <a:xfrm>
            <a:off x="0" y="1116259"/>
            <a:ext cx="3481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2.   Socket.io</a:t>
            </a:r>
            <a:endParaRPr lang="en-A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ADC14-6B41-24C5-0786-26CC778C817F}"/>
              </a:ext>
            </a:extLst>
          </p:cNvPr>
          <p:cNvSpPr txBox="1"/>
          <p:nvPr/>
        </p:nvSpPr>
        <p:spPr>
          <a:xfrm>
            <a:off x="1139482" y="1696906"/>
            <a:ext cx="67313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ung cấp giao thức 2 chiều rất mạnh mẽ nên có độ trễ rất thấp , nên nó được sử dụng trong nhiều trường hợp cần thời gian thực như là chat, hiển thị biểu đồ hay thông tin.</a:t>
            </a:r>
          </a:p>
        </p:txBody>
      </p:sp>
      <p:pic>
        <p:nvPicPr>
          <p:cNvPr id="5122" name="Picture 2" descr="Socket IO là gì? Kiến thức nền tảng cơ bản về Socket IO">
            <a:extLst>
              <a:ext uri="{FF2B5EF4-FFF2-40B4-BE49-F238E27FC236}">
                <a16:creationId xmlns:a16="http://schemas.microsoft.com/office/drawing/2014/main" id="{D3930EC2-3DCF-7053-E681-432ADB05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16" y="3542131"/>
            <a:ext cx="2483168" cy="116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3284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555</Words>
  <Application>Microsoft Office PowerPoint</Application>
  <PresentationFormat>On-screen Show (16:9)</PresentationFormat>
  <Paragraphs>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Amatic SC</vt:lpstr>
      <vt:lpstr>Merriweather</vt:lpstr>
      <vt:lpstr>Segoe UI</vt:lpstr>
      <vt:lpstr>Nathaniel template</vt:lpstr>
      <vt:lpstr>BẢO VỆ ĐỒ ÁN TỐT NGHIỆP ...    ...</vt:lpstr>
      <vt:lpstr>Thành viên thực hiện và Giáo viên hướng dẫn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CẢM ƠN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tốt nghiệp</dc:title>
  <cp:lastModifiedBy>Vinh Nguyễn</cp:lastModifiedBy>
  <cp:revision>34</cp:revision>
  <dcterms:modified xsi:type="dcterms:W3CDTF">2022-07-21T00:57:56Z</dcterms:modified>
</cp:coreProperties>
</file>