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58" r:id="rId3"/>
    <p:sldId id="279" r:id="rId4"/>
    <p:sldId id="257" r:id="rId5"/>
    <p:sldId id="280" r:id="rId6"/>
    <p:sldId id="281" r:id="rId7"/>
    <p:sldId id="282" r:id="rId8"/>
    <p:sldId id="259" r:id="rId9"/>
    <p:sldId id="261" r:id="rId10"/>
    <p:sldId id="263" r:id="rId11"/>
    <p:sldId id="260"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Lst>
  <p:sldSz cx="9144000" cy="5143500" type="screen16x9"/>
  <p:notesSz cx="6858000" cy="9144000"/>
  <p:embeddedFontLst>
    <p:embeddedFont>
      <p:font typeface="Amatic SC" panose="00000500000000000000" pitchFamily="2" charset="-79"/>
      <p:regular r:id="rId28"/>
      <p:bold r:id="rId29"/>
    </p:embeddedFont>
    <p:embeddedFont>
      <p:font typeface="Merriweather" panose="020B0604020202020204" charset="-93"/>
      <p:regular r:id="rId30"/>
      <p:bold r:id="rId31"/>
      <p:italic r:id="rId32"/>
      <p:boldItalic r:id="rId33"/>
    </p:embeddedFont>
    <p:embeddedFont>
      <p:font typeface="Tahoma" panose="020B060403050404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SLuZ8+QYa0EoVDXwNrIlNa3tP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A6D83-3D22-4DB9-B228-FDED5B3F7B38}" v="533" dt="2021-05-30T14:11:54.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 Nguyen" userId="7dc6022f55ad1999" providerId="Windows Live" clId="Web-{9FEA6D83-3D22-4DB9-B228-FDED5B3F7B38}"/>
    <pc:docChg chg="addSld delSld modSld sldOrd">
      <pc:chgData name="Hoa Nguyen" userId="7dc6022f55ad1999" providerId="Windows Live" clId="Web-{9FEA6D83-3D22-4DB9-B228-FDED5B3F7B38}" dt="2021-05-30T14:11:54.096" v="458" actId="20577"/>
      <pc:docMkLst>
        <pc:docMk/>
      </pc:docMkLst>
      <pc:sldChg chg="modSp">
        <pc:chgData name="Hoa Nguyen" userId="7dc6022f55ad1999" providerId="Windows Live" clId="Web-{9FEA6D83-3D22-4DB9-B228-FDED5B3F7B38}" dt="2021-05-30T14:11:54.096" v="458" actId="20577"/>
        <pc:sldMkLst>
          <pc:docMk/>
          <pc:sldMk cId="0" sldId="256"/>
        </pc:sldMkLst>
        <pc:spChg chg="mod">
          <ac:chgData name="Hoa Nguyen" userId="7dc6022f55ad1999" providerId="Windows Live" clId="Web-{9FEA6D83-3D22-4DB9-B228-FDED5B3F7B38}" dt="2021-05-30T14:11:54.096" v="458" actId="20577"/>
          <ac:spMkLst>
            <pc:docMk/>
            <pc:sldMk cId="0" sldId="256"/>
            <ac:spMk id="1891" creationId="{00000000-0000-0000-0000-000000000000}"/>
          </ac:spMkLst>
        </pc:spChg>
      </pc:sldChg>
      <pc:sldChg chg="modSp">
        <pc:chgData name="Hoa Nguyen" userId="7dc6022f55ad1999" providerId="Windows Live" clId="Web-{9FEA6D83-3D22-4DB9-B228-FDED5B3F7B38}" dt="2021-05-30T14:05:52.587" v="358" actId="20577"/>
        <pc:sldMkLst>
          <pc:docMk/>
          <pc:sldMk cId="0" sldId="259"/>
        </pc:sldMkLst>
        <pc:spChg chg="mod">
          <ac:chgData name="Hoa Nguyen" userId="7dc6022f55ad1999" providerId="Windows Live" clId="Web-{9FEA6D83-3D22-4DB9-B228-FDED5B3F7B38}" dt="2021-05-30T14:05:52.587" v="358" actId="20577"/>
          <ac:spMkLst>
            <pc:docMk/>
            <pc:sldMk cId="0" sldId="259"/>
            <ac:spMk id="1922" creationId="{00000000-0000-0000-0000-000000000000}"/>
          </ac:spMkLst>
        </pc:spChg>
      </pc:sldChg>
      <pc:sldChg chg="addSp delSp modSp ord">
        <pc:chgData name="Hoa Nguyen" userId="7dc6022f55ad1999" providerId="Windows Live" clId="Web-{9FEA6D83-3D22-4DB9-B228-FDED5B3F7B38}" dt="2021-05-30T13:42:03.972" v="21"/>
        <pc:sldMkLst>
          <pc:docMk/>
          <pc:sldMk cId="0" sldId="261"/>
        </pc:sldMkLst>
        <pc:picChg chg="add del mod">
          <ac:chgData name="Hoa Nguyen" userId="7dc6022f55ad1999" providerId="Windows Live" clId="Web-{9FEA6D83-3D22-4DB9-B228-FDED5B3F7B38}" dt="2021-05-30T13:40:50.188" v="7"/>
          <ac:picMkLst>
            <pc:docMk/>
            <pc:sldMk cId="0" sldId="261"/>
            <ac:picMk id="2" creationId="{27507F99-E2A0-450D-B424-FE3EF5E51046}"/>
          </ac:picMkLst>
        </pc:picChg>
        <pc:picChg chg="add mod">
          <ac:chgData name="Hoa Nguyen" userId="7dc6022f55ad1999" providerId="Windows Live" clId="Web-{9FEA6D83-3D22-4DB9-B228-FDED5B3F7B38}" dt="2021-05-30T13:41:05.189" v="12" actId="14100"/>
          <ac:picMkLst>
            <pc:docMk/>
            <pc:sldMk cId="0" sldId="261"/>
            <ac:picMk id="3" creationId="{BDE575BD-FF94-406B-AFAD-48B3C9A1684A}"/>
          </ac:picMkLst>
        </pc:picChg>
        <pc:picChg chg="del">
          <ac:chgData name="Hoa Nguyen" userId="7dc6022f55ad1999" providerId="Windows Live" clId="Web-{9FEA6D83-3D22-4DB9-B228-FDED5B3F7B38}" dt="2021-05-30T13:39:16.858" v="0"/>
          <ac:picMkLst>
            <pc:docMk/>
            <pc:sldMk cId="0" sldId="261"/>
            <ac:picMk id="1935" creationId="{00000000-0000-0000-0000-000000000000}"/>
          </ac:picMkLst>
        </pc:picChg>
      </pc:sldChg>
      <pc:sldChg chg="new del">
        <pc:chgData name="Hoa Nguyen" userId="7dc6022f55ad1999" providerId="Windows Live" clId="Web-{9FEA6D83-3D22-4DB9-B228-FDED5B3F7B38}" dt="2021-05-30T13:41:38.252" v="14"/>
        <pc:sldMkLst>
          <pc:docMk/>
          <pc:sldMk cId="1302664396" sldId="262"/>
        </pc:sldMkLst>
      </pc:sldChg>
      <pc:sldChg chg="modSp add ord replId">
        <pc:chgData name="Hoa Nguyen" userId="7dc6022f55ad1999" providerId="Windows Live" clId="Web-{9FEA6D83-3D22-4DB9-B228-FDED5B3F7B38}" dt="2021-05-30T14:06:01.915" v="359" actId="20577"/>
        <pc:sldMkLst>
          <pc:docMk/>
          <pc:sldMk cId="2846554050" sldId="263"/>
        </pc:sldMkLst>
        <pc:spChg chg="mod">
          <ac:chgData name="Hoa Nguyen" userId="7dc6022f55ad1999" providerId="Windows Live" clId="Web-{9FEA6D83-3D22-4DB9-B228-FDED5B3F7B38}" dt="2021-05-30T14:06:01.915" v="359" actId="20577"/>
          <ac:spMkLst>
            <pc:docMk/>
            <pc:sldMk cId="2846554050" sldId="263"/>
            <ac:spMk id="1922" creationId="{00000000-0000-0000-0000-000000000000}"/>
          </ac:spMkLst>
        </pc:spChg>
      </pc:sldChg>
      <pc:sldChg chg="addSp delSp modSp new">
        <pc:chgData name="Hoa Nguyen" userId="7dc6022f55ad1999" providerId="Windows Live" clId="Web-{9FEA6D83-3D22-4DB9-B228-FDED5B3F7B38}" dt="2021-05-30T14:06:28.135" v="362"/>
        <pc:sldMkLst>
          <pc:docMk/>
          <pc:sldMk cId="88735393" sldId="264"/>
        </pc:sldMkLst>
        <pc:spChg chg="del mod">
          <ac:chgData name="Hoa Nguyen" userId="7dc6022f55ad1999" providerId="Windows Live" clId="Web-{9FEA6D83-3D22-4DB9-B228-FDED5B3F7B38}" dt="2021-05-30T14:06:28.135" v="362"/>
          <ac:spMkLst>
            <pc:docMk/>
            <pc:sldMk cId="88735393" sldId="264"/>
            <ac:spMk id="2" creationId="{44EA0C19-0630-4594-A925-9449668C71FC}"/>
          </ac:spMkLst>
        </pc:spChg>
        <pc:spChg chg="add mod">
          <ac:chgData name="Hoa Nguyen" userId="7dc6022f55ad1999" providerId="Windows Live" clId="Web-{9FEA6D83-3D22-4DB9-B228-FDED5B3F7B38}" dt="2021-05-30T14:06:09.400" v="360" actId="20577"/>
          <ac:spMkLst>
            <pc:docMk/>
            <pc:sldMk cId="88735393" sldId="264"/>
            <ac:spMk id="5" creationId="{B661EEC7-7B18-4D32-9140-B78D6F680126}"/>
          </ac:spMkLst>
        </pc:spChg>
        <pc:picChg chg="add mod">
          <ac:chgData name="Hoa Nguyen" userId="7dc6022f55ad1999" providerId="Windows Live" clId="Web-{9FEA6D83-3D22-4DB9-B228-FDED5B3F7B38}" dt="2021-05-30T13:44:25.663" v="81" actId="14100"/>
          <ac:picMkLst>
            <pc:docMk/>
            <pc:sldMk cId="88735393" sldId="264"/>
            <ac:picMk id="4" creationId="{2F04AEFB-DD3B-4D1F-AA5A-50D72013C81B}"/>
          </ac:picMkLst>
        </pc:picChg>
      </pc:sldChg>
      <pc:sldChg chg="addSp delSp modSp new">
        <pc:chgData name="Hoa Nguyen" userId="7dc6022f55ad1999" providerId="Windows Live" clId="Web-{9FEA6D83-3D22-4DB9-B228-FDED5B3F7B38}" dt="2021-05-30T13:55:13.617" v="185" actId="14100"/>
        <pc:sldMkLst>
          <pc:docMk/>
          <pc:sldMk cId="3415902934" sldId="265"/>
        </pc:sldMkLst>
        <pc:spChg chg="mod">
          <ac:chgData name="Hoa Nguyen" userId="7dc6022f55ad1999" providerId="Windows Live" clId="Web-{9FEA6D83-3D22-4DB9-B228-FDED5B3F7B38}" dt="2021-05-30T13:46:36.901" v="127" actId="14100"/>
          <ac:spMkLst>
            <pc:docMk/>
            <pc:sldMk cId="3415902934" sldId="265"/>
            <ac:spMk id="2" creationId="{2317C82D-6382-4D6F-8B2D-A4A8E9D39A5C}"/>
          </ac:spMkLst>
        </pc:spChg>
        <pc:spChg chg="add del">
          <ac:chgData name="Hoa Nguyen" userId="7dc6022f55ad1999" providerId="Windows Live" clId="Web-{9FEA6D83-3D22-4DB9-B228-FDED5B3F7B38}" dt="2021-05-30T13:45:09.992" v="91"/>
          <ac:spMkLst>
            <pc:docMk/>
            <pc:sldMk cId="3415902934" sldId="265"/>
            <ac:spMk id="5" creationId="{0B6D6E0D-6F62-4C6C-B63D-FC2F809C8723}"/>
          </ac:spMkLst>
        </pc:spChg>
        <pc:spChg chg="add del">
          <ac:chgData name="Hoa Nguyen" userId="7dc6022f55ad1999" providerId="Windows Live" clId="Web-{9FEA6D83-3D22-4DB9-B228-FDED5B3F7B38}" dt="2021-05-30T13:45:21.461" v="97"/>
          <ac:spMkLst>
            <pc:docMk/>
            <pc:sldMk cId="3415902934" sldId="265"/>
            <ac:spMk id="6" creationId="{0961E317-0EDC-467B-B7E4-46571EC605FD}"/>
          </ac:spMkLst>
        </pc:spChg>
        <pc:spChg chg="add del">
          <ac:chgData name="Hoa Nguyen" userId="7dc6022f55ad1999" providerId="Windows Live" clId="Web-{9FEA6D83-3D22-4DB9-B228-FDED5B3F7B38}" dt="2021-05-30T13:45:20.305" v="96"/>
          <ac:spMkLst>
            <pc:docMk/>
            <pc:sldMk cId="3415902934" sldId="265"/>
            <ac:spMk id="7" creationId="{EB6A9D6A-5F54-4B68-8796-1D8F438EF7D9}"/>
          </ac:spMkLst>
        </pc:spChg>
        <pc:picChg chg="add mod">
          <ac:chgData name="Hoa Nguyen" userId="7dc6022f55ad1999" providerId="Windows Live" clId="Web-{9FEA6D83-3D22-4DB9-B228-FDED5B3F7B38}" dt="2021-05-30T13:55:13.617" v="185" actId="14100"/>
          <ac:picMkLst>
            <pc:docMk/>
            <pc:sldMk cId="3415902934" sldId="265"/>
            <ac:picMk id="4" creationId="{0A4BFA67-DF89-4B80-8CC1-386C5362733E}"/>
          </ac:picMkLst>
        </pc:picChg>
      </pc:sldChg>
      <pc:sldChg chg="addSp modSp new">
        <pc:chgData name="Hoa Nguyen" userId="7dc6022f55ad1999" providerId="Windows Live" clId="Web-{9FEA6D83-3D22-4DB9-B228-FDED5B3F7B38}" dt="2021-05-30T14:06:37.322" v="363" actId="20577"/>
        <pc:sldMkLst>
          <pc:docMk/>
          <pc:sldMk cId="1739477759" sldId="266"/>
        </pc:sldMkLst>
        <pc:spChg chg="mod">
          <ac:chgData name="Hoa Nguyen" userId="7dc6022f55ad1999" providerId="Windows Live" clId="Web-{9FEA6D83-3D22-4DB9-B228-FDED5B3F7B38}" dt="2021-05-30T14:06:37.322" v="363" actId="20577"/>
          <ac:spMkLst>
            <pc:docMk/>
            <pc:sldMk cId="1739477759" sldId="266"/>
            <ac:spMk id="2" creationId="{AE7CA1AC-3CF6-4580-A265-C6829F24B857}"/>
          </ac:spMkLst>
        </pc:spChg>
        <pc:picChg chg="add mod">
          <ac:chgData name="Hoa Nguyen" userId="7dc6022f55ad1999" providerId="Windows Live" clId="Web-{9FEA6D83-3D22-4DB9-B228-FDED5B3F7B38}" dt="2021-05-30T13:47:30.090" v="139" actId="14100"/>
          <ac:picMkLst>
            <pc:docMk/>
            <pc:sldMk cId="1739477759" sldId="266"/>
            <ac:picMk id="4" creationId="{5457162D-884F-4F97-AC48-BA38FC33BD3D}"/>
          </ac:picMkLst>
        </pc:picChg>
      </pc:sldChg>
      <pc:sldChg chg="addSp modSp new">
        <pc:chgData name="Hoa Nguyen" userId="7dc6022f55ad1999" providerId="Windows Live" clId="Web-{9FEA6D83-3D22-4DB9-B228-FDED5B3F7B38}" dt="2021-05-30T14:06:43.073" v="364" actId="20577"/>
        <pc:sldMkLst>
          <pc:docMk/>
          <pc:sldMk cId="579293576" sldId="267"/>
        </pc:sldMkLst>
        <pc:spChg chg="add mod">
          <ac:chgData name="Hoa Nguyen" userId="7dc6022f55ad1999" providerId="Windows Live" clId="Web-{9FEA6D83-3D22-4DB9-B228-FDED5B3F7B38}" dt="2021-05-30T13:50:51.939" v="172" actId="14100"/>
          <ac:spMkLst>
            <pc:docMk/>
            <pc:sldMk cId="579293576" sldId="267"/>
            <ac:spMk id="5" creationId="{85C76872-E76E-45E9-8008-E9FE96B20377}"/>
          </ac:spMkLst>
        </pc:spChg>
        <pc:spChg chg="add mod">
          <ac:chgData name="Hoa Nguyen" userId="7dc6022f55ad1999" providerId="Windows Live" clId="Web-{9FEA6D83-3D22-4DB9-B228-FDED5B3F7B38}" dt="2021-05-30T14:06:43.073" v="364" actId="20577"/>
          <ac:spMkLst>
            <pc:docMk/>
            <pc:sldMk cId="579293576" sldId="267"/>
            <ac:spMk id="6" creationId="{9D66E8A6-7003-4839-B600-D590F1A3DEC0}"/>
          </ac:spMkLst>
        </pc:spChg>
        <pc:picChg chg="add mod">
          <ac:chgData name="Hoa Nguyen" userId="7dc6022f55ad1999" providerId="Windows Live" clId="Web-{9FEA6D83-3D22-4DB9-B228-FDED5B3F7B38}" dt="2021-05-30T13:49:29.093" v="151" actId="14100"/>
          <ac:picMkLst>
            <pc:docMk/>
            <pc:sldMk cId="579293576" sldId="267"/>
            <ac:picMk id="4" creationId="{366804EB-6311-41A2-991E-65ADE7BC58B1}"/>
          </ac:picMkLst>
        </pc:picChg>
      </pc:sldChg>
      <pc:sldChg chg="addSp modSp new">
        <pc:chgData name="Hoa Nguyen" userId="7dc6022f55ad1999" providerId="Windows Live" clId="Web-{9FEA6D83-3D22-4DB9-B228-FDED5B3F7B38}" dt="2021-05-30T14:06:54.682" v="366" actId="20577"/>
        <pc:sldMkLst>
          <pc:docMk/>
          <pc:sldMk cId="906519198" sldId="268"/>
        </pc:sldMkLst>
        <pc:spChg chg="mod">
          <ac:chgData name="Hoa Nguyen" userId="7dc6022f55ad1999" providerId="Windows Live" clId="Web-{9FEA6D83-3D22-4DB9-B228-FDED5B3F7B38}" dt="2021-05-30T13:56:01.212" v="200" actId="14100"/>
          <ac:spMkLst>
            <pc:docMk/>
            <pc:sldMk cId="906519198" sldId="268"/>
            <ac:spMk id="2" creationId="{682F76D5-225B-46FD-827D-47CEE817592C}"/>
          </ac:spMkLst>
        </pc:spChg>
        <pc:spChg chg="add mod">
          <ac:chgData name="Hoa Nguyen" userId="7dc6022f55ad1999" providerId="Windows Live" clId="Web-{9FEA6D83-3D22-4DB9-B228-FDED5B3F7B38}" dt="2021-05-30T14:06:54.682" v="366" actId="20577"/>
          <ac:spMkLst>
            <pc:docMk/>
            <pc:sldMk cId="906519198" sldId="268"/>
            <ac:spMk id="5" creationId="{BC1F986D-0629-41D2-B4A9-CAFBC38EFFB8}"/>
          </ac:spMkLst>
        </pc:spChg>
        <pc:picChg chg="add mod">
          <ac:chgData name="Hoa Nguyen" userId="7dc6022f55ad1999" providerId="Windows Live" clId="Web-{9FEA6D83-3D22-4DB9-B228-FDED5B3F7B38}" dt="2021-05-30T13:55:02.695" v="184" actId="14100"/>
          <ac:picMkLst>
            <pc:docMk/>
            <pc:sldMk cId="906519198" sldId="268"/>
            <ac:picMk id="4" creationId="{4733B717-CB34-47CB-B227-A4C26A53D83B}"/>
          </ac:picMkLst>
        </pc:picChg>
      </pc:sldChg>
      <pc:sldChg chg="addSp modSp new">
        <pc:chgData name="Hoa Nguyen" userId="7dc6022f55ad1999" providerId="Windows Live" clId="Web-{9FEA6D83-3D22-4DB9-B228-FDED5B3F7B38}" dt="2021-05-30T14:06:59.964" v="369" actId="20577"/>
        <pc:sldMkLst>
          <pc:docMk/>
          <pc:sldMk cId="3001313356" sldId="269"/>
        </pc:sldMkLst>
        <pc:spChg chg="add mod">
          <ac:chgData name="Hoa Nguyen" userId="7dc6022f55ad1999" providerId="Windows Live" clId="Web-{9FEA6D83-3D22-4DB9-B228-FDED5B3F7B38}" dt="2021-05-30T14:06:59.964" v="369" actId="20577"/>
          <ac:spMkLst>
            <pc:docMk/>
            <pc:sldMk cId="3001313356" sldId="269"/>
            <ac:spMk id="5" creationId="{B33ED7DA-8974-45B1-B5A7-C2E4B8AB1C76}"/>
          </ac:spMkLst>
        </pc:spChg>
        <pc:picChg chg="add mod">
          <ac:chgData name="Hoa Nguyen" userId="7dc6022f55ad1999" providerId="Windows Live" clId="Web-{9FEA6D83-3D22-4DB9-B228-FDED5B3F7B38}" dt="2021-05-30T13:56:47.651" v="205" actId="14100"/>
          <ac:picMkLst>
            <pc:docMk/>
            <pc:sldMk cId="3001313356" sldId="269"/>
            <ac:picMk id="4" creationId="{75224C8E-2415-4A9A-A256-DA38F40C6D5B}"/>
          </ac:picMkLst>
        </pc:picChg>
      </pc:sldChg>
      <pc:sldChg chg="addSp modSp new">
        <pc:chgData name="Hoa Nguyen" userId="7dc6022f55ad1999" providerId="Windows Live" clId="Web-{9FEA6D83-3D22-4DB9-B228-FDED5B3F7B38}" dt="2021-05-30T14:07:04.073" v="370" actId="20577"/>
        <pc:sldMkLst>
          <pc:docMk/>
          <pc:sldMk cId="1511972125" sldId="270"/>
        </pc:sldMkLst>
        <pc:spChg chg="add mod">
          <ac:chgData name="Hoa Nguyen" userId="7dc6022f55ad1999" providerId="Windows Live" clId="Web-{9FEA6D83-3D22-4DB9-B228-FDED5B3F7B38}" dt="2021-05-30T14:07:04.073" v="370" actId="20577"/>
          <ac:spMkLst>
            <pc:docMk/>
            <pc:sldMk cId="1511972125" sldId="270"/>
            <ac:spMk id="5" creationId="{60DCAC00-5465-45B1-8BCD-6225560EF27F}"/>
          </ac:spMkLst>
        </pc:spChg>
        <pc:picChg chg="add mod">
          <ac:chgData name="Hoa Nguyen" userId="7dc6022f55ad1999" providerId="Windows Live" clId="Web-{9FEA6D83-3D22-4DB9-B228-FDED5B3F7B38}" dt="2021-05-30T13:58:23.700" v="233" actId="14100"/>
          <ac:picMkLst>
            <pc:docMk/>
            <pc:sldMk cId="1511972125" sldId="270"/>
            <ac:picMk id="4" creationId="{77A1A152-1655-4067-A18C-6AAF5730C824}"/>
          </ac:picMkLst>
        </pc:picChg>
      </pc:sldChg>
      <pc:sldChg chg="addSp modSp new">
        <pc:chgData name="Hoa Nguyen" userId="7dc6022f55ad1999" providerId="Windows Live" clId="Web-{9FEA6D83-3D22-4DB9-B228-FDED5B3F7B38}" dt="2021-05-30T14:07:09.948" v="371" actId="20577"/>
        <pc:sldMkLst>
          <pc:docMk/>
          <pc:sldMk cId="2260248777" sldId="271"/>
        </pc:sldMkLst>
        <pc:spChg chg="mod">
          <ac:chgData name="Hoa Nguyen" userId="7dc6022f55ad1999" providerId="Windows Live" clId="Web-{9FEA6D83-3D22-4DB9-B228-FDED5B3F7B38}" dt="2021-05-30T14:01:12.127" v="258" actId="688"/>
          <ac:spMkLst>
            <pc:docMk/>
            <pc:sldMk cId="2260248777" sldId="271"/>
            <ac:spMk id="2" creationId="{852B1D55-72D9-476D-B8F7-E9644C36D346}"/>
          </ac:spMkLst>
        </pc:spChg>
        <pc:spChg chg="add mod">
          <ac:chgData name="Hoa Nguyen" userId="7dc6022f55ad1999" providerId="Windows Live" clId="Web-{9FEA6D83-3D22-4DB9-B228-FDED5B3F7B38}" dt="2021-05-30T14:07:09.948" v="371" actId="20577"/>
          <ac:spMkLst>
            <pc:docMk/>
            <pc:sldMk cId="2260248777" sldId="271"/>
            <ac:spMk id="5" creationId="{071C849F-438C-4463-9DB1-0D2645C592F7}"/>
          </ac:spMkLst>
        </pc:spChg>
        <pc:picChg chg="add mod">
          <ac:chgData name="Hoa Nguyen" userId="7dc6022f55ad1999" providerId="Windows Live" clId="Web-{9FEA6D83-3D22-4DB9-B228-FDED5B3F7B38}" dt="2021-05-30T14:00:34.141" v="246" actId="14100"/>
          <ac:picMkLst>
            <pc:docMk/>
            <pc:sldMk cId="2260248777" sldId="271"/>
            <ac:picMk id="4" creationId="{9EDF307E-9AE9-4ADF-A03E-1FBA237F2389}"/>
          </ac:picMkLst>
        </pc:picChg>
      </pc:sldChg>
      <pc:sldChg chg="addSp modSp new">
        <pc:chgData name="Hoa Nguyen" userId="7dc6022f55ad1999" providerId="Windows Live" clId="Web-{9FEA6D83-3D22-4DB9-B228-FDED5B3F7B38}" dt="2021-05-30T14:07:18.917" v="372" actId="20577"/>
        <pc:sldMkLst>
          <pc:docMk/>
          <pc:sldMk cId="442192469" sldId="272"/>
        </pc:sldMkLst>
        <pc:spChg chg="add mod">
          <ac:chgData name="Hoa Nguyen" userId="7dc6022f55ad1999" providerId="Windows Live" clId="Web-{9FEA6D83-3D22-4DB9-B228-FDED5B3F7B38}" dt="2021-05-30T14:07:18.917" v="372" actId="20577"/>
          <ac:spMkLst>
            <pc:docMk/>
            <pc:sldMk cId="442192469" sldId="272"/>
            <ac:spMk id="5" creationId="{7D46F55E-5C22-4119-9423-A1FB325F6EB7}"/>
          </ac:spMkLst>
        </pc:spChg>
        <pc:picChg chg="add mod">
          <ac:chgData name="Hoa Nguyen" userId="7dc6022f55ad1999" providerId="Windows Live" clId="Web-{9FEA6D83-3D22-4DB9-B228-FDED5B3F7B38}" dt="2021-05-30T14:01:44.049" v="263" actId="14100"/>
          <ac:picMkLst>
            <pc:docMk/>
            <pc:sldMk cId="442192469" sldId="272"/>
            <ac:picMk id="4" creationId="{4F8BCFDD-C8BA-4347-9453-1A0E88D44FA7}"/>
          </ac:picMkLst>
        </pc:picChg>
      </pc:sldChg>
      <pc:sldChg chg="addSp modSp new">
        <pc:chgData name="Hoa Nguyen" userId="7dc6022f55ad1999" providerId="Windows Live" clId="Web-{9FEA6D83-3D22-4DB9-B228-FDED5B3F7B38}" dt="2021-05-30T14:04:01.365" v="327" actId="1076"/>
        <pc:sldMkLst>
          <pc:docMk/>
          <pc:sldMk cId="802917893" sldId="273"/>
        </pc:sldMkLst>
        <pc:spChg chg="mod">
          <ac:chgData name="Hoa Nguyen" userId="7dc6022f55ad1999" providerId="Windows Live" clId="Web-{9FEA6D83-3D22-4DB9-B228-FDED5B3F7B38}" dt="2021-05-30T14:04:01.365" v="327" actId="1076"/>
          <ac:spMkLst>
            <pc:docMk/>
            <pc:sldMk cId="802917893" sldId="273"/>
            <ac:spMk id="2" creationId="{DB3B454D-EF61-4D27-A1EB-FF68256DAF21}"/>
          </ac:spMkLst>
        </pc:spChg>
        <pc:picChg chg="add mod">
          <ac:chgData name="Hoa Nguyen" userId="7dc6022f55ad1999" providerId="Windows Live" clId="Web-{9FEA6D83-3D22-4DB9-B228-FDED5B3F7B38}" dt="2021-05-30T14:02:48.785" v="276" actId="1076"/>
          <ac:picMkLst>
            <pc:docMk/>
            <pc:sldMk cId="802917893" sldId="273"/>
            <ac:picMk id="4" creationId="{9D91B986-3CE3-4ABF-B554-3455417D88C4}"/>
          </ac:picMkLst>
        </pc:picChg>
      </pc:sldChg>
      <pc:sldChg chg="addSp modSp new">
        <pc:chgData name="Hoa Nguyen" userId="7dc6022f55ad1999" providerId="Windows Live" clId="Web-{9FEA6D83-3D22-4DB9-B228-FDED5B3F7B38}" dt="2021-05-30T14:07:58.418" v="378" actId="20577"/>
        <pc:sldMkLst>
          <pc:docMk/>
          <pc:sldMk cId="2183772267" sldId="274"/>
        </pc:sldMkLst>
        <pc:spChg chg="mod">
          <ac:chgData name="Hoa Nguyen" userId="7dc6022f55ad1999" providerId="Windows Live" clId="Web-{9FEA6D83-3D22-4DB9-B228-FDED5B3F7B38}" dt="2021-05-30T14:07:54.043" v="377" actId="14100"/>
          <ac:spMkLst>
            <pc:docMk/>
            <pc:sldMk cId="2183772267" sldId="274"/>
            <ac:spMk id="2" creationId="{5B9F6F78-EBB8-4DC7-975D-4D84492531BA}"/>
          </ac:spMkLst>
        </pc:spChg>
        <pc:spChg chg="add mod">
          <ac:chgData name="Hoa Nguyen" userId="7dc6022f55ad1999" providerId="Windows Live" clId="Web-{9FEA6D83-3D22-4DB9-B228-FDED5B3F7B38}" dt="2021-05-30T14:07:58.418" v="378" actId="20577"/>
          <ac:spMkLst>
            <pc:docMk/>
            <pc:sldMk cId="2183772267" sldId="274"/>
            <ac:spMk id="5" creationId="{86B5679B-333E-4957-94B2-8656096D534E}"/>
          </ac:spMkLst>
        </pc:spChg>
        <pc:picChg chg="add mod">
          <ac:chgData name="Hoa Nguyen" userId="7dc6022f55ad1999" providerId="Windows Live" clId="Web-{9FEA6D83-3D22-4DB9-B228-FDED5B3F7B38}" dt="2021-05-30T14:07:47.652" v="375" actId="1076"/>
          <ac:picMkLst>
            <pc:docMk/>
            <pc:sldMk cId="2183772267" sldId="274"/>
            <ac:picMk id="4" creationId="{6D7E7167-3238-49BE-88F4-0590AD588197}"/>
          </ac:picMkLst>
        </pc:picChg>
      </pc:sldChg>
      <pc:sldChg chg="addSp modSp new">
        <pc:chgData name="Hoa Nguyen" userId="7dc6022f55ad1999" providerId="Windows Live" clId="Web-{9FEA6D83-3D22-4DB9-B228-FDED5B3F7B38}" dt="2021-05-30T14:09:20.264" v="393" actId="20577"/>
        <pc:sldMkLst>
          <pc:docMk/>
          <pc:sldMk cId="2648731830" sldId="275"/>
        </pc:sldMkLst>
        <pc:spChg chg="add mod">
          <ac:chgData name="Hoa Nguyen" userId="7dc6022f55ad1999" providerId="Windows Live" clId="Web-{9FEA6D83-3D22-4DB9-B228-FDED5B3F7B38}" dt="2021-05-30T14:09:20.264" v="393" actId="20577"/>
          <ac:spMkLst>
            <pc:docMk/>
            <pc:sldMk cId="2648731830" sldId="275"/>
            <ac:spMk id="5" creationId="{F51D2C4B-1ED6-4C90-B3A9-0ABFCAC3BF4F}"/>
          </ac:spMkLst>
        </pc:spChg>
        <pc:picChg chg="add mod">
          <ac:chgData name="Hoa Nguyen" userId="7dc6022f55ad1999" providerId="Windows Live" clId="Web-{9FEA6D83-3D22-4DB9-B228-FDED5B3F7B38}" dt="2021-05-30T14:08:53.654" v="385" actId="14100"/>
          <ac:picMkLst>
            <pc:docMk/>
            <pc:sldMk cId="2648731830" sldId="275"/>
            <ac:picMk id="4" creationId="{C6D3AB7C-8BE3-4405-9AD2-EE5AA6FC04DD}"/>
          </ac:picMkLst>
        </pc:picChg>
      </pc:sldChg>
      <pc:sldChg chg="add del replId">
        <pc:chgData name="Hoa Nguyen" userId="7dc6022f55ad1999" providerId="Windows Live" clId="Web-{9FEA6D83-3D22-4DB9-B228-FDED5B3F7B38}" dt="2021-05-30T14:08:26.732" v="381"/>
        <pc:sldMkLst>
          <pc:docMk/>
          <pc:sldMk cId="1623212973" sldId="276"/>
        </pc:sldMkLst>
      </pc:sldChg>
      <pc:sldChg chg="addSp modSp new">
        <pc:chgData name="Hoa Nguyen" userId="7dc6022f55ad1999" providerId="Windows Live" clId="Web-{9FEA6D83-3D22-4DB9-B228-FDED5B3F7B38}" dt="2021-05-30T14:10:35.547" v="407" actId="1076"/>
        <pc:sldMkLst>
          <pc:docMk/>
          <pc:sldMk cId="1963487728" sldId="276"/>
        </pc:sldMkLst>
        <pc:spChg chg="add mod">
          <ac:chgData name="Hoa Nguyen" userId="7dc6022f55ad1999" providerId="Windows Live" clId="Web-{9FEA6D83-3D22-4DB9-B228-FDED5B3F7B38}" dt="2021-05-30T14:10:35.547" v="407" actId="1076"/>
          <ac:spMkLst>
            <pc:docMk/>
            <pc:sldMk cId="1963487728" sldId="276"/>
            <ac:spMk id="5" creationId="{C3AA926F-AF6D-4A6F-9E35-32AD06F2C662}"/>
          </ac:spMkLst>
        </pc:spChg>
        <pc:picChg chg="add mod">
          <ac:chgData name="Hoa Nguyen" userId="7dc6022f55ad1999" providerId="Windows Live" clId="Web-{9FEA6D83-3D22-4DB9-B228-FDED5B3F7B38}" dt="2021-05-30T14:10:05.484" v="398" actId="14100"/>
          <ac:picMkLst>
            <pc:docMk/>
            <pc:sldMk cId="1963487728" sldId="276"/>
            <ac:picMk id="4" creationId="{2F73B8BE-7195-4BDD-9D72-50A58A4AC062}"/>
          </ac:picMkLst>
        </pc:picChg>
      </pc:sldChg>
      <pc:sldChg chg="new del">
        <pc:chgData name="Hoa Nguyen" userId="7dc6022f55ad1999" providerId="Windows Live" clId="Web-{9FEA6D83-3D22-4DB9-B228-FDED5B3F7B38}" dt="2021-05-30T14:10:56.064" v="410"/>
        <pc:sldMkLst>
          <pc:docMk/>
          <pc:sldMk cId="538290650" sldId="277"/>
        </pc:sldMkLst>
      </pc:sldChg>
      <pc:sldChg chg="modSp add replId">
        <pc:chgData name="Hoa Nguyen" userId="7dc6022f55ad1999" providerId="Windows Live" clId="Web-{9FEA6D83-3D22-4DB9-B228-FDED5B3F7B38}" dt="2021-05-30T14:11:46.065" v="457" actId="20577"/>
        <pc:sldMkLst>
          <pc:docMk/>
          <pc:sldMk cId="3161798370" sldId="278"/>
        </pc:sldMkLst>
        <pc:spChg chg="mod">
          <ac:chgData name="Hoa Nguyen" userId="7dc6022f55ad1999" providerId="Windows Live" clId="Web-{9FEA6D83-3D22-4DB9-B228-FDED5B3F7B38}" dt="2021-05-30T14:11:46.065" v="457" actId="20577"/>
          <ac:spMkLst>
            <pc:docMk/>
            <pc:sldMk cId="3161798370" sldId="278"/>
            <ac:spMk id="18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9" name="Google Shape;18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0" name="Google Shape;19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3218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6" name="Google Shape;19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9" name="Google Shape;18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1989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3" name="Google Shape;19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9" name="Google Shape;18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443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4" name="Google Shape;18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4" name="Google Shape;18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1193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4" name="Google Shape;18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92895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4" name="Google Shape;18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42045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0" name="Google Shape;19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2" name="Google Shape;19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8"/>
          <p:cNvGrpSpPr/>
          <p:nvPr/>
        </p:nvGrpSpPr>
        <p:grpSpPr>
          <a:xfrm>
            <a:off x="1907265" y="-6002"/>
            <a:ext cx="5329471" cy="1572280"/>
            <a:chOff x="1045264" y="-6007"/>
            <a:chExt cx="7118300" cy="2100014"/>
          </a:xfrm>
        </p:grpSpPr>
        <p:sp>
          <p:nvSpPr>
            <p:cNvPr id="11" name="Google Shape;11;p8"/>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8"/>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8"/>
          <p:cNvGrpSpPr/>
          <p:nvPr/>
        </p:nvGrpSpPr>
        <p:grpSpPr>
          <a:xfrm>
            <a:off x="-7999" y="2430147"/>
            <a:ext cx="1642550" cy="1505293"/>
            <a:chOff x="-7997" y="3247832"/>
            <a:chExt cx="2193869" cy="2010543"/>
          </a:xfrm>
        </p:grpSpPr>
        <p:sp>
          <p:nvSpPr>
            <p:cNvPr id="15" name="Google Shape;15;p8"/>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8"/>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8"/>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8"/>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8"/>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8"/>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8"/>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8"/>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8"/>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8"/>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8"/>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8"/>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8"/>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8"/>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8"/>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8"/>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8"/>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8"/>
          <p:cNvGrpSpPr/>
          <p:nvPr/>
        </p:nvGrpSpPr>
        <p:grpSpPr>
          <a:xfrm>
            <a:off x="8420990" y="2153894"/>
            <a:ext cx="515755" cy="910864"/>
            <a:chOff x="8443004" y="2878855"/>
            <a:chExt cx="688868" cy="1216595"/>
          </a:xfrm>
        </p:grpSpPr>
        <p:sp>
          <p:nvSpPr>
            <p:cNvPr id="36" name="Google Shape;36;p8"/>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8"/>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 name="Google Shape;42;p8"/>
          <p:cNvGrpSpPr/>
          <p:nvPr/>
        </p:nvGrpSpPr>
        <p:grpSpPr>
          <a:xfrm>
            <a:off x="7117967" y="3590460"/>
            <a:ext cx="2026022" cy="1547117"/>
            <a:chOff x="6445945" y="4797602"/>
            <a:chExt cx="2706052" cy="2066404"/>
          </a:xfrm>
        </p:grpSpPr>
        <p:sp>
          <p:nvSpPr>
            <p:cNvPr id="43" name="Google Shape;43;p8"/>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8"/>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8"/>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8"/>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8"/>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8"/>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8"/>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8"/>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8"/>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8"/>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8"/>
          <p:cNvGrpSpPr/>
          <p:nvPr/>
        </p:nvGrpSpPr>
        <p:grpSpPr>
          <a:xfrm>
            <a:off x="226381" y="790954"/>
            <a:ext cx="1165385" cy="815431"/>
            <a:chOff x="305052" y="1261999"/>
            <a:chExt cx="1556545" cy="1089130"/>
          </a:xfrm>
        </p:grpSpPr>
        <p:sp>
          <p:nvSpPr>
            <p:cNvPr id="57" name="Google Shape;57;p8"/>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8"/>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8"/>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8"/>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8"/>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8"/>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8"/>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8"/>
          <p:cNvGrpSpPr/>
          <p:nvPr/>
        </p:nvGrpSpPr>
        <p:grpSpPr>
          <a:xfrm>
            <a:off x="2444861" y="3871736"/>
            <a:ext cx="2459623" cy="1079998"/>
            <a:chOff x="1573057" y="5173288"/>
            <a:chExt cx="3285191" cy="1442497"/>
          </a:xfrm>
        </p:grpSpPr>
        <p:sp>
          <p:nvSpPr>
            <p:cNvPr id="75" name="Google Shape;75;p8"/>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8"/>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8"/>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8"/>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8"/>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8"/>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8"/>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8"/>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8"/>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8"/>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8"/>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8"/>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8"/>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8"/>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8"/>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8"/>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8"/>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8"/>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8"/>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8"/>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8"/>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8"/>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8"/>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8"/>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8"/>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8"/>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8"/>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8"/>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8"/>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8"/>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8"/>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8"/>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8"/>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8"/>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8"/>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8"/>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8"/>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8"/>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8"/>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8"/>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8"/>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8"/>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8"/>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8"/>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8"/>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8"/>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8"/>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8"/>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8"/>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8"/>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8"/>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8"/>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8"/>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8"/>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8"/>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8"/>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8"/>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8"/>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8"/>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8"/>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8"/>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8"/>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8"/>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8"/>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8"/>
          <p:cNvSpPr txBox="1">
            <a:spLocks noGrp="1"/>
          </p:cNvSpPr>
          <p:nvPr>
            <p:ph type="ctrTitle"/>
          </p:nvPr>
        </p:nvSpPr>
        <p:spPr>
          <a:xfrm>
            <a:off x="1574375" y="1820375"/>
            <a:ext cx="59952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800"/>
              <a:buNone/>
              <a:defRPr sz="6800" b="0">
                <a:solidFill>
                  <a:schemeClr val="lt1"/>
                </a:solidFill>
              </a:defRPr>
            </a:lvl1pPr>
            <a:lvl2pPr lvl="1" algn="ctr">
              <a:lnSpc>
                <a:spcPct val="100000"/>
              </a:lnSpc>
              <a:spcBef>
                <a:spcPts val="0"/>
              </a:spcBef>
              <a:spcAft>
                <a:spcPts val="0"/>
              </a:spcAft>
              <a:buClr>
                <a:schemeClr val="lt1"/>
              </a:buClr>
              <a:buSzPts val="6800"/>
              <a:buNone/>
              <a:defRPr sz="6800" b="0">
                <a:solidFill>
                  <a:schemeClr val="lt1"/>
                </a:solidFill>
              </a:defRPr>
            </a:lvl2pPr>
            <a:lvl3pPr lvl="2" algn="ctr">
              <a:lnSpc>
                <a:spcPct val="100000"/>
              </a:lnSpc>
              <a:spcBef>
                <a:spcPts val="0"/>
              </a:spcBef>
              <a:spcAft>
                <a:spcPts val="0"/>
              </a:spcAft>
              <a:buClr>
                <a:schemeClr val="lt1"/>
              </a:buClr>
              <a:buSzPts val="6800"/>
              <a:buNone/>
              <a:defRPr sz="6800" b="0">
                <a:solidFill>
                  <a:schemeClr val="lt1"/>
                </a:solidFill>
              </a:defRPr>
            </a:lvl3pPr>
            <a:lvl4pPr lvl="3" algn="ctr">
              <a:lnSpc>
                <a:spcPct val="100000"/>
              </a:lnSpc>
              <a:spcBef>
                <a:spcPts val="0"/>
              </a:spcBef>
              <a:spcAft>
                <a:spcPts val="0"/>
              </a:spcAft>
              <a:buClr>
                <a:schemeClr val="lt1"/>
              </a:buClr>
              <a:buSzPts val="6800"/>
              <a:buNone/>
              <a:defRPr sz="6800" b="0">
                <a:solidFill>
                  <a:schemeClr val="lt1"/>
                </a:solidFill>
              </a:defRPr>
            </a:lvl4pPr>
            <a:lvl5pPr lvl="4" algn="ctr">
              <a:lnSpc>
                <a:spcPct val="100000"/>
              </a:lnSpc>
              <a:spcBef>
                <a:spcPts val="0"/>
              </a:spcBef>
              <a:spcAft>
                <a:spcPts val="0"/>
              </a:spcAft>
              <a:buClr>
                <a:schemeClr val="lt1"/>
              </a:buClr>
              <a:buSzPts val="6800"/>
              <a:buNone/>
              <a:defRPr sz="6800" b="0">
                <a:solidFill>
                  <a:schemeClr val="lt1"/>
                </a:solidFill>
              </a:defRPr>
            </a:lvl5pPr>
            <a:lvl6pPr lvl="5" algn="ctr">
              <a:lnSpc>
                <a:spcPct val="100000"/>
              </a:lnSpc>
              <a:spcBef>
                <a:spcPts val="0"/>
              </a:spcBef>
              <a:spcAft>
                <a:spcPts val="0"/>
              </a:spcAft>
              <a:buClr>
                <a:schemeClr val="lt1"/>
              </a:buClr>
              <a:buSzPts val="6800"/>
              <a:buNone/>
              <a:defRPr sz="6800" b="0">
                <a:solidFill>
                  <a:schemeClr val="lt1"/>
                </a:solidFill>
              </a:defRPr>
            </a:lvl6pPr>
            <a:lvl7pPr lvl="6" algn="ctr">
              <a:lnSpc>
                <a:spcPct val="100000"/>
              </a:lnSpc>
              <a:spcBef>
                <a:spcPts val="0"/>
              </a:spcBef>
              <a:spcAft>
                <a:spcPts val="0"/>
              </a:spcAft>
              <a:buClr>
                <a:schemeClr val="lt1"/>
              </a:buClr>
              <a:buSzPts val="6800"/>
              <a:buNone/>
              <a:defRPr sz="6800" b="0">
                <a:solidFill>
                  <a:schemeClr val="lt1"/>
                </a:solidFill>
              </a:defRPr>
            </a:lvl7pPr>
            <a:lvl8pPr lvl="7" algn="ctr">
              <a:lnSpc>
                <a:spcPct val="100000"/>
              </a:lnSpc>
              <a:spcBef>
                <a:spcPts val="0"/>
              </a:spcBef>
              <a:spcAft>
                <a:spcPts val="0"/>
              </a:spcAft>
              <a:buClr>
                <a:schemeClr val="lt1"/>
              </a:buClr>
              <a:buSzPts val="6800"/>
              <a:buNone/>
              <a:defRPr sz="6800" b="0">
                <a:solidFill>
                  <a:schemeClr val="lt1"/>
                </a:solidFill>
              </a:defRPr>
            </a:lvl8pPr>
            <a:lvl9pPr lvl="8" algn="ctr">
              <a:lnSpc>
                <a:spcPct val="100000"/>
              </a:lnSpc>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7"/>
          <p:cNvGrpSpPr/>
          <p:nvPr/>
        </p:nvGrpSpPr>
        <p:grpSpPr>
          <a:xfrm>
            <a:off x="3" y="1362853"/>
            <a:ext cx="830992" cy="1847937"/>
            <a:chOff x="3" y="1439053"/>
            <a:chExt cx="830992" cy="1847937"/>
          </a:xfrm>
        </p:grpSpPr>
        <p:sp>
          <p:nvSpPr>
            <p:cNvPr id="1665" name="Google Shape;1665;p17"/>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7"/>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7"/>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8" name="Google Shape;1668;p17"/>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69" name="Google Shape;1669;p17"/>
          <p:cNvGrpSpPr/>
          <p:nvPr/>
        </p:nvGrpSpPr>
        <p:grpSpPr>
          <a:xfrm>
            <a:off x="1390437" y="-6"/>
            <a:ext cx="1603317" cy="405444"/>
            <a:chOff x="448987" y="-6"/>
            <a:chExt cx="1603317" cy="405444"/>
          </a:xfrm>
        </p:grpSpPr>
        <p:sp>
          <p:nvSpPr>
            <p:cNvPr id="1670" name="Google Shape;1670;p17"/>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7"/>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7"/>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7"/>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7"/>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7"/>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7"/>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7"/>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7"/>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9" name="Google Shape;1679;p17"/>
          <p:cNvGrpSpPr/>
          <p:nvPr/>
        </p:nvGrpSpPr>
        <p:grpSpPr>
          <a:xfrm>
            <a:off x="7935832" y="1674515"/>
            <a:ext cx="1207974" cy="1445876"/>
            <a:chOff x="5654182" y="1903115"/>
            <a:chExt cx="1207974" cy="1445876"/>
          </a:xfrm>
        </p:grpSpPr>
        <p:sp>
          <p:nvSpPr>
            <p:cNvPr id="1680" name="Google Shape;1680;p17"/>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7"/>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7"/>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7"/>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7"/>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7"/>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7"/>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7"/>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7"/>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7"/>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7"/>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7"/>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7"/>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7"/>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4" name="Google Shape;1694;p17"/>
          <p:cNvGrpSpPr/>
          <p:nvPr/>
        </p:nvGrpSpPr>
        <p:grpSpPr>
          <a:xfrm>
            <a:off x="8106707" y="3508074"/>
            <a:ext cx="1037098" cy="1476031"/>
            <a:chOff x="5825057" y="3508074"/>
            <a:chExt cx="1037098" cy="1476031"/>
          </a:xfrm>
        </p:grpSpPr>
        <p:sp>
          <p:nvSpPr>
            <p:cNvPr id="1695" name="Google Shape;1695;p17"/>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7"/>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7"/>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8" name="Google Shape;1698;p17"/>
          <p:cNvGrpSpPr/>
          <p:nvPr/>
        </p:nvGrpSpPr>
        <p:grpSpPr>
          <a:xfrm>
            <a:off x="3462913" y="4724358"/>
            <a:ext cx="2218152" cy="422263"/>
            <a:chOff x="2330363" y="4724358"/>
            <a:chExt cx="2218152" cy="422263"/>
          </a:xfrm>
        </p:grpSpPr>
        <p:sp>
          <p:nvSpPr>
            <p:cNvPr id="1699" name="Google Shape;1699;p17"/>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7"/>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7"/>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7"/>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7"/>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7"/>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7"/>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7"/>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7"/>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7"/>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7"/>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7"/>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7"/>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7"/>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7"/>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7"/>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7"/>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7"/>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7"/>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7"/>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7"/>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7"/>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7"/>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7"/>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7"/>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7"/>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7"/>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7"/>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7"/>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7"/>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7"/>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7"/>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7"/>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7"/>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7"/>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7"/>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7"/>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7"/>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7"/>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7"/>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7"/>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7"/>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7"/>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7"/>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7"/>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7"/>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7"/>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7"/>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7"/>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7"/>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7"/>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7"/>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7"/>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7"/>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7"/>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7"/>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7"/>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7"/>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7"/>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8" name="Google Shape;1758;p17"/>
          <p:cNvGrpSpPr/>
          <p:nvPr/>
        </p:nvGrpSpPr>
        <p:grpSpPr>
          <a:xfrm>
            <a:off x="669098" y="3632076"/>
            <a:ext cx="366930" cy="1514545"/>
            <a:chOff x="135698" y="3632076"/>
            <a:chExt cx="366930" cy="1514545"/>
          </a:xfrm>
        </p:grpSpPr>
        <p:sp>
          <p:nvSpPr>
            <p:cNvPr id="1759" name="Google Shape;1759;p17"/>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7"/>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7"/>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7"/>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7"/>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7"/>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7"/>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7"/>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7"/>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7"/>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7"/>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7"/>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7"/>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7"/>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7"/>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4" name="Google Shape;1774;p17"/>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8"/>
          <p:cNvGrpSpPr/>
          <p:nvPr/>
        </p:nvGrpSpPr>
        <p:grpSpPr>
          <a:xfrm>
            <a:off x="3" y="1362853"/>
            <a:ext cx="830992" cy="1847937"/>
            <a:chOff x="3" y="1439053"/>
            <a:chExt cx="830992" cy="1847937"/>
          </a:xfrm>
        </p:grpSpPr>
        <p:sp>
          <p:nvSpPr>
            <p:cNvPr id="1777" name="Google Shape;1777;p18"/>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8"/>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8"/>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0" name="Google Shape;1780;p18"/>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1" name="Google Shape;1781;p18"/>
          <p:cNvGrpSpPr/>
          <p:nvPr/>
        </p:nvGrpSpPr>
        <p:grpSpPr>
          <a:xfrm>
            <a:off x="1390437" y="-6"/>
            <a:ext cx="1603317" cy="405444"/>
            <a:chOff x="448987" y="-6"/>
            <a:chExt cx="1603317" cy="405444"/>
          </a:xfrm>
        </p:grpSpPr>
        <p:sp>
          <p:nvSpPr>
            <p:cNvPr id="1782" name="Google Shape;1782;p18"/>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8"/>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8"/>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8"/>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8"/>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8"/>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8"/>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8"/>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8"/>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1" name="Google Shape;1791;p18"/>
          <p:cNvGrpSpPr/>
          <p:nvPr/>
        </p:nvGrpSpPr>
        <p:grpSpPr>
          <a:xfrm>
            <a:off x="7935832" y="1674515"/>
            <a:ext cx="1207974" cy="1445876"/>
            <a:chOff x="5654182" y="1903115"/>
            <a:chExt cx="1207974" cy="1445876"/>
          </a:xfrm>
        </p:grpSpPr>
        <p:sp>
          <p:nvSpPr>
            <p:cNvPr id="1792" name="Google Shape;1792;p18"/>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8"/>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8"/>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8"/>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8"/>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8"/>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8"/>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8"/>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8"/>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8"/>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8"/>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8"/>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8"/>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8"/>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6" name="Google Shape;1806;p18"/>
          <p:cNvGrpSpPr/>
          <p:nvPr/>
        </p:nvGrpSpPr>
        <p:grpSpPr>
          <a:xfrm>
            <a:off x="8106707" y="3508074"/>
            <a:ext cx="1037098" cy="1476031"/>
            <a:chOff x="5825057" y="3508074"/>
            <a:chExt cx="1037098" cy="1476031"/>
          </a:xfrm>
        </p:grpSpPr>
        <p:sp>
          <p:nvSpPr>
            <p:cNvPr id="1807" name="Google Shape;1807;p18"/>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8"/>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8"/>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0" name="Google Shape;1810;p18"/>
          <p:cNvGrpSpPr/>
          <p:nvPr/>
        </p:nvGrpSpPr>
        <p:grpSpPr>
          <a:xfrm>
            <a:off x="3462913" y="4724358"/>
            <a:ext cx="2218152" cy="422263"/>
            <a:chOff x="2330363" y="4724358"/>
            <a:chExt cx="2218152" cy="422263"/>
          </a:xfrm>
        </p:grpSpPr>
        <p:sp>
          <p:nvSpPr>
            <p:cNvPr id="1811" name="Google Shape;1811;p18"/>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8"/>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8"/>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8"/>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8"/>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8"/>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8"/>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8"/>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8"/>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8"/>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8"/>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8"/>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8"/>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8"/>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8"/>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8"/>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8"/>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8"/>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8"/>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8"/>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8"/>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8"/>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8"/>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8"/>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8"/>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8"/>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8"/>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8"/>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8"/>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8"/>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8"/>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8"/>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8"/>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8"/>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8"/>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8"/>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8"/>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8"/>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8"/>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8"/>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8"/>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8"/>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8"/>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8"/>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8"/>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8"/>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8"/>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8"/>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8"/>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8"/>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8"/>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8"/>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8"/>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8"/>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8"/>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8"/>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8"/>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8"/>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8"/>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70" name="Google Shape;1870;p18"/>
          <p:cNvGrpSpPr/>
          <p:nvPr/>
        </p:nvGrpSpPr>
        <p:grpSpPr>
          <a:xfrm>
            <a:off x="669098" y="3632076"/>
            <a:ext cx="366930" cy="1514545"/>
            <a:chOff x="135698" y="3632076"/>
            <a:chExt cx="366930" cy="1514545"/>
          </a:xfrm>
        </p:grpSpPr>
        <p:sp>
          <p:nvSpPr>
            <p:cNvPr id="1871" name="Google Shape;1871;p18"/>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8"/>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8"/>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8"/>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8"/>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8"/>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8"/>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8"/>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8"/>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8"/>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8"/>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8"/>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8"/>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8"/>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8"/>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6" name="Google Shape;1886;p18"/>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12"/>
        <p:cNvGrpSpPr/>
        <p:nvPr/>
      </p:nvGrpSpPr>
      <p:grpSpPr>
        <a:xfrm>
          <a:off x="0" y="0"/>
          <a:ext cx="0" cy="0"/>
          <a:chOff x="0" y="0"/>
          <a:chExt cx="0" cy="0"/>
        </a:xfrm>
      </p:grpSpPr>
      <p:grpSp>
        <p:nvGrpSpPr>
          <p:cNvPr id="213" name="Google Shape;213;p9"/>
          <p:cNvGrpSpPr/>
          <p:nvPr/>
        </p:nvGrpSpPr>
        <p:grpSpPr>
          <a:xfrm>
            <a:off x="1841376" y="4540815"/>
            <a:ext cx="1110494" cy="612269"/>
            <a:chOff x="1003176" y="4540815"/>
            <a:chExt cx="1110494" cy="612269"/>
          </a:xfrm>
        </p:grpSpPr>
        <p:sp>
          <p:nvSpPr>
            <p:cNvPr id="214" name="Google Shape;214;p9"/>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9"/>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9"/>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p9"/>
          <p:cNvGrpSpPr/>
          <p:nvPr/>
        </p:nvGrpSpPr>
        <p:grpSpPr>
          <a:xfrm>
            <a:off x="342281" y="4183488"/>
            <a:ext cx="369035" cy="728056"/>
            <a:chOff x="342281" y="4183488"/>
            <a:chExt cx="369035" cy="728056"/>
          </a:xfrm>
        </p:grpSpPr>
        <p:sp>
          <p:nvSpPr>
            <p:cNvPr id="218" name="Google Shape;218;p9"/>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9"/>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9"/>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9"/>
          <p:cNvGrpSpPr/>
          <p:nvPr/>
        </p:nvGrpSpPr>
        <p:grpSpPr>
          <a:xfrm>
            <a:off x="50" y="1232900"/>
            <a:ext cx="454630" cy="816990"/>
            <a:chOff x="50" y="1232900"/>
            <a:chExt cx="454630" cy="816990"/>
          </a:xfrm>
        </p:grpSpPr>
        <p:sp>
          <p:nvSpPr>
            <p:cNvPr id="222" name="Google Shape;222;p9"/>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9"/>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9"/>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9"/>
          <p:cNvGrpSpPr/>
          <p:nvPr/>
        </p:nvGrpSpPr>
        <p:grpSpPr>
          <a:xfrm>
            <a:off x="50" y="3073044"/>
            <a:ext cx="729750" cy="1046771"/>
            <a:chOff x="50" y="3073044"/>
            <a:chExt cx="729750" cy="1046771"/>
          </a:xfrm>
        </p:grpSpPr>
        <p:sp>
          <p:nvSpPr>
            <p:cNvPr id="226" name="Google Shape;226;p9"/>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9"/>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9"/>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9"/>
          <p:cNvGrpSpPr/>
          <p:nvPr/>
        </p:nvGrpSpPr>
        <p:grpSpPr>
          <a:xfrm>
            <a:off x="5944880" y="-7"/>
            <a:ext cx="2524606" cy="759943"/>
            <a:chOff x="4012455" y="-7"/>
            <a:chExt cx="2524606" cy="759943"/>
          </a:xfrm>
        </p:grpSpPr>
        <p:sp>
          <p:nvSpPr>
            <p:cNvPr id="230" name="Google Shape;230;p9"/>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9"/>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9"/>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9"/>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9"/>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9"/>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9"/>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9"/>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8" name="Google Shape;238;p9"/>
          <p:cNvGrpSpPr/>
          <p:nvPr/>
        </p:nvGrpSpPr>
        <p:grpSpPr>
          <a:xfrm>
            <a:off x="8506368" y="1564091"/>
            <a:ext cx="637429" cy="1130622"/>
            <a:chOff x="6233393" y="2021291"/>
            <a:chExt cx="637429" cy="1130622"/>
          </a:xfrm>
        </p:grpSpPr>
        <p:sp>
          <p:nvSpPr>
            <p:cNvPr id="239" name="Google Shape;239;p9"/>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9"/>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9"/>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9"/>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9"/>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9"/>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9"/>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9"/>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9"/>
          <p:cNvGrpSpPr/>
          <p:nvPr/>
        </p:nvGrpSpPr>
        <p:grpSpPr>
          <a:xfrm>
            <a:off x="7464679" y="3618202"/>
            <a:ext cx="1679118" cy="1534882"/>
            <a:chOff x="5191704" y="3618202"/>
            <a:chExt cx="1679118" cy="1534882"/>
          </a:xfrm>
        </p:grpSpPr>
        <p:sp>
          <p:nvSpPr>
            <p:cNvPr id="248" name="Google Shape;248;p9"/>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9"/>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9"/>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9"/>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9"/>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9"/>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9"/>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9"/>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9"/>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9"/>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8" name="Google Shape;258;p9"/>
          <p:cNvGrpSpPr/>
          <p:nvPr/>
        </p:nvGrpSpPr>
        <p:grpSpPr>
          <a:xfrm>
            <a:off x="7847220" y="3073038"/>
            <a:ext cx="598867" cy="595529"/>
            <a:chOff x="5944870" y="3341438"/>
            <a:chExt cx="598867" cy="595529"/>
          </a:xfrm>
        </p:grpSpPr>
        <p:sp>
          <p:nvSpPr>
            <p:cNvPr id="259" name="Google Shape;259;p9"/>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9"/>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9"/>
          <p:cNvGrpSpPr/>
          <p:nvPr/>
        </p:nvGrpSpPr>
        <p:grpSpPr>
          <a:xfrm>
            <a:off x="2204197" y="105666"/>
            <a:ext cx="546902" cy="236607"/>
            <a:chOff x="2204197" y="105666"/>
            <a:chExt cx="546902" cy="236607"/>
          </a:xfrm>
        </p:grpSpPr>
        <p:sp>
          <p:nvSpPr>
            <p:cNvPr id="262" name="Google Shape;262;p9"/>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9"/>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9"/>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9"/>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9"/>
          <p:cNvGrpSpPr/>
          <p:nvPr/>
        </p:nvGrpSpPr>
        <p:grpSpPr>
          <a:xfrm>
            <a:off x="50" y="-7"/>
            <a:ext cx="2049897" cy="773345"/>
            <a:chOff x="50" y="-7"/>
            <a:chExt cx="2049897" cy="773345"/>
          </a:xfrm>
        </p:grpSpPr>
        <p:sp>
          <p:nvSpPr>
            <p:cNvPr id="267" name="Google Shape;267;p9"/>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9"/>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9"/>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9"/>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9"/>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9"/>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9"/>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9"/>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9"/>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9"/>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9"/>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9"/>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9"/>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9"/>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9"/>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9"/>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9"/>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9"/>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9"/>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9"/>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9"/>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9"/>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9"/>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9"/>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9"/>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9"/>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9"/>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9"/>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9"/>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9"/>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9"/>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9"/>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9"/>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9"/>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9"/>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9"/>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9"/>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9"/>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9"/>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9"/>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9"/>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9"/>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9"/>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9"/>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9"/>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9"/>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9"/>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9"/>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9"/>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9"/>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9"/>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9"/>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9"/>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9"/>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9"/>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9"/>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9"/>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9"/>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9"/>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9"/>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9"/>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9"/>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9"/>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9"/>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9"/>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9"/>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9"/>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9"/>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9"/>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9"/>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9"/>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9"/>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9"/>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9"/>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9"/>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9"/>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9"/>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9"/>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9"/>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9"/>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9"/>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9"/>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9"/>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9"/>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9"/>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9"/>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9"/>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9"/>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9"/>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9"/>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9"/>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9"/>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9"/>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9"/>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9"/>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9"/>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9"/>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9"/>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9"/>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9"/>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9"/>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9"/>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9"/>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9"/>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9"/>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9"/>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9"/>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9"/>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398" name="Google Shape;398;p9"/>
          <p:cNvSpPr txBox="1">
            <a:spLocks noGrp="1"/>
          </p:cNvSpPr>
          <p:nvPr>
            <p:ph type="body" idx="1"/>
          </p:nvPr>
        </p:nvSpPr>
        <p:spPr>
          <a:xfrm>
            <a:off x="1131725" y="1329863"/>
            <a:ext cx="3339600" cy="34815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99" name="Google Shape;399;p9"/>
          <p:cNvSpPr txBox="1">
            <a:spLocks noGrp="1"/>
          </p:cNvSpPr>
          <p:nvPr>
            <p:ph type="body" idx="2"/>
          </p:nvPr>
        </p:nvSpPr>
        <p:spPr>
          <a:xfrm>
            <a:off x="4672553" y="1329863"/>
            <a:ext cx="3339600" cy="34815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400" name="Google Shape;400;p9"/>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1"/>
        <p:cNvGrpSpPr/>
        <p:nvPr/>
      </p:nvGrpSpPr>
      <p:grpSpPr>
        <a:xfrm>
          <a:off x="0" y="0"/>
          <a:ext cx="0" cy="0"/>
          <a:chOff x="0" y="0"/>
          <a:chExt cx="0" cy="0"/>
        </a:xfrm>
      </p:grpSpPr>
      <p:sp>
        <p:nvSpPr>
          <p:cNvPr id="402" name="Google Shape;402;p10"/>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grpSp>
        <p:nvGrpSpPr>
          <p:cNvPr id="403" name="Google Shape;403;p10"/>
          <p:cNvGrpSpPr/>
          <p:nvPr/>
        </p:nvGrpSpPr>
        <p:grpSpPr>
          <a:xfrm>
            <a:off x="3" y="1362853"/>
            <a:ext cx="830992" cy="1847937"/>
            <a:chOff x="3" y="1439053"/>
            <a:chExt cx="830992" cy="1847937"/>
          </a:xfrm>
        </p:grpSpPr>
        <p:sp>
          <p:nvSpPr>
            <p:cNvPr id="404" name="Google Shape;40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7" name="Google Shape;40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8" name="Google Shape;408;p10"/>
          <p:cNvGrpSpPr/>
          <p:nvPr/>
        </p:nvGrpSpPr>
        <p:grpSpPr>
          <a:xfrm>
            <a:off x="1390437" y="-6"/>
            <a:ext cx="1603317" cy="405444"/>
            <a:chOff x="448987" y="-6"/>
            <a:chExt cx="1603317" cy="405444"/>
          </a:xfrm>
        </p:grpSpPr>
        <p:sp>
          <p:nvSpPr>
            <p:cNvPr id="409" name="Google Shape;40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p10"/>
          <p:cNvGrpSpPr/>
          <p:nvPr/>
        </p:nvGrpSpPr>
        <p:grpSpPr>
          <a:xfrm>
            <a:off x="7935832" y="1674515"/>
            <a:ext cx="1207974" cy="1445876"/>
            <a:chOff x="5654182" y="1903115"/>
            <a:chExt cx="1207974" cy="1445876"/>
          </a:xfrm>
        </p:grpSpPr>
        <p:sp>
          <p:nvSpPr>
            <p:cNvPr id="419" name="Google Shape;41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3" name="Google Shape;433;p10"/>
          <p:cNvGrpSpPr/>
          <p:nvPr/>
        </p:nvGrpSpPr>
        <p:grpSpPr>
          <a:xfrm>
            <a:off x="8106707" y="3508074"/>
            <a:ext cx="1037098" cy="1476031"/>
            <a:chOff x="5825057" y="3508074"/>
            <a:chExt cx="1037098" cy="1476031"/>
          </a:xfrm>
        </p:grpSpPr>
        <p:sp>
          <p:nvSpPr>
            <p:cNvPr id="434" name="Google Shape;43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10"/>
          <p:cNvGrpSpPr/>
          <p:nvPr/>
        </p:nvGrpSpPr>
        <p:grpSpPr>
          <a:xfrm>
            <a:off x="3462913" y="4724358"/>
            <a:ext cx="2218152" cy="422263"/>
            <a:chOff x="2330363" y="4724358"/>
            <a:chExt cx="2218152" cy="422263"/>
          </a:xfrm>
        </p:grpSpPr>
        <p:sp>
          <p:nvSpPr>
            <p:cNvPr id="438" name="Google Shape;43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10"/>
          <p:cNvGrpSpPr/>
          <p:nvPr/>
        </p:nvGrpSpPr>
        <p:grpSpPr>
          <a:xfrm>
            <a:off x="669098" y="3632076"/>
            <a:ext cx="366930" cy="1514545"/>
            <a:chOff x="135698" y="3632076"/>
            <a:chExt cx="366930" cy="1514545"/>
          </a:xfrm>
        </p:grpSpPr>
        <p:sp>
          <p:nvSpPr>
            <p:cNvPr id="498" name="Google Shape;49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513"/>
        <p:cNvGrpSpPr/>
        <p:nvPr/>
      </p:nvGrpSpPr>
      <p:grpSpPr>
        <a:xfrm>
          <a:off x="0" y="0"/>
          <a:ext cx="0" cy="0"/>
          <a:chOff x="0" y="0"/>
          <a:chExt cx="0" cy="0"/>
        </a:xfrm>
      </p:grpSpPr>
      <p:sp>
        <p:nvSpPr>
          <p:cNvPr id="514" name="Google Shape;514;p11"/>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5" name="Google Shape;515;p11"/>
          <p:cNvGrpSpPr/>
          <p:nvPr/>
        </p:nvGrpSpPr>
        <p:grpSpPr>
          <a:xfrm>
            <a:off x="6696046" y="-1"/>
            <a:ext cx="1938143" cy="1277000"/>
            <a:chOff x="4793246" y="-1"/>
            <a:chExt cx="1938143" cy="1277000"/>
          </a:xfrm>
        </p:grpSpPr>
        <p:sp>
          <p:nvSpPr>
            <p:cNvPr id="516" name="Google Shape;516;p11"/>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1"/>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1"/>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1"/>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0" name="Google Shape;520;p11"/>
          <p:cNvGrpSpPr/>
          <p:nvPr/>
        </p:nvGrpSpPr>
        <p:grpSpPr>
          <a:xfrm>
            <a:off x="7378198" y="3737197"/>
            <a:ext cx="1034366" cy="1228533"/>
            <a:chOff x="5482823" y="3737197"/>
            <a:chExt cx="1034366" cy="1228533"/>
          </a:xfrm>
        </p:grpSpPr>
        <p:sp>
          <p:nvSpPr>
            <p:cNvPr id="521" name="Google Shape;521;p11"/>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1"/>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1"/>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1"/>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1"/>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1"/>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1"/>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1"/>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1"/>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1"/>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1"/>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1"/>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1"/>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1"/>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1"/>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1"/>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1"/>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1"/>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1"/>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1"/>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1"/>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1"/>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1"/>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1"/>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1"/>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1"/>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1"/>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1"/>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1"/>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1"/>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1"/>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1"/>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1"/>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1"/>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1"/>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1"/>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1"/>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1"/>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1"/>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1"/>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1"/>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1"/>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1"/>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1"/>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1"/>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1"/>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1"/>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1"/>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1"/>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1"/>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1"/>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1"/>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1"/>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1"/>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1"/>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1"/>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7" name="Google Shape;577;p11"/>
          <p:cNvGrpSpPr/>
          <p:nvPr/>
        </p:nvGrpSpPr>
        <p:grpSpPr>
          <a:xfrm>
            <a:off x="8181406" y="1685317"/>
            <a:ext cx="962386" cy="1290422"/>
            <a:chOff x="5892831" y="1685317"/>
            <a:chExt cx="962386" cy="1290422"/>
          </a:xfrm>
        </p:grpSpPr>
        <p:sp>
          <p:nvSpPr>
            <p:cNvPr id="578" name="Google Shape;578;p11"/>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1"/>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1"/>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1"/>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1"/>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1"/>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4" name="Google Shape;584;p11"/>
          <p:cNvGrpSpPr/>
          <p:nvPr/>
        </p:nvGrpSpPr>
        <p:grpSpPr>
          <a:xfrm>
            <a:off x="155601" y="102054"/>
            <a:ext cx="1395857" cy="1191698"/>
            <a:chOff x="155601" y="102054"/>
            <a:chExt cx="1395857" cy="1191698"/>
          </a:xfrm>
        </p:grpSpPr>
        <p:sp>
          <p:nvSpPr>
            <p:cNvPr id="585" name="Google Shape;585;p11"/>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1"/>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1"/>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8" name="Google Shape;588;p11"/>
          <p:cNvGrpSpPr/>
          <p:nvPr/>
        </p:nvGrpSpPr>
        <p:grpSpPr>
          <a:xfrm>
            <a:off x="-41" y="2235955"/>
            <a:ext cx="855310" cy="1044407"/>
            <a:chOff x="-41" y="2235955"/>
            <a:chExt cx="855310" cy="1044407"/>
          </a:xfrm>
        </p:grpSpPr>
        <p:sp>
          <p:nvSpPr>
            <p:cNvPr id="589" name="Google Shape;589;p11"/>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1"/>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1"/>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11"/>
          <p:cNvGrpSpPr/>
          <p:nvPr/>
        </p:nvGrpSpPr>
        <p:grpSpPr>
          <a:xfrm>
            <a:off x="4899221" y="56867"/>
            <a:ext cx="1032676" cy="866992"/>
            <a:chOff x="3554771" y="56867"/>
            <a:chExt cx="1032676" cy="866992"/>
          </a:xfrm>
        </p:grpSpPr>
        <p:sp>
          <p:nvSpPr>
            <p:cNvPr id="593" name="Google Shape;593;p11"/>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1"/>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1"/>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1"/>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1"/>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1"/>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1"/>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1"/>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1"/>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1"/>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1"/>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1"/>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1"/>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1"/>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1"/>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1"/>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1"/>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1"/>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1"/>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1"/>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1"/>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1"/>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1"/>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1"/>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1"/>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1"/>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1"/>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1"/>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1"/>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1"/>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1"/>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1"/>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1"/>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1"/>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1"/>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1"/>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1"/>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0" name="Google Shape;630;p11"/>
          <p:cNvGrpSpPr/>
          <p:nvPr/>
        </p:nvGrpSpPr>
        <p:grpSpPr>
          <a:xfrm>
            <a:off x="2245156" y="3236816"/>
            <a:ext cx="3792525" cy="1904639"/>
            <a:chOff x="1112916" y="3236816"/>
            <a:chExt cx="3792525" cy="1904639"/>
          </a:xfrm>
        </p:grpSpPr>
        <p:sp>
          <p:nvSpPr>
            <p:cNvPr id="631" name="Google Shape;631;p11"/>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1"/>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1"/>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1"/>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1"/>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1"/>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1"/>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1"/>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1"/>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1"/>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1"/>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1"/>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1"/>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1"/>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1"/>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1"/>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1"/>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1"/>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1"/>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1"/>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1"/>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1"/>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1"/>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1"/>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1"/>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1"/>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1"/>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1"/>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1"/>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1"/>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1"/>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1"/>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1"/>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1"/>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1"/>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1"/>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1"/>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1"/>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1"/>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1"/>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1"/>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1"/>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1"/>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1"/>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1"/>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1"/>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1"/>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1"/>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1"/>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1"/>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1"/>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1"/>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1"/>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1"/>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1"/>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1"/>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1"/>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1"/>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1"/>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1"/>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1"/>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1"/>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1"/>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1"/>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1"/>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1"/>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1"/>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1"/>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1"/>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1"/>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1"/>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1"/>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1"/>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1"/>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1"/>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1"/>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1"/>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1"/>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1"/>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1"/>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1"/>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1"/>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1"/>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1"/>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1"/>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1"/>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1"/>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1"/>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1"/>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1"/>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1"/>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1"/>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1"/>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1"/>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1"/>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1"/>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1"/>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1"/>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1"/>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1"/>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1"/>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1"/>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1"/>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1"/>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1"/>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1"/>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1"/>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1"/>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1"/>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1"/>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1"/>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1"/>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1"/>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1"/>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1"/>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1"/>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1"/>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1"/>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1"/>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1"/>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1"/>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1"/>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1"/>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1"/>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1"/>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1"/>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1"/>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1"/>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1"/>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8" name="Google Shape;778;p11"/>
          <p:cNvSpPr txBox="1">
            <a:spLocks noGrp="1"/>
          </p:cNvSpPr>
          <p:nvPr>
            <p:ph type="ctrTitle"/>
          </p:nvPr>
        </p:nvSpPr>
        <p:spPr>
          <a:xfrm>
            <a:off x="1557875" y="1411894"/>
            <a:ext cx="60282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5200"/>
              <a:buNone/>
              <a:defRPr sz="5200" b="0">
                <a:solidFill>
                  <a:schemeClr val="lt1"/>
                </a:solidFill>
              </a:defRPr>
            </a:lvl1pPr>
            <a:lvl2pPr lvl="1" algn="ctr">
              <a:lnSpc>
                <a:spcPct val="100000"/>
              </a:lnSpc>
              <a:spcBef>
                <a:spcPts val="0"/>
              </a:spcBef>
              <a:spcAft>
                <a:spcPts val="0"/>
              </a:spcAft>
              <a:buClr>
                <a:schemeClr val="lt1"/>
              </a:buClr>
              <a:buSzPts val="5200"/>
              <a:buNone/>
              <a:defRPr sz="5200" b="0">
                <a:solidFill>
                  <a:schemeClr val="lt1"/>
                </a:solidFill>
              </a:defRPr>
            </a:lvl2pPr>
            <a:lvl3pPr lvl="2" algn="ctr">
              <a:lnSpc>
                <a:spcPct val="100000"/>
              </a:lnSpc>
              <a:spcBef>
                <a:spcPts val="0"/>
              </a:spcBef>
              <a:spcAft>
                <a:spcPts val="0"/>
              </a:spcAft>
              <a:buClr>
                <a:schemeClr val="lt1"/>
              </a:buClr>
              <a:buSzPts val="5200"/>
              <a:buNone/>
              <a:defRPr sz="5200" b="0">
                <a:solidFill>
                  <a:schemeClr val="lt1"/>
                </a:solidFill>
              </a:defRPr>
            </a:lvl3pPr>
            <a:lvl4pPr lvl="3" algn="ctr">
              <a:lnSpc>
                <a:spcPct val="100000"/>
              </a:lnSpc>
              <a:spcBef>
                <a:spcPts val="0"/>
              </a:spcBef>
              <a:spcAft>
                <a:spcPts val="0"/>
              </a:spcAft>
              <a:buClr>
                <a:schemeClr val="lt1"/>
              </a:buClr>
              <a:buSzPts val="5200"/>
              <a:buNone/>
              <a:defRPr sz="5200" b="0">
                <a:solidFill>
                  <a:schemeClr val="lt1"/>
                </a:solidFill>
              </a:defRPr>
            </a:lvl4pPr>
            <a:lvl5pPr lvl="4" algn="ctr">
              <a:lnSpc>
                <a:spcPct val="100000"/>
              </a:lnSpc>
              <a:spcBef>
                <a:spcPts val="0"/>
              </a:spcBef>
              <a:spcAft>
                <a:spcPts val="0"/>
              </a:spcAft>
              <a:buClr>
                <a:schemeClr val="lt1"/>
              </a:buClr>
              <a:buSzPts val="5200"/>
              <a:buNone/>
              <a:defRPr sz="5200" b="0">
                <a:solidFill>
                  <a:schemeClr val="lt1"/>
                </a:solidFill>
              </a:defRPr>
            </a:lvl5pPr>
            <a:lvl6pPr lvl="5" algn="ctr">
              <a:lnSpc>
                <a:spcPct val="100000"/>
              </a:lnSpc>
              <a:spcBef>
                <a:spcPts val="0"/>
              </a:spcBef>
              <a:spcAft>
                <a:spcPts val="0"/>
              </a:spcAft>
              <a:buClr>
                <a:schemeClr val="lt1"/>
              </a:buClr>
              <a:buSzPts val="5200"/>
              <a:buNone/>
              <a:defRPr sz="5200" b="0">
                <a:solidFill>
                  <a:schemeClr val="lt1"/>
                </a:solidFill>
              </a:defRPr>
            </a:lvl6pPr>
            <a:lvl7pPr lvl="6" algn="ctr">
              <a:lnSpc>
                <a:spcPct val="100000"/>
              </a:lnSpc>
              <a:spcBef>
                <a:spcPts val="0"/>
              </a:spcBef>
              <a:spcAft>
                <a:spcPts val="0"/>
              </a:spcAft>
              <a:buClr>
                <a:schemeClr val="lt1"/>
              </a:buClr>
              <a:buSzPts val="5200"/>
              <a:buNone/>
              <a:defRPr sz="5200" b="0">
                <a:solidFill>
                  <a:schemeClr val="lt1"/>
                </a:solidFill>
              </a:defRPr>
            </a:lvl7pPr>
            <a:lvl8pPr lvl="7" algn="ctr">
              <a:lnSpc>
                <a:spcPct val="100000"/>
              </a:lnSpc>
              <a:spcBef>
                <a:spcPts val="0"/>
              </a:spcBef>
              <a:spcAft>
                <a:spcPts val="0"/>
              </a:spcAft>
              <a:buClr>
                <a:schemeClr val="lt1"/>
              </a:buClr>
              <a:buSzPts val="5200"/>
              <a:buNone/>
              <a:defRPr sz="5200" b="0">
                <a:solidFill>
                  <a:schemeClr val="lt1"/>
                </a:solidFill>
              </a:defRPr>
            </a:lvl8pPr>
            <a:lvl9pPr lvl="8" algn="ctr">
              <a:lnSpc>
                <a:spcPct val="100000"/>
              </a:lnSpc>
              <a:spcBef>
                <a:spcPts val="0"/>
              </a:spcBef>
              <a:spcAft>
                <a:spcPts val="0"/>
              </a:spcAft>
              <a:buClr>
                <a:schemeClr val="lt1"/>
              </a:buClr>
              <a:buSzPts val="5200"/>
              <a:buNone/>
              <a:defRPr sz="5200" b="0">
                <a:solidFill>
                  <a:schemeClr val="lt1"/>
                </a:solidFill>
              </a:defRPr>
            </a:lvl9pPr>
          </a:lstStyle>
          <a:p>
            <a:endParaRPr/>
          </a:p>
        </p:txBody>
      </p:sp>
      <p:sp>
        <p:nvSpPr>
          <p:cNvPr id="779" name="Google Shape;779;p11"/>
          <p:cNvSpPr txBox="1">
            <a:spLocks noGrp="1"/>
          </p:cNvSpPr>
          <p:nvPr>
            <p:ph type="subTitle" idx="1"/>
          </p:nvPr>
        </p:nvSpPr>
        <p:spPr>
          <a:xfrm>
            <a:off x="1557875" y="2497163"/>
            <a:ext cx="6028200" cy="79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None/>
              <a:defRPr sz="1600"/>
            </a:lvl1pPr>
            <a:lvl2pPr lvl="1" algn="ctr">
              <a:lnSpc>
                <a:spcPct val="100000"/>
              </a:lnSpc>
              <a:spcBef>
                <a:spcPts val="0"/>
              </a:spcBef>
              <a:spcAft>
                <a:spcPts val="0"/>
              </a:spcAft>
              <a:buClr>
                <a:schemeClr val="dk1"/>
              </a:buClr>
              <a:buSzPts val="1600"/>
              <a:buNone/>
              <a:defRPr sz="1600"/>
            </a:lvl2pPr>
            <a:lvl3pPr lvl="2" algn="ctr">
              <a:lnSpc>
                <a:spcPct val="100000"/>
              </a:lnSpc>
              <a:spcBef>
                <a:spcPts val="0"/>
              </a:spcBef>
              <a:spcAft>
                <a:spcPts val="0"/>
              </a:spcAft>
              <a:buClr>
                <a:schemeClr val="dk1"/>
              </a:buClr>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780" name="Google Shape;780;p1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1"/>
        <p:cNvGrpSpPr/>
        <p:nvPr/>
      </p:nvGrpSpPr>
      <p:grpSpPr>
        <a:xfrm>
          <a:off x="0" y="0"/>
          <a:ext cx="0" cy="0"/>
          <a:chOff x="0" y="0"/>
          <a:chExt cx="0" cy="0"/>
        </a:xfrm>
      </p:grpSpPr>
      <p:grpSp>
        <p:nvGrpSpPr>
          <p:cNvPr id="782" name="Google Shape;782;p12"/>
          <p:cNvGrpSpPr/>
          <p:nvPr/>
        </p:nvGrpSpPr>
        <p:grpSpPr>
          <a:xfrm>
            <a:off x="3" y="1362853"/>
            <a:ext cx="830992" cy="1847937"/>
            <a:chOff x="3" y="1439053"/>
            <a:chExt cx="830992" cy="1847937"/>
          </a:xfrm>
        </p:grpSpPr>
        <p:sp>
          <p:nvSpPr>
            <p:cNvPr id="783" name="Google Shape;783;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6" name="Google Shape;786;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7" name="Google Shape;787;p12"/>
          <p:cNvGrpSpPr/>
          <p:nvPr/>
        </p:nvGrpSpPr>
        <p:grpSpPr>
          <a:xfrm>
            <a:off x="1390437" y="-6"/>
            <a:ext cx="1603317" cy="405444"/>
            <a:chOff x="448987" y="-6"/>
            <a:chExt cx="1603317" cy="405444"/>
          </a:xfrm>
        </p:grpSpPr>
        <p:sp>
          <p:nvSpPr>
            <p:cNvPr id="788" name="Google Shape;788;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12"/>
          <p:cNvGrpSpPr/>
          <p:nvPr/>
        </p:nvGrpSpPr>
        <p:grpSpPr>
          <a:xfrm>
            <a:off x="7935832" y="1674515"/>
            <a:ext cx="1207974" cy="1445876"/>
            <a:chOff x="5654182" y="1903115"/>
            <a:chExt cx="1207974" cy="1445876"/>
          </a:xfrm>
        </p:grpSpPr>
        <p:sp>
          <p:nvSpPr>
            <p:cNvPr id="798" name="Google Shape;798;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2" name="Google Shape;812;p12"/>
          <p:cNvGrpSpPr/>
          <p:nvPr/>
        </p:nvGrpSpPr>
        <p:grpSpPr>
          <a:xfrm>
            <a:off x="8106707" y="3508074"/>
            <a:ext cx="1037098" cy="1476031"/>
            <a:chOff x="5825057" y="3508074"/>
            <a:chExt cx="1037098" cy="1476031"/>
          </a:xfrm>
        </p:grpSpPr>
        <p:sp>
          <p:nvSpPr>
            <p:cNvPr id="813" name="Google Shape;813;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6" name="Google Shape;816;p12"/>
          <p:cNvGrpSpPr/>
          <p:nvPr/>
        </p:nvGrpSpPr>
        <p:grpSpPr>
          <a:xfrm>
            <a:off x="3462913" y="4724358"/>
            <a:ext cx="2218152" cy="422263"/>
            <a:chOff x="2330363" y="4724358"/>
            <a:chExt cx="2218152" cy="422263"/>
          </a:xfrm>
        </p:grpSpPr>
        <p:sp>
          <p:nvSpPr>
            <p:cNvPr id="817" name="Google Shape;817;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6" name="Google Shape;876;p12"/>
          <p:cNvGrpSpPr/>
          <p:nvPr/>
        </p:nvGrpSpPr>
        <p:grpSpPr>
          <a:xfrm>
            <a:off x="669098" y="3632076"/>
            <a:ext cx="366930" cy="1514545"/>
            <a:chOff x="135698" y="3632076"/>
            <a:chExt cx="366930" cy="1514545"/>
          </a:xfrm>
        </p:grpSpPr>
        <p:sp>
          <p:nvSpPr>
            <p:cNvPr id="877" name="Google Shape;877;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2" name="Google Shape;892;p12"/>
          <p:cNvSpPr txBox="1">
            <a:spLocks noGrp="1"/>
          </p:cNvSpPr>
          <p:nvPr>
            <p:ph type="body" idx="1"/>
          </p:nvPr>
        </p:nvSpPr>
        <p:spPr>
          <a:xfrm>
            <a:off x="457200" y="4085775"/>
            <a:ext cx="8229600" cy="4281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893" name="Google Shape;893;p1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94"/>
        <p:cNvGrpSpPr/>
        <p:nvPr/>
      </p:nvGrpSpPr>
      <p:grpSpPr>
        <a:xfrm>
          <a:off x="0" y="0"/>
          <a:ext cx="0" cy="0"/>
          <a:chOff x="0" y="0"/>
          <a:chExt cx="0" cy="0"/>
        </a:xfrm>
      </p:grpSpPr>
      <p:sp>
        <p:nvSpPr>
          <p:cNvPr id="895" name="Google Shape;895;p13"/>
          <p:cNvSpPr txBox="1">
            <a:spLocks noGrp="1"/>
          </p:cNvSpPr>
          <p:nvPr>
            <p:ph type="body" idx="1"/>
          </p:nvPr>
        </p:nvSpPr>
        <p:spPr>
          <a:xfrm>
            <a:off x="1832400" y="1990350"/>
            <a:ext cx="5479200" cy="819900"/>
          </a:xfrm>
          <a:prstGeom prst="rect">
            <a:avLst/>
          </a:prstGeom>
          <a:noFill/>
          <a:ln>
            <a:noFill/>
          </a:ln>
        </p:spPr>
        <p:txBody>
          <a:bodyPr spcFirstLastPara="1" wrap="square" lIns="91425" tIns="91425" rIns="91425" bIns="91425" anchor="ctr" anchorCtr="0">
            <a:noAutofit/>
          </a:bodyPr>
          <a:lstStyle>
            <a:lvl1pPr marL="457200" lvl="0" indent="-355600" algn="ctr">
              <a:lnSpc>
                <a:spcPct val="100000"/>
              </a:lnSpc>
              <a:spcBef>
                <a:spcPts val="600"/>
              </a:spcBef>
              <a:spcAft>
                <a:spcPts val="0"/>
              </a:spcAft>
              <a:buSzPts val="2000"/>
              <a:buChar char="✖"/>
              <a:defRPr sz="2000" i="1">
                <a:solidFill>
                  <a:schemeClr val="accent1"/>
                </a:solidFill>
              </a:defRPr>
            </a:lvl1pPr>
            <a:lvl2pPr marL="914400" lvl="1" indent="-355600" algn="ctr">
              <a:lnSpc>
                <a:spcPct val="100000"/>
              </a:lnSpc>
              <a:spcBef>
                <a:spcPts val="0"/>
              </a:spcBef>
              <a:spcAft>
                <a:spcPts val="0"/>
              </a:spcAft>
              <a:buSzPts val="2000"/>
              <a:buChar char="○"/>
              <a:defRPr sz="2000" i="1">
                <a:solidFill>
                  <a:schemeClr val="accent1"/>
                </a:solidFill>
              </a:defRPr>
            </a:lvl2pPr>
            <a:lvl3pPr marL="1371600" lvl="2" indent="-355600" algn="ctr">
              <a:lnSpc>
                <a:spcPct val="100000"/>
              </a:lnSpc>
              <a:spcBef>
                <a:spcPts val="0"/>
              </a:spcBef>
              <a:spcAft>
                <a:spcPts val="0"/>
              </a:spcAft>
              <a:buSzPts val="2000"/>
              <a:buChar char="■"/>
              <a:defRPr sz="2000" i="1">
                <a:solidFill>
                  <a:schemeClr val="accent1"/>
                </a:solidFill>
              </a:defRPr>
            </a:lvl3pPr>
            <a:lvl4pPr marL="1828800" lvl="3" indent="-355600" algn="ctr">
              <a:lnSpc>
                <a:spcPct val="100000"/>
              </a:lnSpc>
              <a:spcBef>
                <a:spcPts val="0"/>
              </a:spcBef>
              <a:spcAft>
                <a:spcPts val="0"/>
              </a:spcAft>
              <a:buClr>
                <a:schemeClr val="accent1"/>
              </a:buClr>
              <a:buSzPts val="2000"/>
              <a:buChar char="●"/>
              <a:defRPr sz="2000" i="1">
                <a:solidFill>
                  <a:schemeClr val="accent1"/>
                </a:solidFill>
              </a:defRPr>
            </a:lvl4pPr>
            <a:lvl5pPr marL="2286000" lvl="4" indent="-355600" algn="ctr">
              <a:lnSpc>
                <a:spcPct val="100000"/>
              </a:lnSpc>
              <a:spcBef>
                <a:spcPts val="0"/>
              </a:spcBef>
              <a:spcAft>
                <a:spcPts val="0"/>
              </a:spcAft>
              <a:buClr>
                <a:schemeClr val="accent1"/>
              </a:buClr>
              <a:buSzPts val="2000"/>
              <a:buChar char="○"/>
              <a:defRPr sz="2000" i="1">
                <a:solidFill>
                  <a:schemeClr val="accent1"/>
                </a:solidFill>
              </a:defRPr>
            </a:lvl5pPr>
            <a:lvl6pPr marL="2743200" lvl="5" indent="-355600" algn="ctr">
              <a:lnSpc>
                <a:spcPct val="100000"/>
              </a:lnSpc>
              <a:spcBef>
                <a:spcPts val="0"/>
              </a:spcBef>
              <a:spcAft>
                <a:spcPts val="0"/>
              </a:spcAft>
              <a:buClr>
                <a:schemeClr val="accent1"/>
              </a:buClr>
              <a:buSzPts val="2000"/>
              <a:buChar char="■"/>
              <a:defRPr sz="2000" i="1">
                <a:solidFill>
                  <a:schemeClr val="accent1"/>
                </a:solidFill>
              </a:defRPr>
            </a:lvl6pPr>
            <a:lvl7pPr marL="3200400" lvl="6" indent="-355600" algn="ctr">
              <a:lnSpc>
                <a:spcPct val="100000"/>
              </a:lnSpc>
              <a:spcBef>
                <a:spcPts val="0"/>
              </a:spcBef>
              <a:spcAft>
                <a:spcPts val="0"/>
              </a:spcAft>
              <a:buClr>
                <a:schemeClr val="accent1"/>
              </a:buClr>
              <a:buSzPts val="2000"/>
              <a:buChar char="●"/>
              <a:defRPr sz="2000" i="1">
                <a:solidFill>
                  <a:schemeClr val="accent1"/>
                </a:solidFill>
              </a:defRPr>
            </a:lvl7pPr>
            <a:lvl8pPr marL="3657600" lvl="7" indent="-355600" algn="ctr">
              <a:lnSpc>
                <a:spcPct val="100000"/>
              </a:lnSpc>
              <a:spcBef>
                <a:spcPts val="0"/>
              </a:spcBef>
              <a:spcAft>
                <a:spcPts val="0"/>
              </a:spcAft>
              <a:buClr>
                <a:schemeClr val="accent1"/>
              </a:buClr>
              <a:buSzPts val="2000"/>
              <a:buChar char="○"/>
              <a:defRPr sz="2000" i="1">
                <a:solidFill>
                  <a:schemeClr val="accent1"/>
                </a:solidFill>
              </a:defRPr>
            </a:lvl8pPr>
            <a:lvl9pPr marL="4114800" lvl="8" indent="-355600" algn="ctr">
              <a:lnSpc>
                <a:spcPct val="100000"/>
              </a:lnSpc>
              <a:spcBef>
                <a:spcPts val="0"/>
              </a:spcBef>
              <a:spcAft>
                <a:spcPts val="0"/>
              </a:spcAft>
              <a:buClr>
                <a:schemeClr val="accent1"/>
              </a:buClr>
              <a:buSzPts val="2000"/>
              <a:buChar char="■"/>
              <a:defRPr sz="2000" i="1">
                <a:solidFill>
                  <a:schemeClr val="accent1"/>
                </a:solidFill>
              </a:defRPr>
            </a:lvl9pPr>
          </a:lstStyle>
          <a:p>
            <a:endParaRPr/>
          </a:p>
        </p:txBody>
      </p:sp>
      <p:sp>
        <p:nvSpPr>
          <p:cNvPr id="896" name="Google Shape;896;p13"/>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55D4B"/>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grpSp>
        <p:nvGrpSpPr>
          <p:cNvPr id="897" name="Google Shape;897;p13"/>
          <p:cNvGrpSpPr/>
          <p:nvPr/>
        </p:nvGrpSpPr>
        <p:grpSpPr>
          <a:xfrm>
            <a:off x="1907265" y="-6002"/>
            <a:ext cx="5329471" cy="1572280"/>
            <a:chOff x="1045264" y="-6007"/>
            <a:chExt cx="7118300" cy="2100014"/>
          </a:xfrm>
        </p:grpSpPr>
        <p:sp>
          <p:nvSpPr>
            <p:cNvPr id="898" name="Google Shape;898;p13"/>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3"/>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3"/>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1" name="Google Shape;901;p13"/>
          <p:cNvGrpSpPr/>
          <p:nvPr/>
        </p:nvGrpSpPr>
        <p:grpSpPr>
          <a:xfrm>
            <a:off x="-7999" y="2430147"/>
            <a:ext cx="1642550" cy="1505293"/>
            <a:chOff x="-7997" y="3247832"/>
            <a:chExt cx="2193869" cy="2010543"/>
          </a:xfrm>
        </p:grpSpPr>
        <p:sp>
          <p:nvSpPr>
            <p:cNvPr id="902" name="Google Shape;902;p13"/>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3"/>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3"/>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3"/>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3"/>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3"/>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3"/>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3"/>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3"/>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3"/>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3"/>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3"/>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3"/>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3"/>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3"/>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3"/>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3"/>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3"/>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3"/>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3"/>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2" name="Google Shape;922;p13"/>
          <p:cNvGrpSpPr/>
          <p:nvPr/>
        </p:nvGrpSpPr>
        <p:grpSpPr>
          <a:xfrm>
            <a:off x="8420990" y="2153894"/>
            <a:ext cx="515755" cy="910864"/>
            <a:chOff x="8443004" y="2878855"/>
            <a:chExt cx="688868" cy="1216595"/>
          </a:xfrm>
        </p:grpSpPr>
        <p:sp>
          <p:nvSpPr>
            <p:cNvPr id="923" name="Google Shape;923;p13"/>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3"/>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3"/>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3"/>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3"/>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3"/>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9" name="Google Shape;929;p13"/>
          <p:cNvGrpSpPr/>
          <p:nvPr/>
        </p:nvGrpSpPr>
        <p:grpSpPr>
          <a:xfrm>
            <a:off x="7117967" y="3590460"/>
            <a:ext cx="2026022" cy="1547117"/>
            <a:chOff x="6445945" y="4797602"/>
            <a:chExt cx="2706052" cy="2066404"/>
          </a:xfrm>
        </p:grpSpPr>
        <p:sp>
          <p:nvSpPr>
            <p:cNvPr id="930" name="Google Shape;930;p13"/>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3"/>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3"/>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3"/>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3"/>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3"/>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3"/>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3"/>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3"/>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3"/>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3"/>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3"/>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3"/>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3" name="Google Shape;943;p13"/>
          <p:cNvGrpSpPr/>
          <p:nvPr/>
        </p:nvGrpSpPr>
        <p:grpSpPr>
          <a:xfrm>
            <a:off x="226381" y="790954"/>
            <a:ext cx="1165385" cy="815431"/>
            <a:chOff x="305052" y="1261999"/>
            <a:chExt cx="1556545" cy="1089130"/>
          </a:xfrm>
        </p:grpSpPr>
        <p:sp>
          <p:nvSpPr>
            <p:cNvPr id="944" name="Google Shape;944;p13"/>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3"/>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3"/>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3"/>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3"/>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3"/>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3"/>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3"/>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3"/>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3"/>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3"/>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3"/>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3"/>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3"/>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3"/>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3"/>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3"/>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1" name="Google Shape;961;p13"/>
          <p:cNvGrpSpPr/>
          <p:nvPr/>
        </p:nvGrpSpPr>
        <p:grpSpPr>
          <a:xfrm>
            <a:off x="2444861" y="3871736"/>
            <a:ext cx="2459623" cy="1079998"/>
            <a:chOff x="1573057" y="5173288"/>
            <a:chExt cx="3285191" cy="1442497"/>
          </a:xfrm>
        </p:grpSpPr>
        <p:sp>
          <p:nvSpPr>
            <p:cNvPr id="962" name="Google Shape;962;p13"/>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3"/>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3"/>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3"/>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3"/>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3"/>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3"/>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3"/>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3"/>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3"/>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3"/>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3"/>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3"/>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3"/>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3"/>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3"/>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3"/>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3"/>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3"/>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3"/>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3"/>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3"/>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3"/>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3"/>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3"/>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3"/>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3"/>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3"/>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3"/>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3"/>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3"/>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3"/>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3"/>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3"/>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3"/>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3"/>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3"/>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3"/>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3"/>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3"/>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3"/>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3"/>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3"/>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3"/>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3"/>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3"/>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3"/>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3"/>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3"/>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3"/>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3"/>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3"/>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3"/>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3"/>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3"/>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3"/>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3"/>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3"/>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3"/>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3"/>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3"/>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3"/>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3"/>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3"/>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3"/>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3"/>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3"/>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3"/>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3"/>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3"/>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3"/>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3"/>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3"/>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3"/>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3"/>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3"/>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3"/>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3"/>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3"/>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3"/>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3"/>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3"/>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3"/>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3"/>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3"/>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3"/>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3"/>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3"/>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3"/>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3"/>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3"/>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3"/>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3"/>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3"/>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3"/>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3"/>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3"/>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3"/>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3"/>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3"/>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3"/>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3"/>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3"/>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3"/>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3"/>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3"/>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3"/>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3"/>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3"/>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3"/>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3"/>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3"/>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3"/>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3"/>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3"/>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3"/>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3"/>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3"/>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3"/>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3"/>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3"/>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3"/>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3"/>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3"/>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3"/>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3"/>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3"/>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3"/>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3"/>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3"/>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3"/>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3"/>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3"/>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3"/>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3"/>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3"/>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98"/>
        <p:cNvGrpSpPr/>
        <p:nvPr/>
      </p:nvGrpSpPr>
      <p:grpSpPr>
        <a:xfrm>
          <a:off x="0" y="0"/>
          <a:ext cx="0" cy="0"/>
          <a:chOff x="0" y="0"/>
          <a:chExt cx="0" cy="0"/>
        </a:xfrm>
      </p:grpSpPr>
      <p:grpSp>
        <p:nvGrpSpPr>
          <p:cNvPr id="1099" name="Google Shape;1099;p14"/>
          <p:cNvGrpSpPr/>
          <p:nvPr/>
        </p:nvGrpSpPr>
        <p:grpSpPr>
          <a:xfrm>
            <a:off x="1841376" y="4540815"/>
            <a:ext cx="1110494" cy="612269"/>
            <a:chOff x="1003176" y="4540815"/>
            <a:chExt cx="1110494" cy="612269"/>
          </a:xfrm>
        </p:grpSpPr>
        <p:sp>
          <p:nvSpPr>
            <p:cNvPr id="1100" name="Google Shape;1100;p14"/>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4"/>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4"/>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3" name="Google Shape;1103;p14"/>
          <p:cNvGrpSpPr/>
          <p:nvPr/>
        </p:nvGrpSpPr>
        <p:grpSpPr>
          <a:xfrm>
            <a:off x="342281" y="4183488"/>
            <a:ext cx="369035" cy="728056"/>
            <a:chOff x="342281" y="4183488"/>
            <a:chExt cx="369035" cy="728056"/>
          </a:xfrm>
        </p:grpSpPr>
        <p:sp>
          <p:nvSpPr>
            <p:cNvPr id="1104" name="Google Shape;1104;p14"/>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4"/>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4"/>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7" name="Google Shape;1107;p14"/>
          <p:cNvGrpSpPr/>
          <p:nvPr/>
        </p:nvGrpSpPr>
        <p:grpSpPr>
          <a:xfrm>
            <a:off x="50" y="1232900"/>
            <a:ext cx="454630" cy="816990"/>
            <a:chOff x="50" y="1232900"/>
            <a:chExt cx="454630" cy="816990"/>
          </a:xfrm>
        </p:grpSpPr>
        <p:sp>
          <p:nvSpPr>
            <p:cNvPr id="1108" name="Google Shape;1108;p14"/>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4"/>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4"/>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1" name="Google Shape;1111;p14"/>
          <p:cNvGrpSpPr/>
          <p:nvPr/>
        </p:nvGrpSpPr>
        <p:grpSpPr>
          <a:xfrm>
            <a:off x="50" y="3073044"/>
            <a:ext cx="729750" cy="1046771"/>
            <a:chOff x="50" y="3073044"/>
            <a:chExt cx="729750" cy="1046771"/>
          </a:xfrm>
        </p:grpSpPr>
        <p:sp>
          <p:nvSpPr>
            <p:cNvPr id="1112" name="Google Shape;1112;p14"/>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4"/>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4"/>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5" name="Google Shape;1115;p14"/>
          <p:cNvGrpSpPr/>
          <p:nvPr/>
        </p:nvGrpSpPr>
        <p:grpSpPr>
          <a:xfrm>
            <a:off x="5944880" y="-7"/>
            <a:ext cx="2524606" cy="759943"/>
            <a:chOff x="4012455" y="-7"/>
            <a:chExt cx="2524606" cy="759943"/>
          </a:xfrm>
        </p:grpSpPr>
        <p:sp>
          <p:nvSpPr>
            <p:cNvPr id="1116" name="Google Shape;1116;p14"/>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4"/>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4"/>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4"/>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4"/>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4"/>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4"/>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4"/>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4" name="Google Shape;1124;p14"/>
          <p:cNvGrpSpPr/>
          <p:nvPr/>
        </p:nvGrpSpPr>
        <p:grpSpPr>
          <a:xfrm>
            <a:off x="8506368" y="1564091"/>
            <a:ext cx="637429" cy="1130622"/>
            <a:chOff x="6233393" y="2021291"/>
            <a:chExt cx="637429" cy="1130622"/>
          </a:xfrm>
        </p:grpSpPr>
        <p:sp>
          <p:nvSpPr>
            <p:cNvPr id="1125" name="Google Shape;1125;p14"/>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4"/>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4"/>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4"/>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14"/>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14"/>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4"/>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4"/>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3" name="Google Shape;1133;p14"/>
          <p:cNvGrpSpPr/>
          <p:nvPr/>
        </p:nvGrpSpPr>
        <p:grpSpPr>
          <a:xfrm>
            <a:off x="7464679" y="3618202"/>
            <a:ext cx="1679118" cy="1534882"/>
            <a:chOff x="5191704" y="3618202"/>
            <a:chExt cx="1679118" cy="1534882"/>
          </a:xfrm>
        </p:grpSpPr>
        <p:sp>
          <p:nvSpPr>
            <p:cNvPr id="1134" name="Google Shape;1134;p14"/>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4"/>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4"/>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4"/>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4"/>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4"/>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4"/>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4"/>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4"/>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4"/>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4" name="Google Shape;1144;p14"/>
          <p:cNvGrpSpPr/>
          <p:nvPr/>
        </p:nvGrpSpPr>
        <p:grpSpPr>
          <a:xfrm>
            <a:off x="7847220" y="3073038"/>
            <a:ext cx="598867" cy="595529"/>
            <a:chOff x="5944870" y="3341438"/>
            <a:chExt cx="598867" cy="595529"/>
          </a:xfrm>
        </p:grpSpPr>
        <p:sp>
          <p:nvSpPr>
            <p:cNvPr id="1145" name="Google Shape;1145;p14"/>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4"/>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7" name="Google Shape;1147;p14"/>
          <p:cNvGrpSpPr/>
          <p:nvPr/>
        </p:nvGrpSpPr>
        <p:grpSpPr>
          <a:xfrm>
            <a:off x="2204197" y="105666"/>
            <a:ext cx="546902" cy="236607"/>
            <a:chOff x="2204197" y="105666"/>
            <a:chExt cx="546902" cy="236607"/>
          </a:xfrm>
        </p:grpSpPr>
        <p:sp>
          <p:nvSpPr>
            <p:cNvPr id="1148" name="Google Shape;1148;p14"/>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4"/>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4"/>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4"/>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2" name="Google Shape;1152;p14"/>
          <p:cNvGrpSpPr/>
          <p:nvPr/>
        </p:nvGrpSpPr>
        <p:grpSpPr>
          <a:xfrm>
            <a:off x="50" y="-7"/>
            <a:ext cx="2049897" cy="773345"/>
            <a:chOff x="50" y="-7"/>
            <a:chExt cx="2049897" cy="773345"/>
          </a:xfrm>
        </p:grpSpPr>
        <p:sp>
          <p:nvSpPr>
            <p:cNvPr id="1153" name="Google Shape;1153;p14"/>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4"/>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4"/>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4"/>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4"/>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4"/>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4"/>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4"/>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4"/>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4"/>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4"/>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4"/>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4"/>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4"/>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4"/>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4"/>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4"/>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4"/>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4"/>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4"/>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4"/>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4"/>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4"/>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4"/>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4"/>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4"/>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4"/>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4"/>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4"/>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4"/>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4"/>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4"/>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4"/>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4"/>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14"/>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14"/>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4"/>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4"/>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4"/>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4"/>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4"/>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4"/>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4"/>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4"/>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4"/>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4"/>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4"/>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4"/>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4"/>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4"/>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4"/>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4"/>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4"/>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4"/>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4"/>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4"/>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4"/>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4"/>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4"/>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4"/>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4"/>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4"/>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4"/>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4"/>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4"/>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4"/>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4"/>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4"/>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4"/>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4"/>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4"/>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4"/>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4"/>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4"/>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4"/>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4"/>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4"/>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4"/>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4"/>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4"/>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4"/>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4"/>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4"/>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4"/>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4"/>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4"/>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4"/>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4"/>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4"/>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4"/>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4"/>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4"/>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4"/>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4"/>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4"/>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4"/>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4"/>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4"/>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14"/>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4"/>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4"/>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4"/>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4"/>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4"/>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4"/>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4"/>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4"/>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4"/>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4"/>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4"/>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4"/>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4"/>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4"/>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4"/>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4"/>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4"/>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4"/>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4"/>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4"/>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4"/>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4"/>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4"/>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4"/>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4"/>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4"/>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4"/>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4"/>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4"/>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4"/>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4"/>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3" name="Google Shape;1283;p14"/>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1284" name="Google Shape;1284;p14"/>
          <p:cNvSpPr txBox="1">
            <a:spLocks noGrp="1"/>
          </p:cNvSpPr>
          <p:nvPr>
            <p:ph type="body" idx="1"/>
          </p:nvPr>
        </p:nvSpPr>
        <p:spPr>
          <a:xfrm>
            <a:off x="1131750" y="1312800"/>
            <a:ext cx="6880500" cy="3498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1285" name="Google Shape;1285;p14"/>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86"/>
        <p:cNvGrpSpPr/>
        <p:nvPr/>
      </p:nvGrpSpPr>
      <p:grpSpPr>
        <a:xfrm>
          <a:off x="0" y="0"/>
          <a:ext cx="0" cy="0"/>
          <a:chOff x="0" y="0"/>
          <a:chExt cx="0" cy="0"/>
        </a:xfrm>
      </p:grpSpPr>
      <p:grpSp>
        <p:nvGrpSpPr>
          <p:cNvPr id="1287" name="Google Shape;1287;p15"/>
          <p:cNvGrpSpPr/>
          <p:nvPr/>
        </p:nvGrpSpPr>
        <p:grpSpPr>
          <a:xfrm>
            <a:off x="1841376" y="4540815"/>
            <a:ext cx="1110494" cy="612269"/>
            <a:chOff x="1003176" y="4540815"/>
            <a:chExt cx="1110494" cy="612269"/>
          </a:xfrm>
        </p:grpSpPr>
        <p:sp>
          <p:nvSpPr>
            <p:cNvPr id="1288" name="Google Shape;1288;p1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1" name="Google Shape;1291;p15"/>
          <p:cNvGrpSpPr/>
          <p:nvPr/>
        </p:nvGrpSpPr>
        <p:grpSpPr>
          <a:xfrm>
            <a:off x="342281" y="4183488"/>
            <a:ext cx="369035" cy="728056"/>
            <a:chOff x="342281" y="4183488"/>
            <a:chExt cx="369035" cy="728056"/>
          </a:xfrm>
        </p:grpSpPr>
        <p:sp>
          <p:nvSpPr>
            <p:cNvPr id="1292" name="Google Shape;1292;p1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5" name="Google Shape;1295;p15"/>
          <p:cNvGrpSpPr/>
          <p:nvPr/>
        </p:nvGrpSpPr>
        <p:grpSpPr>
          <a:xfrm>
            <a:off x="50" y="1232900"/>
            <a:ext cx="454630" cy="816990"/>
            <a:chOff x="50" y="1232900"/>
            <a:chExt cx="454630" cy="816990"/>
          </a:xfrm>
        </p:grpSpPr>
        <p:sp>
          <p:nvSpPr>
            <p:cNvPr id="1296" name="Google Shape;1296;p1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9" name="Google Shape;1299;p15"/>
          <p:cNvGrpSpPr/>
          <p:nvPr/>
        </p:nvGrpSpPr>
        <p:grpSpPr>
          <a:xfrm>
            <a:off x="50" y="3073044"/>
            <a:ext cx="729750" cy="1046771"/>
            <a:chOff x="50" y="3073044"/>
            <a:chExt cx="729750" cy="1046771"/>
          </a:xfrm>
        </p:grpSpPr>
        <p:sp>
          <p:nvSpPr>
            <p:cNvPr id="1300" name="Google Shape;1300;p1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3" name="Google Shape;1303;p15"/>
          <p:cNvGrpSpPr/>
          <p:nvPr/>
        </p:nvGrpSpPr>
        <p:grpSpPr>
          <a:xfrm>
            <a:off x="5944880" y="-7"/>
            <a:ext cx="2524606" cy="759943"/>
            <a:chOff x="4012455" y="-7"/>
            <a:chExt cx="2524606" cy="759943"/>
          </a:xfrm>
        </p:grpSpPr>
        <p:sp>
          <p:nvSpPr>
            <p:cNvPr id="1304" name="Google Shape;1304;p1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2" name="Google Shape;1312;p15"/>
          <p:cNvGrpSpPr/>
          <p:nvPr/>
        </p:nvGrpSpPr>
        <p:grpSpPr>
          <a:xfrm>
            <a:off x="8506368" y="1564091"/>
            <a:ext cx="637429" cy="1130622"/>
            <a:chOff x="6233393" y="2021291"/>
            <a:chExt cx="637429" cy="1130622"/>
          </a:xfrm>
        </p:grpSpPr>
        <p:sp>
          <p:nvSpPr>
            <p:cNvPr id="1313" name="Google Shape;1313;p1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1" name="Google Shape;1321;p15"/>
          <p:cNvGrpSpPr/>
          <p:nvPr/>
        </p:nvGrpSpPr>
        <p:grpSpPr>
          <a:xfrm>
            <a:off x="7464679" y="3618202"/>
            <a:ext cx="1679118" cy="1534882"/>
            <a:chOff x="5191704" y="3618202"/>
            <a:chExt cx="1679118" cy="1534882"/>
          </a:xfrm>
        </p:grpSpPr>
        <p:sp>
          <p:nvSpPr>
            <p:cNvPr id="1322" name="Google Shape;1322;p1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2" name="Google Shape;1332;p15"/>
          <p:cNvGrpSpPr/>
          <p:nvPr/>
        </p:nvGrpSpPr>
        <p:grpSpPr>
          <a:xfrm>
            <a:off x="7847220" y="3073038"/>
            <a:ext cx="598867" cy="595529"/>
            <a:chOff x="5944870" y="3341438"/>
            <a:chExt cx="598867" cy="595529"/>
          </a:xfrm>
        </p:grpSpPr>
        <p:sp>
          <p:nvSpPr>
            <p:cNvPr id="1333" name="Google Shape;1333;p1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5" name="Google Shape;1335;p15"/>
          <p:cNvGrpSpPr/>
          <p:nvPr/>
        </p:nvGrpSpPr>
        <p:grpSpPr>
          <a:xfrm>
            <a:off x="2204197" y="105666"/>
            <a:ext cx="546902" cy="236607"/>
            <a:chOff x="2204197" y="105666"/>
            <a:chExt cx="546902" cy="236607"/>
          </a:xfrm>
        </p:grpSpPr>
        <p:sp>
          <p:nvSpPr>
            <p:cNvPr id="1336" name="Google Shape;1336;p1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0" name="Google Shape;1340;p15"/>
          <p:cNvGrpSpPr/>
          <p:nvPr/>
        </p:nvGrpSpPr>
        <p:grpSpPr>
          <a:xfrm>
            <a:off x="50" y="-7"/>
            <a:ext cx="2049897" cy="773345"/>
            <a:chOff x="50" y="-7"/>
            <a:chExt cx="2049897" cy="773345"/>
          </a:xfrm>
        </p:grpSpPr>
        <p:sp>
          <p:nvSpPr>
            <p:cNvPr id="1341" name="Google Shape;1341;p1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1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1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1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1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1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1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1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1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71" name="Google Shape;1471;p15"/>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1472" name="Google Shape;1472;p15"/>
          <p:cNvSpPr txBox="1">
            <a:spLocks noGrp="1"/>
          </p:cNvSpPr>
          <p:nvPr>
            <p:ph type="body" idx="1"/>
          </p:nvPr>
        </p:nvSpPr>
        <p:spPr>
          <a:xfrm>
            <a:off x="977300" y="1279069"/>
            <a:ext cx="2296500" cy="353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1473" name="Google Shape;1473;p15"/>
          <p:cNvSpPr txBox="1">
            <a:spLocks noGrp="1"/>
          </p:cNvSpPr>
          <p:nvPr>
            <p:ph type="body" idx="2"/>
          </p:nvPr>
        </p:nvSpPr>
        <p:spPr>
          <a:xfrm>
            <a:off x="3391603" y="1279069"/>
            <a:ext cx="2296500" cy="353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1474" name="Google Shape;1474;p15"/>
          <p:cNvSpPr txBox="1">
            <a:spLocks noGrp="1"/>
          </p:cNvSpPr>
          <p:nvPr>
            <p:ph type="body" idx="3"/>
          </p:nvPr>
        </p:nvSpPr>
        <p:spPr>
          <a:xfrm>
            <a:off x="5805905" y="1279069"/>
            <a:ext cx="2296500" cy="353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1475" name="Google Shape;1475;p15"/>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6"/>
        <p:cNvGrpSpPr/>
        <p:nvPr/>
      </p:nvGrpSpPr>
      <p:grpSpPr>
        <a:xfrm>
          <a:off x="0" y="0"/>
          <a:ext cx="0" cy="0"/>
          <a:chOff x="0" y="0"/>
          <a:chExt cx="0" cy="0"/>
        </a:xfrm>
      </p:grpSpPr>
      <p:grpSp>
        <p:nvGrpSpPr>
          <p:cNvPr id="1477" name="Google Shape;1477;p16"/>
          <p:cNvGrpSpPr/>
          <p:nvPr/>
        </p:nvGrpSpPr>
        <p:grpSpPr>
          <a:xfrm>
            <a:off x="1841376" y="4540815"/>
            <a:ext cx="1110494" cy="612269"/>
            <a:chOff x="1003176" y="4540815"/>
            <a:chExt cx="1110494" cy="612269"/>
          </a:xfrm>
        </p:grpSpPr>
        <p:sp>
          <p:nvSpPr>
            <p:cNvPr id="1478" name="Google Shape;1478;p1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1" name="Google Shape;1481;p16"/>
          <p:cNvGrpSpPr/>
          <p:nvPr/>
        </p:nvGrpSpPr>
        <p:grpSpPr>
          <a:xfrm>
            <a:off x="342281" y="4183488"/>
            <a:ext cx="369035" cy="728056"/>
            <a:chOff x="342281" y="4183488"/>
            <a:chExt cx="369035" cy="728056"/>
          </a:xfrm>
        </p:grpSpPr>
        <p:sp>
          <p:nvSpPr>
            <p:cNvPr id="1482" name="Google Shape;1482;p1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5" name="Google Shape;1485;p16"/>
          <p:cNvGrpSpPr/>
          <p:nvPr/>
        </p:nvGrpSpPr>
        <p:grpSpPr>
          <a:xfrm>
            <a:off x="50" y="1232900"/>
            <a:ext cx="454630" cy="816990"/>
            <a:chOff x="50" y="1232900"/>
            <a:chExt cx="454630" cy="816990"/>
          </a:xfrm>
        </p:grpSpPr>
        <p:sp>
          <p:nvSpPr>
            <p:cNvPr id="1486" name="Google Shape;1486;p1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9" name="Google Shape;1489;p16"/>
          <p:cNvGrpSpPr/>
          <p:nvPr/>
        </p:nvGrpSpPr>
        <p:grpSpPr>
          <a:xfrm>
            <a:off x="50" y="3073044"/>
            <a:ext cx="729750" cy="1046771"/>
            <a:chOff x="50" y="3073044"/>
            <a:chExt cx="729750" cy="1046771"/>
          </a:xfrm>
        </p:grpSpPr>
        <p:sp>
          <p:nvSpPr>
            <p:cNvPr id="1490" name="Google Shape;1490;p1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3" name="Google Shape;1493;p16"/>
          <p:cNvGrpSpPr/>
          <p:nvPr/>
        </p:nvGrpSpPr>
        <p:grpSpPr>
          <a:xfrm>
            <a:off x="5944880" y="-7"/>
            <a:ext cx="2524606" cy="759943"/>
            <a:chOff x="4012455" y="-7"/>
            <a:chExt cx="2524606" cy="759943"/>
          </a:xfrm>
        </p:grpSpPr>
        <p:sp>
          <p:nvSpPr>
            <p:cNvPr id="1494" name="Google Shape;1494;p1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2" name="Google Shape;1502;p16"/>
          <p:cNvGrpSpPr/>
          <p:nvPr/>
        </p:nvGrpSpPr>
        <p:grpSpPr>
          <a:xfrm>
            <a:off x="8506368" y="1564091"/>
            <a:ext cx="637429" cy="1130622"/>
            <a:chOff x="6233393" y="2021291"/>
            <a:chExt cx="637429" cy="1130622"/>
          </a:xfrm>
        </p:grpSpPr>
        <p:sp>
          <p:nvSpPr>
            <p:cNvPr id="1503" name="Google Shape;1503;p1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1" name="Google Shape;1511;p16"/>
          <p:cNvGrpSpPr/>
          <p:nvPr/>
        </p:nvGrpSpPr>
        <p:grpSpPr>
          <a:xfrm>
            <a:off x="7464679" y="3618202"/>
            <a:ext cx="1679118" cy="1534882"/>
            <a:chOff x="5191704" y="3618202"/>
            <a:chExt cx="1679118" cy="1534882"/>
          </a:xfrm>
        </p:grpSpPr>
        <p:sp>
          <p:nvSpPr>
            <p:cNvPr id="1512" name="Google Shape;1512;p1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2" name="Google Shape;1522;p16"/>
          <p:cNvGrpSpPr/>
          <p:nvPr/>
        </p:nvGrpSpPr>
        <p:grpSpPr>
          <a:xfrm>
            <a:off x="7847220" y="3073038"/>
            <a:ext cx="598867" cy="595529"/>
            <a:chOff x="5944870" y="3341438"/>
            <a:chExt cx="598867" cy="595529"/>
          </a:xfrm>
        </p:grpSpPr>
        <p:sp>
          <p:nvSpPr>
            <p:cNvPr id="1523" name="Google Shape;1523;p1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5" name="Google Shape;1525;p16"/>
          <p:cNvGrpSpPr/>
          <p:nvPr/>
        </p:nvGrpSpPr>
        <p:grpSpPr>
          <a:xfrm>
            <a:off x="2204197" y="105666"/>
            <a:ext cx="546902" cy="236607"/>
            <a:chOff x="2204197" y="105666"/>
            <a:chExt cx="546902" cy="236607"/>
          </a:xfrm>
        </p:grpSpPr>
        <p:sp>
          <p:nvSpPr>
            <p:cNvPr id="1526" name="Google Shape;1526;p1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0" name="Google Shape;1530;p16"/>
          <p:cNvGrpSpPr/>
          <p:nvPr/>
        </p:nvGrpSpPr>
        <p:grpSpPr>
          <a:xfrm>
            <a:off x="50" y="-7"/>
            <a:ext cx="2049897" cy="773345"/>
            <a:chOff x="50" y="-7"/>
            <a:chExt cx="2049897" cy="773345"/>
          </a:xfrm>
        </p:grpSpPr>
        <p:sp>
          <p:nvSpPr>
            <p:cNvPr id="1531" name="Google Shape;1531;p1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1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1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1" name="Google Shape;1661;p16"/>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1662" name="Google Shape;1662;p1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endParaRPr/>
          </a:p>
        </p:txBody>
      </p:sp>
      <p:sp>
        <p:nvSpPr>
          <p:cNvPr id="7" name="Google Shape;7;p7"/>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endParaRPr/>
          </a:p>
        </p:txBody>
      </p:sp>
      <p:sp>
        <p:nvSpPr>
          <p:cNvPr id="8" name="Google Shape;8;p7"/>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
          <p:cNvSpPr txBox="1">
            <a:spLocks noGrp="1"/>
          </p:cNvSpPr>
          <p:nvPr>
            <p:ph type="ctrTitle"/>
          </p:nvPr>
        </p:nvSpPr>
        <p:spPr>
          <a:xfrm>
            <a:off x="1250885" y="1820375"/>
            <a:ext cx="653435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6800"/>
              <a:buNone/>
            </a:pPr>
            <a:r>
              <a:rPr lang="en" b="1" dirty="0"/>
              <a:t>Xin </a:t>
            </a:r>
            <a:r>
              <a:rPr lang="en" b="1" dirty="0" err="1"/>
              <a:t>chào</a:t>
            </a:r>
            <a:r>
              <a:rPr lang="en" b="1" dirty="0"/>
              <a:t> </a:t>
            </a:r>
            <a:r>
              <a:rPr lang="en" b="1" dirty="0" err="1"/>
              <a:t>thầy</a:t>
            </a:r>
            <a:r>
              <a:rPr lang="en" b="1" dirty="0"/>
              <a:t> </a:t>
            </a:r>
            <a:r>
              <a:rPr lang="en" b="1" dirty="0" err="1"/>
              <a:t>và</a:t>
            </a:r>
            <a:r>
              <a:rPr lang="en" b="1" dirty="0"/>
              <a:t> </a:t>
            </a:r>
            <a:r>
              <a:rPr lang="en" b="1" dirty="0" err="1"/>
              <a:t>các</a:t>
            </a:r>
            <a:r>
              <a:rPr lang="en" b="1" dirty="0"/>
              <a:t> </a:t>
            </a:r>
            <a:r>
              <a:rPr lang="en" b="1" dirty="0" err="1"/>
              <a:t>bạn</a:t>
            </a:r>
            <a:endParaRPr lang="vi-VN" b="1" dirty="0"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
          <p:cNvSpPr txBox="1">
            <a:spLocks noGrp="1"/>
          </p:cNvSpPr>
          <p:nvPr>
            <p:ph type="ctrTitle"/>
          </p:nvPr>
        </p:nvSpPr>
        <p:spPr>
          <a:xfrm>
            <a:off x="1503960" y="2328451"/>
            <a:ext cx="60282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b="1" dirty="0"/>
              <a:t>2.</a:t>
            </a:r>
          </a:p>
          <a:p>
            <a:r>
              <a:rPr lang="en" b="1" dirty="0" err="1"/>
              <a:t>Các</a:t>
            </a:r>
            <a:r>
              <a:rPr lang="en" b="1" dirty="0"/>
              <a:t> </a:t>
            </a:r>
            <a:r>
              <a:rPr lang="en" b="1" dirty="0" err="1"/>
              <a:t>chức</a:t>
            </a:r>
            <a:r>
              <a:rPr lang="en" b="1" dirty="0"/>
              <a:t> </a:t>
            </a:r>
            <a:r>
              <a:rPr lang="en" b="1" dirty="0" err="1"/>
              <a:t>năng</a:t>
            </a:r>
            <a:r>
              <a:rPr lang="en" b="1" dirty="0"/>
              <a:t> </a:t>
            </a:r>
            <a:r>
              <a:rPr lang="en" b="1" dirty="0" err="1"/>
              <a:t>muốn</a:t>
            </a:r>
            <a:r>
              <a:rPr lang="en" b="1" dirty="0"/>
              <a:t> </a:t>
            </a:r>
            <a:r>
              <a:rPr lang="en" b="1" dirty="0" err="1"/>
              <a:t>hướng</a:t>
            </a:r>
            <a:r>
              <a:rPr lang="en" b="1" dirty="0"/>
              <a:t> </a:t>
            </a:r>
            <a:r>
              <a:rPr lang="en" b="1" dirty="0" err="1"/>
              <a:t>đến</a:t>
            </a:r>
            <a:endParaRPr lang="en" b="1" dirty="0"/>
          </a:p>
        </p:txBody>
      </p:sp>
      <p:sp>
        <p:nvSpPr>
          <p:cNvPr id="1923" name="Google Shape;1923;p4"/>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Tree>
    <p:extLst>
      <p:ext uri="{BB962C8B-B14F-4D97-AF65-F5344CB8AC3E}">
        <p14:creationId xmlns:p14="http://schemas.microsoft.com/office/powerpoint/2010/main" val="284655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28" name="Google Shape;1928;p5"/>
          <p:cNvSpPr txBox="1">
            <a:spLocks noGrp="1"/>
          </p:cNvSpPr>
          <p:nvPr>
            <p:ph type="body" idx="1"/>
          </p:nvPr>
        </p:nvSpPr>
        <p:spPr>
          <a:xfrm>
            <a:off x="197005" y="517385"/>
            <a:ext cx="8229600" cy="428100"/>
          </a:xfrm>
          <a:prstGeom prst="rect">
            <a:avLst/>
          </a:prstGeom>
          <a:noFill/>
          <a:ln>
            <a:noFill/>
          </a:ln>
        </p:spPr>
        <p:txBody>
          <a:bodyPr spcFirstLastPara="1" wrap="square" lIns="91425" tIns="91425" rIns="91425" bIns="91425" anchor="t" anchorCtr="0">
            <a:noAutofit/>
          </a:bodyPr>
          <a:lstStyle/>
          <a:p>
            <a:pPr marL="457200" lvl="0" indent="-228600" algn="ctr" rtl="0">
              <a:lnSpc>
                <a:spcPct val="100000"/>
              </a:lnSpc>
              <a:spcBef>
                <a:spcPts val="360"/>
              </a:spcBef>
              <a:spcAft>
                <a:spcPts val="0"/>
              </a:spcAft>
              <a:buSzPts val="2400"/>
              <a:buFont typeface="Amatic SC"/>
              <a:buNone/>
            </a:pPr>
            <a:endParaRPr dirty="0"/>
          </a:p>
          <a:p>
            <a:pPr marL="457200" lvl="0" indent="-228600" algn="ctr" rtl="0">
              <a:lnSpc>
                <a:spcPct val="100000"/>
              </a:lnSpc>
              <a:spcBef>
                <a:spcPts val="360"/>
              </a:spcBef>
              <a:spcAft>
                <a:spcPts val="0"/>
              </a:spcAft>
              <a:buSzPts val="2400"/>
              <a:buFont typeface="Amatic SC"/>
              <a:buNone/>
            </a:pPr>
            <a:r>
              <a:rPr lang="en" sz="3600" dirty="0">
                <a:solidFill>
                  <a:srgbClr val="212E3C"/>
                </a:solidFill>
              </a:rPr>
              <a:t>1. Quy trinh tạo tk – Đăng nhập </a:t>
            </a:r>
            <a:endParaRPr dirty="0"/>
          </a:p>
          <a:p>
            <a:pPr marL="457200" lvl="0" indent="-228600" algn="ctr" rtl="0">
              <a:lnSpc>
                <a:spcPct val="100000"/>
              </a:lnSpc>
              <a:spcBef>
                <a:spcPts val="360"/>
              </a:spcBef>
              <a:spcAft>
                <a:spcPts val="0"/>
              </a:spcAft>
              <a:buSzPts val="2400"/>
              <a:buFont typeface="Amatic SC"/>
              <a:buNone/>
            </a:pPr>
            <a:r>
              <a:rPr lang="en" sz="3600" dirty="0">
                <a:solidFill>
                  <a:srgbClr val="212E3C"/>
                </a:solidFill>
              </a:rPr>
              <a:t>2. Quy trinh Bán Hàng, nhập hàng </a:t>
            </a:r>
            <a:endParaRPr dirty="0"/>
          </a:p>
          <a:p>
            <a:pPr marL="457200" lvl="0" indent="-228600" algn="ctr" rtl="0">
              <a:lnSpc>
                <a:spcPct val="100000"/>
              </a:lnSpc>
              <a:spcBef>
                <a:spcPts val="360"/>
              </a:spcBef>
              <a:spcAft>
                <a:spcPts val="0"/>
              </a:spcAft>
              <a:buSzPts val="2400"/>
              <a:buFont typeface="Amatic SC"/>
              <a:buNone/>
            </a:pPr>
            <a:r>
              <a:rPr lang="en" sz="3600" dirty="0">
                <a:solidFill>
                  <a:srgbClr val="212E3C"/>
                </a:solidFill>
              </a:rPr>
              <a:t>3. Quản lý nhân viên , điện thoại, tài khoản (admin)</a:t>
            </a:r>
            <a:endParaRPr dirty="0"/>
          </a:p>
          <a:p>
            <a:pPr marL="457200" lvl="0" indent="-228600" algn="ctr" rtl="0">
              <a:lnSpc>
                <a:spcPct val="100000"/>
              </a:lnSpc>
              <a:spcBef>
                <a:spcPts val="360"/>
              </a:spcBef>
              <a:spcAft>
                <a:spcPts val="0"/>
              </a:spcAft>
              <a:buSzPts val="2400"/>
              <a:buFont typeface="Amatic SC"/>
              <a:buNone/>
            </a:pPr>
            <a:r>
              <a:rPr lang="en" sz="3600" dirty="0">
                <a:solidFill>
                  <a:srgbClr val="212E3C"/>
                </a:solidFill>
              </a:rPr>
              <a:t>4. Quy trinh thống kê báo cáo</a:t>
            </a:r>
            <a:endParaRPr dirty="0"/>
          </a:p>
        </p:txBody>
      </p:sp>
      <p:sp>
        <p:nvSpPr>
          <p:cNvPr id="1929" name="Google Shape;1929;p5"/>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8C689D36-D07A-4E91-ABD9-123E25E3DB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pic>
        <p:nvPicPr>
          <p:cNvPr id="4" name="Hình ảnh 4">
            <a:extLst>
              <a:ext uri="{FF2B5EF4-FFF2-40B4-BE49-F238E27FC236}">
                <a16:creationId xmlns:a16="http://schemas.microsoft.com/office/drawing/2014/main" id="{2F04AEFB-DD3B-4D1F-AA5A-50D72013C81B}"/>
              </a:ext>
            </a:extLst>
          </p:cNvPr>
          <p:cNvPicPr>
            <a:picLocks noChangeAspect="1"/>
          </p:cNvPicPr>
          <p:nvPr/>
        </p:nvPicPr>
        <p:blipFill>
          <a:blip r:embed="rId2"/>
          <a:stretch>
            <a:fillRect/>
          </a:stretch>
        </p:blipFill>
        <p:spPr>
          <a:xfrm>
            <a:off x="-2157" y="-4662"/>
            <a:ext cx="5881057" cy="5152824"/>
          </a:xfrm>
          <a:prstGeom prst="rect">
            <a:avLst/>
          </a:prstGeom>
        </p:spPr>
      </p:pic>
      <p:sp>
        <p:nvSpPr>
          <p:cNvPr id="5" name="Hộp Văn bản 4">
            <a:extLst>
              <a:ext uri="{FF2B5EF4-FFF2-40B4-BE49-F238E27FC236}">
                <a16:creationId xmlns:a16="http://schemas.microsoft.com/office/drawing/2014/main" id="{B661EEC7-7B18-4D32-9140-B78D6F680126}"/>
              </a:ext>
            </a:extLst>
          </p:cNvPr>
          <p:cNvSpPr txBox="1"/>
          <p:nvPr/>
        </p:nvSpPr>
        <p:spPr>
          <a:xfrm>
            <a:off x="5874589" y="89499"/>
            <a:ext cx="337939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Ở trang </a:t>
            </a:r>
            <a:r>
              <a:rPr lang="vi-VN" sz="2400" b="1" dirty="0" err="1">
                <a:latin typeface="Amatic SC"/>
                <a:cs typeface="Times New Roman"/>
              </a:rPr>
              <a:t>này</a:t>
            </a:r>
            <a:r>
              <a:rPr lang="vi-VN" sz="2400" b="1" dirty="0">
                <a:latin typeface="Amatic SC"/>
                <a:cs typeface="Times New Roman"/>
              </a:rPr>
              <a:t> </a:t>
            </a:r>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Admin</a:t>
            </a:r>
            <a:r>
              <a:rPr lang="vi-VN" sz="2400" b="1" dirty="0">
                <a:latin typeface="Amatic SC"/>
                <a:cs typeface="Times New Roman"/>
              </a:rPr>
              <a:t>, nhân viên) </a:t>
            </a:r>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thể</a:t>
            </a:r>
            <a:r>
              <a:rPr lang="vi-VN" sz="2400" b="1" dirty="0">
                <a:latin typeface="Amatic SC"/>
                <a:cs typeface="Times New Roman"/>
              </a:rPr>
              <a:t> </a:t>
            </a:r>
            <a:r>
              <a:rPr lang="vi-VN" sz="2400" b="1" dirty="0" err="1">
                <a:latin typeface="Amatic SC"/>
                <a:cs typeface="Times New Roman"/>
              </a:rPr>
              <a:t>thực</a:t>
            </a:r>
            <a:r>
              <a:rPr lang="vi-VN" sz="2400" b="1" dirty="0">
                <a:latin typeface="Amatic SC"/>
                <a:cs typeface="Times New Roman"/>
              </a:rPr>
              <a:t> </a:t>
            </a:r>
            <a:r>
              <a:rPr lang="vi-VN" sz="2400" b="1" dirty="0" err="1">
                <a:latin typeface="Amatic SC"/>
                <a:cs typeface="Times New Roman"/>
              </a:rPr>
              <a:t>hiện</a:t>
            </a:r>
            <a:r>
              <a:rPr lang="vi-VN" sz="2400" b="1" dirty="0">
                <a:latin typeface="Amatic SC"/>
                <a:cs typeface="Times New Roman"/>
              </a:rPr>
              <a:t> thao </a:t>
            </a:r>
            <a:r>
              <a:rPr lang="vi-VN" sz="2400" b="1" dirty="0" err="1">
                <a:latin typeface="Amatic SC"/>
                <a:cs typeface="Times New Roman"/>
              </a:rPr>
              <a:t>tác</a:t>
            </a:r>
            <a:r>
              <a:rPr lang="vi-VN" sz="2400" b="1" dirty="0">
                <a:latin typeface="Amatic SC"/>
                <a:cs typeface="Times New Roman"/>
              </a:rPr>
              <a:t> đăng </a:t>
            </a:r>
            <a:r>
              <a:rPr lang="vi-VN" sz="2400" b="1" dirty="0" err="1">
                <a:latin typeface="Amatic SC"/>
                <a:cs typeface="Times New Roman"/>
              </a:rPr>
              <a:t>nhập</a:t>
            </a:r>
            <a:r>
              <a:rPr lang="vi-VN" sz="2400" b="1" dirty="0">
                <a:latin typeface="Amatic SC"/>
                <a:cs typeface="Times New Roman"/>
              </a:rPr>
              <a:t> </a:t>
            </a:r>
            <a:r>
              <a:rPr lang="vi-VN" sz="2400" b="1" dirty="0" err="1">
                <a:latin typeface="Amatic SC"/>
                <a:cs typeface="Times New Roman"/>
              </a:rPr>
              <a:t>đề</a:t>
            </a:r>
            <a:r>
              <a:rPr lang="vi-VN" sz="2400" b="1" dirty="0">
                <a:latin typeface="Amatic SC"/>
                <a:cs typeface="Times New Roman"/>
              </a:rPr>
              <a:t> </a:t>
            </a:r>
            <a:r>
              <a:rPr lang="vi-VN" sz="2400" b="1" dirty="0" err="1">
                <a:latin typeface="Amatic SC"/>
                <a:cs typeface="Times New Roman"/>
              </a:rPr>
              <a:t>vào</a:t>
            </a:r>
            <a:r>
              <a:rPr lang="vi-VN" sz="2400" b="1" dirty="0">
                <a:latin typeface="Amatic SC"/>
                <a:cs typeface="Times New Roman"/>
              </a:rPr>
              <a:t> </a:t>
            </a:r>
            <a:r>
              <a:rPr lang="vi-VN" sz="2400" b="1" dirty="0" err="1">
                <a:latin typeface="Amatic SC"/>
                <a:cs typeface="Times New Roman"/>
              </a:rPr>
              <a:t>ứng</a:t>
            </a:r>
            <a:r>
              <a:rPr lang="vi-VN" sz="2400" b="1" dirty="0">
                <a:latin typeface="Amatic SC"/>
                <a:cs typeface="Times New Roman"/>
              </a:rPr>
              <a:t> </a:t>
            </a:r>
            <a:r>
              <a:rPr lang="vi-VN" sz="2400" b="1" dirty="0" err="1">
                <a:latin typeface="Amatic SC"/>
                <a:cs typeface="Times New Roman"/>
              </a:rPr>
              <a:t>dụng</a:t>
            </a:r>
            <a:r>
              <a:rPr lang="vi-VN" sz="2400" b="1" dirty="0">
                <a:latin typeface="Amatic SC"/>
                <a:cs typeface="Times New Roman"/>
              </a:rPr>
              <a:t> </a:t>
            </a:r>
          </a:p>
          <a:p>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thể</a:t>
            </a:r>
            <a:r>
              <a:rPr lang="vi-VN" sz="2400" b="1" dirty="0">
                <a:latin typeface="Amatic SC"/>
                <a:cs typeface="Times New Roman"/>
              </a:rPr>
              <a:t> thay </a:t>
            </a:r>
            <a:r>
              <a:rPr lang="vi-VN" sz="2400" b="1" dirty="0" err="1">
                <a:latin typeface="Amatic SC"/>
                <a:cs typeface="Times New Roman"/>
              </a:rPr>
              <a:t>đổi</a:t>
            </a:r>
            <a:r>
              <a:rPr lang="vi-VN" sz="2400" b="1" dirty="0">
                <a:latin typeface="Amatic SC"/>
                <a:cs typeface="Times New Roman"/>
              </a:rPr>
              <a:t> ngôn </a:t>
            </a:r>
            <a:r>
              <a:rPr lang="vi-VN" sz="2400" b="1" dirty="0" err="1">
                <a:latin typeface="Amatic SC"/>
                <a:cs typeface="Times New Roman"/>
              </a:rPr>
              <a:t>ngữ</a:t>
            </a:r>
            <a:r>
              <a:rPr lang="vi-VN" sz="2400" b="1" dirty="0">
                <a:latin typeface="Amatic SC"/>
                <a:cs typeface="Times New Roman"/>
              </a:rPr>
              <a:t> </a:t>
            </a:r>
            <a:r>
              <a:rPr lang="vi-VN" sz="2400" b="1" dirty="0" err="1">
                <a:latin typeface="Amatic SC"/>
                <a:cs typeface="Times New Roman"/>
              </a:rPr>
              <a:t>giữa</a:t>
            </a:r>
            <a:r>
              <a:rPr lang="vi-VN" sz="2400" b="1" dirty="0">
                <a:latin typeface="Amatic SC"/>
                <a:cs typeface="Times New Roman"/>
              </a:rPr>
              <a:t> </a:t>
            </a:r>
            <a:r>
              <a:rPr lang="vi-VN" sz="2400" b="1" dirty="0" err="1">
                <a:latin typeface="Amatic SC"/>
                <a:cs typeface="Times New Roman"/>
              </a:rPr>
              <a:t>tiếng</a:t>
            </a:r>
            <a:r>
              <a:rPr lang="vi-VN" sz="2400" b="1" dirty="0">
                <a:latin typeface="Amatic SC"/>
                <a:cs typeface="Times New Roman"/>
              </a:rPr>
              <a:t> Anh </a:t>
            </a:r>
            <a:r>
              <a:rPr lang="vi-VN" sz="2400" b="1" dirty="0" err="1">
                <a:latin typeface="Amatic SC"/>
                <a:cs typeface="Times New Roman"/>
              </a:rPr>
              <a:t>và</a:t>
            </a:r>
            <a:r>
              <a:rPr lang="vi-VN" sz="2400" b="1" dirty="0">
                <a:latin typeface="Amatic SC"/>
                <a:cs typeface="Times New Roman"/>
              </a:rPr>
              <a:t> </a:t>
            </a:r>
            <a:r>
              <a:rPr lang="vi-VN" sz="2400" b="1" dirty="0" err="1">
                <a:latin typeface="Amatic SC"/>
                <a:cs typeface="Times New Roman"/>
              </a:rPr>
              <a:t>tiếng</a:t>
            </a:r>
            <a:r>
              <a:rPr lang="vi-VN" sz="2400" b="1" dirty="0">
                <a:latin typeface="Amatic SC"/>
                <a:cs typeface="Times New Roman"/>
              </a:rPr>
              <a:t> </a:t>
            </a:r>
            <a:r>
              <a:rPr lang="vi-VN" sz="2400" b="1" dirty="0" err="1">
                <a:latin typeface="Amatic SC"/>
                <a:cs typeface="Times New Roman"/>
              </a:rPr>
              <a:t>Việt</a:t>
            </a:r>
            <a:r>
              <a:rPr lang="vi-VN" sz="2400" b="1" dirty="0">
                <a:latin typeface="Amatic SC"/>
                <a:cs typeface="Times New Roman"/>
              </a:rPr>
              <a:t>. </a:t>
            </a:r>
          </a:p>
          <a:p>
            <a:r>
              <a:rPr lang="vi-VN" sz="2400" b="1" dirty="0">
                <a:latin typeface="Amatic SC"/>
                <a:cs typeface="Times New Roman"/>
              </a:rPr>
              <a:t>Khi nhân viên </a:t>
            </a:r>
            <a:r>
              <a:rPr lang="vi-VN" sz="2400" b="1" dirty="0" err="1">
                <a:latin typeface="Amatic SC"/>
                <a:cs typeface="Times New Roman"/>
              </a:rPr>
              <a:t>mới</a:t>
            </a:r>
            <a:r>
              <a:rPr lang="vi-VN" sz="2400" b="1" dirty="0">
                <a:latin typeface="Amatic SC"/>
                <a:cs typeface="Times New Roman"/>
              </a:rPr>
              <a:t> </a:t>
            </a:r>
            <a:r>
              <a:rPr lang="vi-VN" sz="2400" b="1" dirty="0" err="1">
                <a:latin typeface="Amatic SC"/>
                <a:cs typeface="Times New Roman"/>
              </a:rPr>
              <a:t>được</a:t>
            </a:r>
            <a:r>
              <a:rPr lang="vi-VN" sz="2400" b="1" dirty="0">
                <a:latin typeface="Amatic SC"/>
                <a:cs typeface="Times New Roman"/>
              </a:rPr>
              <a:t> </a:t>
            </a:r>
            <a:r>
              <a:rPr lang="vi-VN" sz="2400" b="1" dirty="0" err="1">
                <a:latin typeface="Amatic SC"/>
                <a:cs typeface="Times New Roman"/>
              </a:rPr>
              <a:t>tạo</a:t>
            </a:r>
            <a:r>
              <a:rPr lang="vi-VN" sz="2400" b="1" dirty="0">
                <a:latin typeface="Amatic SC"/>
                <a:cs typeface="Times New Roman"/>
              </a:rPr>
              <a:t> </a:t>
            </a:r>
            <a:r>
              <a:rPr lang="vi-VN" sz="2400" b="1" dirty="0" err="1">
                <a:latin typeface="Amatic SC"/>
                <a:cs typeface="Times New Roman"/>
              </a:rPr>
              <a:t>tài</a:t>
            </a:r>
            <a:r>
              <a:rPr lang="vi-VN" sz="2400" b="1" dirty="0">
                <a:latin typeface="Amatic SC"/>
                <a:cs typeface="Times New Roman"/>
              </a:rPr>
              <a:t> </a:t>
            </a:r>
            <a:r>
              <a:rPr lang="vi-VN" sz="2400" b="1" dirty="0" err="1">
                <a:latin typeface="Amatic SC"/>
                <a:cs typeface="Times New Roman"/>
              </a:rPr>
              <a:t>khoản</a:t>
            </a:r>
            <a:r>
              <a:rPr lang="vi-VN" sz="2400" b="1" dirty="0">
                <a:latin typeface="Amatic SC"/>
                <a:cs typeface="Times New Roman"/>
              </a:rPr>
              <a:t> </a:t>
            </a:r>
            <a:r>
              <a:rPr lang="vi-VN" sz="2400" b="1" dirty="0" err="1">
                <a:latin typeface="Amatic SC"/>
                <a:cs typeface="Times New Roman"/>
              </a:rPr>
              <a:t>mật</a:t>
            </a:r>
            <a:r>
              <a:rPr lang="vi-VN" sz="2400" b="1" dirty="0">
                <a:latin typeface="Amatic SC"/>
                <a:cs typeface="Times New Roman"/>
              </a:rPr>
              <a:t> </a:t>
            </a:r>
            <a:r>
              <a:rPr lang="vi-VN" sz="2400" b="1" dirty="0" err="1">
                <a:latin typeface="Amatic SC"/>
                <a:cs typeface="Times New Roman"/>
              </a:rPr>
              <a:t>khẩu</a:t>
            </a:r>
            <a:r>
              <a:rPr lang="vi-VN" sz="2400" b="1" dirty="0">
                <a:latin typeface="Amatic SC"/>
                <a:cs typeface="Times New Roman"/>
              </a:rPr>
              <a:t> </a:t>
            </a:r>
            <a:r>
              <a:rPr lang="vi-VN" sz="2400" b="1" dirty="0" err="1">
                <a:latin typeface="Amatic SC"/>
                <a:cs typeface="Times New Roman"/>
              </a:rPr>
              <a:t>sẽ</a:t>
            </a:r>
            <a:r>
              <a:rPr lang="vi-VN" sz="2400" b="1" dirty="0">
                <a:latin typeface="Amatic SC"/>
                <a:cs typeface="Times New Roman"/>
              </a:rPr>
              <a:t> </a:t>
            </a:r>
            <a:r>
              <a:rPr lang="vi-VN" sz="2400" b="1" dirty="0" err="1">
                <a:latin typeface="Amatic SC"/>
                <a:cs typeface="Times New Roman"/>
              </a:rPr>
              <a:t>mặc</a:t>
            </a:r>
            <a:r>
              <a:rPr lang="vi-VN" sz="2400" b="1" dirty="0">
                <a:latin typeface="Amatic SC"/>
                <a:cs typeface="Times New Roman"/>
              </a:rPr>
              <a:t> </a:t>
            </a:r>
            <a:r>
              <a:rPr lang="vi-VN" sz="2400" b="1" dirty="0" err="1">
                <a:latin typeface="Amatic SC"/>
                <a:cs typeface="Times New Roman"/>
              </a:rPr>
              <a:t>định</a:t>
            </a:r>
            <a:r>
              <a:rPr lang="vi-VN" sz="2400" b="1" dirty="0">
                <a:latin typeface="Amatic SC"/>
                <a:cs typeface="Times New Roman"/>
              </a:rPr>
              <a:t> </a:t>
            </a:r>
            <a:r>
              <a:rPr lang="vi-VN" sz="2400" b="1" dirty="0" err="1">
                <a:latin typeface="Amatic SC"/>
                <a:cs typeface="Times New Roman"/>
              </a:rPr>
              <a:t>là</a:t>
            </a:r>
            <a:r>
              <a:rPr lang="vi-VN" sz="2400" b="1" dirty="0">
                <a:latin typeface="Amatic SC"/>
                <a:cs typeface="Times New Roman"/>
              </a:rPr>
              <a:t> 123 khi đăng </a:t>
            </a:r>
            <a:r>
              <a:rPr lang="vi-VN" sz="2400" b="1" dirty="0" err="1">
                <a:latin typeface="Amatic SC"/>
                <a:cs typeface="Times New Roman"/>
              </a:rPr>
              <a:t>nhập</a:t>
            </a:r>
            <a:r>
              <a:rPr lang="vi-VN" sz="2400" b="1" dirty="0">
                <a:latin typeface="Amatic SC"/>
                <a:cs typeface="Times New Roman"/>
              </a:rPr>
              <a:t> </a:t>
            </a:r>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thể</a:t>
            </a:r>
            <a:r>
              <a:rPr lang="vi-VN" sz="2400" b="1" dirty="0">
                <a:latin typeface="Amatic SC"/>
                <a:cs typeface="Times New Roman"/>
              </a:rPr>
              <a:t> </a:t>
            </a:r>
            <a:r>
              <a:rPr lang="vi-VN" sz="2400" b="1" dirty="0" err="1">
                <a:latin typeface="Amatic SC"/>
                <a:cs typeface="Times New Roman"/>
              </a:rPr>
              <a:t>đổi</a:t>
            </a:r>
            <a:r>
              <a:rPr lang="vi-VN" sz="2400" b="1" dirty="0">
                <a:latin typeface="Amatic SC"/>
                <a:cs typeface="Times New Roman"/>
              </a:rPr>
              <a:t> </a:t>
            </a:r>
            <a:r>
              <a:rPr lang="vi-VN" sz="2400" b="1" dirty="0" err="1">
                <a:latin typeface="Amatic SC"/>
                <a:cs typeface="Times New Roman"/>
              </a:rPr>
              <a:t>lại</a:t>
            </a:r>
            <a:r>
              <a:rPr lang="vi-VN" sz="2400" b="1" dirty="0">
                <a:latin typeface="Amatic SC"/>
                <a:cs typeface="Times New Roman"/>
              </a:rPr>
              <a:t> </a:t>
            </a:r>
            <a:r>
              <a:rPr lang="vi-VN" sz="2400" b="1" dirty="0" err="1">
                <a:latin typeface="Amatic SC"/>
                <a:cs typeface="Times New Roman"/>
              </a:rPr>
              <a:t>mật</a:t>
            </a:r>
            <a:r>
              <a:rPr lang="vi-VN" sz="2400" b="1" dirty="0">
                <a:latin typeface="Amatic SC"/>
                <a:cs typeface="Times New Roman"/>
              </a:rPr>
              <a:t> </a:t>
            </a:r>
            <a:r>
              <a:rPr lang="vi-VN" sz="2400" b="1" dirty="0" err="1">
                <a:latin typeface="Amatic SC"/>
                <a:cs typeface="Times New Roman"/>
              </a:rPr>
              <a:t>khẩu</a:t>
            </a:r>
            <a:r>
              <a:rPr lang="vi-VN" sz="2400" b="1" dirty="0">
                <a:latin typeface="Amatic SC"/>
                <a:cs typeface="Times New Roman"/>
              </a:rPr>
              <a:t>. </a:t>
            </a:r>
          </a:p>
        </p:txBody>
      </p:sp>
    </p:spTree>
    <p:extLst>
      <p:ext uri="{BB962C8B-B14F-4D97-AF65-F5344CB8AC3E}">
        <p14:creationId xmlns:p14="http://schemas.microsoft.com/office/powerpoint/2010/main" val="8873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2317C82D-6382-4D6F-8B2D-A4A8E9D39A5C}"/>
              </a:ext>
            </a:extLst>
          </p:cNvPr>
          <p:cNvSpPr>
            <a:spLocks noGrp="1"/>
          </p:cNvSpPr>
          <p:nvPr>
            <p:ph type="body" idx="1"/>
          </p:nvPr>
        </p:nvSpPr>
        <p:spPr>
          <a:xfrm>
            <a:off x="532681" y="1853690"/>
            <a:ext cx="2191110" cy="870204"/>
          </a:xfrm>
        </p:spPr>
        <p:txBody>
          <a:bodyPr/>
          <a:lstStyle/>
          <a:p>
            <a:r>
              <a:rPr lang="vi-VN" sz="2800" dirty="0"/>
              <a:t>GIAO DIỆN ĐỔI MẬT KHẨU</a:t>
            </a:r>
          </a:p>
        </p:txBody>
      </p:sp>
      <p:sp>
        <p:nvSpPr>
          <p:cNvPr id="3" name="Chỗ dành sẵn cho Số hiệu Bản chiếu 2">
            <a:extLst>
              <a:ext uri="{FF2B5EF4-FFF2-40B4-BE49-F238E27FC236}">
                <a16:creationId xmlns:a16="http://schemas.microsoft.com/office/drawing/2014/main" id="{3299FE2E-D788-4D16-AF56-5E45E63DAF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pic>
        <p:nvPicPr>
          <p:cNvPr id="4" name="Hình ảnh 4">
            <a:extLst>
              <a:ext uri="{FF2B5EF4-FFF2-40B4-BE49-F238E27FC236}">
                <a16:creationId xmlns:a16="http://schemas.microsoft.com/office/drawing/2014/main" id="{0A4BFA67-DF89-4B80-8CC1-386C5362733E}"/>
              </a:ext>
            </a:extLst>
          </p:cNvPr>
          <p:cNvPicPr>
            <a:picLocks noChangeAspect="1"/>
          </p:cNvPicPr>
          <p:nvPr/>
        </p:nvPicPr>
        <p:blipFill>
          <a:blip r:embed="rId2"/>
          <a:stretch>
            <a:fillRect/>
          </a:stretch>
        </p:blipFill>
        <p:spPr>
          <a:xfrm>
            <a:off x="3308231" y="323745"/>
            <a:ext cx="5708530" cy="4690105"/>
          </a:xfrm>
          <a:prstGeom prst="rect">
            <a:avLst/>
          </a:prstGeom>
        </p:spPr>
      </p:pic>
    </p:spTree>
    <p:extLst>
      <p:ext uri="{BB962C8B-B14F-4D97-AF65-F5344CB8AC3E}">
        <p14:creationId xmlns:p14="http://schemas.microsoft.com/office/powerpoint/2010/main" val="341590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AE7CA1AC-3CF6-4580-A265-C6829F24B857}"/>
              </a:ext>
            </a:extLst>
          </p:cNvPr>
          <p:cNvSpPr>
            <a:spLocks noGrp="1"/>
          </p:cNvSpPr>
          <p:nvPr>
            <p:ph type="body" idx="1"/>
          </p:nvPr>
        </p:nvSpPr>
        <p:spPr>
          <a:xfrm>
            <a:off x="6625086" y="247020"/>
            <a:ext cx="2406770" cy="4838355"/>
          </a:xfrm>
        </p:spPr>
        <p:txBody>
          <a:bodyPr/>
          <a:lstStyle/>
          <a:p>
            <a:pPr algn="l"/>
            <a:r>
              <a:rPr lang="vi-VN" dirty="0"/>
              <a:t>Trang </a:t>
            </a:r>
            <a:r>
              <a:rPr lang="vi-VN" dirty="0" err="1"/>
              <a:t>chủ</a:t>
            </a:r>
            <a:r>
              <a:rPr lang="vi-VN" dirty="0"/>
              <a:t>/</a:t>
            </a:r>
            <a:r>
              <a:rPr lang="vi-VN" dirty="0" err="1"/>
              <a:t>form</a:t>
            </a:r>
            <a:r>
              <a:rPr lang="vi-VN" dirty="0"/>
              <a:t> </a:t>
            </a:r>
            <a:r>
              <a:rPr lang="vi-VN" dirty="0" err="1"/>
              <a:t>điều</a:t>
            </a:r>
            <a:r>
              <a:rPr lang="vi-VN" dirty="0"/>
              <a:t> </a:t>
            </a:r>
            <a:r>
              <a:rPr lang="vi-VN" dirty="0" err="1"/>
              <a:t>hướng</a:t>
            </a:r>
            <a:r>
              <a:rPr lang="vi-VN" dirty="0"/>
              <a:t> </a:t>
            </a:r>
            <a:r>
              <a:rPr lang="vi-VN" dirty="0" err="1"/>
              <a:t>có</a:t>
            </a:r>
            <a:r>
              <a:rPr lang="vi-VN" dirty="0"/>
              <a:t> </a:t>
            </a:r>
            <a:r>
              <a:rPr lang="vi-VN" dirty="0" err="1"/>
              <a:t>chức</a:t>
            </a:r>
            <a:r>
              <a:rPr lang="vi-VN" dirty="0"/>
              <a:t> năng </a:t>
            </a:r>
            <a:r>
              <a:rPr lang="vi-VN" dirty="0" err="1"/>
              <a:t>dẫn</a:t>
            </a:r>
            <a:r>
              <a:rPr lang="vi-VN" dirty="0"/>
              <a:t> </a:t>
            </a:r>
            <a:r>
              <a:rPr lang="vi-VN" dirty="0" err="1"/>
              <a:t>đến</a:t>
            </a:r>
            <a:r>
              <a:rPr lang="vi-VN" dirty="0"/>
              <a:t> </a:t>
            </a:r>
            <a:r>
              <a:rPr lang="vi-VN" dirty="0" err="1"/>
              <a:t>các</a:t>
            </a:r>
            <a:r>
              <a:rPr lang="vi-VN" dirty="0"/>
              <a:t> trang </a:t>
            </a:r>
            <a:r>
              <a:rPr lang="vi-VN" dirty="0" err="1"/>
              <a:t>chức</a:t>
            </a:r>
            <a:r>
              <a:rPr lang="vi-VN" dirty="0"/>
              <a:t> năng </a:t>
            </a:r>
            <a:r>
              <a:rPr lang="vi-VN" dirty="0" err="1"/>
              <a:t>khác</a:t>
            </a:r>
            <a:r>
              <a:rPr lang="vi-VN" dirty="0"/>
              <a:t>, </a:t>
            </a:r>
            <a:r>
              <a:rPr lang="vi-VN" dirty="0" err="1"/>
              <a:t>ngoài</a:t>
            </a:r>
            <a:r>
              <a:rPr lang="vi-VN" dirty="0"/>
              <a:t> ra </a:t>
            </a:r>
            <a:r>
              <a:rPr lang="vi-VN" dirty="0" err="1"/>
              <a:t>thể</a:t>
            </a:r>
            <a:r>
              <a:rPr lang="vi-VN" dirty="0"/>
              <a:t> thiên thêm </a:t>
            </a:r>
            <a:r>
              <a:rPr lang="vi-VN" dirty="0" err="1"/>
              <a:t>các</a:t>
            </a:r>
            <a:r>
              <a:rPr lang="vi-VN" dirty="0"/>
              <a:t> thông tin như : Nhân viên/</a:t>
            </a:r>
            <a:r>
              <a:rPr lang="vi-VN" dirty="0" err="1"/>
              <a:t>admin</a:t>
            </a:r>
            <a:r>
              <a:rPr lang="vi-VN" dirty="0"/>
              <a:t> đang đăng </a:t>
            </a:r>
            <a:r>
              <a:rPr lang="vi-VN" dirty="0" err="1"/>
              <a:t>nhập</a:t>
            </a:r>
            <a:r>
              <a:rPr lang="vi-VN" dirty="0"/>
              <a:t>, </a:t>
            </a:r>
            <a:r>
              <a:rPr lang="vi-VN" dirty="0" err="1"/>
              <a:t>các</a:t>
            </a:r>
            <a:r>
              <a:rPr lang="vi-VN" dirty="0"/>
              <a:t> </a:t>
            </a:r>
            <a:r>
              <a:rPr lang="vi-VN" dirty="0" err="1"/>
              <a:t>sản</a:t>
            </a:r>
            <a:r>
              <a:rPr lang="vi-VN" dirty="0"/>
              <a:t> </a:t>
            </a:r>
            <a:r>
              <a:rPr lang="vi-VN" dirty="0" err="1"/>
              <a:t>phẩm</a:t>
            </a:r>
            <a:r>
              <a:rPr lang="vi-VN" dirty="0"/>
              <a:t> </a:t>
            </a:r>
            <a:r>
              <a:rPr lang="vi-VN" dirty="0" err="1"/>
              <a:t>bán</a:t>
            </a:r>
            <a:r>
              <a:rPr lang="vi-VN" dirty="0"/>
              <a:t> </a:t>
            </a:r>
            <a:r>
              <a:rPr lang="vi-VN" dirty="0" err="1"/>
              <a:t>chạy</a:t>
            </a:r>
            <a:r>
              <a:rPr lang="vi-VN" dirty="0"/>
              <a:t> </a:t>
            </a:r>
            <a:r>
              <a:rPr lang="vi-VN" dirty="0" err="1"/>
              <a:t>hoặc</a:t>
            </a:r>
            <a:r>
              <a:rPr lang="vi-VN" dirty="0"/>
              <a:t> </a:t>
            </a:r>
            <a:r>
              <a:rPr lang="vi-VN" dirty="0" err="1"/>
              <a:t>sắp</a:t>
            </a:r>
            <a:r>
              <a:rPr lang="vi-VN" dirty="0"/>
              <a:t> </a:t>
            </a:r>
            <a:r>
              <a:rPr lang="vi-VN" dirty="0" err="1"/>
              <a:t>hết</a:t>
            </a:r>
            <a:r>
              <a:rPr lang="vi-VN" dirty="0"/>
              <a:t> </a:t>
            </a:r>
            <a:r>
              <a:rPr lang="vi-VN" dirty="0" err="1"/>
              <a:t>hàng</a:t>
            </a:r>
            <a:r>
              <a:rPr lang="vi-VN" dirty="0"/>
              <a:t>.</a:t>
            </a:r>
          </a:p>
          <a:p>
            <a:endParaRPr lang="vi-VN" dirty="0"/>
          </a:p>
        </p:txBody>
      </p:sp>
      <p:sp>
        <p:nvSpPr>
          <p:cNvPr id="3" name="Chỗ dành sẵn cho Số hiệu Bản chiếu 2">
            <a:extLst>
              <a:ext uri="{FF2B5EF4-FFF2-40B4-BE49-F238E27FC236}">
                <a16:creationId xmlns:a16="http://schemas.microsoft.com/office/drawing/2014/main" id="{13E7B6B1-2295-45AC-B92F-3A84A22FFD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pic>
        <p:nvPicPr>
          <p:cNvPr id="4" name="Hình ảnh 4">
            <a:extLst>
              <a:ext uri="{FF2B5EF4-FFF2-40B4-BE49-F238E27FC236}">
                <a16:creationId xmlns:a16="http://schemas.microsoft.com/office/drawing/2014/main" id="{5457162D-884F-4F97-AC48-BA38FC33BD3D}"/>
              </a:ext>
            </a:extLst>
          </p:cNvPr>
          <p:cNvPicPr>
            <a:picLocks noChangeAspect="1"/>
          </p:cNvPicPr>
          <p:nvPr/>
        </p:nvPicPr>
        <p:blipFill>
          <a:blip r:embed="rId2"/>
          <a:stretch>
            <a:fillRect/>
          </a:stretch>
        </p:blipFill>
        <p:spPr>
          <a:xfrm>
            <a:off x="-2157" y="-169"/>
            <a:ext cx="6495689" cy="5143837"/>
          </a:xfrm>
          <a:prstGeom prst="rect">
            <a:avLst/>
          </a:prstGeom>
        </p:spPr>
      </p:pic>
    </p:spTree>
    <p:extLst>
      <p:ext uri="{BB962C8B-B14F-4D97-AF65-F5344CB8AC3E}">
        <p14:creationId xmlns:p14="http://schemas.microsoft.com/office/powerpoint/2010/main" val="173947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E16A6960-DC23-4D17-86CC-B29CD843D054}"/>
              </a:ext>
            </a:extLst>
          </p:cNvPr>
          <p:cNvSpPr>
            <a:spLocks noGrp="1"/>
          </p:cNvSpPr>
          <p:nvPr>
            <p:ph type="body" idx="1"/>
          </p:nvPr>
        </p:nvSpPr>
        <p:spPr/>
        <p:txBody>
          <a:bodyPr/>
          <a:lstStyle/>
          <a:p>
            <a:endParaRPr lang="vi-VN"/>
          </a:p>
        </p:txBody>
      </p:sp>
      <p:sp>
        <p:nvSpPr>
          <p:cNvPr id="3" name="Chỗ dành sẵn cho Số hiệu Bản chiếu 2">
            <a:extLst>
              <a:ext uri="{FF2B5EF4-FFF2-40B4-BE49-F238E27FC236}">
                <a16:creationId xmlns:a16="http://schemas.microsoft.com/office/drawing/2014/main" id="{5EDA668B-BE2A-47DC-8A23-2D80311C8B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pic>
        <p:nvPicPr>
          <p:cNvPr id="4" name="Hình ảnh 4">
            <a:extLst>
              <a:ext uri="{FF2B5EF4-FFF2-40B4-BE49-F238E27FC236}">
                <a16:creationId xmlns:a16="http://schemas.microsoft.com/office/drawing/2014/main" id="{366804EB-6311-41A2-991E-65ADE7BC58B1}"/>
              </a:ext>
            </a:extLst>
          </p:cNvPr>
          <p:cNvPicPr>
            <a:picLocks noChangeAspect="1"/>
          </p:cNvPicPr>
          <p:nvPr/>
        </p:nvPicPr>
        <p:blipFill>
          <a:blip r:embed="rId2"/>
          <a:stretch>
            <a:fillRect/>
          </a:stretch>
        </p:blipFill>
        <p:spPr>
          <a:xfrm>
            <a:off x="138023" y="86696"/>
            <a:ext cx="5740879" cy="4980890"/>
          </a:xfrm>
          <a:prstGeom prst="rect">
            <a:avLst/>
          </a:prstGeom>
        </p:spPr>
      </p:pic>
      <p:sp>
        <p:nvSpPr>
          <p:cNvPr id="5" name="Hộp Văn bản 4">
            <a:extLst>
              <a:ext uri="{FF2B5EF4-FFF2-40B4-BE49-F238E27FC236}">
                <a16:creationId xmlns:a16="http://schemas.microsoft.com/office/drawing/2014/main" id="{85C76872-E76E-45E9-8008-E9FE96B20377}"/>
              </a:ext>
            </a:extLst>
          </p:cNvPr>
          <p:cNvSpPr txBox="1"/>
          <p:nvPr/>
        </p:nvSpPr>
        <p:spPr>
          <a:xfrm>
            <a:off x="5982418" y="2343150"/>
            <a:ext cx="29696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sz="2400" dirty="0">
              <a:latin typeface="Amatic SC"/>
              <a:cs typeface="Times New Roman"/>
            </a:endParaRPr>
          </a:p>
        </p:txBody>
      </p:sp>
      <p:sp>
        <p:nvSpPr>
          <p:cNvPr id="6" name="Hộp Văn bản 5">
            <a:extLst>
              <a:ext uri="{FF2B5EF4-FFF2-40B4-BE49-F238E27FC236}">
                <a16:creationId xmlns:a16="http://schemas.microsoft.com/office/drawing/2014/main" id="{9D66E8A6-7003-4839-B600-D590F1A3DEC0}"/>
              </a:ext>
            </a:extLst>
          </p:cNvPr>
          <p:cNvSpPr txBox="1"/>
          <p:nvPr/>
        </p:nvSpPr>
        <p:spPr>
          <a:xfrm>
            <a:off x="6036333" y="326725"/>
            <a:ext cx="307747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rPr>
              <a:t>Trang đơn </a:t>
            </a:r>
            <a:r>
              <a:rPr lang="vi-VN" sz="2400" b="1" dirty="0" err="1">
                <a:latin typeface="Amatic SC"/>
              </a:rPr>
              <a:t>bán</a:t>
            </a:r>
            <a:r>
              <a:rPr lang="vi-VN" sz="2400" b="1" dirty="0">
                <a:latin typeface="Amatic SC"/>
              </a:rPr>
              <a:t> </a:t>
            </a:r>
            <a:r>
              <a:rPr lang="vi-VN" sz="2400" b="1" dirty="0" err="1">
                <a:latin typeface="Amatic SC"/>
              </a:rPr>
              <a:t>sẽ</a:t>
            </a:r>
            <a:r>
              <a:rPr lang="vi-VN" sz="2400" b="1" dirty="0">
                <a:latin typeface="Amatic SC"/>
              </a:rPr>
              <a:t> </a:t>
            </a:r>
            <a:r>
              <a:rPr lang="vi-VN" sz="2400" b="1" dirty="0" err="1">
                <a:latin typeface="Amatic SC"/>
              </a:rPr>
              <a:t>hiển</a:t>
            </a:r>
            <a:r>
              <a:rPr lang="vi-VN" sz="2400" b="1" dirty="0">
                <a:latin typeface="Amatic SC"/>
              </a:rPr>
              <a:t> </a:t>
            </a:r>
            <a:r>
              <a:rPr lang="vi-VN" sz="2400" b="1" dirty="0" err="1">
                <a:latin typeface="Amatic SC"/>
              </a:rPr>
              <a:t>thị</a:t>
            </a:r>
            <a:r>
              <a:rPr lang="vi-VN" sz="2400" b="1" dirty="0">
                <a:latin typeface="Amatic SC"/>
              </a:rPr>
              <a:t> </a:t>
            </a:r>
            <a:r>
              <a:rPr lang="vi-VN" sz="2400" b="1" dirty="0" err="1">
                <a:latin typeface="Amatic SC"/>
              </a:rPr>
              <a:t>các</a:t>
            </a:r>
            <a:r>
              <a:rPr lang="vi-VN" sz="2400" b="1" dirty="0">
                <a:latin typeface="Amatic SC"/>
              </a:rPr>
              <a:t> </a:t>
            </a:r>
            <a:r>
              <a:rPr lang="vi-VN" sz="2400" b="1" dirty="0" err="1">
                <a:latin typeface="Amatic SC"/>
              </a:rPr>
              <a:t>thành</a:t>
            </a:r>
            <a:r>
              <a:rPr lang="vi-VN" sz="2400" b="1" dirty="0">
                <a:latin typeface="Amatic SC"/>
              </a:rPr>
              <a:t> </a:t>
            </a:r>
            <a:r>
              <a:rPr lang="vi-VN" sz="2400" b="1" dirty="0" err="1">
                <a:latin typeface="Amatic SC"/>
              </a:rPr>
              <a:t>phần</a:t>
            </a:r>
            <a:r>
              <a:rPr lang="vi-VN" sz="2400" b="1" dirty="0">
                <a:latin typeface="Amatic SC"/>
              </a:rPr>
              <a:t> như :  </a:t>
            </a:r>
            <a:r>
              <a:rPr lang="en-US" sz="2400" b="1" dirty="0">
                <a:latin typeface="Amatic SC"/>
              </a:rPr>
              <a:t>​</a:t>
            </a:r>
          </a:p>
          <a:p>
            <a:r>
              <a:rPr lang="vi-VN" sz="2400" b="1" dirty="0">
                <a:latin typeface="Amatic SC"/>
              </a:rPr>
              <a:t>-</a:t>
            </a:r>
            <a:r>
              <a:rPr lang="vi-VN" sz="2400" b="1" dirty="0" err="1">
                <a:latin typeface="Amatic SC"/>
              </a:rPr>
              <a:t>Hình</a:t>
            </a:r>
            <a:r>
              <a:rPr lang="vi-VN" sz="2400" b="1" dirty="0">
                <a:latin typeface="Amatic SC"/>
              </a:rPr>
              <a:t> </a:t>
            </a:r>
            <a:r>
              <a:rPr lang="vi-VN" sz="2400" b="1" dirty="0" err="1">
                <a:latin typeface="Amatic SC"/>
              </a:rPr>
              <a:t>ảnh</a:t>
            </a:r>
            <a:r>
              <a:rPr lang="vi-VN" sz="2400" b="1" dirty="0">
                <a:latin typeface="Amatic SC"/>
              </a:rPr>
              <a:t> </a:t>
            </a:r>
            <a:r>
              <a:rPr lang="vi-VN" sz="2400" b="1" dirty="0" err="1">
                <a:latin typeface="Amatic SC"/>
              </a:rPr>
              <a:t>sản</a:t>
            </a:r>
            <a:r>
              <a:rPr lang="vi-VN" sz="2400" b="1" dirty="0">
                <a:latin typeface="Amatic SC"/>
              </a:rPr>
              <a:t> </a:t>
            </a:r>
            <a:r>
              <a:rPr lang="vi-VN" sz="2400" b="1" dirty="0" err="1">
                <a:latin typeface="Amatic SC"/>
              </a:rPr>
              <a:t>phẩm</a:t>
            </a:r>
            <a:r>
              <a:rPr lang="vi-VN" sz="2400" b="1" dirty="0">
                <a:latin typeface="Amatic SC"/>
              </a:rPr>
              <a:t>, tên </a:t>
            </a:r>
            <a:r>
              <a:rPr lang="vi-VN" sz="2400" b="1" dirty="0" err="1">
                <a:latin typeface="Amatic SC"/>
              </a:rPr>
              <a:t>sản</a:t>
            </a:r>
            <a:r>
              <a:rPr lang="vi-VN" sz="2400" b="1" dirty="0">
                <a:latin typeface="Amatic SC"/>
              </a:rPr>
              <a:t> </a:t>
            </a:r>
            <a:r>
              <a:rPr lang="vi-VN" sz="2400" b="1" dirty="0" err="1">
                <a:latin typeface="Amatic SC"/>
              </a:rPr>
              <a:t>phẩm</a:t>
            </a:r>
            <a:r>
              <a:rPr lang="vi-VN" sz="2400" b="1" dirty="0">
                <a:latin typeface="Amatic SC"/>
              </a:rPr>
              <a:t>, </a:t>
            </a:r>
            <a:r>
              <a:rPr lang="vi-VN" sz="2400" b="1" dirty="0" err="1">
                <a:latin typeface="Amatic SC"/>
              </a:rPr>
              <a:t>giá</a:t>
            </a:r>
            <a:r>
              <a:rPr lang="vi-VN" sz="2400" b="1" dirty="0">
                <a:latin typeface="Amatic SC"/>
              </a:rPr>
              <a:t>, </a:t>
            </a:r>
            <a:r>
              <a:rPr lang="vi-VN" sz="2400" b="1" dirty="0" err="1">
                <a:latin typeface="Amatic SC"/>
              </a:rPr>
              <a:t>số</a:t>
            </a:r>
            <a:r>
              <a:rPr lang="vi-VN" sz="2400" b="1" dirty="0">
                <a:latin typeface="Amatic SC"/>
              </a:rPr>
              <a:t> </a:t>
            </a:r>
            <a:r>
              <a:rPr lang="vi-VN" sz="2400" b="1" dirty="0" err="1">
                <a:latin typeface="Amatic SC"/>
              </a:rPr>
              <a:t>lượng</a:t>
            </a:r>
            <a:r>
              <a:rPr lang="vi-VN" sz="2400" b="1" dirty="0">
                <a:latin typeface="Amatic SC"/>
              </a:rPr>
              <a:t> </a:t>
            </a:r>
            <a:r>
              <a:rPr lang="vi-VN" sz="2400" b="1" dirty="0" err="1">
                <a:latin typeface="Amatic SC"/>
              </a:rPr>
              <a:t>bán</a:t>
            </a:r>
            <a:r>
              <a:rPr lang="vi-VN" sz="2400" b="1" dirty="0">
                <a:latin typeface="Amatic SC"/>
              </a:rPr>
              <a:t>, </a:t>
            </a:r>
            <a:r>
              <a:rPr lang="vi-VN" sz="2400" b="1" dirty="0" err="1">
                <a:latin typeface="Amatic SC"/>
              </a:rPr>
              <a:t>ngà</a:t>
            </a:r>
            <a:r>
              <a:rPr lang="vi-VN" sz="2400" b="1" dirty="0">
                <a:latin typeface="Amatic SC"/>
              </a:rPr>
              <a:t> </a:t>
            </a:r>
            <a:r>
              <a:rPr lang="vi-VN" sz="2400" b="1" dirty="0" err="1">
                <a:latin typeface="Amatic SC"/>
              </a:rPr>
              <a:t>bán</a:t>
            </a:r>
            <a:r>
              <a:rPr lang="vi-VN" sz="2400" b="1" dirty="0">
                <a:latin typeface="Amatic SC"/>
              </a:rPr>
              <a:t>. </a:t>
            </a:r>
            <a:r>
              <a:rPr lang="en-US" sz="2400" b="1" dirty="0">
                <a:latin typeface="Amatic SC"/>
              </a:rPr>
              <a:t>​</a:t>
            </a:r>
          </a:p>
          <a:p>
            <a:r>
              <a:rPr lang="vi-VN" sz="2400" b="1" dirty="0">
                <a:latin typeface="Amatic SC"/>
              </a:rPr>
              <a:t>-</a:t>
            </a:r>
            <a:r>
              <a:rPr lang="vi-VN" sz="2400" b="1" dirty="0" err="1">
                <a:latin typeface="Amatic SC"/>
              </a:rPr>
              <a:t>Mã</a:t>
            </a:r>
            <a:r>
              <a:rPr lang="vi-VN" sz="2400" b="1" dirty="0">
                <a:latin typeface="Amatic SC"/>
              </a:rPr>
              <a:t> </a:t>
            </a:r>
            <a:r>
              <a:rPr lang="vi-VN" sz="2400" b="1" dirty="0" err="1">
                <a:latin typeface="Amatic SC"/>
              </a:rPr>
              <a:t>khách</a:t>
            </a:r>
            <a:r>
              <a:rPr lang="vi-VN" sz="2400" b="1" dirty="0">
                <a:latin typeface="Amatic SC"/>
              </a:rPr>
              <a:t> </a:t>
            </a:r>
            <a:r>
              <a:rPr lang="vi-VN" sz="2400" b="1" dirty="0" err="1">
                <a:latin typeface="Amatic SC"/>
              </a:rPr>
              <a:t>hàng</a:t>
            </a:r>
            <a:r>
              <a:rPr lang="vi-VN" sz="2400" b="1" dirty="0">
                <a:latin typeface="Amatic SC"/>
              </a:rPr>
              <a:t>, tên </a:t>
            </a:r>
            <a:r>
              <a:rPr lang="vi-VN" sz="2400" b="1" dirty="0" err="1">
                <a:latin typeface="Amatic SC"/>
              </a:rPr>
              <a:t>khách</a:t>
            </a:r>
            <a:r>
              <a:rPr lang="vi-VN" sz="2400" b="1" dirty="0">
                <a:latin typeface="Amatic SC"/>
              </a:rPr>
              <a:t> </a:t>
            </a:r>
            <a:r>
              <a:rPr lang="vi-VN" sz="2400" b="1" dirty="0" err="1">
                <a:latin typeface="Amatic SC"/>
              </a:rPr>
              <a:t>hàng</a:t>
            </a:r>
            <a:r>
              <a:rPr lang="vi-VN" sz="2400" b="1" dirty="0">
                <a:latin typeface="Amatic SC"/>
              </a:rPr>
              <a:t>, </a:t>
            </a:r>
            <a:r>
              <a:rPr lang="vi-VN" sz="2400" b="1" dirty="0" err="1">
                <a:latin typeface="Amatic SC"/>
              </a:rPr>
              <a:t>số</a:t>
            </a:r>
            <a:r>
              <a:rPr lang="vi-VN" sz="2400" b="1" dirty="0">
                <a:latin typeface="Amatic SC"/>
              </a:rPr>
              <a:t> </a:t>
            </a:r>
            <a:r>
              <a:rPr lang="vi-VN" sz="2400" b="1" dirty="0" err="1">
                <a:latin typeface="Amatic SC"/>
              </a:rPr>
              <a:t>điện</a:t>
            </a:r>
            <a:r>
              <a:rPr lang="vi-VN" sz="2400" b="1" dirty="0">
                <a:latin typeface="Amatic SC"/>
              </a:rPr>
              <a:t> </a:t>
            </a:r>
            <a:r>
              <a:rPr lang="vi-VN" sz="2400" b="1" dirty="0" err="1">
                <a:latin typeface="Amatic SC"/>
              </a:rPr>
              <a:t>thoại</a:t>
            </a:r>
            <a:r>
              <a:rPr lang="vi-VN" sz="2400" b="1" dirty="0">
                <a:latin typeface="Amatic SC"/>
              </a:rPr>
              <a:t>, </a:t>
            </a:r>
            <a:r>
              <a:rPr lang="vi-VN" sz="2400" b="1" dirty="0" err="1">
                <a:latin typeface="Amatic SC"/>
              </a:rPr>
              <a:t>địa</a:t>
            </a:r>
            <a:r>
              <a:rPr lang="vi-VN" sz="2400" b="1" dirty="0">
                <a:latin typeface="Amatic SC"/>
              </a:rPr>
              <a:t> </a:t>
            </a:r>
            <a:r>
              <a:rPr lang="vi-VN" sz="2400" b="1" dirty="0" err="1">
                <a:latin typeface="Amatic SC"/>
              </a:rPr>
              <a:t>chỉ</a:t>
            </a:r>
            <a:r>
              <a:rPr lang="vi-VN" sz="2400" b="1" dirty="0">
                <a:latin typeface="Amatic SC"/>
              </a:rPr>
              <a:t> </a:t>
            </a:r>
            <a:r>
              <a:rPr lang="vi-VN" sz="2400" b="1" dirty="0" err="1">
                <a:latin typeface="Amatic SC"/>
              </a:rPr>
              <a:t>và</a:t>
            </a:r>
            <a:r>
              <a:rPr lang="vi-VN" sz="2400" b="1" dirty="0">
                <a:latin typeface="Amatic SC"/>
              </a:rPr>
              <a:t> </a:t>
            </a:r>
            <a:r>
              <a:rPr lang="vi-VN" sz="2400" b="1" dirty="0" err="1">
                <a:latin typeface="Amatic SC"/>
              </a:rPr>
              <a:t>phần</a:t>
            </a:r>
            <a:r>
              <a:rPr lang="vi-VN" sz="2400" b="1" dirty="0">
                <a:latin typeface="Amatic SC"/>
              </a:rPr>
              <a:t> ghi </a:t>
            </a:r>
            <a:r>
              <a:rPr lang="vi-VN" sz="2400" b="1" dirty="0" err="1">
                <a:latin typeface="Amatic SC"/>
              </a:rPr>
              <a:t>chú</a:t>
            </a:r>
            <a:r>
              <a:rPr lang="vi-VN" sz="2400" b="1" dirty="0">
                <a:latin typeface="Amatic SC"/>
              </a:rPr>
              <a:t> </a:t>
            </a:r>
            <a:r>
              <a:rPr lang="vi-VN" sz="2400" b="1" dirty="0" err="1">
                <a:latin typeface="Amatic SC"/>
              </a:rPr>
              <a:t>nếu</a:t>
            </a:r>
            <a:r>
              <a:rPr lang="vi-VN" sz="2400" b="1" dirty="0">
                <a:latin typeface="Amatic SC"/>
              </a:rPr>
              <a:t> </a:t>
            </a:r>
            <a:r>
              <a:rPr lang="vi-VN" sz="2400" b="1" dirty="0" err="1">
                <a:latin typeface="Amatic SC"/>
              </a:rPr>
              <a:t>có</a:t>
            </a:r>
            <a:r>
              <a:rPr lang="vi-VN" sz="2400" b="1" dirty="0">
                <a:latin typeface="Amatic SC"/>
              </a:rPr>
              <a:t> . </a:t>
            </a:r>
            <a:r>
              <a:rPr lang="en-US" sz="2400" b="1" dirty="0">
                <a:latin typeface="Amatic SC"/>
              </a:rPr>
              <a:t>​</a:t>
            </a:r>
          </a:p>
          <a:p>
            <a:r>
              <a:rPr lang="vi-VN" sz="2400" b="1" dirty="0" err="1">
                <a:latin typeface="Amatic SC"/>
              </a:rPr>
              <a:t>Có</a:t>
            </a:r>
            <a:r>
              <a:rPr lang="vi-VN" sz="2400" b="1" dirty="0">
                <a:latin typeface="Amatic SC"/>
              </a:rPr>
              <a:t> </a:t>
            </a:r>
            <a:r>
              <a:rPr lang="vi-VN" sz="2400" b="1" dirty="0" err="1">
                <a:latin typeface="Amatic SC"/>
              </a:rPr>
              <a:t>các</a:t>
            </a:r>
            <a:r>
              <a:rPr lang="vi-VN" sz="2400" b="1" dirty="0">
                <a:latin typeface="Amatic SC"/>
              </a:rPr>
              <a:t> </a:t>
            </a:r>
            <a:r>
              <a:rPr lang="vi-VN" sz="2400" b="1" dirty="0" err="1">
                <a:latin typeface="Amatic SC"/>
              </a:rPr>
              <a:t>chức</a:t>
            </a:r>
            <a:r>
              <a:rPr lang="vi-VN" sz="2400" b="1" dirty="0">
                <a:latin typeface="Amatic SC"/>
              </a:rPr>
              <a:t> năng thêm, </a:t>
            </a:r>
            <a:r>
              <a:rPr lang="vi-VN" sz="2400" b="1" dirty="0" err="1">
                <a:latin typeface="Amatic SC"/>
              </a:rPr>
              <a:t>xóa</a:t>
            </a:r>
            <a:r>
              <a:rPr lang="vi-VN" sz="2400" b="1" dirty="0">
                <a:latin typeface="Amatic SC"/>
              </a:rPr>
              <a:t>, </a:t>
            </a:r>
            <a:r>
              <a:rPr lang="vi-VN" sz="2400" b="1" dirty="0" err="1">
                <a:latin typeface="Amatic SC"/>
              </a:rPr>
              <a:t>sửa</a:t>
            </a:r>
            <a:r>
              <a:rPr lang="vi-VN" sz="2400" b="1" dirty="0">
                <a:latin typeface="Amatic SC"/>
              </a:rPr>
              <a:t>, </a:t>
            </a:r>
            <a:r>
              <a:rPr lang="vi-VN" sz="2400" b="1" dirty="0" err="1">
                <a:latin typeface="Amatic SC"/>
              </a:rPr>
              <a:t>cập</a:t>
            </a:r>
            <a:r>
              <a:rPr lang="vi-VN" sz="2400" b="1" dirty="0">
                <a:latin typeface="Amatic SC"/>
              </a:rPr>
              <a:t> </a:t>
            </a:r>
            <a:r>
              <a:rPr lang="vi-VN" sz="2400" b="1" dirty="0" err="1">
                <a:latin typeface="Amatic SC"/>
              </a:rPr>
              <a:t>nhật</a:t>
            </a:r>
            <a:r>
              <a:rPr lang="vi-VN" sz="2400" b="1" dirty="0">
                <a:latin typeface="Amatic SC"/>
              </a:rPr>
              <a:t>, in </a:t>
            </a:r>
          </a:p>
        </p:txBody>
      </p:sp>
    </p:spTree>
    <p:extLst>
      <p:ext uri="{BB962C8B-B14F-4D97-AF65-F5344CB8AC3E}">
        <p14:creationId xmlns:p14="http://schemas.microsoft.com/office/powerpoint/2010/main" val="57929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82F76D5-225B-46FD-827D-47CEE817592C}"/>
              </a:ext>
            </a:extLst>
          </p:cNvPr>
          <p:cNvSpPr>
            <a:spLocks noGrp="1"/>
          </p:cNvSpPr>
          <p:nvPr>
            <p:ph type="body" idx="1"/>
          </p:nvPr>
        </p:nvSpPr>
        <p:spPr>
          <a:xfrm>
            <a:off x="4468483" y="4085775"/>
            <a:ext cx="4218317" cy="428100"/>
          </a:xfrm>
        </p:spPr>
        <p:txBody>
          <a:bodyPr/>
          <a:lstStyle/>
          <a:p>
            <a:endParaRPr lang="vi-VN"/>
          </a:p>
        </p:txBody>
      </p:sp>
      <p:sp>
        <p:nvSpPr>
          <p:cNvPr id="3" name="Chỗ dành sẵn cho Số hiệu Bản chiếu 2">
            <a:extLst>
              <a:ext uri="{FF2B5EF4-FFF2-40B4-BE49-F238E27FC236}">
                <a16:creationId xmlns:a16="http://schemas.microsoft.com/office/drawing/2014/main" id="{5635067F-D789-4316-9BB7-9797D24532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pic>
        <p:nvPicPr>
          <p:cNvPr id="4" name="Hình ảnh 4">
            <a:extLst>
              <a:ext uri="{FF2B5EF4-FFF2-40B4-BE49-F238E27FC236}">
                <a16:creationId xmlns:a16="http://schemas.microsoft.com/office/drawing/2014/main" id="{4733B717-CB34-47CB-B227-A4C26A53D83B}"/>
              </a:ext>
            </a:extLst>
          </p:cNvPr>
          <p:cNvPicPr>
            <a:picLocks noChangeAspect="1"/>
          </p:cNvPicPr>
          <p:nvPr/>
        </p:nvPicPr>
        <p:blipFill>
          <a:blip r:embed="rId2"/>
          <a:stretch>
            <a:fillRect/>
          </a:stretch>
        </p:blipFill>
        <p:spPr>
          <a:xfrm>
            <a:off x="3211184" y="384409"/>
            <a:ext cx="5945756" cy="4762871"/>
          </a:xfrm>
          <a:prstGeom prst="rect">
            <a:avLst/>
          </a:prstGeom>
        </p:spPr>
      </p:pic>
      <p:sp>
        <p:nvSpPr>
          <p:cNvPr id="5" name="Hộp Văn bản 4">
            <a:extLst>
              <a:ext uri="{FF2B5EF4-FFF2-40B4-BE49-F238E27FC236}">
                <a16:creationId xmlns:a16="http://schemas.microsoft.com/office/drawing/2014/main" id="{BC1F986D-0629-41D2-B4A9-CAFBC38EFFB8}"/>
              </a:ext>
            </a:extLst>
          </p:cNvPr>
          <p:cNvSpPr txBox="1"/>
          <p:nvPr/>
        </p:nvSpPr>
        <p:spPr>
          <a:xfrm>
            <a:off x="148806" y="208112"/>
            <a:ext cx="27432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Trang NHẬP HÀNG </a:t>
            </a:r>
            <a:r>
              <a:rPr lang="vi-VN" sz="2400" b="1" dirty="0" err="1">
                <a:latin typeface="Amatic SC"/>
                <a:cs typeface="Times New Roman"/>
              </a:rPr>
              <a:t>sẽ</a:t>
            </a:r>
            <a:r>
              <a:rPr lang="vi-VN" sz="2400" b="1" dirty="0">
                <a:latin typeface="Amatic SC"/>
                <a:cs typeface="Times New Roman"/>
              </a:rPr>
              <a:t> </a:t>
            </a:r>
            <a:r>
              <a:rPr lang="vi-VN" sz="2400" b="1" dirty="0" err="1">
                <a:latin typeface="Amatic SC"/>
                <a:cs typeface="Times New Roman"/>
              </a:rPr>
              <a:t>hiển</a:t>
            </a:r>
            <a:r>
              <a:rPr lang="vi-VN" sz="2400" b="1" dirty="0">
                <a:latin typeface="Amatic SC"/>
                <a:cs typeface="Times New Roman"/>
              </a:rPr>
              <a:t> </a:t>
            </a:r>
            <a:r>
              <a:rPr lang="vi-VN" sz="2400" b="1" dirty="0" err="1">
                <a:latin typeface="Amatic SC"/>
                <a:cs typeface="Times New Roman"/>
              </a:rPr>
              <a:t>thị</a:t>
            </a:r>
            <a:r>
              <a:rPr lang="vi-VN" sz="2400" b="1" dirty="0">
                <a:latin typeface="Amatic SC"/>
                <a:cs typeface="Times New Roman"/>
              </a:rPr>
              <a:t> </a:t>
            </a:r>
            <a:r>
              <a:rPr lang="vi-VN" sz="2400" b="1" dirty="0" err="1">
                <a:latin typeface="Amatic SC"/>
                <a:cs typeface="Times New Roman"/>
              </a:rPr>
              <a:t>các</a:t>
            </a:r>
            <a:r>
              <a:rPr lang="vi-VN" sz="2400" b="1" dirty="0">
                <a:latin typeface="Amatic SC"/>
                <a:cs typeface="Times New Roman"/>
              </a:rPr>
              <a:t> </a:t>
            </a:r>
            <a:r>
              <a:rPr lang="vi-VN" sz="2400" b="1" dirty="0" err="1">
                <a:latin typeface="Amatic SC"/>
                <a:cs typeface="Times New Roman"/>
              </a:rPr>
              <a:t>thành</a:t>
            </a:r>
            <a:r>
              <a:rPr lang="vi-VN" sz="2400" b="1" dirty="0">
                <a:latin typeface="Amatic SC"/>
                <a:cs typeface="Times New Roman"/>
              </a:rPr>
              <a:t> </a:t>
            </a:r>
            <a:r>
              <a:rPr lang="vi-VN" sz="2400" b="1" dirty="0" err="1">
                <a:latin typeface="Amatic SC"/>
                <a:cs typeface="Times New Roman"/>
              </a:rPr>
              <a:t>phần</a:t>
            </a:r>
            <a:r>
              <a:rPr lang="vi-VN" sz="2400" b="1" dirty="0">
                <a:latin typeface="Amatic SC"/>
                <a:cs typeface="Times New Roman"/>
              </a:rPr>
              <a:t> như :  </a:t>
            </a:r>
          </a:p>
          <a:p>
            <a:r>
              <a:rPr lang="vi-VN" sz="2400" b="1" dirty="0">
                <a:latin typeface="Amatic SC"/>
                <a:cs typeface="Times New Roman"/>
              </a:rPr>
              <a:t>-</a:t>
            </a:r>
            <a:r>
              <a:rPr lang="vi-VN" sz="2400" b="1" dirty="0" err="1">
                <a:latin typeface="Amatic SC"/>
                <a:cs typeface="Times New Roman"/>
              </a:rPr>
              <a:t>Hình</a:t>
            </a:r>
            <a:r>
              <a:rPr lang="vi-VN" sz="2400" b="1" dirty="0">
                <a:latin typeface="Amatic SC"/>
                <a:cs typeface="Times New Roman"/>
              </a:rPr>
              <a:t> </a:t>
            </a:r>
            <a:r>
              <a:rPr lang="vi-VN" sz="2400" b="1" dirty="0" err="1">
                <a:latin typeface="Amatic SC"/>
                <a:cs typeface="Times New Roman"/>
              </a:rPr>
              <a:t>ảnh</a:t>
            </a:r>
            <a:r>
              <a:rPr lang="vi-VN" sz="2400" b="1" dirty="0">
                <a:latin typeface="Amatic SC"/>
                <a:cs typeface="Times New Roman"/>
              </a:rPr>
              <a:t> </a:t>
            </a:r>
            <a:r>
              <a:rPr lang="vi-VN" sz="2400" b="1" dirty="0" err="1">
                <a:latin typeface="Amatic SC"/>
                <a:cs typeface="Times New Roman"/>
              </a:rPr>
              <a:t>sản</a:t>
            </a:r>
            <a:r>
              <a:rPr lang="vi-VN" sz="2400" b="1" dirty="0">
                <a:latin typeface="Amatic SC"/>
                <a:cs typeface="Times New Roman"/>
              </a:rPr>
              <a:t> </a:t>
            </a:r>
            <a:r>
              <a:rPr lang="vi-VN" sz="2400" b="1" dirty="0" err="1">
                <a:latin typeface="Amatic SC"/>
                <a:cs typeface="Times New Roman"/>
              </a:rPr>
              <a:t>phẩm</a:t>
            </a:r>
            <a:r>
              <a:rPr lang="vi-VN" sz="2400" b="1" dirty="0">
                <a:latin typeface="Amatic SC"/>
                <a:cs typeface="Times New Roman"/>
              </a:rPr>
              <a:t>, tên </a:t>
            </a:r>
            <a:r>
              <a:rPr lang="vi-VN" sz="2400" b="1" dirty="0" err="1">
                <a:latin typeface="Amatic SC"/>
                <a:cs typeface="Times New Roman"/>
              </a:rPr>
              <a:t>sản</a:t>
            </a:r>
            <a:r>
              <a:rPr lang="vi-VN" sz="2400" b="1" dirty="0">
                <a:latin typeface="Amatic SC"/>
                <a:cs typeface="Times New Roman"/>
              </a:rPr>
              <a:t> </a:t>
            </a:r>
            <a:r>
              <a:rPr lang="vi-VN" sz="2400" b="1" dirty="0" err="1">
                <a:latin typeface="Amatic SC"/>
                <a:cs typeface="Times New Roman"/>
              </a:rPr>
              <a:t>phẩm</a:t>
            </a:r>
            <a:r>
              <a:rPr lang="vi-VN" sz="2400" b="1" dirty="0">
                <a:latin typeface="Amatic SC"/>
                <a:cs typeface="Times New Roman"/>
              </a:rPr>
              <a:t>, </a:t>
            </a:r>
            <a:r>
              <a:rPr lang="vi-VN" sz="2400" b="1" dirty="0" err="1">
                <a:latin typeface="Amatic SC"/>
                <a:cs typeface="Times New Roman"/>
              </a:rPr>
              <a:t>giá</a:t>
            </a:r>
            <a:r>
              <a:rPr lang="vi-VN" sz="2400" b="1" dirty="0">
                <a:latin typeface="Amatic SC"/>
                <a:cs typeface="Times New Roman"/>
              </a:rPr>
              <a:t>, </a:t>
            </a:r>
            <a:r>
              <a:rPr lang="vi-VN" sz="2400" b="1" dirty="0" err="1">
                <a:latin typeface="Amatic SC"/>
                <a:cs typeface="Times New Roman"/>
              </a:rPr>
              <a:t>số</a:t>
            </a:r>
            <a:r>
              <a:rPr lang="vi-VN" sz="2400" b="1" dirty="0">
                <a:latin typeface="Amatic SC"/>
                <a:cs typeface="Times New Roman"/>
              </a:rPr>
              <a:t> </a:t>
            </a:r>
            <a:r>
              <a:rPr lang="vi-VN" sz="2400" b="1" dirty="0" err="1">
                <a:latin typeface="Amatic SC"/>
                <a:cs typeface="Times New Roman"/>
              </a:rPr>
              <a:t>lượng</a:t>
            </a:r>
            <a:r>
              <a:rPr lang="vi-VN" sz="2400" b="1" dirty="0">
                <a:latin typeface="Amatic SC"/>
                <a:cs typeface="Times New Roman"/>
              </a:rPr>
              <a:t> </a:t>
            </a:r>
            <a:r>
              <a:rPr lang="vi-VN" sz="2400" b="1" dirty="0" err="1">
                <a:latin typeface="Amatic SC"/>
                <a:cs typeface="Times New Roman"/>
              </a:rPr>
              <a:t>nhập</a:t>
            </a:r>
            <a:r>
              <a:rPr lang="vi-VN" sz="2400" b="1" dirty="0">
                <a:latin typeface="Amatic SC"/>
                <a:cs typeface="Times New Roman"/>
              </a:rPr>
              <a:t>, </a:t>
            </a:r>
            <a:r>
              <a:rPr lang="vi-VN" sz="2400" b="1" dirty="0" err="1">
                <a:latin typeface="Amatic SC"/>
                <a:cs typeface="Times New Roman"/>
              </a:rPr>
              <a:t>ngày</a:t>
            </a:r>
            <a:r>
              <a:rPr lang="vi-VN" sz="2400" b="1" dirty="0">
                <a:latin typeface="Amatic SC"/>
                <a:cs typeface="Times New Roman"/>
              </a:rPr>
              <a:t> </a:t>
            </a:r>
            <a:r>
              <a:rPr lang="vi-VN" sz="2400" b="1" dirty="0" err="1">
                <a:latin typeface="Amatic SC"/>
                <a:cs typeface="Times New Roman"/>
              </a:rPr>
              <a:t>nhập</a:t>
            </a:r>
            <a:r>
              <a:rPr lang="vi-VN" sz="2400" b="1" dirty="0">
                <a:latin typeface="Amatic SC"/>
                <a:cs typeface="Times New Roman"/>
              </a:rPr>
              <a:t>. </a:t>
            </a:r>
          </a:p>
          <a:p>
            <a:r>
              <a:rPr lang="vi-VN" sz="2400" b="1" dirty="0">
                <a:latin typeface="Amatic SC"/>
                <a:cs typeface="Times New Roman"/>
              </a:rPr>
              <a:t>-Tên </a:t>
            </a:r>
            <a:r>
              <a:rPr lang="vi-VN" sz="2400" b="1" dirty="0" err="1">
                <a:latin typeface="Amatic SC"/>
                <a:cs typeface="Times New Roman"/>
              </a:rPr>
              <a:t>nhà</a:t>
            </a:r>
            <a:r>
              <a:rPr lang="vi-VN" sz="2400" b="1" dirty="0">
                <a:latin typeface="Amatic SC"/>
                <a:cs typeface="Times New Roman"/>
              </a:rPr>
              <a:t> cung </a:t>
            </a:r>
            <a:r>
              <a:rPr lang="vi-VN" sz="2400" b="1" dirty="0" err="1">
                <a:latin typeface="Amatic SC"/>
                <a:cs typeface="Times New Roman"/>
              </a:rPr>
              <a:t>cấp</a:t>
            </a:r>
            <a:r>
              <a:rPr lang="vi-VN" sz="2400" b="1" dirty="0">
                <a:latin typeface="Amatic SC"/>
                <a:cs typeface="Times New Roman"/>
              </a:rPr>
              <a:t> ,danh </a:t>
            </a:r>
            <a:r>
              <a:rPr lang="vi-VN" sz="2400" b="1" dirty="0" err="1">
                <a:latin typeface="Amatic SC"/>
                <a:cs typeface="Times New Roman"/>
              </a:rPr>
              <a:t>mục</a:t>
            </a:r>
            <a:r>
              <a:rPr lang="vi-VN" sz="2400" b="1" dirty="0">
                <a:latin typeface="Amatic SC"/>
                <a:cs typeface="Times New Roman"/>
              </a:rPr>
              <a:t> </a:t>
            </a:r>
            <a:r>
              <a:rPr lang="vi-VN" sz="2400" b="1" dirty="0" err="1">
                <a:latin typeface="Amatic SC"/>
                <a:cs typeface="Times New Roman"/>
              </a:rPr>
              <a:t>loại</a:t>
            </a:r>
            <a:r>
              <a:rPr lang="vi-VN" sz="2400" b="1" dirty="0">
                <a:latin typeface="Amatic SC"/>
                <a:cs typeface="Times New Roman"/>
              </a:rPr>
              <a:t> </a:t>
            </a:r>
            <a:r>
              <a:rPr lang="vi-VN" sz="2400" b="1" dirty="0" err="1">
                <a:latin typeface="Amatic SC"/>
                <a:cs typeface="Times New Roman"/>
              </a:rPr>
              <a:t>sản</a:t>
            </a:r>
            <a:r>
              <a:rPr lang="vi-VN" sz="2400" b="1" dirty="0">
                <a:latin typeface="Amatic SC"/>
                <a:cs typeface="Times New Roman"/>
              </a:rPr>
              <a:t> </a:t>
            </a:r>
            <a:r>
              <a:rPr lang="vi-VN" sz="2400" b="1" dirty="0" err="1">
                <a:latin typeface="Amatic SC"/>
                <a:cs typeface="Times New Roman"/>
              </a:rPr>
              <a:t>phẩm</a:t>
            </a:r>
            <a:r>
              <a:rPr lang="vi-VN" sz="2400" b="1" dirty="0">
                <a:latin typeface="Amatic SC"/>
                <a:cs typeface="Times New Roman"/>
              </a:rPr>
              <a:t> </a:t>
            </a:r>
            <a:r>
              <a:rPr lang="vi-VN" sz="2400" b="1" dirty="0" err="1">
                <a:latin typeface="Amatic SC"/>
                <a:cs typeface="Times New Roman"/>
              </a:rPr>
              <a:t>và</a:t>
            </a:r>
            <a:r>
              <a:rPr lang="vi-VN" sz="2400" b="1" dirty="0">
                <a:latin typeface="Amatic SC"/>
                <a:cs typeface="Times New Roman"/>
              </a:rPr>
              <a:t> </a:t>
            </a:r>
            <a:r>
              <a:rPr lang="vi-VN" sz="2400" b="1" dirty="0" err="1">
                <a:latin typeface="Amatic SC"/>
                <a:cs typeface="Times New Roman"/>
              </a:rPr>
              <a:t>phần</a:t>
            </a:r>
            <a:r>
              <a:rPr lang="vi-VN" sz="2400" b="1" dirty="0">
                <a:latin typeface="Amatic SC"/>
                <a:cs typeface="Times New Roman"/>
              </a:rPr>
              <a:t> ghi </a:t>
            </a:r>
            <a:r>
              <a:rPr lang="vi-VN" sz="2400" b="1" dirty="0" err="1">
                <a:latin typeface="Amatic SC"/>
                <a:cs typeface="Times New Roman"/>
              </a:rPr>
              <a:t>chú</a:t>
            </a:r>
            <a:r>
              <a:rPr lang="vi-VN" sz="2400" b="1" dirty="0">
                <a:latin typeface="Amatic SC"/>
                <a:cs typeface="Times New Roman"/>
              </a:rPr>
              <a:t> thêm </a:t>
            </a:r>
            <a:r>
              <a:rPr lang="vi-VN" sz="2400" b="1" dirty="0" err="1">
                <a:latin typeface="Amatic SC"/>
                <a:cs typeface="Times New Roman"/>
              </a:rPr>
              <a:t>nếu</a:t>
            </a:r>
            <a:r>
              <a:rPr lang="vi-VN" sz="2400" b="1" dirty="0">
                <a:latin typeface="Amatic SC"/>
                <a:cs typeface="Times New Roman"/>
              </a:rPr>
              <a:t> </a:t>
            </a:r>
            <a:r>
              <a:rPr lang="vi-VN" sz="2400" b="1" dirty="0" err="1">
                <a:latin typeface="Amatic SC"/>
                <a:cs typeface="Times New Roman"/>
              </a:rPr>
              <a:t>có</a:t>
            </a:r>
            <a:r>
              <a:rPr lang="vi-VN" sz="2400" b="1" dirty="0">
                <a:latin typeface="Amatic SC"/>
                <a:cs typeface="Times New Roman"/>
              </a:rPr>
              <a:t>. </a:t>
            </a:r>
          </a:p>
          <a:p>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các</a:t>
            </a:r>
            <a:r>
              <a:rPr lang="vi-VN" sz="2400" b="1" dirty="0">
                <a:latin typeface="Amatic SC"/>
                <a:cs typeface="Times New Roman"/>
              </a:rPr>
              <a:t> </a:t>
            </a:r>
            <a:r>
              <a:rPr lang="vi-VN" sz="2400" b="1" dirty="0" err="1">
                <a:latin typeface="Amatic SC"/>
                <a:cs typeface="Times New Roman"/>
              </a:rPr>
              <a:t>chức</a:t>
            </a:r>
            <a:r>
              <a:rPr lang="vi-VN" sz="2400" b="1" dirty="0">
                <a:latin typeface="Amatic SC"/>
                <a:cs typeface="Times New Roman"/>
              </a:rPr>
              <a:t> năng thêm, </a:t>
            </a:r>
            <a:r>
              <a:rPr lang="vi-VN" sz="2400" b="1" dirty="0" err="1">
                <a:latin typeface="Amatic SC"/>
                <a:cs typeface="Times New Roman"/>
              </a:rPr>
              <a:t>xóa</a:t>
            </a:r>
            <a:r>
              <a:rPr lang="vi-VN" sz="2400" b="1" dirty="0">
                <a:latin typeface="Amatic SC"/>
                <a:cs typeface="Times New Roman"/>
              </a:rPr>
              <a:t>, </a:t>
            </a:r>
            <a:r>
              <a:rPr lang="vi-VN" sz="2400" b="1" dirty="0" err="1">
                <a:latin typeface="Amatic SC"/>
                <a:cs typeface="Times New Roman"/>
              </a:rPr>
              <a:t>sửa</a:t>
            </a:r>
            <a:r>
              <a:rPr lang="vi-VN" sz="2400" b="1" dirty="0">
                <a:latin typeface="Amatic SC"/>
                <a:cs typeface="Times New Roman"/>
              </a:rPr>
              <a:t>, </a:t>
            </a:r>
            <a:r>
              <a:rPr lang="vi-VN" sz="2400" b="1" dirty="0" err="1">
                <a:latin typeface="Amatic SC"/>
                <a:cs typeface="Times New Roman"/>
              </a:rPr>
              <a:t>cập</a:t>
            </a:r>
            <a:r>
              <a:rPr lang="vi-VN" sz="2400" b="1" dirty="0">
                <a:latin typeface="Amatic SC"/>
                <a:cs typeface="Times New Roman"/>
              </a:rPr>
              <a:t> </a:t>
            </a:r>
            <a:r>
              <a:rPr lang="vi-VN" sz="2400" b="1" dirty="0" err="1">
                <a:latin typeface="Amatic SC"/>
                <a:cs typeface="Times New Roman"/>
              </a:rPr>
              <a:t>nhật</a:t>
            </a:r>
            <a:r>
              <a:rPr lang="vi-VN" sz="2400" b="1" dirty="0">
                <a:latin typeface="Amatic SC"/>
                <a:cs typeface="Times New Roman"/>
              </a:rPr>
              <a:t>, in </a:t>
            </a:r>
          </a:p>
        </p:txBody>
      </p:sp>
    </p:spTree>
    <p:extLst>
      <p:ext uri="{BB962C8B-B14F-4D97-AF65-F5344CB8AC3E}">
        <p14:creationId xmlns:p14="http://schemas.microsoft.com/office/powerpoint/2010/main" val="90651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DB4B00C1-BF59-4B1E-B0D3-23F86DA6A3C1}"/>
              </a:ext>
            </a:extLst>
          </p:cNvPr>
          <p:cNvSpPr>
            <a:spLocks noGrp="1"/>
          </p:cNvSpPr>
          <p:nvPr>
            <p:ph type="body" idx="1"/>
          </p:nvPr>
        </p:nvSpPr>
        <p:spPr/>
        <p:txBody>
          <a:bodyPr/>
          <a:lstStyle/>
          <a:p>
            <a:endParaRPr lang="vi-VN"/>
          </a:p>
        </p:txBody>
      </p:sp>
      <p:sp>
        <p:nvSpPr>
          <p:cNvPr id="3" name="Chỗ dành sẵn cho Số hiệu Bản chiếu 2">
            <a:extLst>
              <a:ext uri="{FF2B5EF4-FFF2-40B4-BE49-F238E27FC236}">
                <a16:creationId xmlns:a16="http://schemas.microsoft.com/office/drawing/2014/main" id="{F971727D-F8DE-4C74-AB38-E58DD4BAC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pic>
        <p:nvPicPr>
          <p:cNvPr id="4" name="Hình ảnh 4" descr="Ảnh có chứa bàn&#10;&#10;Mô tả được tự động tạo">
            <a:extLst>
              <a:ext uri="{FF2B5EF4-FFF2-40B4-BE49-F238E27FC236}">
                <a16:creationId xmlns:a16="http://schemas.microsoft.com/office/drawing/2014/main" id="{75224C8E-2415-4A9A-A256-DA38F40C6D5B}"/>
              </a:ext>
            </a:extLst>
          </p:cNvPr>
          <p:cNvPicPr>
            <a:picLocks noChangeAspect="1"/>
          </p:cNvPicPr>
          <p:nvPr/>
        </p:nvPicPr>
        <p:blipFill>
          <a:blip r:embed="rId2"/>
          <a:stretch>
            <a:fillRect/>
          </a:stretch>
        </p:blipFill>
        <p:spPr>
          <a:xfrm>
            <a:off x="3200400" y="423321"/>
            <a:ext cx="5956539" cy="4641914"/>
          </a:xfrm>
          <a:prstGeom prst="rect">
            <a:avLst/>
          </a:prstGeom>
        </p:spPr>
      </p:pic>
      <p:sp>
        <p:nvSpPr>
          <p:cNvPr id="5" name="Hộp Văn bản 4">
            <a:extLst>
              <a:ext uri="{FF2B5EF4-FFF2-40B4-BE49-F238E27FC236}">
                <a16:creationId xmlns:a16="http://schemas.microsoft.com/office/drawing/2014/main" id="{B33ED7DA-8974-45B1-B5A7-C2E4B8AB1C76}"/>
              </a:ext>
            </a:extLst>
          </p:cNvPr>
          <p:cNvSpPr txBox="1"/>
          <p:nvPr/>
        </p:nvSpPr>
        <p:spPr>
          <a:xfrm>
            <a:off x="580127" y="1383461"/>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DANH SÁCH SẢN PHẨM Cho </a:t>
            </a:r>
            <a:r>
              <a:rPr lang="vi-VN" sz="2400" b="1" dirty="0" err="1">
                <a:latin typeface="Amatic SC"/>
                <a:cs typeface="Times New Roman"/>
              </a:rPr>
              <a:t>phép</a:t>
            </a:r>
            <a:r>
              <a:rPr lang="vi-VN" sz="2400" b="1" dirty="0">
                <a:latin typeface="Amatic SC"/>
                <a:cs typeface="Times New Roman"/>
              </a:rPr>
              <a:t> </a:t>
            </a:r>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tìm</a:t>
            </a:r>
            <a:r>
              <a:rPr lang="vi-VN" sz="2400" b="1" dirty="0">
                <a:latin typeface="Amatic SC"/>
                <a:cs typeface="Times New Roman"/>
              </a:rPr>
              <a:t> </a:t>
            </a:r>
            <a:r>
              <a:rPr lang="vi-VN" sz="2400" b="1" dirty="0" err="1">
                <a:latin typeface="Amatic SC"/>
                <a:cs typeface="Times New Roman"/>
              </a:rPr>
              <a:t>kiếm</a:t>
            </a:r>
            <a:r>
              <a:rPr lang="vi-VN" sz="2400" b="1" dirty="0">
                <a:latin typeface="Amatic SC"/>
                <a:cs typeface="Times New Roman"/>
              </a:rPr>
              <a:t> </a:t>
            </a:r>
            <a:r>
              <a:rPr lang="vi-VN" sz="2400" b="1" dirty="0" err="1">
                <a:latin typeface="Amatic SC"/>
                <a:cs typeface="Times New Roman"/>
              </a:rPr>
              <a:t>sản</a:t>
            </a:r>
            <a:r>
              <a:rPr lang="vi-VN" sz="2400" b="1" dirty="0">
                <a:latin typeface="Amatic SC"/>
                <a:cs typeface="Times New Roman"/>
              </a:rPr>
              <a:t> </a:t>
            </a:r>
            <a:r>
              <a:rPr lang="vi-VN" sz="2400" b="1" dirty="0" err="1">
                <a:latin typeface="Amatic SC"/>
                <a:cs typeface="Times New Roman"/>
              </a:rPr>
              <a:t>phẩm</a:t>
            </a:r>
            <a:r>
              <a:rPr lang="vi-VN" sz="2400" b="1" dirty="0">
                <a:latin typeface="Amatic SC"/>
                <a:cs typeface="Times New Roman"/>
              </a:rPr>
              <a:t> theo </a:t>
            </a:r>
            <a:r>
              <a:rPr lang="vi-VN" sz="2400" b="1" dirty="0" err="1">
                <a:latin typeface="Amatic SC"/>
                <a:cs typeface="Times New Roman"/>
              </a:rPr>
              <a:t>các</a:t>
            </a:r>
            <a:r>
              <a:rPr lang="vi-VN" sz="2400" b="1" dirty="0">
                <a:latin typeface="Amatic SC"/>
                <a:cs typeface="Times New Roman"/>
              </a:rPr>
              <a:t> tư </a:t>
            </a:r>
            <a:r>
              <a:rPr lang="vi-VN" sz="2400" b="1" dirty="0" err="1">
                <a:latin typeface="Amatic SC"/>
                <a:cs typeface="Times New Roman"/>
              </a:rPr>
              <a:t>khóa</a:t>
            </a:r>
            <a:r>
              <a:rPr lang="vi-VN" sz="2400" b="1" dirty="0">
                <a:latin typeface="Amatic SC"/>
                <a:cs typeface="Times New Roman"/>
              </a:rPr>
              <a:t> như tên, </a:t>
            </a:r>
            <a:r>
              <a:rPr lang="vi-VN" sz="2400" b="1" dirty="0" err="1">
                <a:latin typeface="Amatic SC"/>
                <a:cs typeface="Times New Roman"/>
              </a:rPr>
              <a:t>loại</a:t>
            </a:r>
            <a:r>
              <a:rPr lang="vi-VN" sz="2400" b="1" dirty="0">
                <a:latin typeface="Amatic SC"/>
                <a:cs typeface="Times New Roman"/>
              </a:rPr>
              <a:t>, </a:t>
            </a:r>
            <a:r>
              <a:rPr lang="vi-VN" sz="2400" b="1" dirty="0" err="1">
                <a:latin typeface="Amatic SC"/>
                <a:cs typeface="Times New Roman"/>
              </a:rPr>
              <a:t>id</a:t>
            </a:r>
            <a:r>
              <a:rPr lang="vi-VN" sz="2400" b="1" dirty="0">
                <a:latin typeface="Amatic SC"/>
                <a:cs typeface="Times New Roman"/>
              </a:rPr>
              <a:t>, </a:t>
            </a:r>
            <a:r>
              <a:rPr lang="vi-VN" sz="2400" b="1" dirty="0" err="1">
                <a:latin typeface="Amatic SC"/>
                <a:cs typeface="Times New Roman"/>
              </a:rPr>
              <a:t>tầm</a:t>
            </a:r>
            <a:r>
              <a:rPr lang="vi-VN" sz="2400" b="1" dirty="0">
                <a:latin typeface="Amatic SC"/>
                <a:cs typeface="Times New Roman"/>
              </a:rPr>
              <a:t> </a:t>
            </a:r>
            <a:r>
              <a:rPr lang="vi-VN" sz="2400" b="1" dirty="0" err="1">
                <a:latin typeface="Amatic SC"/>
                <a:cs typeface="Times New Roman"/>
              </a:rPr>
              <a:t>giá</a:t>
            </a:r>
            <a:r>
              <a:rPr lang="vi-VN" sz="2400" b="1" dirty="0">
                <a:latin typeface="Amatic SC"/>
                <a:cs typeface="Times New Roman"/>
              </a:rPr>
              <a:t>, </a:t>
            </a:r>
            <a:r>
              <a:rPr lang="vi-VN" sz="2400" b="1" dirty="0" err="1">
                <a:latin typeface="Amatic SC"/>
                <a:cs typeface="Times New Roman"/>
              </a:rPr>
              <a:t>nhà</a:t>
            </a:r>
            <a:r>
              <a:rPr lang="vi-VN" sz="2400" b="1" dirty="0">
                <a:latin typeface="Amatic SC"/>
                <a:cs typeface="Times New Roman"/>
              </a:rPr>
              <a:t> </a:t>
            </a:r>
            <a:r>
              <a:rPr lang="vi-VN" sz="2400" b="1" dirty="0" err="1">
                <a:latin typeface="Amatic SC"/>
                <a:cs typeface="Times New Roman"/>
              </a:rPr>
              <a:t>sản</a:t>
            </a:r>
            <a:r>
              <a:rPr lang="vi-VN" sz="2400" b="1" dirty="0">
                <a:latin typeface="Amatic SC"/>
                <a:cs typeface="Times New Roman"/>
              </a:rPr>
              <a:t> </a:t>
            </a:r>
            <a:r>
              <a:rPr lang="vi-VN" sz="2400" b="1" dirty="0" err="1">
                <a:latin typeface="Amatic SC"/>
                <a:cs typeface="Times New Roman"/>
              </a:rPr>
              <a:t>xuất</a:t>
            </a:r>
            <a:r>
              <a:rPr lang="vi-VN" sz="2400" b="1" dirty="0">
                <a:latin typeface="Amatic SC"/>
                <a:cs typeface="Times New Roman"/>
              </a:rPr>
              <a:t>. </a:t>
            </a:r>
          </a:p>
        </p:txBody>
      </p:sp>
    </p:spTree>
    <p:extLst>
      <p:ext uri="{BB962C8B-B14F-4D97-AF65-F5344CB8AC3E}">
        <p14:creationId xmlns:p14="http://schemas.microsoft.com/office/powerpoint/2010/main" val="300131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22C5A11D-FF8C-44CC-B998-3371DDED6204}"/>
              </a:ext>
            </a:extLst>
          </p:cNvPr>
          <p:cNvSpPr>
            <a:spLocks noGrp="1"/>
          </p:cNvSpPr>
          <p:nvPr>
            <p:ph type="body" idx="1"/>
          </p:nvPr>
        </p:nvSpPr>
        <p:spPr/>
        <p:txBody>
          <a:bodyPr/>
          <a:lstStyle/>
          <a:p>
            <a:endParaRPr lang="vi-VN"/>
          </a:p>
        </p:txBody>
      </p:sp>
      <p:sp>
        <p:nvSpPr>
          <p:cNvPr id="3" name="Chỗ dành sẵn cho Số hiệu Bản chiếu 2">
            <a:extLst>
              <a:ext uri="{FF2B5EF4-FFF2-40B4-BE49-F238E27FC236}">
                <a16:creationId xmlns:a16="http://schemas.microsoft.com/office/drawing/2014/main" id="{6269882C-A428-4CFB-8D40-91026E780C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pic>
        <p:nvPicPr>
          <p:cNvPr id="4" name="Hình ảnh 4">
            <a:extLst>
              <a:ext uri="{FF2B5EF4-FFF2-40B4-BE49-F238E27FC236}">
                <a16:creationId xmlns:a16="http://schemas.microsoft.com/office/drawing/2014/main" id="{77A1A152-1655-4067-A18C-6AAF5730C824}"/>
              </a:ext>
            </a:extLst>
          </p:cNvPr>
          <p:cNvPicPr>
            <a:picLocks noChangeAspect="1"/>
          </p:cNvPicPr>
          <p:nvPr/>
        </p:nvPicPr>
        <p:blipFill>
          <a:blip r:embed="rId2"/>
          <a:stretch>
            <a:fillRect/>
          </a:stretch>
        </p:blipFill>
        <p:spPr>
          <a:xfrm>
            <a:off x="-2157" y="4634"/>
            <a:ext cx="6193766" cy="5069533"/>
          </a:xfrm>
          <a:prstGeom prst="rect">
            <a:avLst/>
          </a:prstGeom>
        </p:spPr>
      </p:pic>
      <p:sp>
        <p:nvSpPr>
          <p:cNvPr id="5" name="Hộp Văn bản 4">
            <a:extLst>
              <a:ext uri="{FF2B5EF4-FFF2-40B4-BE49-F238E27FC236}">
                <a16:creationId xmlns:a16="http://schemas.microsoft.com/office/drawing/2014/main" id="{60DCAC00-5465-45B1-8BCD-6225560EF27F}"/>
              </a:ext>
            </a:extLst>
          </p:cNvPr>
          <p:cNvSpPr txBox="1"/>
          <p:nvPr/>
        </p:nvSpPr>
        <p:spPr>
          <a:xfrm>
            <a:off x="6262777" y="272810"/>
            <a:ext cx="274320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Trang </a:t>
            </a:r>
            <a:r>
              <a:rPr lang="vi-VN" sz="2400" b="1" dirty="0" err="1">
                <a:latin typeface="Amatic SC"/>
                <a:cs typeface="Times New Roman"/>
              </a:rPr>
              <a:t>tạo</a:t>
            </a:r>
            <a:r>
              <a:rPr lang="vi-VN" sz="2400" b="1" dirty="0">
                <a:latin typeface="Amatic SC"/>
                <a:cs typeface="Times New Roman"/>
              </a:rPr>
              <a:t> </a:t>
            </a:r>
            <a:r>
              <a:rPr lang="vi-VN" sz="2400" b="1" dirty="0" err="1">
                <a:latin typeface="Amatic SC"/>
                <a:cs typeface="Times New Roman"/>
              </a:rPr>
              <a:t>tài</a:t>
            </a:r>
            <a:r>
              <a:rPr lang="vi-VN" sz="2400" b="1" dirty="0">
                <a:latin typeface="Amatic SC"/>
                <a:cs typeface="Times New Roman"/>
              </a:rPr>
              <a:t> </a:t>
            </a:r>
            <a:r>
              <a:rPr lang="vi-VN" sz="2400" b="1" dirty="0" err="1">
                <a:latin typeface="Amatic SC"/>
                <a:cs typeface="Times New Roman"/>
              </a:rPr>
              <a:t>khoản</a:t>
            </a:r>
            <a:r>
              <a:rPr lang="vi-VN" sz="2400" b="1" dirty="0">
                <a:latin typeface="Amatic SC"/>
                <a:cs typeface="Times New Roman"/>
              </a:rPr>
              <a:t> nhân viên </a:t>
            </a:r>
            <a:r>
              <a:rPr lang="vi-VN" sz="2400" b="1" dirty="0" err="1">
                <a:latin typeface="Amatic SC"/>
                <a:cs typeface="Times New Roman"/>
              </a:rPr>
              <a:t>sẽ</a:t>
            </a:r>
            <a:r>
              <a:rPr lang="vi-VN" sz="2400" b="1" dirty="0">
                <a:latin typeface="Amatic SC"/>
                <a:cs typeface="Times New Roman"/>
              </a:rPr>
              <a:t> </a:t>
            </a:r>
            <a:r>
              <a:rPr lang="vi-VN" sz="2400" b="1" dirty="0" err="1">
                <a:latin typeface="Amatic SC"/>
                <a:cs typeface="Times New Roman"/>
              </a:rPr>
              <a:t>hiển</a:t>
            </a:r>
            <a:r>
              <a:rPr lang="vi-VN" sz="2400" b="1" dirty="0">
                <a:latin typeface="Amatic SC"/>
                <a:cs typeface="Times New Roman"/>
              </a:rPr>
              <a:t> </a:t>
            </a:r>
            <a:r>
              <a:rPr lang="vi-VN" sz="2400" b="1" dirty="0" err="1">
                <a:latin typeface="Amatic SC"/>
                <a:cs typeface="Times New Roman"/>
              </a:rPr>
              <a:t>thị</a:t>
            </a:r>
            <a:r>
              <a:rPr lang="vi-VN" sz="2400" b="1" dirty="0">
                <a:latin typeface="Amatic SC"/>
                <a:cs typeface="Times New Roman"/>
              </a:rPr>
              <a:t> </a:t>
            </a:r>
            <a:r>
              <a:rPr lang="vi-VN" sz="2400" b="1" dirty="0" err="1">
                <a:latin typeface="Amatic SC"/>
                <a:cs typeface="Times New Roman"/>
              </a:rPr>
              <a:t>và</a:t>
            </a:r>
            <a:r>
              <a:rPr lang="vi-VN" sz="2400" b="1" dirty="0">
                <a:latin typeface="Amatic SC"/>
                <a:cs typeface="Times New Roman"/>
              </a:rPr>
              <a:t> yêu </a:t>
            </a:r>
            <a:r>
              <a:rPr lang="vi-VN" sz="2400" b="1" dirty="0" err="1">
                <a:latin typeface="Amatic SC"/>
                <a:cs typeface="Times New Roman"/>
              </a:rPr>
              <a:t>cầu</a:t>
            </a:r>
            <a:r>
              <a:rPr lang="vi-VN" sz="2400" b="1" dirty="0">
                <a:latin typeface="Amatic SC"/>
                <a:cs typeface="Times New Roman"/>
              </a:rPr>
              <a:t> </a:t>
            </a:r>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nhập</a:t>
            </a:r>
            <a:r>
              <a:rPr lang="vi-VN" sz="2400" b="1" dirty="0">
                <a:latin typeface="Amatic SC"/>
                <a:cs typeface="Times New Roman"/>
              </a:rPr>
              <a:t> 1 </a:t>
            </a:r>
            <a:r>
              <a:rPr lang="vi-VN" sz="2400" b="1" dirty="0" err="1">
                <a:latin typeface="Amatic SC"/>
                <a:cs typeface="Times New Roman"/>
              </a:rPr>
              <a:t>số</a:t>
            </a:r>
            <a:r>
              <a:rPr lang="vi-VN" sz="2400" b="1" dirty="0">
                <a:latin typeface="Amatic SC"/>
                <a:cs typeface="Times New Roman"/>
              </a:rPr>
              <a:t> thông tin </a:t>
            </a:r>
            <a:r>
              <a:rPr lang="vi-VN" sz="2400" b="1" dirty="0" err="1">
                <a:latin typeface="Amatic SC"/>
                <a:cs typeface="Times New Roman"/>
              </a:rPr>
              <a:t>thiết</a:t>
            </a:r>
            <a:r>
              <a:rPr lang="vi-VN" sz="2400" b="1" dirty="0">
                <a:latin typeface="Amatic SC"/>
                <a:cs typeface="Times New Roman"/>
              </a:rPr>
              <a:t> </a:t>
            </a:r>
            <a:r>
              <a:rPr lang="vi-VN" sz="2400" b="1" dirty="0" err="1">
                <a:latin typeface="Amatic SC"/>
                <a:cs typeface="Times New Roman"/>
              </a:rPr>
              <a:t>yếu</a:t>
            </a:r>
            <a:r>
              <a:rPr lang="vi-VN" sz="2400" b="1" dirty="0">
                <a:latin typeface="Amatic SC"/>
                <a:cs typeface="Times New Roman"/>
              </a:rPr>
              <a:t> như : </a:t>
            </a:r>
          </a:p>
          <a:p>
            <a:r>
              <a:rPr lang="vi-VN" sz="2400" b="1" dirty="0">
                <a:latin typeface="Amatic SC"/>
                <a:cs typeface="Times New Roman"/>
              </a:rPr>
              <a:t>-Tên, </a:t>
            </a:r>
            <a:r>
              <a:rPr lang="vi-VN" sz="2400" b="1" dirty="0" err="1">
                <a:latin typeface="Amatic SC"/>
                <a:cs typeface="Times New Roman"/>
              </a:rPr>
              <a:t>giới</a:t>
            </a:r>
            <a:r>
              <a:rPr lang="vi-VN" sz="2400" b="1" dirty="0">
                <a:latin typeface="Amatic SC"/>
                <a:cs typeface="Times New Roman"/>
              </a:rPr>
              <a:t> </a:t>
            </a:r>
            <a:r>
              <a:rPr lang="vi-VN" sz="2400" b="1" dirty="0" err="1">
                <a:latin typeface="Amatic SC"/>
                <a:cs typeface="Times New Roman"/>
              </a:rPr>
              <a:t>tính</a:t>
            </a:r>
            <a:r>
              <a:rPr lang="vi-VN" sz="2400" b="1" dirty="0">
                <a:latin typeface="Amatic SC"/>
                <a:cs typeface="Times New Roman"/>
              </a:rPr>
              <a:t>, </a:t>
            </a:r>
            <a:r>
              <a:rPr lang="vi-VN" sz="2400" b="1" dirty="0" err="1">
                <a:latin typeface="Amatic SC"/>
                <a:cs typeface="Times New Roman"/>
              </a:rPr>
              <a:t>địa</a:t>
            </a:r>
            <a:r>
              <a:rPr lang="vi-VN" sz="2400" b="1" dirty="0">
                <a:latin typeface="Amatic SC"/>
                <a:cs typeface="Times New Roman"/>
              </a:rPr>
              <a:t> </a:t>
            </a:r>
            <a:r>
              <a:rPr lang="vi-VN" sz="2400" b="1" dirty="0" err="1">
                <a:latin typeface="Amatic SC"/>
                <a:cs typeface="Times New Roman"/>
              </a:rPr>
              <a:t>chỉ</a:t>
            </a:r>
            <a:r>
              <a:rPr lang="vi-VN" sz="2400" b="1" dirty="0">
                <a:latin typeface="Amatic SC"/>
                <a:cs typeface="Times New Roman"/>
              </a:rPr>
              <a:t>, </a:t>
            </a:r>
            <a:r>
              <a:rPr lang="vi-VN" sz="2400" b="1" dirty="0" err="1">
                <a:latin typeface="Amatic SC"/>
                <a:cs typeface="Times New Roman"/>
              </a:rPr>
              <a:t>ngày</a:t>
            </a:r>
            <a:r>
              <a:rPr lang="vi-VN" sz="2400" b="1" dirty="0">
                <a:latin typeface="Amatic SC"/>
                <a:cs typeface="Times New Roman"/>
              </a:rPr>
              <a:t> sinh, lương cơ </a:t>
            </a:r>
            <a:r>
              <a:rPr lang="vi-VN" sz="2400" b="1" dirty="0" err="1">
                <a:latin typeface="Amatic SC"/>
                <a:cs typeface="Times New Roman"/>
              </a:rPr>
              <a:t>bản</a:t>
            </a:r>
            <a:r>
              <a:rPr lang="vi-VN" sz="2400" b="1" dirty="0">
                <a:latin typeface="Amatic SC"/>
                <a:cs typeface="Times New Roman"/>
              </a:rPr>
              <a:t>, </a:t>
            </a:r>
            <a:r>
              <a:rPr lang="vi-VN" sz="2400" b="1" dirty="0" err="1">
                <a:latin typeface="Amatic SC"/>
                <a:cs typeface="Times New Roman"/>
              </a:rPr>
              <a:t>chức</a:t>
            </a:r>
            <a:r>
              <a:rPr lang="vi-VN" sz="2400" b="1" dirty="0">
                <a:latin typeface="Amatic SC"/>
                <a:cs typeface="Times New Roman"/>
              </a:rPr>
              <a:t> </a:t>
            </a:r>
            <a:r>
              <a:rPr lang="vi-VN" sz="2400" b="1" dirty="0" err="1">
                <a:latin typeface="Amatic SC"/>
                <a:cs typeface="Times New Roman"/>
              </a:rPr>
              <a:t>vụ</a:t>
            </a:r>
            <a:r>
              <a:rPr lang="vi-VN" sz="2400" b="1" dirty="0">
                <a:latin typeface="Amatic SC"/>
                <a:cs typeface="Times New Roman"/>
              </a:rPr>
              <a:t>, </a:t>
            </a:r>
            <a:r>
              <a:rPr lang="vi-VN" sz="2400" b="1" dirty="0" err="1">
                <a:latin typeface="Amatic SC"/>
                <a:cs typeface="Times New Roman"/>
              </a:rPr>
              <a:t>đạng</a:t>
            </a:r>
            <a:r>
              <a:rPr lang="vi-VN" sz="2400" b="1" dirty="0">
                <a:latin typeface="Amatic SC"/>
                <a:cs typeface="Times New Roman"/>
              </a:rPr>
              <a:t> </a:t>
            </a:r>
            <a:r>
              <a:rPr lang="vi-VN" sz="2400" b="1" dirty="0" err="1">
                <a:latin typeface="Amatic SC"/>
                <a:cs typeface="Times New Roman"/>
              </a:rPr>
              <a:t>thái</a:t>
            </a:r>
            <a:r>
              <a:rPr lang="vi-VN" sz="2400" b="1" dirty="0">
                <a:latin typeface="Amatic SC"/>
                <a:cs typeface="Times New Roman"/>
              </a:rPr>
              <a:t> </a:t>
            </a:r>
            <a:r>
              <a:rPr lang="vi-VN" sz="2400" b="1" dirty="0" err="1">
                <a:latin typeface="Amatic SC"/>
                <a:cs typeface="Times New Roman"/>
              </a:rPr>
              <a:t>và</a:t>
            </a:r>
            <a:r>
              <a:rPr lang="vi-VN" sz="2400" b="1" dirty="0">
                <a:latin typeface="Amatic SC"/>
                <a:cs typeface="Times New Roman"/>
              </a:rPr>
              <a:t> 1 </a:t>
            </a:r>
            <a:r>
              <a:rPr lang="vi-VN" sz="2400" b="1" dirty="0" err="1">
                <a:latin typeface="Amatic SC"/>
                <a:cs typeface="Times New Roman"/>
              </a:rPr>
              <a:t>số</a:t>
            </a:r>
            <a:r>
              <a:rPr lang="vi-VN" sz="2400" b="1" dirty="0">
                <a:latin typeface="Amatic SC"/>
                <a:cs typeface="Times New Roman"/>
              </a:rPr>
              <a:t> ghi </a:t>
            </a:r>
            <a:r>
              <a:rPr lang="vi-VN" sz="2400" b="1" dirty="0" err="1">
                <a:latin typeface="Amatic SC"/>
                <a:cs typeface="Times New Roman"/>
              </a:rPr>
              <a:t>chú</a:t>
            </a:r>
            <a:r>
              <a:rPr lang="vi-VN" sz="2400" b="1" dirty="0">
                <a:latin typeface="Amatic SC"/>
                <a:cs typeface="Times New Roman"/>
              </a:rPr>
              <a:t> thêm </a:t>
            </a:r>
            <a:r>
              <a:rPr lang="vi-VN" sz="2400" b="1" dirty="0" err="1">
                <a:latin typeface="Amatic SC"/>
                <a:cs typeface="Times New Roman"/>
              </a:rPr>
              <a:t>nếu</a:t>
            </a:r>
            <a:r>
              <a:rPr lang="vi-VN" sz="2400" b="1" dirty="0">
                <a:latin typeface="Amatic SC"/>
                <a:cs typeface="Times New Roman"/>
              </a:rPr>
              <a:t> </a:t>
            </a:r>
            <a:r>
              <a:rPr lang="vi-VN" sz="2400" b="1" dirty="0" err="1">
                <a:latin typeface="Amatic SC"/>
                <a:cs typeface="Times New Roman"/>
              </a:rPr>
              <a:t>có</a:t>
            </a:r>
            <a:r>
              <a:rPr lang="vi-VN" sz="2400" b="1" dirty="0">
                <a:latin typeface="Amatic SC"/>
                <a:cs typeface="Times New Roman"/>
              </a:rPr>
              <a:t>. </a:t>
            </a:r>
          </a:p>
          <a:p>
            <a:r>
              <a:rPr lang="vi-VN" sz="2400" b="1" dirty="0">
                <a:latin typeface="Amatic SC"/>
                <a:cs typeface="Times New Roman"/>
              </a:rPr>
              <a:t>-</a:t>
            </a:r>
            <a:r>
              <a:rPr lang="vi-VN" sz="2400" b="1" dirty="0" err="1">
                <a:latin typeface="Amatic SC"/>
                <a:cs typeface="Times New Roman"/>
              </a:rPr>
              <a:t>Các</a:t>
            </a:r>
            <a:r>
              <a:rPr lang="vi-VN" sz="2400" b="1" dirty="0">
                <a:latin typeface="Amatic SC"/>
                <a:cs typeface="Times New Roman"/>
              </a:rPr>
              <a:t> </a:t>
            </a:r>
            <a:r>
              <a:rPr lang="vi-VN" sz="2400" b="1" dirty="0" err="1">
                <a:latin typeface="Amatic SC"/>
                <a:cs typeface="Times New Roman"/>
              </a:rPr>
              <a:t>chứ</a:t>
            </a:r>
            <a:r>
              <a:rPr lang="vi-VN" sz="2400" b="1" dirty="0">
                <a:latin typeface="Amatic SC"/>
                <a:cs typeface="Times New Roman"/>
              </a:rPr>
              <a:t> năng cơ </a:t>
            </a:r>
            <a:r>
              <a:rPr lang="vi-VN" sz="2400" b="1" dirty="0" err="1">
                <a:latin typeface="Amatic SC"/>
                <a:cs typeface="Times New Roman"/>
              </a:rPr>
              <a:t>bản</a:t>
            </a:r>
            <a:r>
              <a:rPr lang="vi-VN" sz="2400" b="1" dirty="0">
                <a:latin typeface="Amatic SC"/>
                <a:cs typeface="Times New Roman"/>
              </a:rPr>
              <a:t> như lưu </a:t>
            </a:r>
            <a:r>
              <a:rPr lang="vi-VN" sz="2400" b="1" dirty="0" err="1">
                <a:latin typeface="Amatic SC"/>
                <a:cs typeface="Times New Roman"/>
              </a:rPr>
              <a:t>trữ</a:t>
            </a:r>
            <a:r>
              <a:rPr lang="vi-VN" sz="2400" b="1" dirty="0">
                <a:latin typeface="Amatic SC"/>
                <a:cs typeface="Times New Roman"/>
              </a:rPr>
              <a:t>, thêm, </a:t>
            </a:r>
            <a:r>
              <a:rPr lang="vi-VN" sz="2400" b="1" dirty="0" err="1">
                <a:latin typeface="Amatic SC"/>
                <a:cs typeface="Times New Roman"/>
              </a:rPr>
              <a:t>sửa</a:t>
            </a:r>
            <a:r>
              <a:rPr lang="vi-VN" sz="2400" b="1" dirty="0">
                <a:latin typeface="Amatic SC"/>
                <a:cs typeface="Times New Roman"/>
              </a:rPr>
              <a:t>, </a:t>
            </a:r>
            <a:r>
              <a:rPr lang="vi-VN" sz="2400" b="1" dirty="0" err="1">
                <a:latin typeface="Amatic SC"/>
                <a:cs typeface="Times New Roman"/>
              </a:rPr>
              <a:t>xóa</a:t>
            </a:r>
            <a:r>
              <a:rPr lang="vi-VN" sz="2400" b="1" dirty="0">
                <a:latin typeface="Amatic SC"/>
                <a:cs typeface="Times New Roman"/>
              </a:rPr>
              <a:t>, in, </a:t>
            </a:r>
            <a:r>
              <a:rPr lang="vi-VN" sz="2400" b="1" dirty="0" err="1">
                <a:latin typeface="Amatic SC"/>
                <a:cs typeface="Times New Roman"/>
              </a:rPr>
              <a:t>cập</a:t>
            </a:r>
            <a:r>
              <a:rPr lang="vi-VN" sz="2400" b="1" dirty="0">
                <a:latin typeface="Amatic SC"/>
                <a:cs typeface="Times New Roman"/>
              </a:rPr>
              <a:t> </a:t>
            </a:r>
            <a:r>
              <a:rPr lang="vi-VN" sz="2400" b="1" dirty="0" err="1">
                <a:latin typeface="Amatic SC"/>
                <a:cs typeface="Times New Roman"/>
              </a:rPr>
              <a:t>nhật</a:t>
            </a:r>
            <a:r>
              <a:rPr lang="vi-VN" sz="2400" b="1" dirty="0">
                <a:latin typeface="Amatic SC"/>
                <a:cs typeface="Times New Roman"/>
              </a:rPr>
              <a:t>. </a:t>
            </a:r>
          </a:p>
        </p:txBody>
      </p:sp>
    </p:spTree>
    <p:extLst>
      <p:ext uri="{BB962C8B-B14F-4D97-AF65-F5344CB8AC3E}">
        <p14:creationId xmlns:p14="http://schemas.microsoft.com/office/powerpoint/2010/main" val="151197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52B1D55-72D9-476D-B8F7-E9644C36D346}"/>
              </a:ext>
            </a:extLst>
          </p:cNvPr>
          <p:cNvSpPr>
            <a:spLocks noGrp="1"/>
          </p:cNvSpPr>
          <p:nvPr>
            <p:ph type="body" idx="1"/>
          </p:nvPr>
        </p:nvSpPr>
        <p:spPr>
          <a:xfrm rot="9960000">
            <a:off x="457200" y="4085775"/>
            <a:ext cx="8747184" cy="428100"/>
          </a:xfrm>
        </p:spPr>
        <p:txBody>
          <a:bodyPr/>
          <a:lstStyle/>
          <a:p>
            <a:endParaRPr lang="vi-VN"/>
          </a:p>
        </p:txBody>
      </p:sp>
      <p:sp>
        <p:nvSpPr>
          <p:cNvPr id="3" name="Chỗ dành sẵn cho Số hiệu Bản chiếu 2">
            <a:extLst>
              <a:ext uri="{FF2B5EF4-FFF2-40B4-BE49-F238E27FC236}">
                <a16:creationId xmlns:a16="http://schemas.microsoft.com/office/drawing/2014/main" id="{E766A81B-F087-4EA6-B11D-46E2277CED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pic>
        <p:nvPicPr>
          <p:cNvPr id="4" name="Hình ảnh 4" descr="Ảnh có chứa bàn&#10;&#10;Mô tả được tự động tạo">
            <a:extLst>
              <a:ext uri="{FF2B5EF4-FFF2-40B4-BE49-F238E27FC236}">
                <a16:creationId xmlns:a16="http://schemas.microsoft.com/office/drawing/2014/main" id="{9EDF307E-9AE9-4ADF-A03E-1FBA237F2389}"/>
              </a:ext>
            </a:extLst>
          </p:cNvPr>
          <p:cNvPicPr>
            <a:picLocks noChangeAspect="1"/>
          </p:cNvPicPr>
          <p:nvPr/>
        </p:nvPicPr>
        <p:blipFill>
          <a:blip r:embed="rId2"/>
          <a:stretch>
            <a:fillRect/>
          </a:stretch>
        </p:blipFill>
        <p:spPr>
          <a:xfrm>
            <a:off x="-2157" y="-1574"/>
            <a:ext cx="6204549" cy="5017252"/>
          </a:xfrm>
          <a:prstGeom prst="rect">
            <a:avLst/>
          </a:prstGeom>
        </p:spPr>
      </p:pic>
      <p:sp>
        <p:nvSpPr>
          <p:cNvPr id="5" name="Hộp Văn bản 4">
            <a:extLst>
              <a:ext uri="{FF2B5EF4-FFF2-40B4-BE49-F238E27FC236}">
                <a16:creationId xmlns:a16="http://schemas.microsoft.com/office/drawing/2014/main" id="{071C849F-438C-4463-9DB1-0D2645C592F7}"/>
              </a:ext>
            </a:extLst>
          </p:cNvPr>
          <p:cNvSpPr txBox="1"/>
          <p:nvPr/>
        </p:nvSpPr>
        <p:spPr>
          <a:xfrm>
            <a:off x="6349041" y="1502075"/>
            <a:ext cx="206387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Cho </a:t>
            </a:r>
            <a:r>
              <a:rPr lang="vi-VN" sz="2400" b="1" dirty="0" err="1">
                <a:latin typeface="Amatic SC"/>
                <a:cs typeface="Times New Roman"/>
              </a:rPr>
              <a:t>phép</a:t>
            </a:r>
            <a:r>
              <a:rPr lang="vi-VN" sz="2400" b="1" dirty="0">
                <a:latin typeface="Amatic SC"/>
                <a:cs typeface="Times New Roman"/>
              </a:rPr>
              <a:t> </a:t>
            </a:r>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tìm</a:t>
            </a:r>
            <a:r>
              <a:rPr lang="vi-VN" sz="2400" b="1" dirty="0">
                <a:latin typeface="Amatic SC"/>
                <a:cs typeface="Times New Roman"/>
              </a:rPr>
              <a:t> </a:t>
            </a:r>
            <a:r>
              <a:rPr lang="vi-VN" sz="2400" b="1" dirty="0" err="1">
                <a:latin typeface="Amatic SC"/>
                <a:cs typeface="Times New Roman"/>
              </a:rPr>
              <a:t>kiếm</a:t>
            </a:r>
            <a:r>
              <a:rPr lang="vi-VN" sz="2400" b="1" dirty="0">
                <a:latin typeface="Amatic SC"/>
                <a:cs typeface="Times New Roman"/>
              </a:rPr>
              <a:t> </a:t>
            </a:r>
            <a:r>
              <a:rPr lang="vi-VN" sz="2400" b="1" dirty="0" err="1">
                <a:latin typeface="Amatic SC"/>
                <a:cs typeface="Times New Roman"/>
              </a:rPr>
              <a:t>tài</a:t>
            </a:r>
            <a:r>
              <a:rPr lang="vi-VN" sz="2400" b="1" dirty="0">
                <a:latin typeface="Amatic SC"/>
                <a:cs typeface="Times New Roman"/>
              </a:rPr>
              <a:t> </a:t>
            </a:r>
            <a:r>
              <a:rPr lang="vi-VN" sz="2400" b="1" dirty="0" err="1">
                <a:latin typeface="Amatic SC"/>
                <a:cs typeface="Times New Roman"/>
              </a:rPr>
              <a:t>khoản</a:t>
            </a:r>
            <a:r>
              <a:rPr lang="vi-VN" sz="2400" b="1" dirty="0">
                <a:latin typeface="Amatic SC"/>
                <a:cs typeface="Times New Roman"/>
              </a:rPr>
              <a:t> theo </a:t>
            </a:r>
            <a:r>
              <a:rPr lang="vi-VN" sz="2400" b="1" dirty="0" err="1">
                <a:latin typeface="Amatic SC"/>
                <a:cs typeface="Times New Roman"/>
              </a:rPr>
              <a:t>các</a:t>
            </a:r>
            <a:r>
              <a:rPr lang="vi-VN" sz="2400" b="1" dirty="0">
                <a:latin typeface="Amatic SC"/>
                <a:cs typeface="Times New Roman"/>
              </a:rPr>
              <a:t> tư </a:t>
            </a:r>
            <a:r>
              <a:rPr lang="vi-VN" sz="2400" b="1" dirty="0" err="1">
                <a:latin typeface="Amatic SC"/>
                <a:cs typeface="Times New Roman"/>
              </a:rPr>
              <a:t>khóa</a:t>
            </a:r>
            <a:r>
              <a:rPr lang="vi-VN" sz="2400" b="1" dirty="0">
                <a:latin typeface="Amatic SC"/>
                <a:cs typeface="Times New Roman"/>
              </a:rPr>
              <a:t> như tên, </a:t>
            </a:r>
            <a:r>
              <a:rPr lang="vi-VN" sz="2400" b="1" dirty="0" err="1">
                <a:latin typeface="Amatic SC"/>
                <a:cs typeface="Times New Roman"/>
              </a:rPr>
              <a:t>id</a:t>
            </a:r>
            <a:r>
              <a:rPr lang="vi-VN" sz="2400" b="1" dirty="0">
                <a:latin typeface="Amatic SC"/>
                <a:cs typeface="Times New Roman"/>
              </a:rPr>
              <a:t>, </a:t>
            </a:r>
            <a:r>
              <a:rPr lang="vi-VN" sz="2400" b="1" dirty="0" err="1">
                <a:latin typeface="Amatic SC"/>
                <a:cs typeface="Times New Roman"/>
              </a:rPr>
              <a:t>ngày</a:t>
            </a:r>
            <a:r>
              <a:rPr lang="vi-VN" sz="2400" b="1" dirty="0">
                <a:latin typeface="Amatic SC"/>
                <a:cs typeface="Times New Roman"/>
              </a:rPr>
              <a:t> </a:t>
            </a:r>
            <a:r>
              <a:rPr lang="vi-VN" sz="2400" b="1" dirty="0" err="1">
                <a:latin typeface="Amatic SC"/>
                <a:cs typeface="Times New Roman"/>
              </a:rPr>
              <a:t>làm</a:t>
            </a:r>
            <a:r>
              <a:rPr lang="vi-VN" sz="2400" dirty="0">
                <a:latin typeface="Amatic SC"/>
                <a:cs typeface="Times New Roman"/>
              </a:rPr>
              <a:t>. </a:t>
            </a:r>
          </a:p>
        </p:txBody>
      </p:sp>
    </p:spTree>
    <p:extLst>
      <p:ext uri="{BB962C8B-B14F-4D97-AF65-F5344CB8AC3E}">
        <p14:creationId xmlns:p14="http://schemas.microsoft.com/office/powerpoint/2010/main" val="22602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3"/>
          <p:cNvSpPr txBox="1">
            <a:spLocks noGrp="1"/>
          </p:cNvSpPr>
          <p:nvPr>
            <p:ph type="ctrTitle" idx="4294967295"/>
          </p:nvPr>
        </p:nvSpPr>
        <p:spPr>
          <a:xfrm>
            <a:off x="1739590" y="2571750"/>
            <a:ext cx="5713500" cy="828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600"/>
              <a:buFont typeface="Amatic SC"/>
              <a:buNone/>
            </a:pPr>
            <a:r>
              <a:rPr lang="en" sz="6000" b="1" i="0" u="none" strike="noStrike" cap="none" dirty="0">
                <a:solidFill>
                  <a:schemeClr val="accent1"/>
                </a:solidFill>
                <a:latin typeface="Tahoma" panose="020B0604030504040204" pitchFamily="34" charset="0"/>
                <a:ea typeface="Tahoma" panose="020B0604030504040204" pitchFamily="34" charset="0"/>
                <a:cs typeface="Tahoma" panose="020B0604030504040204" pitchFamily="34" charset="0"/>
                <a:sym typeface="Amatic SC"/>
              </a:rPr>
              <a:t>Đồ án lập trình Window</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916" name="Google Shape;1916;p3"/>
          <p:cNvSpPr txBox="1">
            <a:spLocks noGrp="1"/>
          </p:cNvSpPr>
          <p:nvPr>
            <p:ph type="body" idx="4294967295"/>
          </p:nvPr>
        </p:nvSpPr>
        <p:spPr>
          <a:xfrm>
            <a:off x="1715250" y="3728734"/>
            <a:ext cx="5713500" cy="76343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2400"/>
              <a:buNone/>
            </a:pPr>
            <a:r>
              <a:rPr lang="vi-VN" sz="1800" dirty="0">
                <a:latin typeface="Tahoma" panose="020B0604030504040204" pitchFamily="34" charset="0"/>
                <a:ea typeface="Tahoma" panose="020B0604030504040204" pitchFamily="34" charset="0"/>
                <a:cs typeface="Tahoma" panose="020B0604030504040204" pitchFamily="34" charset="0"/>
              </a:rPr>
              <a:t>Lớp: CĐ TH 19A</a:t>
            </a:r>
            <a:endParaRPr sz="1800" dirty="0">
              <a:latin typeface="Tahoma" panose="020B0604030504040204" pitchFamily="34" charset="0"/>
              <a:ea typeface="Tahoma" panose="020B0604030504040204" pitchFamily="34" charset="0"/>
              <a:cs typeface="Tahoma" panose="020B0604030504040204" pitchFamily="34" charset="0"/>
            </a:endParaRPr>
          </a:p>
        </p:txBody>
      </p:sp>
      <p:sp>
        <p:nvSpPr>
          <p:cNvPr id="1917" name="Google Shape;1917;p3"/>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latin typeface="Tahoma" panose="020B0604030504040204" pitchFamily="34" charset="0"/>
                <a:ea typeface="Tahoma" panose="020B0604030504040204" pitchFamily="34" charset="0"/>
                <a:cs typeface="Tahoma" panose="020B0604030504040204" pitchFamily="34" charset="0"/>
              </a:rPr>
              <a:t>2</a:t>
            </a:fld>
            <a:endParaRPr>
              <a:latin typeface="Tahoma" panose="020B0604030504040204" pitchFamily="34" charset="0"/>
              <a:ea typeface="Tahoma" panose="020B0604030504040204" pitchFamily="34" charset="0"/>
              <a:cs typeface="Tahoma" panose="020B0604030504040204" pitchFamily="34" charset="0"/>
            </a:endParaRPr>
          </a:p>
        </p:txBody>
      </p:sp>
      <p:sp>
        <p:nvSpPr>
          <p:cNvPr id="5" name="Google Shape;1916;p3">
            <a:extLst>
              <a:ext uri="{FF2B5EF4-FFF2-40B4-BE49-F238E27FC236}">
                <a16:creationId xmlns:a16="http://schemas.microsoft.com/office/drawing/2014/main" id="{86144D98-7D9F-4250-B79E-2508C53EFFFE}"/>
              </a:ext>
            </a:extLst>
          </p:cNvPr>
          <p:cNvSpPr txBox="1">
            <a:spLocks/>
          </p:cNvSpPr>
          <p:nvPr/>
        </p:nvSpPr>
        <p:spPr>
          <a:xfrm>
            <a:off x="-295118" y="109416"/>
            <a:ext cx="4951928" cy="567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vi-VN" sz="1800" dirty="0">
                <a:latin typeface="Tahoma" panose="020B0604030504040204" pitchFamily="34" charset="0"/>
                <a:ea typeface="Tahoma" panose="020B0604030504040204" pitchFamily="34" charset="0"/>
                <a:cs typeface="Tahoma" panose="020B0604030504040204" pitchFamily="34" charset="0"/>
              </a:rPr>
              <a:t>Trường cao đẳng kỹ thuật Cao Thắng </a:t>
            </a:r>
          </a:p>
        </p:txBody>
      </p:sp>
      <p:sp>
        <p:nvSpPr>
          <p:cNvPr id="6" name="Google Shape;1916;p3">
            <a:extLst>
              <a:ext uri="{FF2B5EF4-FFF2-40B4-BE49-F238E27FC236}">
                <a16:creationId xmlns:a16="http://schemas.microsoft.com/office/drawing/2014/main" id="{3B130162-6909-4052-A535-E9A73FF1EDE8}"/>
              </a:ext>
            </a:extLst>
          </p:cNvPr>
          <p:cNvSpPr txBox="1">
            <a:spLocks/>
          </p:cNvSpPr>
          <p:nvPr/>
        </p:nvSpPr>
        <p:spPr>
          <a:xfrm>
            <a:off x="6020873" y="109416"/>
            <a:ext cx="3202333" cy="763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vi-VN" sz="1800">
                <a:latin typeface="Tahoma" panose="020B0604030504040204" pitchFamily="34" charset="0"/>
                <a:ea typeface="Tahoma" panose="020B0604030504040204" pitchFamily="34" charset="0"/>
                <a:cs typeface="Tahoma" panose="020B0604030504040204" pitchFamily="34" charset="0"/>
              </a:rPr>
              <a:t>Khoa Công nghệ thông tin</a:t>
            </a:r>
            <a:endParaRPr lang="vi-VN"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9AB910B0-AE49-40CB-8B65-C3B7CD96ABF1}"/>
              </a:ext>
            </a:extLst>
          </p:cNvPr>
          <p:cNvSpPr>
            <a:spLocks noGrp="1"/>
          </p:cNvSpPr>
          <p:nvPr>
            <p:ph type="body" idx="1"/>
          </p:nvPr>
        </p:nvSpPr>
        <p:spPr/>
        <p:txBody>
          <a:bodyPr/>
          <a:lstStyle/>
          <a:p>
            <a:endParaRPr lang="vi-VN"/>
          </a:p>
        </p:txBody>
      </p:sp>
      <p:sp>
        <p:nvSpPr>
          <p:cNvPr id="3" name="Chỗ dành sẵn cho Số hiệu Bản chiếu 2">
            <a:extLst>
              <a:ext uri="{FF2B5EF4-FFF2-40B4-BE49-F238E27FC236}">
                <a16:creationId xmlns:a16="http://schemas.microsoft.com/office/drawing/2014/main" id="{A858884C-1078-45EC-87CE-B5274BC961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pic>
        <p:nvPicPr>
          <p:cNvPr id="4" name="Hình ảnh 4">
            <a:extLst>
              <a:ext uri="{FF2B5EF4-FFF2-40B4-BE49-F238E27FC236}">
                <a16:creationId xmlns:a16="http://schemas.microsoft.com/office/drawing/2014/main" id="{4F8BCFDD-C8BA-4347-9453-1A0E88D44FA7}"/>
              </a:ext>
            </a:extLst>
          </p:cNvPr>
          <p:cNvPicPr>
            <a:picLocks noChangeAspect="1"/>
          </p:cNvPicPr>
          <p:nvPr/>
        </p:nvPicPr>
        <p:blipFill>
          <a:blip r:embed="rId2"/>
          <a:stretch>
            <a:fillRect/>
          </a:stretch>
        </p:blipFill>
        <p:spPr>
          <a:xfrm>
            <a:off x="40975" y="-5266"/>
            <a:ext cx="6258464" cy="5110898"/>
          </a:xfrm>
          <a:prstGeom prst="rect">
            <a:avLst/>
          </a:prstGeom>
        </p:spPr>
      </p:pic>
      <p:sp>
        <p:nvSpPr>
          <p:cNvPr id="5" name="Hộp Văn bản 4">
            <a:extLst>
              <a:ext uri="{FF2B5EF4-FFF2-40B4-BE49-F238E27FC236}">
                <a16:creationId xmlns:a16="http://schemas.microsoft.com/office/drawing/2014/main" id="{7D46F55E-5C22-4119-9423-A1FB325F6EB7}"/>
              </a:ext>
            </a:extLst>
          </p:cNvPr>
          <p:cNvSpPr txBox="1"/>
          <p:nvPr/>
        </p:nvSpPr>
        <p:spPr>
          <a:xfrm>
            <a:off x="6295126" y="585518"/>
            <a:ext cx="27432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Khi </a:t>
            </a:r>
            <a:r>
              <a:rPr lang="vi-VN" sz="2400" b="1" dirty="0" err="1">
                <a:latin typeface="Amatic SC"/>
                <a:cs typeface="Times New Roman"/>
              </a:rPr>
              <a:t>có</a:t>
            </a:r>
            <a:r>
              <a:rPr lang="vi-VN" sz="2400" b="1" dirty="0">
                <a:latin typeface="Amatic SC"/>
                <a:cs typeface="Times New Roman"/>
              </a:rPr>
              <a:t> nhu </a:t>
            </a:r>
            <a:r>
              <a:rPr lang="vi-VN" sz="2400" b="1" dirty="0" err="1">
                <a:latin typeface="Amatic SC"/>
                <a:cs typeface="Times New Roman"/>
              </a:rPr>
              <a:t>cầu</a:t>
            </a:r>
            <a:r>
              <a:rPr lang="vi-VN" sz="2400" b="1" dirty="0">
                <a:latin typeface="Amatic SC"/>
                <a:cs typeface="Times New Roman"/>
              </a:rPr>
              <a:t> </a:t>
            </a:r>
            <a:r>
              <a:rPr lang="vi-VN" sz="2400" b="1" dirty="0" err="1">
                <a:latin typeface="Amatic SC"/>
                <a:cs typeface="Times New Roman"/>
              </a:rPr>
              <a:t>cần</a:t>
            </a:r>
            <a:r>
              <a:rPr lang="vi-VN" sz="2400" b="1" dirty="0">
                <a:latin typeface="Amatic SC"/>
                <a:cs typeface="Times New Roman"/>
              </a:rPr>
              <a:t> </a:t>
            </a:r>
            <a:r>
              <a:rPr lang="vi-VN" sz="2400" b="1" dirty="0" err="1">
                <a:latin typeface="Amatic SC"/>
                <a:cs typeface="Times New Roman"/>
              </a:rPr>
              <a:t>hợp</a:t>
            </a:r>
            <a:r>
              <a:rPr lang="vi-VN" sz="2400" b="1" dirty="0">
                <a:latin typeface="Amatic SC"/>
                <a:cs typeface="Times New Roman"/>
              </a:rPr>
              <a:t> </a:t>
            </a:r>
            <a:r>
              <a:rPr lang="vi-VN" sz="2400" b="1" dirty="0" err="1">
                <a:latin typeface="Amatic SC"/>
                <a:cs typeface="Times New Roman"/>
              </a:rPr>
              <a:t>tác</a:t>
            </a:r>
            <a:r>
              <a:rPr lang="vi-VN" sz="2400" b="1" dirty="0">
                <a:latin typeface="Amatic SC"/>
                <a:cs typeface="Times New Roman"/>
              </a:rPr>
              <a:t> </a:t>
            </a:r>
            <a:r>
              <a:rPr lang="vi-VN" sz="2400" b="1" dirty="0" err="1">
                <a:latin typeface="Amatic SC"/>
                <a:cs typeface="Times New Roman"/>
              </a:rPr>
              <a:t>với</a:t>
            </a:r>
            <a:r>
              <a:rPr lang="vi-VN" sz="2400" b="1" dirty="0">
                <a:latin typeface="Amatic SC"/>
                <a:cs typeface="Times New Roman"/>
              </a:rPr>
              <a:t> 1 </a:t>
            </a:r>
            <a:r>
              <a:rPr lang="vi-VN" sz="2400" b="1" dirty="0" err="1">
                <a:latin typeface="Amatic SC"/>
                <a:cs typeface="Times New Roman"/>
              </a:rPr>
              <a:t>nhà</a:t>
            </a:r>
            <a:r>
              <a:rPr lang="vi-VN" sz="2400" b="1" dirty="0">
                <a:latin typeface="Amatic SC"/>
                <a:cs typeface="Times New Roman"/>
              </a:rPr>
              <a:t> cung </a:t>
            </a:r>
            <a:r>
              <a:rPr lang="vi-VN" sz="2400" b="1" dirty="0" err="1">
                <a:latin typeface="Amatic SC"/>
                <a:cs typeface="Times New Roman"/>
              </a:rPr>
              <a:t>cấp</a:t>
            </a:r>
            <a:r>
              <a:rPr lang="vi-VN" sz="2400" b="1" dirty="0">
                <a:latin typeface="Amatic SC"/>
                <a:cs typeface="Times New Roman"/>
              </a:rPr>
              <a:t> </a:t>
            </a:r>
            <a:r>
              <a:rPr lang="vi-VN" sz="2400" b="1" dirty="0" err="1">
                <a:latin typeface="Amatic SC"/>
                <a:cs typeface="Times New Roman"/>
              </a:rPr>
              <a:t>mới</a:t>
            </a:r>
            <a:r>
              <a:rPr lang="vi-VN" sz="2400" b="1" dirty="0">
                <a:latin typeface="Amatic SC"/>
                <a:cs typeface="Times New Roman"/>
              </a:rPr>
              <a:t>, </a:t>
            </a:r>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sẽ</a:t>
            </a:r>
            <a:r>
              <a:rPr lang="vi-VN" sz="2400" b="1" dirty="0">
                <a:latin typeface="Amatic SC"/>
                <a:cs typeface="Times New Roman"/>
              </a:rPr>
              <a:t> </a:t>
            </a:r>
            <a:r>
              <a:rPr lang="vi-VN" sz="2400" b="1" dirty="0" err="1">
                <a:latin typeface="Amatic SC"/>
                <a:cs typeface="Times New Roman"/>
              </a:rPr>
              <a:t>cần</a:t>
            </a:r>
            <a:r>
              <a:rPr lang="vi-VN" sz="2400" b="1" dirty="0">
                <a:latin typeface="Amatic SC"/>
                <a:cs typeface="Times New Roman"/>
              </a:rPr>
              <a:t> </a:t>
            </a:r>
            <a:r>
              <a:rPr lang="vi-VN" sz="2400" b="1" dirty="0" err="1">
                <a:latin typeface="Amatic SC"/>
                <a:cs typeface="Times New Roman"/>
              </a:rPr>
              <a:t>nhập</a:t>
            </a:r>
            <a:r>
              <a:rPr lang="vi-VN" sz="2400" b="1" dirty="0">
                <a:latin typeface="Amatic SC"/>
                <a:cs typeface="Times New Roman"/>
              </a:rPr>
              <a:t> 1 </a:t>
            </a:r>
            <a:r>
              <a:rPr lang="vi-VN" sz="2400" b="1" dirty="0" err="1">
                <a:latin typeface="Amatic SC"/>
                <a:cs typeface="Times New Roman"/>
              </a:rPr>
              <a:t>số</a:t>
            </a:r>
            <a:r>
              <a:rPr lang="vi-VN" sz="2400" b="1" dirty="0">
                <a:latin typeface="Amatic SC"/>
                <a:cs typeface="Times New Roman"/>
              </a:rPr>
              <a:t> thông tin </a:t>
            </a:r>
            <a:r>
              <a:rPr lang="vi-VN" sz="2400" b="1" dirty="0" err="1">
                <a:latin typeface="Amatic SC"/>
                <a:cs typeface="Times New Roman"/>
              </a:rPr>
              <a:t>cần</a:t>
            </a:r>
            <a:r>
              <a:rPr lang="vi-VN" sz="2400" b="1" dirty="0">
                <a:latin typeface="Amatic SC"/>
                <a:cs typeface="Times New Roman"/>
              </a:rPr>
              <a:t> </a:t>
            </a:r>
            <a:r>
              <a:rPr lang="vi-VN" sz="2400" b="1" dirty="0" err="1">
                <a:latin typeface="Amatic SC"/>
                <a:cs typeface="Times New Roman"/>
              </a:rPr>
              <a:t>thiết</a:t>
            </a:r>
            <a:r>
              <a:rPr lang="vi-VN" sz="2400" b="1" dirty="0">
                <a:latin typeface="Amatic SC"/>
                <a:cs typeface="Times New Roman"/>
              </a:rPr>
              <a:t> như tên </a:t>
            </a:r>
            <a:r>
              <a:rPr lang="vi-VN" sz="2400" b="1" dirty="0" err="1">
                <a:latin typeface="Amatic SC"/>
                <a:cs typeface="Times New Roman"/>
              </a:rPr>
              <a:t>đầy</a:t>
            </a:r>
            <a:r>
              <a:rPr lang="vi-VN" sz="2400" b="1" dirty="0">
                <a:latin typeface="Amatic SC"/>
                <a:cs typeface="Times New Roman"/>
              </a:rPr>
              <a:t> </a:t>
            </a:r>
            <a:r>
              <a:rPr lang="vi-VN" sz="2400" b="1" dirty="0" err="1">
                <a:latin typeface="Amatic SC"/>
                <a:cs typeface="Times New Roman"/>
              </a:rPr>
              <a:t>đủ</a:t>
            </a:r>
            <a:r>
              <a:rPr lang="vi-VN" sz="2400" b="1" dirty="0">
                <a:latin typeface="Amatic SC"/>
                <a:cs typeface="Times New Roman"/>
              </a:rPr>
              <a:t> </a:t>
            </a:r>
            <a:r>
              <a:rPr lang="vi-VN" sz="2400" b="1" dirty="0" err="1">
                <a:latin typeface="Amatic SC"/>
                <a:cs typeface="Times New Roman"/>
              </a:rPr>
              <a:t>của</a:t>
            </a:r>
            <a:r>
              <a:rPr lang="vi-VN" sz="2400" b="1" dirty="0">
                <a:latin typeface="Amatic SC"/>
                <a:cs typeface="Times New Roman"/>
              </a:rPr>
              <a:t> </a:t>
            </a:r>
            <a:r>
              <a:rPr lang="vi-VN" sz="2400" b="1" dirty="0" err="1">
                <a:latin typeface="Amatic SC"/>
                <a:cs typeface="Times New Roman"/>
              </a:rPr>
              <a:t>nhà</a:t>
            </a:r>
            <a:r>
              <a:rPr lang="vi-VN" sz="2400" b="1" dirty="0">
                <a:latin typeface="Amatic SC"/>
                <a:cs typeface="Times New Roman"/>
              </a:rPr>
              <a:t> cung </a:t>
            </a:r>
            <a:r>
              <a:rPr lang="vi-VN" sz="2400" b="1" dirty="0" err="1">
                <a:latin typeface="Amatic SC"/>
                <a:cs typeface="Times New Roman"/>
              </a:rPr>
              <a:t>cấp</a:t>
            </a:r>
            <a:r>
              <a:rPr lang="vi-VN" sz="2400" b="1" dirty="0">
                <a:latin typeface="Amatic SC"/>
                <a:cs typeface="Times New Roman"/>
              </a:rPr>
              <a:t>, </a:t>
            </a:r>
            <a:r>
              <a:rPr lang="vi-VN" sz="2400" b="1" dirty="0" err="1">
                <a:latin typeface="Amatic SC"/>
                <a:cs typeface="Times New Roman"/>
              </a:rPr>
              <a:t>chữ</a:t>
            </a:r>
            <a:r>
              <a:rPr lang="vi-VN" sz="2400" b="1" dirty="0">
                <a:latin typeface="Amatic SC"/>
                <a:cs typeface="Times New Roman"/>
              </a:rPr>
              <a:t> </a:t>
            </a:r>
            <a:r>
              <a:rPr lang="vi-VN" sz="2400" b="1" dirty="0" err="1">
                <a:latin typeface="Amatic SC"/>
                <a:cs typeface="Times New Roman"/>
              </a:rPr>
              <a:t>cái</a:t>
            </a:r>
            <a:r>
              <a:rPr lang="vi-VN" sz="2400" b="1" dirty="0">
                <a:latin typeface="Amatic SC"/>
                <a:cs typeface="Times New Roman"/>
              </a:rPr>
              <a:t> </a:t>
            </a:r>
            <a:r>
              <a:rPr lang="vi-VN" sz="2400" b="1" dirty="0" err="1">
                <a:latin typeface="Amatic SC"/>
                <a:cs typeface="Times New Roman"/>
              </a:rPr>
              <a:t>viết</a:t>
            </a:r>
            <a:r>
              <a:rPr lang="vi-VN" sz="2400" b="1" dirty="0">
                <a:latin typeface="Amatic SC"/>
                <a:cs typeface="Times New Roman"/>
              </a:rPr>
              <a:t> </a:t>
            </a:r>
            <a:r>
              <a:rPr lang="vi-VN" sz="2400" b="1" dirty="0" err="1">
                <a:latin typeface="Amatic SC"/>
                <a:cs typeface="Times New Roman"/>
              </a:rPr>
              <a:t>tắt</a:t>
            </a:r>
            <a:r>
              <a:rPr lang="vi-VN" sz="2400" b="1" dirty="0">
                <a:latin typeface="Amatic SC"/>
                <a:cs typeface="Times New Roman"/>
              </a:rPr>
              <a:t> </a:t>
            </a:r>
            <a:r>
              <a:rPr lang="vi-VN" sz="2400" b="1" dirty="0" err="1">
                <a:latin typeface="Amatic SC"/>
                <a:cs typeface="Times New Roman"/>
              </a:rPr>
              <a:t>ngắn</a:t>
            </a:r>
            <a:r>
              <a:rPr lang="vi-VN" sz="2400" b="1" dirty="0">
                <a:latin typeface="Amatic SC"/>
                <a:cs typeface="Times New Roman"/>
              </a:rPr>
              <a:t> </a:t>
            </a:r>
            <a:r>
              <a:rPr lang="vi-VN" sz="2400" b="1" dirty="0" err="1">
                <a:latin typeface="Amatic SC"/>
                <a:cs typeface="Times New Roman"/>
              </a:rPr>
              <a:t>gọn</a:t>
            </a:r>
            <a:r>
              <a:rPr lang="vi-VN" sz="2400" b="1" dirty="0">
                <a:latin typeface="Amatic SC"/>
                <a:cs typeface="Times New Roman"/>
              </a:rPr>
              <a:t>, </a:t>
            </a:r>
            <a:r>
              <a:rPr lang="vi-VN" sz="2400" b="1" dirty="0" err="1">
                <a:latin typeface="Amatic SC"/>
                <a:cs typeface="Times New Roman"/>
              </a:rPr>
              <a:t>địa</a:t>
            </a:r>
            <a:r>
              <a:rPr lang="vi-VN" sz="2400" b="1" dirty="0">
                <a:latin typeface="Amatic SC"/>
                <a:cs typeface="Times New Roman"/>
              </a:rPr>
              <a:t> </a:t>
            </a:r>
            <a:r>
              <a:rPr lang="vi-VN" sz="2400" b="1" dirty="0" err="1">
                <a:latin typeface="Amatic SC"/>
                <a:cs typeface="Times New Roman"/>
              </a:rPr>
              <a:t>chỉ</a:t>
            </a:r>
            <a:r>
              <a:rPr lang="vi-VN" sz="2400" b="1" dirty="0">
                <a:latin typeface="Amatic SC"/>
                <a:cs typeface="Times New Roman"/>
              </a:rPr>
              <a:t> </a:t>
            </a:r>
            <a:r>
              <a:rPr lang="vi-VN" sz="2400" b="1" dirty="0" err="1">
                <a:latin typeface="Amatic SC"/>
                <a:cs typeface="Times New Roman"/>
              </a:rPr>
              <a:t>nhà</a:t>
            </a:r>
            <a:r>
              <a:rPr lang="vi-VN" sz="2400" b="1" dirty="0">
                <a:latin typeface="Amatic SC"/>
                <a:cs typeface="Times New Roman"/>
              </a:rPr>
              <a:t> cung </a:t>
            </a:r>
            <a:r>
              <a:rPr lang="vi-VN" sz="2400" b="1" dirty="0" err="1">
                <a:latin typeface="Amatic SC"/>
                <a:cs typeface="Times New Roman"/>
              </a:rPr>
              <a:t>cấp</a:t>
            </a:r>
            <a:r>
              <a:rPr lang="vi-VN" sz="2400" b="1" dirty="0">
                <a:latin typeface="Amatic SC"/>
                <a:cs typeface="Times New Roman"/>
              </a:rPr>
              <a:t>, </a:t>
            </a:r>
            <a:r>
              <a:rPr lang="vi-VN" sz="2400" b="1" dirty="0" err="1">
                <a:latin typeface="Amatic SC"/>
                <a:cs typeface="Times New Roman"/>
              </a:rPr>
              <a:t>ngày</a:t>
            </a:r>
            <a:r>
              <a:rPr lang="vi-VN" sz="2400" b="1" dirty="0">
                <a:latin typeface="Amatic SC"/>
                <a:cs typeface="Times New Roman"/>
              </a:rPr>
              <a:t> thêm </a:t>
            </a:r>
            <a:r>
              <a:rPr lang="vi-VN" sz="2400" b="1" dirty="0" err="1">
                <a:latin typeface="Amatic SC"/>
                <a:cs typeface="Times New Roman"/>
              </a:rPr>
              <a:t>nhà</a:t>
            </a:r>
            <a:r>
              <a:rPr lang="vi-VN" sz="2400" b="1" dirty="0">
                <a:latin typeface="Amatic SC"/>
                <a:cs typeface="Times New Roman"/>
              </a:rPr>
              <a:t> cung </a:t>
            </a:r>
            <a:r>
              <a:rPr lang="vi-VN" sz="2400" b="1" dirty="0" err="1">
                <a:latin typeface="Amatic SC"/>
                <a:cs typeface="Times New Roman"/>
              </a:rPr>
              <a:t>cấp</a:t>
            </a:r>
            <a:r>
              <a:rPr lang="vi-VN" sz="2400" b="1" dirty="0">
                <a:latin typeface="Amatic SC"/>
                <a:cs typeface="Times New Roman"/>
              </a:rPr>
              <a:t> </a:t>
            </a:r>
            <a:r>
              <a:rPr lang="vi-VN" sz="2400" b="1" dirty="0" err="1">
                <a:latin typeface="Amatic SC"/>
                <a:cs typeface="Times New Roman"/>
              </a:rPr>
              <a:t>và</a:t>
            </a:r>
            <a:r>
              <a:rPr lang="vi-VN" sz="2400" b="1" dirty="0">
                <a:latin typeface="Amatic SC"/>
                <a:cs typeface="Times New Roman"/>
              </a:rPr>
              <a:t> 1 </a:t>
            </a:r>
            <a:r>
              <a:rPr lang="vi-VN" sz="2400" b="1" dirty="0" err="1">
                <a:latin typeface="Amatic SC"/>
                <a:cs typeface="Times New Roman"/>
              </a:rPr>
              <a:t>số</a:t>
            </a:r>
            <a:r>
              <a:rPr lang="vi-VN" sz="2400" b="1" dirty="0">
                <a:latin typeface="Amatic SC"/>
                <a:cs typeface="Times New Roman"/>
              </a:rPr>
              <a:t> thông tin </a:t>
            </a:r>
            <a:r>
              <a:rPr lang="vi-VN" sz="2400" b="1" dirty="0" err="1">
                <a:latin typeface="Amatic SC"/>
                <a:cs typeface="Times New Roman"/>
              </a:rPr>
              <a:t>khác</a:t>
            </a:r>
            <a:r>
              <a:rPr lang="vi-VN" sz="2400" b="1" dirty="0">
                <a:latin typeface="Amatic SC"/>
                <a:cs typeface="Times New Roman"/>
              </a:rPr>
              <a:t> như </a:t>
            </a:r>
            <a:r>
              <a:rPr lang="vi-VN" sz="2400" b="1" dirty="0" err="1">
                <a:latin typeface="Amatic SC"/>
                <a:cs typeface="Times New Roman"/>
              </a:rPr>
              <a:t>trạng</a:t>
            </a:r>
            <a:r>
              <a:rPr lang="vi-VN" sz="2400" b="1" dirty="0">
                <a:latin typeface="Amatic SC"/>
                <a:cs typeface="Times New Roman"/>
              </a:rPr>
              <a:t> </a:t>
            </a:r>
            <a:r>
              <a:rPr lang="vi-VN" sz="2400" b="1" dirty="0" err="1">
                <a:latin typeface="Amatic SC"/>
                <a:cs typeface="Times New Roman"/>
              </a:rPr>
              <a:t>thái</a:t>
            </a:r>
            <a:r>
              <a:rPr lang="vi-VN" sz="2400" b="1" dirty="0">
                <a:latin typeface="Amatic SC"/>
                <a:cs typeface="Times New Roman"/>
              </a:rPr>
              <a:t> </a:t>
            </a:r>
            <a:r>
              <a:rPr lang="vi-VN" sz="2400" b="1" dirty="0" err="1">
                <a:latin typeface="Amatic SC"/>
                <a:cs typeface="Times New Roman"/>
              </a:rPr>
              <a:t>và</a:t>
            </a:r>
            <a:r>
              <a:rPr lang="vi-VN" sz="2400" b="1" dirty="0">
                <a:latin typeface="Amatic SC"/>
                <a:cs typeface="Times New Roman"/>
              </a:rPr>
              <a:t> mô </a:t>
            </a:r>
            <a:r>
              <a:rPr lang="vi-VN" sz="2400" b="1" dirty="0" err="1">
                <a:latin typeface="Amatic SC"/>
                <a:cs typeface="Times New Roman"/>
              </a:rPr>
              <a:t>tả</a:t>
            </a:r>
            <a:r>
              <a:rPr lang="vi-VN" sz="2400" b="1" dirty="0">
                <a:latin typeface="Amatic SC"/>
                <a:cs typeface="Times New Roman"/>
              </a:rPr>
              <a:t> </a:t>
            </a:r>
          </a:p>
        </p:txBody>
      </p:sp>
    </p:spTree>
    <p:extLst>
      <p:ext uri="{BB962C8B-B14F-4D97-AF65-F5344CB8AC3E}">
        <p14:creationId xmlns:p14="http://schemas.microsoft.com/office/powerpoint/2010/main" val="44219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DB3B454D-EF61-4D27-A1EB-FF68256DAF21}"/>
              </a:ext>
            </a:extLst>
          </p:cNvPr>
          <p:cNvSpPr>
            <a:spLocks noGrp="1"/>
          </p:cNvSpPr>
          <p:nvPr>
            <p:ph type="body" idx="1"/>
          </p:nvPr>
        </p:nvSpPr>
        <p:spPr>
          <a:xfrm>
            <a:off x="252323" y="3277049"/>
            <a:ext cx="8229600" cy="428100"/>
          </a:xfrm>
        </p:spPr>
        <p:txBody>
          <a:bodyPr/>
          <a:lstStyle/>
          <a:p>
            <a:pPr algn="l"/>
            <a:r>
              <a:rPr lang="vi-VN" dirty="0"/>
              <a:t>SAU KHI NHẬP CÁC THÔNG TIN CƠ BẢN SẼ TIẾP TỤC NHẬP THÊM CÁC thông tin liên </a:t>
            </a:r>
            <a:r>
              <a:rPr lang="vi-VN" dirty="0" err="1"/>
              <a:t>hệ</a:t>
            </a:r>
            <a:r>
              <a:rPr lang="vi-VN" dirty="0"/>
              <a:t> như </a:t>
            </a:r>
            <a:r>
              <a:rPr lang="vi-VN" dirty="0" err="1"/>
              <a:t>mã</a:t>
            </a:r>
            <a:r>
              <a:rPr lang="vi-VN" dirty="0"/>
              <a:t> bưu </a:t>
            </a:r>
            <a:r>
              <a:rPr lang="vi-VN" dirty="0" err="1"/>
              <a:t>điện</a:t>
            </a:r>
            <a:r>
              <a:rPr lang="vi-VN" dirty="0"/>
              <a:t>/bưu </a:t>
            </a:r>
            <a:r>
              <a:rPr lang="vi-VN" dirty="0" err="1"/>
              <a:t>chính</a:t>
            </a:r>
            <a:r>
              <a:rPr lang="vi-VN" dirty="0"/>
              <a:t>, </a:t>
            </a:r>
            <a:r>
              <a:rPr lang="vi-VN" dirty="0" err="1"/>
              <a:t>thành</a:t>
            </a:r>
            <a:r>
              <a:rPr lang="vi-VN" dirty="0"/>
              <a:t> </a:t>
            </a:r>
            <a:r>
              <a:rPr lang="vi-VN" dirty="0" err="1"/>
              <a:t>phố</a:t>
            </a:r>
            <a:r>
              <a:rPr lang="vi-VN" dirty="0"/>
              <a:t>, </a:t>
            </a:r>
            <a:r>
              <a:rPr lang="vi-VN" dirty="0" err="1"/>
              <a:t>số</a:t>
            </a:r>
            <a:r>
              <a:rPr lang="vi-VN" dirty="0"/>
              <a:t> </a:t>
            </a:r>
            <a:r>
              <a:rPr lang="vi-VN" dirty="0" err="1"/>
              <a:t>điện</a:t>
            </a:r>
            <a:r>
              <a:rPr lang="vi-VN" dirty="0"/>
              <a:t> </a:t>
            </a:r>
            <a:r>
              <a:rPr lang="vi-VN" dirty="0" err="1"/>
              <a:t>thoại</a:t>
            </a:r>
            <a:r>
              <a:rPr lang="vi-VN" dirty="0"/>
              <a:t>.</a:t>
            </a:r>
          </a:p>
          <a:p>
            <a:endParaRPr lang="vi-VN" dirty="0"/>
          </a:p>
        </p:txBody>
      </p:sp>
      <p:sp>
        <p:nvSpPr>
          <p:cNvPr id="3" name="Chỗ dành sẵn cho Số hiệu Bản chiếu 2">
            <a:extLst>
              <a:ext uri="{FF2B5EF4-FFF2-40B4-BE49-F238E27FC236}">
                <a16:creationId xmlns:a16="http://schemas.microsoft.com/office/drawing/2014/main" id="{AC8829FE-F580-4DE8-9927-2A856E2352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21</a:t>
            </a:fld>
            <a:endParaRPr lang="en"/>
          </a:p>
        </p:txBody>
      </p:sp>
      <p:pic>
        <p:nvPicPr>
          <p:cNvPr id="4" name="Hình ảnh 4">
            <a:extLst>
              <a:ext uri="{FF2B5EF4-FFF2-40B4-BE49-F238E27FC236}">
                <a16:creationId xmlns:a16="http://schemas.microsoft.com/office/drawing/2014/main" id="{9D91B986-3CE3-4ABF-B554-3455417D88C4}"/>
              </a:ext>
            </a:extLst>
          </p:cNvPr>
          <p:cNvPicPr>
            <a:picLocks noChangeAspect="1"/>
          </p:cNvPicPr>
          <p:nvPr/>
        </p:nvPicPr>
        <p:blipFill>
          <a:blip r:embed="rId2"/>
          <a:stretch>
            <a:fillRect/>
          </a:stretch>
        </p:blipFill>
        <p:spPr>
          <a:xfrm>
            <a:off x="2574985" y="162355"/>
            <a:ext cx="3735237" cy="2629838"/>
          </a:xfrm>
          <a:prstGeom prst="rect">
            <a:avLst/>
          </a:prstGeom>
        </p:spPr>
      </p:pic>
    </p:spTree>
    <p:extLst>
      <p:ext uri="{BB962C8B-B14F-4D97-AF65-F5344CB8AC3E}">
        <p14:creationId xmlns:p14="http://schemas.microsoft.com/office/powerpoint/2010/main" val="80291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5B9F6F78-EBB8-4DC7-975D-4D84492531BA}"/>
              </a:ext>
            </a:extLst>
          </p:cNvPr>
          <p:cNvSpPr>
            <a:spLocks noGrp="1"/>
          </p:cNvSpPr>
          <p:nvPr>
            <p:ph type="body" idx="1"/>
          </p:nvPr>
        </p:nvSpPr>
        <p:spPr>
          <a:xfrm>
            <a:off x="2290313" y="4085775"/>
            <a:ext cx="6396487" cy="428100"/>
          </a:xfrm>
        </p:spPr>
        <p:txBody>
          <a:bodyPr/>
          <a:lstStyle/>
          <a:p>
            <a:endParaRPr lang="vi-VN"/>
          </a:p>
        </p:txBody>
      </p:sp>
      <p:sp>
        <p:nvSpPr>
          <p:cNvPr id="3" name="Chỗ dành sẵn cho Số hiệu Bản chiếu 2">
            <a:extLst>
              <a:ext uri="{FF2B5EF4-FFF2-40B4-BE49-F238E27FC236}">
                <a16:creationId xmlns:a16="http://schemas.microsoft.com/office/drawing/2014/main" id="{07083272-0B7E-4D0A-AAE6-F45F81138C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22</a:t>
            </a:fld>
            <a:endParaRPr lang="en"/>
          </a:p>
        </p:txBody>
      </p:sp>
      <p:pic>
        <p:nvPicPr>
          <p:cNvPr id="4" name="Hình ảnh 4">
            <a:extLst>
              <a:ext uri="{FF2B5EF4-FFF2-40B4-BE49-F238E27FC236}">
                <a16:creationId xmlns:a16="http://schemas.microsoft.com/office/drawing/2014/main" id="{6D7E7167-3238-49BE-88F4-0590AD588197}"/>
              </a:ext>
            </a:extLst>
          </p:cNvPr>
          <p:cNvPicPr>
            <a:picLocks noChangeAspect="1"/>
          </p:cNvPicPr>
          <p:nvPr/>
        </p:nvPicPr>
        <p:blipFill>
          <a:blip r:embed="rId2"/>
          <a:stretch>
            <a:fillRect/>
          </a:stretch>
        </p:blipFill>
        <p:spPr>
          <a:xfrm>
            <a:off x="73325" y="117389"/>
            <a:ext cx="6797615" cy="4908722"/>
          </a:xfrm>
          <a:prstGeom prst="rect">
            <a:avLst/>
          </a:prstGeom>
        </p:spPr>
      </p:pic>
      <p:sp>
        <p:nvSpPr>
          <p:cNvPr id="5" name="Hộp Văn bản 4">
            <a:extLst>
              <a:ext uri="{FF2B5EF4-FFF2-40B4-BE49-F238E27FC236}">
                <a16:creationId xmlns:a16="http://schemas.microsoft.com/office/drawing/2014/main" id="{86B5679B-333E-4957-94B2-8656096D534E}"/>
              </a:ext>
            </a:extLst>
          </p:cNvPr>
          <p:cNvSpPr txBox="1"/>
          <p:nvPr/>
        </p:nvSpPr>
        <p:spPr>
          <a:xfrm>
            <a:off x="6909758" y="1448160"/>
            <a:ext cx="21717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a:latin typeface="Amatic SC"/>
                <a:cs typeface="Times New Roman"/>
              </a:rPr>
              <a:t>Ở TRANG THỐNG KÊ CHI PHÍ </a:t>
            </a:r>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thể</a:t>
            </a:r>
            <a:r>
              <a:rPr lang="vi-VN" sz="2400" b="1" dirty="0">
                <a:latin typeface="Amatic SC"/>
                <a:cs typeface="Times New Roman"/>
              </a:rPr>
              <a:t> </a:t>
            </a:r>
            <a:r>
              <a:rPr lang="vi-VN" sz="2400" b="1" dirty="0" err="1">
                <a:latin typeface="Amatic SC"/>
                <a:cs typeface="Times New Roman"/>
              </a:rPr>
              <a:t>tìm</a:t>
            </a:r>
            <a:r>
              <a:rPr lang="vi-VN" sz="2400" b="1" dirty="0">
                <a:latin typeface="Amatic SC"/>
                <a:cs typeface="Times New Roman"/>
              </a:rPr>
              <a:t> </a:t>
            </a:r>
            <a:r>
              <a:rPr lang="vi-VN" sz="2400" b="1" dirty="0" err="1">
                <a:latin typeface="Amatic SC"/>
                <a:cs typeface="Times New Roman"/>
              </a:rPr>
              <a:t>kiếm</a:t>
            </a:r>
            <a:r>
              <a:rPr lang="vi-VN" sz="2400" b="1" dirty="0">
                <a:latin typeface="Amatic SC"/>
                <a:cs typeface="Times New Roman"/>
              </a:rPr>
              <a:t> danh </a:t>
            </a:r>
            <a:r>
              <a:rPr lang="vi-VN" sz="2400" b="1" dirty="0" err="1">
                <a:latin typeface="Amatic SC"/>
                <a:cs typeface="Times New Roman"/>
              </a:rPr>
              <a:t>sách</a:t>
            </a:r>
            <a:r>
              <a:rPr lang="vi-VN" sz="2400" b="1" dirty="0">
                <a:latin typeface="Amatic SC"/>
                <a:cs typeface="Times New Roman"/>
              </a:rPr>
              <a:t> </a:t>
            </a:r>
            <a:r>
              <a:rPr lang="vi-VN" sz="2400" b="1" dirty="0" err="1">
                <a:latin typeface="Amatic SC"/>
                <a:cs typeface="Times New Roman"/>
              </a:rPr>
              <a:t>thống</a:t>
            </a:r>
            <a:r>
              <a:rPr lang="vi-VN" sz="2400" b="1" dirty="0">
                <a:latin typeface="Amatic SC"/>
                <a:cs typeface="Times New Roman"/>
              </a:rPr>
              <a:t> kê chi </a:t>
            </a:r>
            <a:r>
              <a:rPr lang="vi-VN" sz="2400" b="1" dirty="0" err="1">
                <a:latin typeface="Amatic SC"/>
                <a:cs typeface="Times New Roman"/>
              </a:rPr>
              <a:t>phí</a:t>
            </a:r>
            <a:r>
              <a:rPr lang="vi-VN" sz="2400" b="1" dirty="0">
                <a:latin typeface="Amatic SC"/>
                <a:cs typeface="Times New Roman"/>
              </a:rPr>
              <a:t> theo </a:t>
            </a:r>
            <a:r>
              <a:rPr lang="vi-VN" sz="2400" b="1" dirty="0" err="1">
                <a:latin typeface="Amatic SC"/>
                <a:cs typeface="Times New Roman"/>
              </a:rPr>
              <a:t>từng</a:t>
            </a:r>
            <a:r>
              <a:rPr lang="vi-VN" sz="2400" b="1" dirty="0">
                <a:latin typeface="Amatic SC"/>
                <a:cs typeface="Times New Roman"/>
              </a:rPr>
              <a:t> </a:t>
            </a:r>
            <a:r>
              <a:rPr lang="vi-VN" sz="2400" b="1" dirty="0" err="1">
                <a:latin typeface="Amatic SC"/>
                <a:cs typeface="Times New Roman"/>
              </a:rPr>
              <a:t>mốc</a:t>
            </a:r>
            <a:r>
              <a:rPr lang="vi-VN" sz="2400" b="1" dirty="0">
                <a:latin typeface="Amatic SC"/>
                <a:cs typeface="Times New Roman"/>
              </a:rPr>
              <a:t> </a:t>
            </a:r>
            <a:r>
              <a:rPr lang="vi-VN" sz="2400" b="1" dirty="0" err="1">
                <a:latin typeface="Amatic SC"/>
                <a:cs typeface="Times New Roman"/>
              </a:rPr>
              <a:t>thời</a:t>
            </a:r>
            <a:r>
              <a:rPr lang="vi-VN" sz="2400" b="1" dirty="0">
                <a:latin typeface="Amatic SC"/>
                <a:cs typeface="Times New Roman"/>
              </a:rPr>
              <a:t> gian như </a:t>
            </a:r>
            <a:r>
              <a:rPr lang="vi-VN" sz="2400" b="1" dirty="0" err="1">
                <a:latin typeface="Amatic SC"/>
                <a:cs typeface="Times New Roman"/>
              </a:rPr>
              <a:t>ngày</a:t>
            </a:r>
            <a:r>
              <a:rPr lang="vi-VN" sz="2400" b="1" dirty="0">
                <a:latin typeface="Amatic SC"/>
                <a:cs typeface="Times New Roman"/>
              </a:rPr>
              <a:t>, </a:t>
            </a:r>
            <a:r>
              <a:rPr lang="vi-VN" sz="2400" b="1" dirty="0" err="1">
                <a:latin typeface="Amatic SC"/>
                <a:cs typeface="Times New Roman"/>
              </a:rPr>
              <a:t>quý</a:t>
            </a:r>
            <a:r>
              <a:rPr lang="vi-VN" sz="2400" b="1" dirty="0">
                <a:latin typeface="Amatic SC"/>
                <a:cs typeface="Times New Roman"/>
              </a:rPr>
              <a:t>, năm</a:t>
            </a:r>
            <a:r>
              <a:rPr lang="vi-VN" sz="2400" b="1" dirty="0">
                <a:latin typeface="Amatic SC"/>
                <a:cs typeface="Calibri"/>
              </a:rPr>
              <a:t>. </a:t>
            </a:r>
          </a:p>
        </p:txBody>
      </p:sp>
    </p:spTree>
    <p:extLst>
      <p:ext uri="{BB962C8B-B14F-4D97-AF65-F5344CB8AC3E}">
        <p14:creationId xmlns:p14="http://schemas.microsoft.com/office/powerpoint/2010/main" val="2183772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754AE7E6-25DF-457F-9EEA-2BEF40537485}"/>
              </a:ext>
            </a:extLst>
          </p:cNvPr>
          <p:cNvSpPr>
            <a:spLocks noGrp="1"/>
          </p:cNvSpPr>
          <p:nvPr>
            <p:ph type="body" idx="1"/>
          </p:nvPr>
        </p:nvSpPr>
        <p:spPr/>
        <p:txBody>
          <a:bodyPr/>
          <a:lstStyle/>
          <a:p>
            <a:endParaRPr lang="vi-VN"/>
          </a:p>
        </p:txBody>
      </p:sp>
      <p:sp>
        <p:nvSpPr>
          <p:cNvPr id="3" name="Chỗ dành sẵn cho Số hiệu Bản chiếu 2">
            <a:extLst>
              <a:ext uri="{FF2B5EF4-FFF2-40B4-BE49-F238E27FC236}">
                <a16:creationId xmlns:a16="http://schemas.microsoft.com/office/drawing/2014/main" id="{26914C80-69CC-428A-BD52-78DBD4BA8D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23</a:t>
            </a:fld>
            <a:endParaRPr lang="en"/>
          </a:p>
        </p:txBody>
      </p:sp>
      <p:pic>
        <p:nvPicPr>
          <p:cNvPr id="4" name="Hình ảnh 4">
            <a:extLst>
              <a:ext uri="{FF2B5EF4-FFF2-40B4-BE49-F238E27FC236}">
                <a16:creationId xmlns:a16="http://schemas.microsoft.com/office/drawing/2014/main" id="{C6D3AB7C-8BE3-4405-9AD2-EE5AA6FC04DD}"/>
              </a:ext>
            </a:extLst>
          </p:cNvPr>
          <p:cNvPicPr>
            <a:picLocks noChangeAspect="1"/>
          </p:cNvPicPr>
          <p:nvPr/>
        </p:nvPicPr>
        <p:blipFill>
          <a:blip r:embed="rId2"/>
          <a:stretch>
            <a:fillRect/>
          </a:stretch>
        </p:blipFill>
        <p:spPr>
          <a:xfrm>
            <a:off x="3200400" y="290886"/>
            <a:ext cx="5956539" cy="4777388"/>
          </a:xfrm>
          <a:prstGeom prst="rect">
            <a:avLst/>
          </a:prstGeom>
        </p:spPr>
      </p:pic>
      <p:sp>
        <p:nvSpPr>
          <p:cNvPr id="5" name="Hộp Văn bản 4">
            <a:extLst>
              <a:ext uri="{FF2B5EF4-FFF2-40B4-BE49-F238E27FC236}">
                <a16:creationId xmlns:a16="http://schemas.microsoft.com/office/drawing/2014/main" id="{F51D2C4B-1ED6-4C90-B3A9-0ABFCAC3BF4F}"/>
              </a:ext>
            </a:extLst>
          </p:cNvPr>
          <p:cNvSpPr txBox="1"/>
          <p:nvPr/>
        </p:nvSpPr>
        <p:spPr>
          <a:xfrm>
            <a:off x="504645" y="1103103"/>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thể</a:t>
            </a:r>
            <a:r>
              <a:rPr lang="vi-VN" sz="2400" b="1" dirty="0">
                <a:latin typeface="Amatic SC"/>
                <a:cs typeface="Times New Roman"/>
              </a:rPr>
              <a:t> </a:t>
            </a:r>
            <a:r>
              <a:rPr lang="vi-VN" sz="2400" b="1" dirty="0" err="1">
                <a:latin typeface="Amatic SC"/>
                <a:cs typeface="Times New Roman"/>
              </a:rPr>
              <a:t>tìm</a:t>
            </a:r>
            <a:r>
              <a:rPr lang="vi-VN" sz="2400" b="1" dirty="0">
                <a:latin typeface="Amatic SC"/>
                <a:cs typeface="Times New Roman"/>
              </a:rPr>
              <a:t> </a:t>
            </a:r>
            <a:r>
              <a:rPr lang="vi-VN" sz="2400" b="1" dirty="0" err="1">
                <a:latin typeface="Amatic SC"/>
                <a:cs typeface="Times New Roman"/>
              </a:rPr>
              <a:t>kiếm</a:t>
            </a:r>
            <a:r>
              <a:rPr lang="vi-VN" sz="2400" b="1" dirty="0">
                <a:latin typeface="Amatic SC"/>
                <a:cs typeface="Times New Roman"/>
              </a:rPr>
              <a:t> danh </a:t>
            </a:r>
            <a:r>
              <a:rPr lang="vi-VN" sz="2400" b="1" dirty="0" err="1">
                <a:latin typeface="Amatic SC"/>
                <a:cs typeface="Times New Roman"/>
              </a:rPr>
              <a:t>sách</a:t>
            </a:r>
            <a:r>
              <a:rPr lang="vi-VN" sz="2400" b="1" dirty="0">
                <a:latin typeface="Amatic SC"/>
                <a:cs typeface="Times New Roman"/>
              </a:rPr>
              <a:t> </a:t>
            </a:r>
            <a:r>
              <a:rPr lang="vi-VN" sz="2400" b="1" dirty="0" err="1">
                <a:latin typeface="Amatic SC"/>
                <a:cs typeface="Times New Roman"/>
              </a:rPr>
              <a:t>thống</a:t>
            </a:r>
            <a:r>
              <a:rPr lang="vi-VN" sz="2400" b="1" dirty="0">
                <a:latin typeface="Amatic SC"/>
                <a:cs typeface="Times New Roman"/>
              </a:rPr>
              <a:t> kê chi </a:t>
            </a:r>
            <a:r>
              <a:rPr lang="vi-VN" sz="2400" b="1" dirty="0" err="1">
                <a:latin typeface="Amatic SC"/>
                <a:cs typeface="Times New Roman"/>
              </a:rPr>
              <a:t>phí</a:t>
            </a:r>
            <a:r>
              <a:rPr lang="vi-VN" sz="2400" b="1" dirty="0">
                <a:latin typeface="Amatic SC"/>
                <a:cs typeface="Times New Roman"/>
              </a:rPr>
              <a:t> theo </a:t>
            </a:r>
            <a:r>
              <a:rPr lang="vi-VN" sz="2400" b="1" dirty="0" err="1">
                <a:latin typeface="Amatic SC"/>
                <a:cs typeface="Times New Roman"/>
              </a:rPr>
              <a:t>từng</a:t>
            </a:r>
            <a:r>
              <a:rPr lang="vi-VN" sz="2400" b="1" dirty="0">
                <a:latin typeface="Amatic SC"/>
                <a:cs typeface="Times New Roman"/>
              </a:rPr>
              <a:t> </a:t>
            </a:r>
            <a:r>
              <a:rPr lang="vi-VN" sz="2400" b="1" dirty="0" err="1">
                <a:latin typeface="Amatic SC"/>
                <a:cs typeface="Times New Roman"/>
              </a:rPr>
              <a:t>mốc</a:t>
            </a:r>
            <a:r>
              <a:rPr lang="vi-VN" sz="2400" b="1" dirty="0">
                <a:latin typeface="Amatic SC"/>
                <a:cs typeface="Times New Roman"/>
              </a:rPr>
              <a:t> </a:t>
            </a:r>
            <a:r>
              <a:rPr lang="vi-VN" sz="2400" b="1" dirty="0" err="1">
                <a:latin typeface="Amatic SC"/>
                <a:cs typeface="Times New Roman"/>
              </a:rPr>
              <a:t>thời</a:t>
            </a:r>
            <a:r>
              <a:rPr lang="vi-VN" sz="2400" b="1" dirty="0">
                <a:latin typeface="Amatic SC"/>
                <a:cs typeface="Times New Roman"/>
              </a:rPr>
              <a:t> gian như </a:t>
            </a:r>
            <a:r>
              <a:rPr lang="vi-VN" sz="2400" b="1" dirty="0" err="1">
                <a:latin typeface="Amatic SC"/>
                <a:cs typeface="Times New Roman"/>
              </a:rPr>
              <a:t>ngày</a:t>
            </a:r>
            <a:r>
              <a:rPr lang="vi-VN" sz="2400" b="1" dirty="0">
                <a:latin typeface="Amatic SC"/>
                <a:cs typeface="Times New Roman"/>
              </a:rPr>
              <a:t>, </a:t>
            </a:r>
            <a:r>
              <a:rPr lang="vi-VN" sz="2400" b="1" dirty="0" err="1">
                <a:latin typeface="Amatic SC"/>
                <a:cs typeface="Times New Roman"/>
              </a:rPr>
              <a:t>quý</a:t>
            </a:r>
            <a:r>
              <a:rPr lang="vi-VN" sz="2400" b="1" dirty="0">
                <a:latin typeface="Amatic SC"/>
                <a:cs typeface="Times New Roman"/>
              </a:rPr>
              <a:t>, năm</a:t>
            </a:r>
            <a:r>
              <a:rPr lang="vi-VN" sz="2400" b="1" dirty="0">
                <a:latin typeface="Amatic SC"/>
                <a:cs typeface="Calibri"/>
              </a:rPr>
              <a:t>.</a:t>
            </a:r>
            <a:endParaRPr lang="vi-VN" sz="2400" b="1" dirty="0">
              <a:latin typeface="Amatic SC"/>
            </a:endParaRPr>
          </a:p>
        </p:txBody>
      </p:sp>
    </p:spTree>
    <p:extLst>
      <p:ext uri="{BB962C8B-B14F-4D97-AF65-F5344CB8AC3E}">
        <p14:creationId xmlns:p14="http://schemas.microsoft.com/office/powerpoint/2010/main" val="2648731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3606714A-7E11-4DFB-BBDD-B3477A737ABF}"/>
              </a:ext>
            </a:extLst>
          </p:cNvPr>
          <p:cNvSpPr>
            <a:spLocks noGrp="1"/>
          </p:cNvSpPr>
          <p:nvPr>
            <p:ph type="body" idx="1"/>
          </p:nvPr>
        </p:nvSpPr>
        <p:spPr/>
        <p:txBody>
          <a:bodyPr/>
          <a:lstStyle/>
          <a:p>
            <a:endParaRPr lang="vi-VN"/>
          </a:p>
        </p:txBody>
      </p:sp>
      <p:sp>
        <p:nvSpPr>
          <p:cNvPr id="3" name="Chỗ dành sẵn cho Số hiệu Bản chiếu 2">
            <a:extLst>
              <a:ext uri="{FF2B5EF4-FFF2-40B4-BE49-F238E27FC236}">
                <a16:creationId xmlns:a16="http://schemas.microsoft.com/office/drawing/2014/main" id="{758AC8BC-15E2-4618-906F-296AACAC2A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24</a:t>
            </a:fld>
            <a:endParaRPr lang="en"/>
          </a:p>
        </p:txBody>
      </p:sp>
      <p:pic>
        <p:nvPicPr>
          <p:cNvPr id="4" name="Hình ảnh 4">
            <a:extLst>
              <a:ext uri="{FF2B5EF4-FFF2-40B4-BE49-F238E27FC236}">
                <a16:creationId xmlns:a16="http://schemas.microsoft.com/office/drawing/2014/main" id="{2F73B8BE-7195-4BDD-9D72-50A58A4AC062}"/>
              </a:ext>
            </a:extLst>
          </p:cNvPr>
          <p:cNvPicPr>
            <a:picLocks noChangeAspect="1"/>
          </p:cNvPicPr>
          <p:nvPr/>
        </p:nvPicPr>
        <p:blipFill>
          <a:blip r:embed="rId2"/>
          <a:stretch>
            <a:fillRect/>
          </a:stretch>
        </p:blipFill>
        <p:spPr>
          <a:xfrm>
            <a:off x="94891" y="104203"/>
            <a:ext cx="5859492" cy="4935093"/>
          </a:xfrm>
          <a:prstGeom prst="rect">
            <a:avLst/>
          </a:prstGeom>
        </p:spPr>
      </p:pic>
      <p:sp>
        <p:nvSpPr>
          <p:cNvPr id="5" name="Hộp Văn bản 4">
            <a:extLst>
              <a:ext uri="{FF2B5EF4-FFF2-40B4-BE49-F238E27FC236}">
                <a16:creationId xmlns:a16="http://schemas.microsoft.com/office/drawing/2014/main" id="{C3AA926F-AF6D-4A6F-9E35-32AD06F2C662}"/>
              </a:ext>
            </a:extLst>
          </p:cNvPr>
          <p:cNvSpPr txBox="1"/>
          <p:nvPr/>
        </p:nvSpPr>
        <p:spPr>
          <a:xfrm>
            <a:off x="6111815" y="887442"/>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b="1" dirty="0" err="1">
                <a:latin typeface="Amatic SC"/>
                <a:cs typeface="Times New Roman"/>
              </a:rPr>
              <a:t>Người</a:t>
            </a:r>
            <a:r>
              <a:rPr lang="vi-VN" sz="2400" b="1" dirty="0">
                <a:latin typeface="Amatic SC"/>
                <a:cs typeface="Times New Roman"/>
              </a:rPr>
              <a:t> </a:t>
            </a:r>
            <a:r>
              <a:rPr lang="vi-VN" sz="2400" b="1" dirty="0" err="1">
                <a:latin typeface="Amatic SC"/>
                <a:cs typeface="Times New Roman"/>
              </a:rPr>
              <a:t>dùng</a:t>
            </a:r>
            <a:r>
              <a:rPr lang="vi-VN" sz="2400" b="1" dirty="0">
                <a:latin typeface="Amatic SC"/>
                <a:cs typeface="Times New Roman"/>
              </a:rPr>
              <a:t> </a:t>
            </a:r>
            <a:r>
              <a:rPr lang="vi-VN" sz="2400" b="1" dirty="0" err="1">
                <a:latin typeface="Amatic SC"/>
                <a:cs typeface="Times New Roman"/>
              </a:rPr>
              <a:t>sẽ</a:t>
            </a:r>
            <a:r>
              <a:rPr lang="vi-VN" sz="2400" b="1" dirty="0">
                <a:latin typeface="Amatic SC"/>
                <a:cs typeface="Times New Roman"/>
              </a:rPr>
              <a:t> </a:t>
            </a:r>
            <a:r>
              <a:rPr lang="vi-VN" sz="2400" b="1" dirty="0" err="1">
                <a:latin typeface="Amatic SC"/>
                <a:cs typeface="Times New Roman"/>
              </a:rPr>
              <a:t>lấy</a:t>
            </a:r>
            <a:r>
              <a:rPr lang="vi-VN" sz="2400" b="1" dirty="0">
                <a:latin typeface="Amatic SC"/>
                <a:cs typeface="Times New Roman"/>
              </a:rPr>
              <a:t> </a:t>
            </a:r>
            <a:r>
              <a:rPr lang="vi-VN" sz="2400" b="1" dirty="0" err="1">
                <a:latin typeface="Amatic SC"/>
                <a:cs typeface="Times New Roman"/>
              </a:rPr>
              <a:t>các</a:t>
            </a:r>
            <a:r>
              <a:rPr lang="vi-VN" sz="2400" b="1" dirty="0">
                <a:latin typeface="Amatic SC"/>
                <a:cs typeface="Times New Roman"/>
              </a:rPr>
              <a:t> thông tin như thương </a:t>
            </a:r>
            <a:r>
              <a:rPr lang="vi-VN" sz="2400" b="1" dirty="0" err="1">
                <a:latin typeface="Amatic SC"/>
                <a:cs typeface="Times New Roman"/>
              </a:rPr>
              <a:t>hiệu</a:t>
            </a:r>
            <a:r>
              <a:rPr lang="vi-VN" sz="2400" b="1" dirty="0">
                <a:latin typeface="Amatic SC"/>
                <a:cs typeface="Times New Roman"/>
              </a:rPr>
              <a:t>, tên </a:t>
            </a:r>
            <a:r>
              <a:rPr lang="vi-VN" sz="2400" b="1" dirty="0" err="1">
                <a:latin typeface="Amatic SC"/>
                <a:cs typeface="Times New Roman"/>
              </a:rPr>
              <a:t>sản</a:t>
            </a:r>
            <a:r>
              <a:rPr lang="vi-VN" sz="2400" b="1" dirty="0">
                <a:latin typeface="Amatic SC"/>
                <a:cs typeface="Times New Roman"/>
              </a:rPr>
              <a:t> </a:t>
            </a:r>
            <a:r>
              <a:rPr lang="vi-VN" sz="2400" b="1" dirty="0" err="1">
                <a:latin typeface="Amatic SC"/>
                <a:cs typeface="Times New Roman"/>
              </a:rPr>
              <a:t>phẩm</a:t>
            </a:r>
            <a:r>
              <a:rPr lang="vi-VN" sz="2400" b="1" dirty="0">
                <a:latin typeface="Amatic SC"/>
                <a:cs typeface="Times New Roman"/>
              </a:rPr>
              <a:t> theo yêu </a:t>
            </a:r>
            <a:r>
              <a:rPr lang="vi-VN" sz="2400" b="1" dirty="0" err="1">
                <a:latin typeface="Amatic SC"/>
                <a:cs typeface="Times New Roman"/>
              </a:rPr>
              <a:t>cầu</a:t>
            </a:r>
            <a:r>
              <a:rPr lang="vi-VN" sz="2400" b="1" dirty="0">
                <a:latin typeface="Amatic SC"/>
                <a:cs typeface="Times New Roman"/>
              </a:rPr>
              <a:t> </a:t>
            </a:r>
            <a:r>
              <a:rPr lang="vi-VN" sz="2400" b="1" dirty="0" err="1">
                <a:latin typeface="Amatic SC"/>
                <a:cs typeface="Times New Roman"/>
              </a:rPr>
              <a:t>của</a:t>
            </a:r>
            <a:r>
              <a:rPr lang="vi-VN" sz="2400" b="1" dirty="0">
                <a:latin typeface="Amatic SC"/>
                <a:cs typeface="Times New Roman"/>
              </a:rPr>
              <a:t> </a:t>
            </a:r>
            <a:r>
              <a:rPr lang="vi-VN" sz="2400" b="1" dirty="0" err="1">
                <a:latin typeface="Amatic SC"/>
                <a:cs typeface="Times New Roman"/>
              </a:rPr>
              <a:t>khách</a:t>
            </a:r>
            <a:r>
              <a:rPr lang="vi-VN" sz="2400" b="1" dirty="0">
                <a:latin typeface="Amatic SC"/>
                <a:cs typeface="Times New Roman"/>
              </a:rPr>
              <a:t> </a:t>
            </a:r>
            <a:r>
              <a:rPr lang="vi-VN" sz="2400" b="1" dirty="0" err="1">
                <a:latin typeface="Amatic SC"/>
                <a:cs typeface="Times New Roman"/>
              </a:rPr>
              <a:t>hàng</a:t>
            </a:r>
            <a:r>
              <a:rPr lang="vi-VN" sz="2400" b="1" dirty="0">
                <a:latin typeface="Amatic SC"/>
                <a:cs typeface="Times New Roman"/>
              </a:rPr>
              <a:t> sau </a:t>
            </a:r>
            <a:r>
              <a:rPr lang="vi-VN" sz="2400" b="1" dirty="0" err="1">
                <a:latin typeface="Amatic SC"/>
                <a:cs typeface="Times New Roman"/>
              </a:rPr>
              <a:t>đó</a:t>
            </a:r>
            <a:r>
              <a:rPr lang="vi-VN" sz="2400" b="1" dirty="0">
                <a:latin typeface="Amatic SC"/>
                <a:cs typeface="Times New Roman"/>
              </a:rPr>
              <a:t> </a:t>
            </a:r>
            <a:r>
              <a:rPr lang="vi-VN" sz="2400" b="1" dirty="0" err="1">
                <a:latin typeface="Amatic SC"/>
                <a:cs typeface="Times New Roman"/>
              </a:rPr>
              <a:t>chọn</a:t>
            </a:r>
            <a:r>
              <a:rPr lang="vi-VN" sz="2400" b="1" dirty="0">
                <a:latin typeface="Amatic SC"/>
                <a:cs typeface="Times New Roman"/>
              </a:rPr>
              <a:t> </a:t>
            </a:r>
            <a:r>
              <a:rPr lang="vi-VN" sz="2400" b="1" dirty="0" err="1">
                <a:latin typeface="Amatic SC"/>
                <a:cs typeface="Times New Roman"/>
              </a:rPr>
              <a:t>các</a:t>
            </a:r>
            <a:r>
              <a:rPr lang="vi-VN" sz="2400" b="1" dirty="0">
                <a:latin typeface="Amatic SC"/>
                <a:cs typeface="Times New Roman"/>
              </a:rPr>
              <a:t> </a:t>
            </a:r>
            <a:r>
              <a:rPr lang="vi-VN" sz="2400" b="1" dirty="0" err="1">
                <a:latin typeface="Amatic SC"/>
                <a:cs typeface="Times New Roman"/>
              </a:rPr>
              <a:t>dịch</a:t>
            </a:r>
            <a:r>
              <a:rPr lang="vi-VN" sz="2400" b="1" dirty="0">
                <a:latin typeface="Amatic SC"/>
                <a:cs typeface="Times New Roman"/>
              </a:rPr>
              <a:t> </a:t>
            </a:r>
            <a:r>
              <a:rPr lang="vi-VN" sz="2400" b="1" dirty="0" err="1">
                <a:latin typeface="Amatic SC"/>
                <a:cs typeface="Times New Roman"/>
              </a:rPr>
              <a:t>vụ</a:t>
            </a:r>
            <a:r>
              <a:rPr lang="vi-VN" sz="2400" b="1" dirty="0">
                <a:latin typeface="Amatic SC"/>
                <a:cs typeface="Times New Roman"/>
              </a:rPr>
              <a:t> </a:t>
            </a:r>
            <a:r>
              <a:rPr lang="vi-VN" sz="2400" b="1" dirty="0" err="1">
                <a:latin typeface="Amatic SC"/>
                <a:cs typeface="Times New Roman"/>
              </a:rPr>
              <a:t>cần</a:t>
            </a:r>
            <a:r>
              <a:rPr lang="vi-VN" sz="2400" b="1" dirty="0">
                <a:latin typeface="Amatic SC"/>
                <a:cs typeface="Times New Roman"/>
              </a:rPr>
              <a:t> </a:t>
            </a:r>
            <a:r>
              <a:rPr lang="vi-VN" sz="2400" b="1" dirty="0" err="1">
                <a:latin typeface="Amatic SC"/>
                <a:cs typeface="Times New Roman"/>
              </a:rPr>
              <a:t>được</a:t>
            </a:r>
            <a:r>
              <a:rPr lang="vi-VN" sz="2400" b="1" dirty="0">
                <a:latin typeface="Amatic SC"/>
                <a:cs typeface="Times New Roman"/>
              </a:rPr>
              <a:t> </a:t>
            </a:r>
            <a:r>
              <a:rPr lang="vi-VN" sz="2400" b="1" dirty="0" err="1">
                <a:latin typeface="Amatic SC"/>
                <a:cs typeface="Times New Roman"/>
              </a:rPr>
              <a:t>bảo</a:t>
            </a:r>
            <a:r>
              <a:rPr lang="vi-VN" sz="2400" b="1" dirty="0">
                <a:latin typeface="Amatic SC"/>
                <a:cs typeface="Times New Roman"/>
              </a:rPr>
              <a:t> </a:t>
            </a:r>
            <a:r>
              <a:rPr lang="vi-VN" sz="2400" b="1" dirty="0" err="1">
                <a:latin typeface="Amatic SC"/>
                <a:cs typeface="Times New Roman"/>
              </a:rPr>
              <a:t>hành</a:t>
            </a:r>
            <a:r>
              <a:rPr lang="vi-VN" sz="2400" b="1" dirty="0">
                <a:latin typeface="Amatic SC"/>
                <a:cs typeface="Times New Roman"/>
              </a:rPr>
              <a:t>. Trang </a:t>
            </a:r>
            <a:r>
              <a:rPr lang="vi-VN" sz="2400" b="1" dirty="0" err="1">
                <a:latin typeface="Amatic SC"/>
                <a:cs typeface="Times New Roman"/>
              </a:rPr>
              <a:t>bảo</a:t>
            </a:r>
            <a:r>
              <a:rPr lang="vi-VN" sz="2400" b="1" dirty="0">
                <a:latin typeface="Amatic SC"/>
                <a:cs typeface="Times New Roman"/>
              </a:rPr>
              <a:t> </a:t>
            </a:r>
            <a:r>
              <a:rPr lang="vi-VN" sz="2400" b="1" dirty="0" err="1">
                <a:latin typeface="Amatic SC"/>
                <a:cs typeface="Times New Roman"/>
              </a:rPr>
              <a:t>hành</a:t>
            </a:r>
            <a:r>
              <a:rPr lang="vi-VN" sz="2400" b="1" dirty="0">
                <a:latin typeface="Amatic SC"/>
                <a:cs typeface="Times New Roman"/>
              </a:rPr>
              <a:t> </a:t>
            </a:r>
            <a:r>
              <a:rPr lang="vi-VN" sz="2400" b="1" dirty="0" err="1">
                <a:latin typeface="Amatic SC"/>
                <a:cs typeface="Times New Roman"/>
              </a:rPr>
              <a:t>có</a:t>
            </a:r>
            <a:r>
              <a:rPr lang="vi-VN" sz="2400" b="1" dirty="0">
                <a:latin typeface="Amatic SC"/>
                <a:cs typeface="Times New Roman"/>
              </a:rPr>
              <a:t> </a:t>
            </a:r>
            <a:r>
              <a:rPr lang="vi-VN" sz="2400" b="1" dirty="0" err="1">
                <a:latin typeface="Amatic SC"/>
                <a:cs typeface="Times New Roman"/>
              </a:rPr>
              <a:t>một</a:t>
            </a:r>
            <a:r>
              <a:rPr lang="vi-VN" sz="2400" b="1" dirty="0">
                <a:latin typeface="Amatic SC"/>
                <a:cs typeface="Times New Roman"/>
              </a:rPr>
              <a:t> </a:t>
            </a:r>
            <a:r>
              <a:rPr lang="vi-VN" sz="2400" b="1" dirty="0" err="1">
                <a:latin typeface="Amatic SC"/>
                <a:cs typeface="Times New Roman"/>
              </a:rPr>
              <a:t>số</a:t>
            </a:r>
            <a:r>
              <a:rPr lang="vi-VN" sz="2400" b="1" dirty="0">
                <a:latin typeface="Amatic SC"/>
                <a:cs typeface="Times New Roman"/>
              </a:rPr>
              <a:t> </a:t>
            </a:r>
            <a:r>
              <a:rPr lang="vi-VN" sz="2400" b="1" dirty="0" err="1">
                <a:latin typeface="Amatic SC"/>
                <a:cs typeface="Times New Roman"/>
              </a:rPr>
              <a:t>chức</a:t>
            </a:r>
            <a:r>
              <a:rPr lang="vi-VN" sz="2400" b="1" dirty="0">
                <a:latin typeface="Amatic SC"/>
                <a:cs typeface="Times New Roman"/>
              </a:rPr>
              <a:t> năng như </a:t>
            </a:r>
            <a:r>
              <a:rPr lang="vi-VN" sz="2400" b="1" dirty="0" err="1">
                <a:latin typeface="Amatic SC"/>
                <a:cs typeface="Times New Roman"/>
              </a:rPr>
              <a:t>tính</a:t>
            </a:r>
            <a:r>
              <a:rPr lang="vi-VN" sz="2400" b="1" dirty="0">
                <a:latin typeface="Amatic SC"/>
                <a:cs typeface="Times New Roman"/>
              </a:rPr>
              <a:t> </a:t>
            </a:r>
            <a:r>
              <a:rPr lang="vi-VN" sz="2400" b="1" dirty="0" err="1">
                <a:latin typeface="Amatic SC"/>
                <a:cs typeface="Times New Roman"/>
              </a:rPr>
              <a:t>tiền,tạo</a:t>
            </a:r>
            <a:r>
              <a:rPr lang="vi-VN" sz="2400" b="1" dirty="0">
                <a:latin typeface="Amatic SC"/>
                <a:cs typeface="Times New Roman"/>
              </a:rPr>
              <a:t> </a:t>
            </a:r>
            <a:r>
              <a:rPr lang="vi-VN" sz="2400" b="1" dirty="0" err="1">
                <a:latin typeface="Amatic SC"/>
                <a:cs typeface="Times New Roman"/>
              </a:rPr>
              <a:t>mới</a:t>
            </a:r>
            <a:r>
              <a:rPr lang="vi-VN" sz="2400" b="1" dirty="0">
                <a:latin typeface="Amatic SC"/>
                <a:cs typeface="Times New Roman"/>
              </a:rPr>
              <a:t>,  </a:t>
            </a:r>
            <a:r>
              <a:rPr lang="vi-VN" sz="2400" b="1" dirty="0" err="1">
                <a:latin typeface="Amatic SC"/>
                <a:cs typeface="Times New Roman"/>
              </a:rPr>
              <a:t>xuất</a:t>
            </a:r>
            <a:r>
              <a:rPr lang="vi-VN" sz="2400" b="1" dirty="0">
                <a:latin typeface="Amatic SC"/>
                <a:cs typeface="Times New Roman"/>
              </a:rPr>
              <a:t> </a:t>
            </a:r>
            <a:r>
              <a:rPr lang="vi-VN" sz="2400" b="1" dirty="0" err="1">
                <a:latin typeface="Amatic SC"/>
                <a:cs typeface="Times New Roman"/>
              </a:rPr>
              <a:t>hóa</a:t>
            </a:r>
            <a:r>
              <a:rPr lang="vi-VN" sz="2400" b="1" dirty="0">
                <a:latin typeface="Amatic SC"/>
                <a:cs typeface="Times New Roman"/>
              </a:rPr>
              <a:t> đơn. </a:t>
            </a:r>
          </a:p>
        </p:txBody>
      </p:sp>
    </p:spTree>
    <p:extLst>
      <p:ext uri="{BB962C8B-B14F-4D97-AF65-F5344CB8AC3E}">
        <p14:creationId xmlns:p14="http://schemas.microsoft.com/office/powerpoint/2010/main" val="196348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
          <p:cNvSpPr txBox="1">
            <a:spLocks noGrp="1"/>
          </p:cNvSpPr>
          <p:nvPr>
            <p:ph type="ctrTitle"/>
          </p:nvPr>
        </p:nvSpPr>
        <p:spPr>
          <a:xfrm>
            <a:off x="1250885" y="1820375"/>
            <a:ext cx="6534350" cy="1159800"/>
          </a:xfrm>
          <a:prstGeom prst="rect">
            <a:avLst/>
          </a:prstGeom>
          <a:noFill/>
          <a:ln>
            <a:noFill/>
          </a:ln>
        </p:spPr>
        <p:txBody>
          <a:bodyPr spcFirstLastPara="1" wrap="square" lIns="91425" tIns="91425" rIns="91425" bIns="91425" anchor="ctr" anchorCtr="0">
            <a:noAutofit/>
          </a:bodyPr>
          <a:lstStyle/>
          <a:p>
            <a:r>
              <a:rPr lang="vi-VN" sz="4000" b="1" dirty="0"/>
              <a:t>Và sau đây là phần demo code và giao diện</a:t>
            </a:r>
            <a:endParaRPr lang="en" sz="4000" b="1" dirty="0"/>
          </a:p>
        </p:txBody>
      </p:sp>
    </p:spTree>
    <p:extLst>
      <p:ext uri="{BB962C8B-B14F-4D97-AF65-F5344CB8AC3E}">
        <p14:creationId xmlns:p14="http://schemas.microsoft.com/office/powerpoint/2010/main" val="316179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
          <p:cNvSpPr txBox="1">
            <a:spLocks noGrp="1"/>
          </p:cNvSpPr>
          <p:nvPr>
            <p:ph type="ctrTitle"/>
          </p:nvPr>
        </p:nvSpPr>
        <p:spPr>
          <a:xfrm>
            <a:off x="1405052" y="1970048"/>
            <a:ext cx="6214947" cy="136044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6800"/>
              <a:buNone/>
            </a:pPr>
            <a:r>
              <a:rPr lang="vi-VN" b="1" dirty="0"/>
              <a:t>Phần mền bán điện thoại H2t</a:t>
            </a:r>
          </a:p>
        </p:txBody>
      </p:sp>
      <p:sp>
        <p:nvSpPr>
          <p:cNvPr id="2" name="TextBox 1">
            <a:extLst>
              <a:ext uri="{FF2B5EF4-FFF2-40B4-BE49-F238E27FC236}">
                <a16:creationId xmlns:a16="http://schemas.microsoft.com/office/drawing/2014/main" id="{586CC84E-9712-408C-8D70-B3020D3863E4}"/>
              </a:ext>
            </a:extLst>
          </p:cNvPr>
          <p:cNvSpPr txBox="1"/>
          <p:nvPr/>
        </p:nvSpPr>
        <p:spPr>
          <a:xfrm>
            <a:off x="1888274" y="1248936"/>
            <a:ext cx="1274708" cy="369332"/>
          </a:xfrm>
          <a:prstGeom prst="rect">
            <a:avLst/>
          </a:prstGeom>
          <a:noFill/>
        </p:spPr>
        <p:txBody>
          <a:bodyPr wrap="none" rtlCol="0">
            <a:spAutoFit/>
          </a:bodyPr>
          <a:lstStyle/>
          <a:p>
            <a:r>
              <a:rPr lang="vi-VN" sz="1800" dirty="0">
                <a:solidFill>
                  <a:schemeClr val="bg1"/>
                </a:solidFill>
              </a:rPr>
              <a:t>Tên đề tài:</a:t>
            </a:r>
          </a:p>
        </p:txBody>
      </p:sp>
    </p:spTree>
    <p:extLst>
      <p:ext uri="{BB962C8B-B14F-4D97-AF65-F5344CB8AC3E}">
        <p14:creationId xmlns:p14="http://schemas.microsoft.com/office/powerpoint/2010/main" val="22656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
          <p:cNvSpPr txBox="1">
            <a:spLocks noGrp="1"/>
          </p:cNvSpPr>
          <p:nvPr>
            <p:ph type="title"/>
          </p:nvPr>
        </p:nvSpPr>
        <p:spPr>
          <a:xfrm>
            <a:off x="1131750" y="623025"/>
            <a:ext cx="6880500" cy="58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en"/>
              <a:t>Thành viên nhóm</a:t>
            </a:r>
            <a:endParaRPr/>
          </a:p>
        </p:txBody>
      </p:sp>
      <p:sp>
        <p:nvSpPr>
          <p:cNvPr id="1897" name="Google Shape;1897;p2"/>
          <p:cNvSpPr txBox="1"/>
          <p:nvPr/>
        </p:nvSpPr>
        <p:spPr>
          <a:xfrm>
            <a:off x="1592930" y="1200147"/>
            <a:ext cx="2862900" cy="7819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sz="1200" b="0" i="0" u="none" strike="noStrike" cap="none" dirty="0">
                <a:solidFill>
                  <a:srgbClr val="FF0000"/>
                </a:solidFill>
                <a:latin typeface="Merriweather"/>
                <a:ea typeface="Merriweather"/>
                <a:cs typeface="Merriweather"/>
                <a:sym typeface="Merriweather"/>
              </a:rPr>
              <a:t>Nguyễn Minh Hiếu</a:t>
            </a:r>
            <a:endParaRPr dirty="0"/>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03061</a:t>
            </a:r>
            <a:r>
              <a:rPr lang="en" sz="1200"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9</a:t>
            </a:r>
            <a:r>
              <a:rPr lang="en" sz="1200" b="0" i="0" u="none" strike="noStrike" cap="none"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1022</a:t>
            </a:r>
            <a:endParaRPr dirty="0">
              <a:latin typeface="Tahoma" panose="020B0604030504040204" pitchFamily="34" charset="0"/>
              <a:ea typeface="Tahoma" panose="020B0604030504040204" pitchFamily="34" charset="0"/>
              <a:cs typeface="Tahoma" panose="020B0604030504040204" pitchFamily="34" charset="0"/>
            </a:endParaRPr>
          </a:p>
          <a:p>
            <a:pPr marL="0" marR="0" lvl="0" indent="0" algn="l" rtl="0">
              <a:lnSpc>
                <a:spcPct val="100000"/>
              </a:lnSpc>
              <a:spcBef>
                <a:spcPts val="600"/>
              </a:spcBef>
              <a:spcAft>
                <a:spcPts val="0"/>
              </a:spcAft>
              <a:buNone/>
            </a:pPr>
            <a:r>
              <a:rPr lang="en" sz="1200" b="0" i="0" u="none" strike="noStrike" cap="none"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Trưởng nhóm</a:t>
            </a:r>
            <a:endParaRPr sz="1200" b="0" i="0" u="none" strike="noStrike" cap="none"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endParaRPr>
          </a:p>
          <a:p>
            <a:pPr marL="0" marR="0" lvl="0" indent="0" algn="l" rtl="0">
              <a:lnSpc>
                <a:spcPct val="100000"/>
              </a:lnSpc>
              <a:spcBef>
                <a:spcPts val="600"/>
              </a:spcBef>
              <a:spcAft>
                <a:spcPts val="0"/>
              </a:spcAft>
              <a:buNone/>
            </a:pPr>
            <a:endParaRPr sz="1200" b="0" i="0" u="none" strike="noStrike" cap="none" dirty="0">
              <a:solidFill>
                <a:srgbClr val="2C3E50"/>
              </a:solidFill>
              <a:latin typeface="Merriweather"/>
              <a:ea typeface="Merriweather"/>
              <a:cs typeface="Merriweather"/>
              <a:sym typeface="Merriweather"/>
            </a:endParaRPr>
          </a:p>
        </p:txBody>
      </p:sp>
      <p:sp>
        <p:nvSpPr>
          <p:cNvPr id="1898" name="Google Shape;1898;p2"/>
          <p:cNvSpPr txBox="1"/>
          <p:nvPr/>
        </p:nvSpPr>
        <p:spPr>
          <a:xfrm>
            <a:off x="2212248" y="2472543"/>
            <a:ext cx="2988000" cy="7819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sz="1200" b="1" i="0" u="none" strike="noStrike" cap="none" dirty="0">
                <a:solidFill>
                  <a:srgbClr val="F55D4B"/>
                </a:solidFill>
                <a:latin typeface="Merriweather"/>
                <a:ea typeface="Merriweather"/>
                <a:cs typeface="Merriweather"/>
                <a:sym typeface="Merriweather"/>
              </a:rPr>
              <a:t>Đặng Khánh Trình</a:t>
            </a:r>
            <a:endParaRPr sz="1200" b="1" i="0" u="none" strike="noStrike" cap="none" dirty="0">
              <a:solidFill>
                <a:srgbClr val="F55D4B"/>
              </a:solidFill>
              <a:latin typeface="Merriweather"/>
              <a:ea typeface="Merriweather"/>
              <a:cs typeface="Merriweather"/>
              <a:sym typeface="Merriweather"/>
            </a:endParaRPr>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0306191091</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899" name="Google Shape;1899;p2"/>
          <p:cNvSpPr txBox="1"/>
          <p:nvPr/>
        </p:nvSpPr>
        <p:spPr>
          <a:xfrm>
            <a:off x="2886892" y="3515681"/>
            <a:ext cx="1882161" cy="7815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sz="1200" b="1" i="0" u="none" strike="noStrike" cap="none" dirty="0">
                <a:solidFill>
                  <a:srgbClr val="F55D4B"/>
                </a:solidFill>
                <a:latin typeface="Merriweather"/>
                <a:ea typeface="Merriweather"/>
                <a:cs typeface="Merriweather"/>
                <a:sym typeface="Merriweather"/>
              </a:rPr>
              <a:t>Nguyễn Gia Hòa</a:t>
            </a:r>
            <a:endParaRPr dirty="0"/>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0306181026</a:t>
            </a:r>
            <a:endParaRPr sz="1200" b="0"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Merriweather"/>
            </a:endParaRPr>
          </a:p>
          <a:p>
            <a:pPr marL="0" marR="0" lvl="0" indent="0" algn="l" rtl="0">
              <a:lnSpc>
                <a:spcPct val="100000"/>
              </a:lnSpc>
              <a:spcBef>
                <a:spcPts val="1000"/>
              </a:spcBef>
              <a:spcAft>
                <a:spcPts val="0"/>
              </a:spcAft>
              <a:buClr>
                <a:srgbClr val="000000"/>
              </a:buClr>
              <a:buSzPts val="1000"/>
              <a:buFont typeface="Arial"/>
              <a:buNone/>
            </a:pPr>
            <a:endParaRPr sz="1000" b="0" i="0" u="none" strike="noStrike" cap="none" dirty="0">
              <a:solidFill>
                <a:srgbClr val="2C3E50"/>
              </a:solidFill>
              <a:latin typeface="Merriweather"/>
              <a:ea typeface="Merriweather"/>
              <a:cs typeface="Merriweather"/>
              <a:sym typeface="Merriweather"/>
            </a:endParaRPr>
          </a:p>
          <a:p>
            <a:pPr marL="0" marR="0" lvl="0" indent="0" algn="l" rtl="0">
              <a:lnSpc>
                <a:spcPct val="100000"/>
              </a:lnSpc>
              <a:spcBef>
                <a:spcPts val="1000"/>
              </a:spcBef>
              <a:spcAft>
                <a:spcPts val="1000"/>
              </a:spcAft>
              <a:buClr>
                <a:srgbClr val="000000"/>
              </a:buClr>
              <a:buSzPts val="1000"/>
              <a:buFont typeface="Arial"/>
              <a:buNone/>
            </a:pPr>
            <a:endParaRPr sz="1000" b="0" i="0" u="none" strike="noStrike" cap="none" dirty="0">
              <a:solidFill>
                <a:srgbClr val="2C3E50"/>
              </a:solidFill>
              <a:latin typeface="Merriweather"/>
              <a:ea typeface="Merriweather"/>
              <a:cs typeface="Merriweather"/>
              <a:sym typeface="Merriweather"/>
            </a:endParaRPr>
          </a:p>
        </p:txBody>
      </p:sp>
      <p:sp>
        <p:nvSpPr>
          <p:cNvPr id="1900" name="Google Shape;1900;p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pic>
        <p:nvPicPr>
          <p:cNvPr id="1901" name="Google Shape;1901;p2" descr="Employee badge with solid fill"/>
          <p:cNvPicPr preferRelativeResize="0"/>
          <p:nvPr/>
        </p:nvPicPr>
        <p:blipFill rotWithShape="1">
          <a:blip r:embed="rId3">
            <a:alphaModFix/>
          </a:blip>
          <a:srcRect/>
          <a:stretch/>
        </p:blipFill>
        <p:spPr>
          <a:xfrm>
            <a:off x="750499" y="1197993"/>
            <a:ext cx="914400" cy="914400"/>
          </a:xfrm>
          <a:prstGeom prst="rect">
            <a:avLst/>
          </a:prstGeom>
          <a:noFill/>
          <a:ln>
            <a:noFill/>
          </a:ln>
        </p:spPr>
      </p:pic>
      <p:pic>
        <p:nvPicPr>
          <p:cNvPr id="1902" name="Google Shape;1902;p2" descr="Employee badge with solid fill"/>
          <p:cNvPicPr preferRelativeResize="0"/>
          <p:nvPr/>
        </p:nvPicPr>
        <p:blipFill rotWithShape="1">
          <a:blip r:embed="rId3">
            <a:alphaModFix/>
          </a:blip>
          <a:srcRect/>
          <a:stretch/>
        </p:blipFill>
        <p:spPr>
          <a:xfrm>
            <a:off x="1375913" y="2340994"/>
            <a:ext cx="914400" cy="914400"/>
          </a:xfrm>
          <a:prstGeom prst="rect">
            <a:avLst/>
          </a:prstGeom>
          <a:noFill/>
          <a:ln>
            <a:noFill/>
          </a:ln>
        </p:spPr>
      </p:pic>
      <p:pic>
        <p:nvPicPr>
          <p:cNvPr id="1903" name="Google Shape;1903;p2" descr="Employee badge with solid fill"/>
          <p:cNvPicPr preferRelativeResize="0"/>
          <p:nvPr/>
        </p:nvPicPr>
        <p:blipFill rotWithShape="1">
          <a:blip r:embed="rId3">
            <a:alphaModFix/>
          </a:blip>
          <a:srcRect/>
          <a:stretch/>
        </p:blipFill>
        <p:spPr>
          <a:xfrm>
            <a:off x="1979762" y="3386946"/>
            <a:ext cx="914400" cy="914400"/>
          </a:xfrm>
          <a:prstGeom prst="rect">
            <a:avLst/>
          </a:prstGeom>
          <a:noFill/>
          <a:ln>
            <a:noFill/>
          </a:ln>
        </p:spPr>
      </p:pic>
      <p:grpSp>
        <p:nvGrpSpPr>
          <p:cNvPr id="1904" name="Google Shape;1904;p2"/>
          <p:cNvGrpSpPr/>
          <p:nvPr/>
        </p:nvGrpSpPr>
        <p:grpSpPr>
          <a:xfrm>
            <a:off x="3927934" y="1112018"/>
            <a:ext cx="4036590" cy="3713070"/>
            <a:chOff x="2256566" y="677103"/>
            <a:chExt cx="4036590" cy="3713070"/>
          </a:xfrm>
        </p:grpSpPr>
        <p:sp>
          <p:nvSpPr>
            <p:cNvPr id="1905" name="Google Shape;1905;p2"/>
            <p:cNvSpPr/>
            <p:nvPr/>
          </p:nvSpPr>
          <p:spPr>
            <a:xfrm rot="-6596588">
              <a:off x="3726388" y="3510395"/>
              <a:ext cx="771357" cy="771357"/>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rriweather"/>
                <a:ea typeface="Merriweather"/>
                <a:cs typeface="Merriweather"/>
                <a:sym typeface="Merriweather"/>
              </a:endParaRPr>
            </a:p>
          </p:txBody>
        </p:sp>
        <p:sp>
          <p:nvSpPr>
            <p:cNvPr id="1906" name="Google Shape;1906;p2"/>
            <p:cNvSpPr/>
            <p:nvPr/>
          </p:nvSpPr>
          <p:spPr>
            <a:xfrm rot="-6599386">
              <a:off x="2318596" y="1407533"/>
              <a:ext cx="440541" cy="440541"/>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rriweather"/>
                <a:ea typeface="Merriweather"/>
                <a:cs typeface="Merriweather"/>
                <a:sym typeface="Merriweather"/>
              </a:endParaRPr>
            </a:p>
          </p:txBody>
        </p:sp>
        <p:sp>
          <p:nvSpPr>
            <p:cNvPr id="1907" name="Google Shape;1907;p2"/>
            <p:cNvSpPr/>
            <p:nvPr/>
          </p:nvSpPr>
          <p:spPr>
            <a:xfrm rot="-6598839">
              <a:off x="2887641" y="2346984"/>
              <a:ext cx="1199287" cy="1199287"/>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rriweather"/>
                <a:ea typeface="Merriweather"/>
                <a:cs typeface="Merriweather"/>
                <a:sym typeface="Merriweather"/>
              </a:endParaRPr>
            </a:p>
          </p:txBody>
        </p:sp>
        <p:sp>
          <p:nvSpPr>
            <p:cNvPr id="1908" name="Google Shape;1908;p2"/>
            <p:cNvSpPr/>
            <p:nvPr/>
          </p:nvSpPr>
          <p:spPr>
            <a:xfrm rot="-6598620">
              <a:off x="4374916" y="913763"/>
              <a:ext cx="1681581" cy="1681581"/>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rriweather"/>
                <a:ea typeface="Merriweather"/>
                <a:cs typeface="Merriweather"/>
                <a:sym typeface="Merriweather"/>
              </a:endParaRPr>
            </a:p>
          </p:txBody>
        </p:sp>
        <p:sp>
          <p:nvSpPr>
            <p:cNvPr id="1909" name="Google Shape;1909;p2"/>
            <p:cNvSpPr/>
            <p:nvPr/>
          </p:nvSpPr>
          <p:spPr>
            <a:xfrm rot="-6597866">
              <a:off x="2661829" y="2208216"/>
              <a:ext cx="629106" cy="629106"/>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rriweather"/>
                <a:ea typeface="Merriweather"/>
                <a:cs typeface="Merriweather"/>
                <a:sym typeface="Merriweather"/>
              </a:endParaRPr>
            </a:p>
          </p:txBody>
        </p:sp>
        <p:sp>
          <p:nvSpPr>
            <p:cNvPr id="1910" name="Google Shape;1910;p2"/>
            <p:cNvSpPr/>
            <p:nvPr/>
          </p:nvSpPr>
          <p:spPr>
            <a:xfrm rot="-6597701">
              <a:off x="3267625" y="1113818"/>
              <a:ext cx="274172" cy="274172"/>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rriweather"/>
                <a:ea typeface="Merriweather"/>
                <a:cs typeface="Merriweather"/>
                <a:sym typeface="Merriweathe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
          <p:cNvSpPr txBox="1">
            <a:spLocks noGrp="1"/>
          </p:cNvSpPr>
          <p:nvPr>
            <p:ph type="title"/>
          </p:nvPr>
        </p:nvSpPr>
        <p:spPr>
          <a:xfrm>
            <a:off x="693136" y="138009"/>
            <a:ext cx="6880500" cy="58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vi-VN" dirty="0"/>
              <a:t>Công việc</a:t>
            </a:r>
            <a:endParaRPr dirty="0"/>
          </a:p>
        </p:txBody>
      </p:sp>
      <p:sp>
        <p:nvSpPr>
          <p:cNvPr id="1897" name="Google Shape;1897;p2"/>
          <p:cNvSpPr txBox="1"/>
          <p:nvPr/>
        </p:nvSpPr>
        <p:spPr>
          <a:xfrm>
            <a:off x="2701936" y="2697564"/>
            <a:ext cx="2862900" cy="7819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sz="1200" b="0" i="0" u="none" strike="noStrike" cap="none" dirty="0">
                <a:solidFill>
                  <a:srgbClr val="FF0000"/>
                </a:solidFill>
                <a:latin typeface="Merriweather"/>
                <a:ea typeface="Merriweather"/>
                <a:cs typeface="Merriweather"/>
                <a:sym typeface="Merriweather"/>
              </a:rPr>
              <a:t>Nguyễn Minh Hiếu</a:t>
            </a:r>
            <a:endParaRPr dirty="0"/>
          </a:p>
          <a:p>
            <a:pPr marL="0" marR="0" lvl="0" indent="0" algn="l" rtl="0">
              <a:lnSpc>
                <a:spcPct val="100000"/>
              </a:lnSpc>
              <a:spcBef>
                <a:spcPts val="600"/>
              </a:spcBef>
              <a:spcAft>
                <a:spcPts val="0"/>
              </a:spcAft>
              <a:buNone/>
            </a:pPr>
            <a:endParaRPr sz="1200" b="0" i="0" u="none" strike="noStrike" cap="none" dirty="0">
              <a:solidFill>
                <a:srgbClr val="2C3E50"/>
              </a:solidFill>
              <a:latin typeface="Merriweather"/>
              <a:ea typeface="Merriweather"/>
              <a:cs typeface="Merriweather"/>
              <a:sym typeface="Merriweather"/>
            </a:endParaRPr>
          </a:p>
        </p:txBody>
      </p:sp>
      <p:sp>
        <p:nvSpPr>
          <p:cNvPr id="1899" name="Google Shape;1899;p2"/>
          <p:cNvSpPr txBox="1"/>
          <p:nvPr/>
        </p:nvSpPr>
        <p:spPr>
          <a:xfrm>
            <a:off x="2285653" y="1513958"/>
            <a:ext cx="3498113" cy="7815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sz="1200" b="1" i="0" u="none" strike="noStrike" cap="none" dirty="0">
                <a:solidFill>
                  <a:srgbClr val="F55D4B"/>
                </a:solidFill>
                <a:latin typeface="Merriweather"/>
                <a:ea typeface="Merriweather"/>
                <a:cs typeface="Merriweather"/>
                <a:sym typeface="Merriweather"/>
              </a:rPr>
              <a:t>Nguyễn Gia Hòa</a:t>
            </a:r>
            <a:endParaRPr dirty="0"/>
          </a:p>
          <a:p>
            <a:pPr marL="0" marR="0" lvl="0" indent="0" algn="l" rtl="0">
              <a:lnSpc>
                <a:spcPct val="100000"/>
              </a:lnSpc>
              <a:spcBef>
                <a:spcPts val="600"/>
              </a:spcBef>
              <a:spcAft>
                <a:spcPts val="0"/>
              </a:spcAft>
              <a:buClr>
                <a:srgbClr val="000000"/>
              </a:buClr>
              <a:buSzPts val="1200"/>
              <a:buFont typeface="Arial"/>
              <a:buNone/>
            </a:pPr>
            <a:r>
              <a:rPr lang="vi-VN" sz="1200" b="0"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Merriweather"/>
              </a:rPr>
              <a:t>Thống kê, bảo trì , viết báo cáo, quay video</a:t>
            </a:r>
            <a:endParaRPr sz="1200" b="0"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Merriweather"/>
            </a:endParaRPr>
          </a:p>
          <a:p>
            <a:pPr marL="0" marR="0" lvl="0" indent="0" algn="l" rtl="0">
              <a:lnSpc>
                <a:spcPct val="100000"/>
              </a:lnSpc>
              <a:spcBef>
                <a:spcPts val="1000"/>
              </a:spcBef>
              <a:spcAft>
                <a:spcPts val="0"/>
              </a:spcAft>
              <a:buClr>
                <a:srgbClr val="000000"/>
              </a:buClr>
              <a:buSzPts val="1000"/>
              <a:buFont typeface="Arial"/>
              <a:buNone/>
            </a:pPr>
            <a:endParaRPr sz="1000" b="0" i="0" u="none" strike="noStrike" cap="none" dirty="0">
              <a:solidFill>
                <a:srgbClr val="2C3E50"/>
              </a:solidFill>
              <a:latin typeface="Merriweather"/>
              <a:ea typeface="Merriweather"/>
              <a:cs typeface="Merriweather"/>
              <a:sym typeface="Merriweather"/>
            </a:endParaRPr>
          </a:p>
          <a:p>
            <a:pPr marL="0" marR="0" lvl="0" indent="0" algn="l" rtl="0">
              <a:lnSpc>
                <a:spcPct val="100000"/>
              </a:lnSpc>
              <a:spcBef>
                <a:spcPts val="1000"/>
              </a:spcBef>
              <a:spcAft>
                <a:spcPts val="1000"/>
              </a:spcAft>
              <a:buClr>
                <a:srgbClr val="000000"/>
              </a:buClr>
              <a:buSzPts val="1000"/>
              <a:buFont typeface="Arial"/>
              <a:buNone/>
            </a:pPr>
            <a:endParaRPr sz="1000" b="0" i="0" u="none" strike="noStrike" cap="none" dirty="0">
              <a:solidFill>
                <a:srgbClr val="2C3E50"/>
              </a:solidFill>
              <a:latin typeface="Merriweather"/>
              <a:ea typeface="Merriweather"/>
              <a:cs typeface="Merriweather"/>
              <a:sym typeface="Merriweather"/>
            </a:endParaRPr>
          </a:p>
        </p:txBody>
      </p:sp>
      <p:sp>
        <p:nvSpPr>
          <p:cNvPr id="1900" name="Google Shape;1900;p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pic>
        <p:nvPicPr>
          <p:cNvPr id="1901" name="Google Shape;1901;p2" descr="Employee badge with solid fill"/>
          <p:cNvPicPr preferRelativeResize="0"/>
          <p:nvPr/>
        </p:nvPicPr>
        <p:blipFill rotWithShape="1">
          <a:blip r:embed="rId3">
            <a:alphaModFix/>
          </a:blip>
          <a:srcRect/>
          <a:stretch/>
        </p:blipFill>
        <p:spPr>
          <a:xfrm>
            <a:off x="1816636" y="2447302"/>
            <a:ext cx="914400" cy="914400"/>
          </a:xfrm>
          <a:prstGeom prst="rect">
            <a:avLst/>
          </a:prstGeom>
          <a:noFill/>
          <a:ln>
            <a:noFill/>
          </a:ln>
        </p:spPr>
      </p:pic>
      <p:sp>
        <p:nvSpPr>
          <p:cNvPr id="17" name="Google Shape;1898;p2">
            <a:extLst>
              <a:ext uri="{FF2B5EF4-FFF2-40B4-BE49-F238E27FC236}">
                <a16:creationId xmlns:a16="http://schemas.microsoft.com/office/drawing/2014/main" id="{3FB9E90F-F2A2-487B-8865-2696EC2170A9}"/>
              </a:ext>
            </a:extLst>
          </p:cNvPr>
          <p:cNvSpPr txBox="1"/>
          <p:nvPr/>
        </p:nvSpPr>
        <p:spPr>
          <a:xfrm>
            <a:off x="1630884" y="474254"/>
            <a:ext cx="2988000" cy="7819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en" sz="1200" b="1" i="0" u="none" strike="noStrike" cap="none" dirty="0">
                <a:solidFill>
                  <a:srgbClr val="F55D4B"/>
                </a:solidFill>
                <a:latin typeface="Merriweather"/>
                <a:ea typeface="Merriweather"/>
                <a:cs typeface="Merriweather"/>
                <a:sym typeface="Merriweather"/>
              </a:rPr>
              <a:t>Đặng Khánh Trình</a:t>
            </a:r>
          </a:p>
          <a:p>
            <a:pPr marL="0" marR="0" lvl="0" indent="0" algn="l" rtl="0">
              <a:lnSpc>
                <a:spcPct val="100000"/>
              </a:lnSpc>
              <a:spcBef>
                <a:spcPts val="600"/>
              </a:spcBef>
              <a:spcAft>
                <a:spcPts val="0"/>
              </a:spcAft>
              <a:buClr>
                <a:srgbClr val="000000"/>
              </a:buClr>
              <a:buSzPts val="1200"/>
              <a:buFont typeface="Arial"/>
              <a:buNone/>
            </a:pPr>
            <a:r>
              <a:rPr lang="vi-VN" sz="1200" dirty="0">
                <a:solidFill>
                  <a:srgbClr val="2C3E50"/>
                </a:solidFill>
                <a:latin typeface="Tahoma" panose="020B0604030504040204" pitchFamily="34" charset="0"/>
                <a:ea typeface="Tahoma" panose="020B0604030504040204" pitchFamily="34" charset="0"/>
                <a:cs typeface="Tahoma" panose="020B0604030504040204" pitchFamily="34" charset="0"/>
                <a:sym typeface="Merriweather"/>
              </a:rPr>
              <a:t>Không làm </a:t>
            </a:r>
            <a:endParaRPr lang="en" dirty="0">
              <a:latin typeface="Tahoma" panose="020B0604030504040204" pitchFamily="34" charset="0"/>
              <a:ea typeface="Tahoma" panose="020B0604030504040204" pitchFamily="34" charset="0"/>
              <a:cs typeface="Tahoma" panose="020B0604030504040204" pitchFamily="34" charset="0"/>
            </a:endParaRPr>
          </a:p>
        </p:txBody>
      </p:sp>
      <p:pic>
        <p:nvPicPr>
          <p:cNvPr id="18" name="Google Shape;1902;p2" descr="Employee badge with solid fill">
            <a:extLst>
              <a:ext uri="{FF2B5EF4-FFF2-40B4-BE49-F238E27FC236}">
                <a16:creationId xmlns:a16="http://schemas.microsoft.com/office/drawing/2014/main" id="{A42B2DA8-CEA7-4B3D-B64F-1F6EC34402F9}"/>
              </a:ext>
            </a:extLst>
          </p:cNvPr>
          <p:cNvPicPr preferRelativeResize="0"/>
          <p:nvPr/>
        </p:nvPicPr>
        <p:blipFill rotWithShape="1">
          <a:blip r:embed="rId3">
            <a:alphaModFix/>
          </a:blip>
          <a:srcRect/>
          <a:stretch/>
        </p:blipFill>
        <p:spPr>
          <a:xfrm>
            <a:off x="794549" y="342705"/>
            <a:ext cx="914400" cy="914400"/>
          </a:xfrm>
          <a:prstGeom prst="rect">
            <a:avLst/>
          </a:prstGeom>
          <a:noFill/>
          <a:ln>
            <a:noFill/>
          </a:ln>
        </p:spPr>
      </p:pic>
      <p:pic>
        <p:nvPicPr>
          <p:cNvPr id="19" name="Google Shape;1903;p2" descr="Employee badge with solid fill">
            <a:extLst>
              <a:ext uri="{FF2B5EF4-FFF2-40B4-BE49-F238E27FC236}">
                <a16:creationId xmlns:a16="http://schemas.microsoft.com/office/drawing/2014/main" id="{EDEFE2D2-F466-41C4-BB3D-ADFE7EEC964A}"/>
              </a:ext>
            </a:extLst>
          </p:cNvPr>
          <p:cNvPicPr preferRelativeResize="0"/>
          <p:nvPr/>
        </p:nvPicPr>
        <p:blipFill rotWithShape="1">
          <a:blip r:embed="rId3">
            <a:alphaModFix/>
          </a:blip>
          <a:srcRect/>
          <a:stretch/>
        </p:blipFill>
        <p:spPr>
          <a:xfrm>
            <a:off x="1398398" y="1388657"/>
            <a:ext cx="914400" cy="914400"/>
          </a:xfrm>
          <a:prstGeom prst="rect">
            <a:avLst/>
          </a:prstGeom>
          <a:noFill/>
          <a:ln>
            <a:noFill/>
          </a:ln>
        </p:spPr>
      </p:pic>
      <p:pic>
        <p:nvPicPr>
          <p:cNvPr id="4" name="Picture 3">
            <a:extLst>
              <a:ext uri="{FF2B5EF4-FFF2-40B4-BE49-F238E27FC236}">
                <a16:creationId xmlns:a16="http://schemas.microsoft.com/office/drawing/2014/main" id="{E59F9A78-1C30-4D85-B983-6A9C201F3ED9}"/>
              </a:ext>
            </a:extLst>
          </p:cNvPr>
          <p:cNvPicPr>
            <a:picLocks noChangeAspect="1"/>
          </p:cNvPicPr>
          <p:nvPr/>
        </p:nvPicPr>
        <p:blipFill>
          <a:blip r:embed="rId4"/>
          <a:stretch>
            <a:fillRect/>
          </a:stretch>
        </p:blipFill>
        <p:spPr>
          <a:xfrm>
            <a:off x="801897" y="2560785"/>
            <a:ext cx="7947103" cy="995896"/>
          </a:xfrm>
          <a:prstGeom prst="rect">
            <a:avLst/>
          </a:prstGeom>
        </p:spPr>
      </p:pic>
      <p:pic>
        <p:nvPicPr>
          <p:cNvPr id="1028" name="Picture 4">
            <a:extLst>
              <a:ext uri="{FF2B5EF4-FFF2-40B4-BE49-F238E27FC236}">
                <a16:creationId xmlns:a16="http://schemas.microsoft.com/office/drawing/2014/main" id="{3B155EB2-53E7-425A-A256-EBB1007C11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966"/>
            <a:ext cx="9300117" cy="552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0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
          <p:cNvSpPr txBox="1">
            <a:spLocks noGrp="1"/>
          </p:cNvSpPr>
          <p:nvPr>
            <p:ph type="title"/>
          </p:nvPr>
        </p:nvSpPr>
        <p:spPr>
          <a:xfrm>
            <a:off x="633662" y="1357209"/>
            <a:ext cx="6880500" cy="58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vi-VN" sz="4000" dirty="0"/>
              <a:t>GIẢNg viên hướng dẫn</a:t>
            </a:r>
            <a:endParaRPr sz="4000" dirty="0"/>
          </a:p>
        </p:txBody>
      </p:sp>
      <p:sp>
        <p:nvSpPr>
          <p:cNvPr id="1900" name="Google Shape;1900;p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sp>
        <p:nvSpPr>
          <p:cNvPr id="17" name="Google Shape;1898;p2">
            <a:extLst>
              <a:ext uri="{FF2B5EF4-FFF2-40B4-BE49-F238E27FC236}">
                <a16:creationId xmlns:a16="http://schemas.microsoft.com/office/drawing/2014/main" id="{3FB9E90F-F2A2-487B-8865-2696EC2170A9}"/>
              </a:ext>
            </a:extLst>
          </p:cNvPr>
          <p:cNvSpPr txBox="1"/>
          <p:nvPr/>
        </p:nvSpPr>
        <p:spPr>
          <a:xfrm>
            <a:off x="3337028" y="2852486"/>
            <a:ext cx="2721802" cy="58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r>
              <a:rPr lang="vi-VN" sz="2400" b="1" i="0" u="none" strike="noStrike" dirty="0">
                <a:solidFill>
                  <a:srgbClr val="000000"/>
                </a:solidFill>
                <a:effectLst/>
                <a:latin typeface="Times New Roman" panose="02020603050405020304" pitchFamily="18" charset="0"/>
              </a:rPr>
              <a:t>Trần Quang Khải</a:t>
            </a:r>
            <a:endParaRPr lang="en" sz="1800" dirty="0">
              <a:latin typeface="Tahoma" panose="020B0604030504040204" pitchFamily="34" charset="0"/>
              <a:ea typeface="Tahoma" panose="020B0604030504040204" pitchFamily="34" charset="0"/>
              <a:cs typeface="Tahoma" panose="020B0604030504040204" pitchFamily="34" charset="0"/>
            </a:endParaRPr>
          </a:p>
        </p:txBody>
      </p:sp>
      <p:pic>
        <p:nvPicPr>
          <p:cNvPr id="18" name="Google Shape;1902;p2" descr="Employee badge with solid fill">
            <a:extLst>
              <a:ext uri="{FF2B5EF4-FFF2-40B4-BE49-F238E27FC236}">
                <a16:creationId xmlns:a16="http://schemas.microsoft.com/office/drawing/2014/main" id="{A42B2DA8-CEA7-4B3D-B64F-1F6EC34402F9}"/>
              </a:ext>
            </a:extLst>
          </p:cNvPr>
          <p:cNvPicPr preferRelativeResize="0"/>
          <p:nvPr/>
        </p:nvPicPr>
        <p:blipFill rotWithShape="1">
          <a:blip r:embed="rId3">
            <a:alphaModFix/>
          </a:blip>
          <a:srcRect/>
          <a:stretch/>
        </p:blipFill>
        <p:spPr>
          <a:xfrm>
            <a:off x="2422628" y="2686736"/>
            <a:ext cx="914400" cy="914400"/>
          </a:xfrm>
          <a:prstGeom prst="rect">
            <a:avLst/>
          </a:prstGeom>
          <a:noFill/>
          <a:ln>
            <a:noFill/>
          </a:ln>
        </p:spPr>
      </p:pic>
    </p:spTree>
    <p:extLst>
      <p:ext uri="{BB962C8B-B14F-4D97-AF65-F5344CB8AC3E}">
        <p14:creationId xmlns:p14="http://schemas.microsoft.com/office/powerpoint/2010/main" val="385849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2"/>
          <p:cNvSpPr txBox="1">
            <a:spLocks noGrp="1"/>
          </p:cNvSpPr>
          <p:nvPr>
            <p:ph type="title"/>
          </p:nvPr>
        </p:nvSpPr>
        <p:spPr>
          <a:xfrm>
            <a:off x="804648" y="895184"/>
            <a:ext cx="6880500" cy="582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600"/>
              <a:buNone/>
            </a:pPr>
            <a:r>
              <a:rPr lang="vi-VN" sz="5400" dirty="0"/>
              <a:t>Lời cản ơn</a:t>
            </a:r>
            <a:endParaRPr sz="5400" dirty="0"/>
          </a:p>
        </p:txBody>
      </p:sp>
      <p:sp>
        <p:nvSpPr>
          <p:cNvPr id="1900" name="Google Shape;1900;p2"/>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sp>
        <p:nvSpPr>
          <p:cNvPr id="2" name="TextBox 1">
            <a:extLst>
              <a:ext uri="{FF2B5EF4-FFF2-40B4-BE49-F238E27FC236}">
                <a16:creationId xmlns:a16="http://schemas.microsoft.com/office/drawing/2014/main" id="{6362F758-E67B-4414-9A0E-7E93A5710B88}"/>
              </a:ext>
            </a:extLst>
          </p:cNvPr>
          <p:cNvSpPr txBox="1"/>
          <p:nvPr/>
        </p:nvSpPr>
        <p:spPr>
          <a:xfrm>
            <a:off x="713472" y="1857918"/>
            <a:ext cx="7828362" cy="2390398"/>
          </a:xfrm>
          <a:prstGeom prst="rect">
            <a:avLst/>
          </a:prstGeom>
          <a:noFill/>
        </p:spPr>
        <p:txBody>
          <a:bodyPr wrap="square" rtlCol="0">
            <a:spAutoFit/>
          </a:bodyPr>
          <a:lstStyle/>
          <a:p>
            <a:pPr indent="457200" rtl="0">
              <a:spcBef>
                <a:spcPts val="0"/>
              </a:spcBef>
              <a:spcAft>
                <a:spcPts val="800"/>
              </a:spcAft>
            </a:pPr>
            <a:r>
              <a:rPr lang="vi-VN" sz="1800" b="0" i="0" u="none" strike="noStrike" dirty="0">
                <a:solidFill>
                  <a:srgbClr val="000000"/>
                </a:solidFill>
                <a:effectLst/>
                <a:latin typeface="Times New Roman" panose="02020603050405020304" pitchFamily="18" charset="0"/>
              </a:rPr>
              <a:t>Lời đầu tiên em xin gửi lời cảm ơn đến những người đã góp công sức vào ý tưởng vào đồ án này. </a:t>
            </a:r>
            <a:r>
              <a:rPr lang="vi-VN" sz="1800" dirty="0">
                <a:latin typeface="Times New Roman" panose="02020603050405020304" pitchFamily="18" charset="0"/>
              </a:rPr>
              <a:t>V</a:t>
            </a:r>
            <a:r>
              <a:rPr lang="vi-VN" sz="1800" b="0" i="0" u="none" strike="noStrike" dirty="0">
                <a:solidFill>
                  <a:srgbClr val="000000"/>
                </a:solidFill>
                <a:effectLst/>
                <a:latin typeface="Times New Roman" panose="02020603050405020304" pitchFamily="18" charset="0"/>
              </a:rPr>
              <a:t>à đặc biệt hơn nữa, em xin cảm ơn thầy Trần Quang Khải đã hỗ trợ cho nhóm em hết mình. Vì kiến thức còn hạn chế, trong quá trình làm đồ án không tránh khỏi sai sót và khuyết điểm, nhưng nhờ có sự đóng góp ý kiến của thầy mà đồ án của nhóm em chỉnh chu và hoàn thiện hơn hoàn thiện hơn.</a:t>
            </a:r>
            <a:endParaRPr lang="vi-VN" b="0" dirty="0">
              <a:effectLst/>
            </a:endParaRPr>
          </a:p>
          <a:p>
            <a:pPr marL="1371600" indent="457200" rtl="0">
              <a:spcBef>
                <a:spcPts val="0"/>
              </a:spcBef>
              <a:spcAft>
                <a:spcPts val="800"/>
              </a:spcAft>
            </a:pPr>
            <a:r>
              <a:rPr lang="vi-VN" sz="1800" b="0" i="1" u="none" strike="noStrike" dirty="0">
                <a:solidFill>
                  <a:srgbClr val="000000"/>
                </a:solidFill>
                <a:effectLst/>
                <a:latin typeface="Times New Roman" panose="02020603050405020304" pitchFamily="18" charset="0"/>
              </a:rPr>
              <a:t>                                                   Xin chân thành cảm ơn!</a:t>
            </a:r>
            <a:endParaRPr lang="vi-VN" b="0" dirty="0">
              <a:effectLst/>
            </a:endParaRPr>
          </a:p>
          <a:p>
            <a:br>
              <a:rPr lang="vi-VN" dirty="0"/>
            </a:br>
            <a:endParaRPr lang="vi-VN" dirty="0"/>
          </a:p>
        </p:txBody>
      </p:sp>
    </p:spTree>
    <p:extLst>
      <p:ext uri="{BB962C8B-B14F-4D97-AF65-F5344CB8AC3E}">
        <p14:creationId xmlns:p14="http://schemas.microsoft.com/office/powerpoint/2010/main" val="132125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
          <p:cNvSpPr txBox="1">
            <a:spLocks noGrp="1"/>
          </p:cNvSpPr>
          <p:nvPr>
            <p:ph type="ctrTitle"/>
          </p:nvPr>
        </p:nvSpPr>
        <p:spPr>
          <a:xfrm>
            <a:off x="1503960" y="2328451"/>
            <a:ext cx="60282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b="1" dirty="0"/>
              <a:t>1.</a:t>
            </a:r>
            <a:endParaRPr lang="vi-VN" b="1" dirty="0"/>
          </a:p>
          <a:p>
            <a:pPr marL="0" lvl="0" indent="0" algn="ctr" rtl="0">
              <a:lnSpc>
                <a:spcPct val="100000"/>
              </a:lnSpc>
              <a:spcBef>
                <a:spcPts val="0"/>
              </a:spcBef>
              <a:spcAft>
                <a:spcPts val="0"/>
              </a:spcAft>
              <a:buClr>
                <a:schemeClr val="lt1"/>
              </a:buClr>
              <a:buSzPts val="5200"/>
              <a:buNone/>
            </a:pPr>
            <a:r>
              <a:rPr lang="en" b="1" dirty="0" err="1"/>
              <a:t>Giới</a:t>
            </a:r>
            <a:r>
              <a:rPr lang="en" b="1" dirty="0"/>
              <a:t> </a:t>
            </a:r>
            <a:r>
              <a:rPr lang="en" b="1" dirty="0" err="1"/>
              <a:t>thiệu</a:t>
            </a:r>
            <a:r>
              <a:rPr lang="en" b="1" dirty="0"/>
              <a:t> </a:t>
            </a:r>
            <a:r>
              <a:rPr lang="en" b="1" dirty="0" err="1"/>
              <a:t>sơ</a:t>
            </a:r>
            <a:r>
              <a:rPr lang="en" b="1" dirty="0"/>
              <a:t> </a:t>
            </a:r>
            <a:r>
              <a:rPr lang="en" b="1" dirty="0" err="1"/>
              <a:t>lược</a:t>
            </a:r>
            <a:r>
              <a:rPr lang="en" b="1" dirty="0"/>
              <a:t> </a:t>
            </a:r>
            <a:r>
              <a:rPr lang="en" b="1" dirty="0" err="1"/>
              <a:t>về</a:t>
            </a:r>
            <a:r>
              <a:rPr lang="en" b="1" dirty="0"/>
              <a:t> </a:t>
            </a:r>
            <a:r>
              <a:rPr lang="en" b="1" dirty="0" err="1"/>
              <a:t>cơ</a:t>
            </a:r>
            <a:r>
              <a:rPr lang="en" b="1" dirty="0"/>
              <a:t> </a:t>
            </a:r>
            <a:r>
              <a:rPr lang="en" b="1" dirty="0" err="1"/>
              <a:t>sở</a:t>
            </a:r>
            <a:r>
              <a:rPr lang="en" b="1" dirty="0"/>
              <a:t> </a:t>
            </a:r>
            <a:r>
              <a:rPr lang="en" b="1" dirty="0" err="1"/>
              <a:t>dữ</a:t>
            </a:r>
            <a:r>
              <a:rPr lang="en" b="1" dirty="0"/>
              <a:t> </a:t>
            </a:r>
            <a:r>
              <a:rPr lang="en" b="1" dirty="0" err="1"/>
              <a:t>liệu</a:t>
            </a:r>
            <a:endParaRPr b="1" dirty="0" err="1"/>
          </a:p>
        </p:txBody>
      </p:sp>
      <p:sp>
        <p:nvSpPr>
          <p:cNvPr id="1923" name="Google Shape;1923;p4"/>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pic>
        <p:nvPicPr>
          <p:cNvPr id="3" name="Hình ảnh 3">
            <a:extLst>
              <a:ext uri="{FF2B5EF4-FFF2-40B4-BE49-F238E27FC236}">
                <a16:creationId xmlns:a16="http://schemas.microsoft.com/office/drawing/2014/main" id="{BDE575BD-FF94-406B-AFAD-48B3C9A1684A}"/>
              </a:ext>
            </a:extLst>
          </p:cNvPr>
          <p:cNvPicPr>
            <a:picLocks noChangeAspect="1"/>
          </p:cNvPicPr>
          <p:nvPr/>
        </p:nvPicPr>
        <p:blipFill>
          <a:blip r:embed="rId3"/>
          <a:stretch>
            <a:fillRect/>
          </a:stretch>
        </p:blipFill>
        <p:spPr>
          <a:xfrm>
            <a:off x="40976" y="86989"/>
            <a:ext cx="9115963" cy="5098918"/>
          </a:xfrm>
          <a:prstGeom prst="rect">
            <a:avLst/>
          </a:prstGeom>
        </p:spPr>
      </p:pic>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853</Words>
  <Application>Microsoft Office PowerPoint</Application>
  <PresentationFormat>On-screen Show (16:9)</PresentationFormat>
  <Paragraphs>82</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Amatic SC</vt:lpstr>
      <vt:lpstr>Arial</vt:lpstr>
      <vt:lpstr>Tahoma</vt:lpstr>
      <vt:lpstr>Merriweather</vt:lpstr>
      <vt:lpstr>Times New Roman</vt:lpstr>
      <vt:lpstr>Nathaniel template</vt:lpstr>
      <vt:lpstr>Xin chào thầy và các bạn</vt:lpstr>
      <vt:lpstr>Đồ án lập trình Window</vt:lpstr>
      <vt:lpstr>Phần mền bán điện thoại H2t</vt:lpstr>
      <vt:lpstr>Thành viên nhóm</vt:lpstr>
      <vt:lpstr>Công việc</vt:lpstr>
      <vt:lpstr>GIẢNg viên hướng dẫn</vt:lpstr>
      <vt:lpstr>Lời cản ơn</vt:lpstr>
      <vt:lpstr>1. Giới thiệu sơ lược về cơ sở dữ liệu</vt:lpstr>
      <vt:lpstr>PowerPoint Presentation</vt:lpstr>
      <vt:lpstr>2. Các chức năng muốn hướng đến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Và sau đây là phần demo code và giao diện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Xin chào thầy và các bạn</dc:title>
  <cp:lastModifiedBy>hieu nguyen</cp:lastModifiedBy>
  <cp:revision>199</cp:revision>
  <dcterms:modified xsi:type="dcterms:W3CDTF">2021-06-06T07:03:21Z</dcterms:modified>
</cp:coreProperties>
</file>