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29" autoAdjust="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8908-0C14-4992-9637-D3EE3DBD5F98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B2A-5CE9-4498-9639-C0D19433F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8908-0C14-4992-9637-D3EE3DBD5F98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B2A-5CE9-4498-9639-C0D19433F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8908-0C14-4992-9637-D3EE3DBD5F98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B2A-5CE9-4498-9639-C0D19433F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8908-0C14-4992-9637-D3EE3DBD5F98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B2A-5CE9-4498-9639-C0D19433F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8908-0C14-4992-9637-D3EE3DBD5F98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B2A-5CE9-4498-9639-C0D19433F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8908-0C14-4992-9637-D3EE3DBD5F98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B2A-5CE9-4498-9639-C0D19433F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8908-0C14-4992-9637-D3EE3DBD5F98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B2A-5CE9-4498-9639-C0D19433F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8908-0C14-4992-9637-D3EE3DBD5F98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B2A-5CE9-4498-9639-C0D19433F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8908-0C14-4992-9637-D3EE3DBD5F98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B2A-5CE9-4498-9639-C0D19433F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8908-0C14-4992-9637-D3EE3DBD5F98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B2A-5CE9-4498-9639-C0D19433F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8908-0C14-4992-9637-D3EE3DBD5F98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B2A-5CE9-4498-9639-C0D19433F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8908-0C14-4992-9637-D3EE3DBD5F98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8CB2A-5CE9-4498-9639-C0D19433F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72142668-1508213334000-bachkhoa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304819" cy="2666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2362200" y="1828800"/>
            <a:ext cx="4504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Project THCSDL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5400" y="3352800"/>
            <a:ext cx="6992590" cy="518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Đề</a:t>
            </a:r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tài</a:t>
            </a:r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 </a:t>
            </a:r>
            <a:r>
              <a:rPr lang="en-US" sz="28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Quản</a:t>
            </a:r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lý</a:t>
            </a:r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thông</a:t>
            </a:r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tin </a:t>
            </a:r>
            <a:r>
              <a:rPr lang="en-US" sz="28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giải</a:t>
            </a:r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bóng</a:t>
            </a:r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đá</a:t>
            </a:r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NHA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4343400"/>
            <a:ext cx="746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Sinh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viên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thực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hiện</a:t>
            </a:r>
            <a:r>
              <a:rPr lang="en-US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Nguyễn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Trí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Hiếu</a:t>
            </a:r>
            <a:r>
              <a:rPr lang="en-US" b="1" dirty="0" smtClean="0">
                <a:solidFill>
                  <a:schemeClr val="bg1"/>
                </a:solidFill>
              </a:rPr>
              <a:t> (NT)   20166110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Hoàng</a:t>
            </a:r>
            <a:r>
              <a:rPr lang="en-US" b="1" dirty="0" smtClean="0">
                <a:solidFill>
                  <a:schemeClr val="bg1"/>
                </a:solidFill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</a:rPr>
              <a:t>Đình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Hinh</a:t>
            </a:r>
            <a:r>
              <a:rPr lang="en-US" b="1" dirty="0" smtClean="0">
                <a:solidFill>
                  <a:schemeClr val="bg1"/>
                </a:solidFill>
              </a:rPr>
              <a:t>         20166078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Hoàng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Gia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Bảo</a:t>
            </a:r>
            <a:r>
              <a:rPr lang="en-US" b="1" dirty="0" smtClean="0">
                <a:solidFill>
                  <a:schemeClr val="bg1"/>
                </a:solidFill>
              </a:rPr>
              <a:t>              20160322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en-US" b="1" dirty="0" err="1" smtClean="0">
                <a:solidFill>
                  <a:schemeClr val="bg1"/>
                </a:solidFill>
              </a:rPr>
              <a:t>Giảng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viên:Ts.Nguyễn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Thị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Oanh</a:t>
            </a:r>
            <a:endParaRPr lang="en-US" b="1" dirty="0" smtClean="0">
              <a:solidFill>
                <a:schemeClr val="bg1"/>
              </a:solidFill>
            </a:endParaRPr>
          </a:p>
          <a:p>
            <a:pPr algn="r"/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Hà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Nội</a:t>
            </a:r>
            <a:r>
              <a:rPr lang="en-US" b="1" dirty="0" smtClean="0">
                <a:solidFill>
                  <a:schemeClr val="bg1"/>
                </a:solidFill>
              </a:rPr>
              <a:t> -11/1/2018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HCSD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43000"/>
            <a:ext cx="9372600" cy="5715000"/>
          </a:xfrm>
        </p:spPr>
      </p:pic>
      <p:sp>
        <p:nvSpPr>
          <p:cNvPr id="6" name="Rectangle 5"/>
          <p:cNvSpPr/>
          <p:nvPr/>
        </p:nvSpPr>
        <p:spPr>
          <a:xfrm>
            <a:off x="533400" y="228600"/>
            <a:ext cx="72008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3. </a:t>
            </a:r>
            <a:r>
              <a:rPr lang="en-US" sz="32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Mô</a:t>
            </a:r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2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hình</a:t>
            </a:r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2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thực</a:t>
            </a:r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2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thể</a:t>
            </a:r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- </a:t>
            </a:r>
            <a:r>
              <a:rPr lang="en-US" sz="3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Liên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kết</a:t>
            </a:r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 e – r )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32004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59436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58674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32004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2672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04800"/>
            <a:ext cx="50497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III. </a:t>
            </a:r>
            <a:r>
              <a:rPr lang="en-US" sz="4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Thiết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4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kế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4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giao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4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diện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143000"/>
            <a:ext cx="30926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Giao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diện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trang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chủ</a:t>
            </a:r>
            <a:endParaRPr 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6" name="Picture 5" descr="homep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9144000" cy="4518448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shot from 2019-01-11 02-29-2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80656"/>
            <a:ext cx="9143999" cy="4939144"/>
          </a:xfrm>
        </p:spPr>
      </p:pic>
      <p:sp>
        <p:nvSpPr>
          <p:cNvPr id="4" name="Rectangle 3"/>
          <p:cNvSpPr/>
          <p:nvPr/>
        </p:nvSpPr>
        <p:spPr>
          <a:xfrm>
            <a:off x="381000" y="304800"/>
            <a:ext cx="43013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Giao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diện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trang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đăng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nhập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endParaRPr 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04800"/>
            <a:ext cx="19928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Lịch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thi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đấu </a:t>
            </a:r>
            <a:endParaRPr 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7" name="Picture 6" descr="fixture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143000"/>
            <a:ext cx="8001000" cy="47244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shot from 2019-01-11 02-26-5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219200"/>
            <a:ext cx="8050085" cy="4906963"/>
          </a:xfrm>
        </p:spPr>
      </p:pic>
      <p:sp>
        <p:nvSpPr>
          <p:cNvPr id="4" name="Rectangle 3"/>
          <p:cNvSpPr/>
          <p:nvPr/>
        </p:nvSpPr>
        <p:spPr>
          <a:xfrm>
            <a:off x="533400" y="304800"/>
            <a:ext cx="19928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Lịch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thi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đấu </a:t>
            </a:r>
            <a:endParaRPr 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r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5410199"/>
          </a:xfrm>
        </p:spPr>
      </p:pic>
      <p:sp>
        <p:nvSpPr>
          <p:cNvPr id="5" name="Rectangle 4"/>
          <p:cNvSpPr/>
          <p:nvPr/>
        </p:nvSpPr>
        <p:spPr>
          <a:xfrm>
            <a:off x="533400" y="304800"/>
            <a:ext cx="31550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Thông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tin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đội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bóng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</a:t>
            </a:r>
            <a:endParaRPr 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earchc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9199"/>
            <a:ext cx="9144000" cy="5638801"/>
          </a:xfrm>
        </p:spPr>
      </p:pic>
      <p:sp>
        <p:nvSpPr>
          <p:cNvPr id="4" name="Rectangle 3"/>
          <p:cNvSpPr/>
          <p:nvPr/>
        </p:nvSpPr>
        <p:spPr>
          <a:xfrm>
            <a:off x="533400" y="304800"/>
            <a:ext cx="59068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Giao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diện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chức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năng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tìm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kiếm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cầu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thủ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endParaRPr 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x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9200"/>
            <a:ext cx="9143999" cy="5638800"/>
          </a:xfrm>
        </p:spPr>
      </p:pic>
      <p:sp>
        <p:nvSpPr>
          <p:cNvPr id="4" name="Rectangle 3"/>
          <p:cNvSpPr/>
          <p:nvPr/>
        </p:nvSpPr>
        <p:spPr>
          <a:xfrm>
            <a:off x="533400" y="304800"/>
            <a:ext cx="24347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Bảng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xếp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hạng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endParaRPr 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vp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5181599"/>
          </a:xfrm>
        </p:spPr>
      </p:pic>
      <p:sp>
        <p:nvSpPr>
          <p:cNvPr id="4" name="Rectangle 3"/>
          <p:cNvSpPr/>
          <p:nvPr/>
        </p:nvSpPr>
        <p:spPr>
          <a:xfrm>
            <a:off x="533400" y="304800"/>
            <a:ext cx="66948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Giao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diện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chức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năng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cập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nhật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Vua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phá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lưới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endParaRPr 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omme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95400"/>
            <a:ext cx="9143999" cy="5562600"/>
          </a:xfrm>
        </p:spPr>
      </p:pic>
      <p:sp>
        <p:nvSpPr>
          <p:cNvPr id="4" name="Rectangle 3"/>
          <p:cNvSpPr/>
          <p:nvPr/>
        </p:nvSpPr>
        <p:spPr>
          <a:xfrm>
            <a:off x="533400" y="304800"/>
            <a:ext cx="479169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Giao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diện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chức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năng</a:t>
            </a:r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bình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luận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endParaRPr 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04800"/>
            <a:ext cx="51054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I. </a:t>
            </a:r>
            <a:r>
              <a:rPr lang="en-US" sz="48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Lý</a:t>
            </a:r>
            <a:r>
              <a:rPr lang="en-US" sz="4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do </a:t>
            </a:r>
            <a:r>
              <a:rPr lang="en-US" sz="48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chọn</a:t>
            </a:r>
            <a:r>
              <a:rPr lang="en-US" sz="4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48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đề</a:t>
            </a:r>
            <a:r>
              <a:rPr lang="en-US" sz="4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48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tài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676400"/>
            <a:ext cx="7391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       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Bóng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đá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là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môn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thể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thao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dành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được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sự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quan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tâm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lớn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nhất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của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người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hâm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mộ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Việt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Nam.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Bên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cạnh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đó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giải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đấu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ngoại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hạng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Anh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cũng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là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giải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đấu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được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mệnh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danh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là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giải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bóng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đá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hấp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dẫn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nhất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hành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tinh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. Do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đó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nhu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cầu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cập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nhật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kết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quả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cũng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như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thông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tin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về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đội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bóng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mình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yêu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thích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là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rất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lớn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  <a:p>
            <a:pPr algn="just"/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         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Nhận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thấy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nhu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cầu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này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ngày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càng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tăng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nhóm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chúng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e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đã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hội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ý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và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thiết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kế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mô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hình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trang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web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quản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lý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thông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tin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cơ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bản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đội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bóng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,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cầu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thủ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và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cập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nhật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kết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quả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trận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đấu.</a:t>
            </a:r>
          </a:p>
          <a:p>
            <a:pPr algn="just"/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          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Để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hoàn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thành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được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bài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tập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lớn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này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nhóm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chúng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em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xin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được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gửi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lời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cảm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ơn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chân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thành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đến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cô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giáo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hướng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dẫn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đề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tài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cô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Nguyễn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Thị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Oanh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Giảng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viên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Khoa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Công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nghệ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Thông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tin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Trường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Đại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học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Bách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Khoa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Hà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Nội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-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đã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hết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lòng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giúp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đỡ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hướng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dẫn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chỉ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dạy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tận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tình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để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nhóm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em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hoàn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thành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được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đề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tài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này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shot from 2019-01-11 02-27-4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295400"/>
            <a:ext cx="8458199" cy="4830763"/>
          </a:xfrm>
        </p:spPr>
      </p:pic>
      <p:sp>
        <p:nvSpPr>
          <p:cNvPr id="4" name="Rectangle 3"/>
          <p:cNvSpPr/>
          <p:nvPr/>
        </p:nvSpPr>
        <p:spPr>
          <a:xfrm>
            <a:off x="533400" y="304800"/>
            <a:ext cx="44036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Giao</a:t>
            </a:r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diện</a:t>
            </a:r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chức</a:t>
            </a:r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năng</a:t>
            </a:r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mua</a:t>
            </a:r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vé</a:t>
            </a:r>
            <a:endParaRPr 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from 2019-01-11 02-27-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1158505"/>
            <a:ext cx="8539200" cy="514099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from 2019-01-11 02-27-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00" y="1008505"/>
            <a:ext cx="8841600" cy="514099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from 2019-01-11 02-28-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2000"/>
            <a:ext cx="8305800" cy="544579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from 2019-01-11 02-29-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00" y="685801"/>
            <a:ext cx="8086800" cy="55626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304800"/>
            <a:ext cx="25026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Hóa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đơn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trả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về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endParaRPr 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6" name="Picture 5" descr="giav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7848600" cy="46482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708525"/>
          </a:xfrm>
          <a:noFill/>
        </p:spPr>
      </p:pic>
      <p:cxnSp>
        <p:nvCxnSpPr>
          <p:cNvPr id="6" name="Straight Connector 5"/>
          <p:cNvCxnSpPr/>
          <p:nvPr/>
        </p:nvCxnSpPr>
        <p:spPr>
          <a:xfrm rot="5400000" flipH="1" flipV="1">
            <a:off x="1181100" y="20955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04800"/>
            <a:ext cx="624246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II. </a:t>
            </a:r>
            <a:r>
              <a:rPr lang="en-US" sz="4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Phân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4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tích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4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hệ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4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thống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: </a:t>
            </a:r>
            <a:endParaRPr lang="en-US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990600" y="3352800"/>
            <a:ext cx="24384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3962400" y="2133600"/>
            <a:ext cx="1828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114800" y="3505200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962400" y="51816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315200" y="990600"/>
            <a:ext cx="1524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đội</a:t>
            </a:r>
            <a:r>
              <a:rPr lang="en-US" dirty="0" smtClean="0"/>
              <a:t> </a:t>
            </a:r>
            <a:r>
              <a:rPr lang="en-US" dirty="0" err="1" smtClean="0"/>
              <a:t>bóng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239000" y="1981200"/>
            <a:ext cx="1752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239000" y="3276600"/>
            <a:ext cx="1676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Vua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 </a:t>
            </a:r>
            <a:r>
              <a:rPr lang="en-US" dirty="0" err="1" smtClean="0"/>
              <a:t>lưới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6"/>
            <a:endCxn id="8" idx="2"/>
          </p:cNvCxnSpPr>
          <p:nvPr/>
        </p:nvCxnSpPr>
        <p:spPr>
          <a:xfrm flipV="1">
            <a:off x="3429000" y="2552700"/>
            <a:ext cx="5334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9" idx="2"/>
          </p:cNvCxnSpPr>
          <p:nvPr/>
        </p:nvCxnSpPr>
        <p:spPr>
          <a:xfrm flipV="1">
            <a:off x="3429000" y="40005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6"/>
            <a:endCxn id="10" idx="2"/>
          </p:cNvCxnSpPr>
          <p:nvPr/>
        </p:nvCxnSpPr>
        <p:spPr>
          <a:xfrm>
            <a:off x="3429000" y="4076700"/>
            <a:ext cx="533400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6"/>
            <a:endCxn id="11" idx="2"/>
          </p:cNvCxnSpPr>
          <p:nvPr/>
        </p:nvCxnSpPr>
        <p:spPr>
          <a:xfrm flipV="1">
            <a:off x="5791200" y="1333500"/>
            <a:ext cx="1524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12" idx="2"/>
          </p:cNvCxnSpPr>
          <p:nvPr/>
        </p:nvCxnSpPr>
        <p:spPr>
          <a:xfrm flipV="1">
            <a:off x="5791200" y="2400300"/>
            <a:ext cx="1447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13" idx="2"/>
          </p:cNvCxnSpPr>
          <p:nvPr/>
        </p:nvCxnSpPr>
        <p:spPr>
          <a:xfrm>
            <a:off x="5791200" y="2552700"/>
            <a:ext cx="14478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3400" y="1143000"/>
            <a:ext cx="366298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1. </a:t>
            </a:r>
            <a:r>
              <a:rPr lang="en-US" sz="3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Mô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tả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hệ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thống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9986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2. </a:t>
            </a:r>
            <a:r>
              <a:rPr lang="en-US" sz="3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Thiết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kế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cơ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sở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dữ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liệu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: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1600200" y="1676400"/>
            <a:ext cx="2057400" cy="388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THỰC THỂ</a:t>
            </a:r>
            <a:endParaRPr lang="en-US" sz="4000" dirty="0"/>
          </a:p>
        </p:txBody>
      </p:sp>
      <p:sp>
        <p:nvSpPr>
          <p:cNvPr id="6" name="Oval 5"/>
          <p:cNvSpPr/>
          <p:nvPr/>
        </p:nvSpPr>
        <p:spPr>
          <a:xfrm>
            <a:off x="5181600" y="1447800"/>
            <a:ext cx="1981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Đội</a:t>
            </a:r>
            <a:r>
              <a:rPr lang="en-US" dirty="0" smtClean="0"/>
              <a:t> </a:t>
            </a:r>
            <a:r>
              <a:rPr lang="en-US" dirty="0" err="1" smtClean="0"/>
              <a:t>bóng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57800" y="2590800"/>
            <a:ext cx="1981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181600" y="3657600"/>
            <a:ext cx="1981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thắng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181600" y="4876800"/>
            <a:ext cx="1981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Trận đấu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 flipV="1">
            <a:off x="3657600" y="1866900"/>
            <a:ext cx="15240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8" idx="2"/>
          </p:cNvCxnSpPr>
          <p:nvPr/>
        </p:nvCxnSpPr>
        <p:spPr>
          <a:xfrm flipV="1">
            <a:off x="3657600" y="3009900"/>
            <a:ext cx="1600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6"/>
            <a:endCxn id="9" idx="2"/>
          </p:cNvCxnSpPr>
          <p:nvPr/>
        </p:nvCxnSpPr>
        <p:spPr>
          <a:xfrm>
            <a:off x="3657600" y="3619500"/>
            <a:ext cx="1524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6"/>
            <a:endCxn id="10" idx="2"/>
          </p:cNvCxnSpPr>
          <p:nvPr/>
        </p:nvCxnSpPr>
        <p:spPr>
          <a:xfrm>
            <a:off x="3657600" y="3619500"/>
            <a:ext cx="15240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181600" y="5867400"/>
            <a:ext cx="1981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Ghế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162800" y="3429000"/>
            <a:ext cx="1981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Vé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6"/>
            <a:endCxn id="15" idx="0"/>
          </p:cNvCxnSpPr>
          <p:nvPr/>
        </p:nvCxnSpPr>
        <p:spPr>
          <a:xfrm flipV="1">
            <a:off x="3657600" y="3429000"/>
            <a:ext cx="4495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6"/>
            <a:endCxn id="13" idx="2"/>
          </p:cNvCxnSpPr>
          <p:nvPr/>
        </p:nvCxnSpPr>
        <p:spPr>
          <a:xfrm>
            <a:off x="3657600" y="3619500"/>
            <a:ext cx="15240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142996"/>
          <a:ext cx="8305800" cy="526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/>
                <a:gridCol w="1661160"/>
                <a:gridCol w="1661160"/>
                <a:gridCol w="1661160"/>
                <a:gridCol w="1661160"/>
              </a:tblGrid>
              <a:tr h="376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Thuộc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tính</a:t>
                      </a:r>
                      <a:endParaRPr lang="en-US" sz="1600" dirty="0">
                        <a:solidFill>
                          <a:schemeClr val="bg1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Kiếu</a:t>
                      </a:r>
                      <a:endParaRPr lang="en-US" sz="1600" dirty="0">
                        <a:solidFill>
                          <a:schemeClr val="bg1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Kích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thước</a:t>
                      </a:r>
                      <a:endParaRPr lang="en-US" sz="1600" dirty="0">
                        <a:solidFill>
                          <a:schemeClr val="bg1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Ghi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chú</a:t>
                      </a:r>
                      <a:endParaRPr lang="en-US" sz="1600" dirty="0">
                        <a:solidFill>
                          <a:schemeClr val="bg1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Khóa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chính</a:t>
                      </a:r>
                      <a:endParaRPr lang="en-US" sz="1600" dirty="0">
                        <a:solidFill>
                          <a:schemeClr val="bg1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6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Maclb</a:t>
                      </a:r>
                      <a:endParaRPr lang="en-US" sz="16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Char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Mã CLB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*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6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Ten</a:t>
                      </a:r>
                      <a:endParaRPr lang="en-US" sz="16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Character varying</a:t>
                      </a:r>
                      <a:endParaRPr lang="en-US" sz="16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Tên CLB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6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Nam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Date</a:t>
                      </a:r>
                      <a:endParaRPr lang="en-US" sz="16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Năm thành lập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6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Logourl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Character varying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Logo URL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6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Sannha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Character varying</a:t>
                      </a:r>
                      <a:endParaRPr lang="en-US" sz="16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en-US" sz="16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Sân nhà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6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Tenhlv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Character varying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en-US" sz="16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Tên HLV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6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Sodanhhieu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Interger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6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Số danh hiệu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6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Banthang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Interger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6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Bàn thắng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6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Banthua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Interger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6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Bàn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thua</a:t>
                      </a:r>
                      <a:endParaRPr lang="en-US" sz="16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6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Tranthang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Interger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Trận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thắng</a:t>
                      </a:r>
                      <a:endParaRPr lang="en-US" sz="16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6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Tranhoa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Interger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Trận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hòa</a:t>
                      </a:r>
                      <a:endParaRPr lang="en-US" sz="16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6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6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Tranthua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Interger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Trận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thua</a:t>
                      </a:r>
                      <a:endParaRPr lang="en-US" sz="16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6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6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Diem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Interger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Điểm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6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1000" y="228600"/>
            <a:ext cx="369440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*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Bảng</a:t>
            </a:r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chi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tiết</a:t>
            </a:r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đội</a:t>
            </a:r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bóng</a:t>
            </a:r>
            <a:endParaRPr 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066800"/>
          <a:ext cx="8229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859280"/>
                <a:gridCol w="1432560"/>
                <a:gridCol w="2072640"/>
                <a:gridCol w="12192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Thuộc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tính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Kiếu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Kích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thước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Ghi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chú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Khóa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chính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Msct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Char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Mã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số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cầu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thủ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*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Tencauthu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Character varying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Tên cầu thủ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Soao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Interger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Số áo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Maclb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Char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Mã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số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clb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Vitri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Character varying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Vị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trí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Quoctich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Character varying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Quốc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tịch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Chieucao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Double precision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Chiều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cao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Cannang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Double precision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Cân nặng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Ngaysinh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Date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Ngày sinh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Avatarurl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Character varying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Avatar 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Soban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Interger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Bàn thắng ghi được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Kientao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Interger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Kiến tạo 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Tuoi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Interger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Tuổi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1000" y="228600"/>
            <a:ext cx="34919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*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Bảng</a:t>
            </a:r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chi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tiết</a:t>
            </a:r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cầu</a:t>
            </a:r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thủ</a:t>
            </a:r>
            <a:endParaRPr 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28600"/>
            <a:ext cx="3779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*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Bảng</a:t>
            </a:r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chi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tiết</a:t>
            </a:r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bình</a:t>
            </a:r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luận</a:t>
            </a:r>
            <a:endParaRPr 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438400"/>
            <a:ext cx="38835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*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Bảng</a:t>
            </a:r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chi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tiết</a:t>
            </a:r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bàn</a:t>
            </a:r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thắng</a:t>
            </a:r>
            <a:endParaRPr 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838200"/>
          <a:ext cx="7772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950720"/>
                <a:gridCol w="1295400"/>
                <a:gridCol w="1676400"/>
                <a:gridCol w="1295400"/>
              </a:tblGrid>
              <a:tr h="399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Thuộc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tính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Kiếu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Kích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thước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Ghi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chú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Khóa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chính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241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Matran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Char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Mã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trận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241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Tendangnhap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Character varying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Tên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đăng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nhập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en-US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241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Binhluan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Character varying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300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Bình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luận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en-US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3048000"/>
          <a:ext cx="7696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/>
                <a:gridCol w="822960"/>
                <a:gridCol w="1295400"/>
                <a:gridCol w="2743200"/>
                <a:gridCol w="12954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Thuộc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tính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Kiếu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Kích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thước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Ghi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chú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Khóa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chính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Matran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Char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Mã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trận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mact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Char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Mã cầu thủ ghi bàn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Mactkientao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Char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Mã cầu thủ kiến tạo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57200" y="4572000"/>
            <a:ext cx="37790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*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Bảng</a:t>
            </a:r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chi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tiết</a:t>
            </a:r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tài</a:t>
            </a:r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khoản</a:t>
            </a:r>
            <a:endParaRPr 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38200" y="5181600"/>
          <a:ext cx="762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2133600"/>
                <a:gridCol w="1219200"/>
                <a:gridCol w="1524000"/>
                <a:gridCol w="12192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Thuộc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tính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Kiếu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Kích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thước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Ghi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chú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Khóa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chính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Tendangnhap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Character varying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Tên đăng nhập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Matkhau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Character varying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Mật khẩu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45920"/>
                <a:gridCol w="2011680"/>
                <a:gridCol w="1280160"/>
                <a:gridCol w="1996440"/>
                <a:gridCol w="1295400"/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Thuộc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tính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Kiếu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Kích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thước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Ghi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chú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Khóa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chính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Matran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Char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8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Mã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trận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*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Madoinha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Char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8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Mã đội nhà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Madoikhach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Char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8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Mã đội khách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Sobandoinha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Interger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Số bàn đội nhà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Sobandoikhach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Interger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Số bàn đội khách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Vongdau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Interger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Vòng</a:t>
                      </a:r>
                      <a:r>
                        <a:rPr lang="en-US" sz="1800" dirty="0"/>
                        <a:t> đấu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Thoigian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Date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Thời gian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Hightlightsrc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Character varying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300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Hightlight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Trangthai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Character varying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30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Trạng thái</a:t>
                      </a:r>
                      <a:endParaRPr lang="en-US" sz="18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" y="304800"/>
            <a:ext cx="36528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*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Bảng</a:t>
            </a:r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chi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tiết</a:t>
            </a:r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trận</a:t>
            </a:r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đấu</a:t>
            </a:r>
            <a:endParaRPr 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9906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Thuộc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tính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Kiếu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Kích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thước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Ghi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chú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Khóa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chính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Maghe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ghế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Tensan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baseline="0" dirty="0" smtClean="0"/>
                        <a:t>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sân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Khandai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đài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Hàng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Cột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interger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1000" y="304800"/>
            <a:ext cx="29249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*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Bảng</a:t>
            </a:r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chi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tiết</a:t>
            </a:r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ghế</a:t>
            </a:r>
            <a:endParaRPr 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3733800"/>
            <a:ext cx="27292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*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Bảng</a:t>
            </a:r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chi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tiết</a:t>
            </a:r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vé</a:t>
            </a:r>
            <a:endParaRPr 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4495800"/>
          <a:ext cx="8001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  <a:gridCol w="16002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Thuộc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tính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Kiếu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Kích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thước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Ghi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chú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Khóa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chính</a:t>
                      </a:r>
                      <a:endParaRPr lang="en-US" sz="18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trận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Maghe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ghế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768</Words>
  <Application>Microsoft Office PowerPoint</Application>
  <PresentationFormat>On-screen Show (4:3)</PresentationFormat>
  <Paragraphs>290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29</cp:revision>
  <dcterms:created xsi:type="dcterms:W3CDTF">2019-01-10T21:19:38Z</dcterms:created>
  <dcterms:modified xsi:type="dcterms:W3CDTF">2019-01-11T03:43:55Z</dcterms:modified>
</cp:coreProperties>
</file>