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995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74" r:id="rId7"/>
    <p:sldId id="262" r:id="rId8"/>
    <p:sldId id="264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6" r:id="rId17"/>
    <p:sldId id="277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048"/>
    <a:srgbClr val="C18A39"/>
    <a:srgbClr val="F8EBDA"/>
    <a:srgbClr val="E6B87A"/>
    <a:srgbClr val="F5E9D1"/>
    <a:srgbClr val="BF9000"/>
    <a:srgbClr val="A3A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>
        <p:scale>
          <a:sx n="90" d="100"/>
          <a:sy n="90" d="100"/>
        </p:scale>
        <p:origin x="-25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F9B1E-F878-498C-9F0F-17DA1CF6E7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FD11-CA17-49CF-844D-9F2BA49641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b="1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khách hàng</a:t>
          </a:r>
          <a:endParaRPr lang="en-US" sz="2400" b="1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1941B1-3908-4E7F-A19C-E7711FB19F94}" type="parTrans" cxnId="{EA097ED6-9CE8-4876-89CC-983F11D179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4EC9E-5E0C-403B-A110-C2A893282E1C}" type="sibTrans" cxnId="{EA097ED6-9CE8-4876-89CC-983F11D179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B2B03-4100-4697-8F53-FF74A9B1718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</a:t>
          </a:r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3A014A-3D3D-4D7F-8E4B-C497F475753B}" type="parTrans" cxnId="{F36DB5B0-18DA-49B0-9F89-F9506DE96538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0C514-E4DC-4F98-A424-97E59F5B1036}" type="sibTrans" cxnId="{F36DB5B0-18DA-49B0-9F89-F9506DE9653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9F121-3456-4A4D-A534-0D1C6B59894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B0D2F4-317B-4B6C-8912-44B11154D7AC}" type="parTrans" cxnId="{FBB20EF5-A20D-4326-B643-708E0AE83103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DFDC0-9152-436C-BCA1-EE66D3CDAFEC}" type="sibTrans" cxnId="{FBB20EF5-A20D-4326-B643-708E0AE83103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946948-C116-45D3-96D1-38A33B91622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Liên Hệ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4B0E5E-1ACD-4DED-813C-D0D0F12B08E5}" type="parTrans" cxnId="{AFAF14A7-0D22-41EB-A872-50D7864BA9F3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A1810-E4D3-4195-8EA2-C86878F05356}" type="sibTrans" cxnId="{AFAF14A7-0D22-41EB-A872-50D7864BA9F3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7B859-61F3-4A66-806C-2CED72160C8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416B55-A11F-4487-919E-A5BCF02E5850}" type="parTrans" cxnId="{2F01DDA0-5788-43E0-8A49-F23CC975604F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10AA3-236D-4D96-B53C-279F8EAC2A9E}" type="sibTrans" cxnId="{2F01DDA0-5788-43E0-8A49-F23CC975604F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69103-04FD-4E81-810A-532FCE1F94A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kiếm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455625-F3F0-4246-BE48-1E3A5C0509DC}" type="parTrans" cxnId="{7BDD91C3-3AAD-48BD-8516-9620CB6EB1FF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F2CD81-91A3-43B7-B6EF-259E4429CB51}" type="sibTrans" cxnId="{7BDD91C3-3AAD-48BD-8516-9620CB6EB1FF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CD548E-9471-444D-9E28-ABBEBAA510E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72D952-7120-449F-8AC4-447E36376C74}" type="parTrans" cxnId="{FED0E103-EC90-43D9-A25D-44AA19DC529F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00CA3-B902-4B64-86E2-39CB86B9DCF6}" type="sibTrans" cxnId="{FED0E103-EC90-43D9-A25D-44AA19DC529F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D5246-173E-49A0-8BE3-B02C3C66B9B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 toán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94C27D-BEDF-4BDF-A827-1027867C624E}" type="parTrans" cxnId="{47505BC5-2264-4105-97D9-85B94BFCD7EA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6C32D2-80EB-4CB8-B004-0F968A259260}" type="sibTrans" cxnId="{47505BC5-2264-4105-97D9-85B94BFCD7EA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B58907-C990-4FFF-8B6C-1E7834B775C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kiếm theo tên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3DCA4D-B3AB-46FB-8B60-6E663C57427E}" type="parTrans" cxnId="{502727DB-FDAF-4A09-8ED6-FA56058FDEB4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0CAB32-67C2-4EA2-83DC-4A7AAFBDD064}" type="sibTrans" cxnId="{502727DB-FDAF-4A09-8ED6-FA56058FDEB4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3F2FD-CC39-4662-BED4-8FF3ED12FDC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Gửi nhận xét, thắc mắc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82D94-80E1-41FC-B2D9-D108518814B2}" type="parTrans" cxnId="{EAC93AAC-CFB6-4110-91E4-A047AA6E22B0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215EF-80AA-4B2C-8C09-27F291ABA2EA}" type="sibTrans" cxnId="{EAC93AAC-CFB6-4110-91E4-A047AA6E22B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A15A52-F67B-4EA1-8801-D1A23098ECE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 khuyến mãi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F13D2-1A95-47D4-80A0-77F26F1458E0}" type="parTrans" cxnId="{3553F2F3-F160-430B-AAA1-4D2311D41E40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A52BE-EA79-4DA3-92C0-CB0AE20B51BA}" type="sibTrans" cxnId="{3553F2F3-F160-430B-AAA1-4D2311D41E4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26FFC7-C4AE-4EAA-AAAF-9A9844D2B55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4AAFF-DCFE-4CF8-B595-B4064BE6400D}" type="parTrans" cxnId="{03954222-B043-41AA-B102-D48494FF3B0A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69D490-D40C-4DFB-90A0-805C6443805F}" type="sibTrans" cxnId="{03954222-B043-41AA-B102-D48494FF3B0A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449141-B1D5-4694-8BC1-B6153C55939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B1F15-4835-454C-90DC-D62C9561C6A2}" type="parTrans" cxnId="{1F77377E-1161-4539-A4C8-9D44A4124056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A5B6D-BEEC-4117-BE0B-C000A28815F3}" type="sibTrans" cxnId="{1F77377E-1161-4539-A4C8-9D44A4124056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C23D30-EE2B-4706-B79A-1C7973F7017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D3D51-CDF6-4E61-856E-AC94F7C6B702}" type="parTrans" cxnId="{5237E86E-7FE7-462B-8EC5-3BDBEABA5785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2FEAD-07C9-47D9-81A6-C1B5B456DAB5}" type="sibTrans" cxnId="{5237E86E-7FE7-462B-8EC5-3BDBEABA5785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6A8BB2-5D67-48B5-981A-149F6F96B88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584D0-AB37-45BF-B8E1-37595F679E7F}" type="parTrans" cxnId="{BA895210-B330-4791-A476-2AAC64A3A78D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B2049-AB5A-4AA8-A2BB-71299AAB3DCC}" type="sibTrans" cxnId="{BA895210-B330-4791-A476-2AAC64A3A78D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3EF48E-A7DB-47DE-BF61-6C83F32C6CD8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b="0" i="1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b="0" i="1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CA2EC-BE07-4B6B-B7A5-36FDA72D6DC3}" type="parTrans" cxnId="{7135EA13-E57B-43F4-B6EC-3E68B5ECE48D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33BF94-8EA6-4963-B41F-A56346A74363}" type="sibTrans" cxnId="{7135EA13-E57B-43F4-B6EC-3E68B5ECE48D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3A9E1-7653-4605-A035-91D0AB5373A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42E6AA-901B-4D37-AF61-851BAF99743A}" type="parTrans" cxnId="{860156A8-1D16-4CB3-9CB7-FBC5753ADE08}">
      <dgm:prSet/>
      <dgm:spPr/>
      <dgm:t>
        <a:bodyPr/>
        <a:lstStyle/>
        <a:p>
          <a:endParaRPr lang="en-US" sz="1400" b="0" i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46399-042D-46F9-A05F-468595CDCEE1}" type="sibTrans" cxnId="{860156A8-1D16-4CB3-9CB7-FBC5753ADE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B24877-C9A4-4768-A3E7-FB12057B8AC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 loại sản phẩm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BECCEE-8CBC-465C-BAEE-A6111246C37D}" type="parTrans" cxnId="{90E82201-F890-41B9-8B67-AF5940AC1EB3}">
      <dgm:prSet/>
      <dgm:spPr/>
      <dgm:t>
        <a:bodyPr/>
        <a:lstStyle/>
        <a:p>
          <a:endParaRPr lang="en-US"/>
        </a:p>
      </dgm:t>
    </dgm:pt>
    <dgm:pt modelId="{FF36090A-2DCD-4698-AA21-CD60DAD90F89}" type="sibTrans" cxnId="{90E82201-F890-41B9-8B67-AF5940AC1EB3}">
      <dgm:prSet/>
      <dgm:spPr/>
      <dgm:t>
        <a:bodyPr/>
        <a:lstStyle/>
        <a:p>
          <a:endParaRPr lang="en-US"/>
        </a:p>
      </dgm:t>
    </dgm:pt>
    <dgm:pt modelId="{B4E08466-2656-42F7-AA62-8B855F8BB846}" type="pres">
      <dgm:prSet presAssocID="{428F9B1E-F878-498C-9F0F-17DA1CF6E7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F4D38D-3C7A-4B52-9996-0931A8434E4F}" type="pres">
      <dgm:prSet presAssocID="{F175FD11-CA17-49CF-844D-9F2BA4964123}" presName="hierRoot1" presStyleCnt="0">
        <dgm:presLayoutVars>
          <dgm:hierBranch val="init"/>
        </dgm:presLayoutVars>
      </dgm:prSet>
      <dgm:spPr/>
    </dgm:pt>
    <dgm:pt modelId="{CF3725A3-D718-4028-A933-F6BDC10051DE}" type="pres">
      <dgm:prSet presAssocID="{F175FD11-CA17-49CF-844D-9F2BA4964123}" presName="rootComposite1" presStyleCnt="0"/>
      <dgm:spPr/>
    </dgm:pt>
    <dgm:pt modelId="{A2CF2547-CDA2-4922-9CFA-A338507FDA53}" type="pres">
      <dgm:prSet presAssocID="{F175FD11-CA17-49CF-844D-9F2BA4964123}" presName="rootText1" presStyleLbl="node0" presStyleIdx="0" presStyleCnt="1" custScaleX="339825" custScaleY="107341" custLinFactNeighborX="50031" custLinFactNeighborY="-11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9111C-5A4A-4004-84E7-267AC6E3F1BE}" type="pres">
      <dgm:prSet presAssocID="{F175FD11-CA17-49CF-844D-9F2BA496412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CA1AE1-A217-4CBA-9ECE-BE9543D7B772}" type="pres">
      <dgm:prSet presAssocID="{F175FD11-CA17-49CF-844D-9F2BA4964123}" presName="hierChild2" presStyleCnt="0"/>
      <dgm:spPr/>
    </dgm:pt>
    <dgm:pt modelId="{7DF54579-9D40-4E1E-A06F-5EC898E70173}" type="pres">
      <dgm:prSet presAssocID="{7842E6AA-901B-4D37-AF61-851BAF99743A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3FF6146-FCA1-428B-B6A3-BCEFFAD65B83}" type="pres">
      <dgm:prSet presAssocID="{3293A9E1-7653-4605-A035-91D0AB5373A9}" presName="hierRoot2" presStyleCnt="0">
        <dgm:presLayoutVars>
          <dgm:hierBranch val="init"/>
        </dgm:presLayoutVars>
      </dgm:prSet>
      <dgm:spPr/>
    </dgm:pt>
    <dgm:pt modelId="{4CCD74F5-FE1F-47D1-A4A2-C68FA9C708B4}" type="pres">
      <dgm:prSet presAssocID="{3293A9E1-7653-4605-A035-91D0AB5373A9}" presName="rootComposite" presStyleCnt="0"/>
      <dgm:spPr/>
    </dgm:pt>
    <dgm:pt modelId="{5CE475F4-6679-4CA7-A40F-55743C8A1FC1}" type="pres">
      <dgm:prSet presAssocID="{3293A9E1-7653-4605-A035-91D0AB5373A9}" presName="rootText" presStyleLbl="node2" presStyleIdx="0" presStyleCnt="7" custScaleX="1067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5216F-3CFC-454E-B1C8-06C4374F9B3D}" type="pres">
      <dgm:prSet presAssocID="{3293A9E1-7653-4605-A035-91D0AB5373A9}" presName="rootConnector" presStyleLbl="node2" presStyleIdx="0" presStyleCnt="7"/>
      <dgm:spPr/>
      <dgm:t>
        <a:bodyPr/>
        <a:lstStyle/>
        <a:p>
          <a:endParaRPr lang="en-US"/>
        </a:p>
      </dgm:t>
    </dgm:pt>
    <dgm:pt modelId="{ED32D034-8406-47AA-BF23-BDA7F3B584EA}" type="pres">
      <dgm:prSet presAssocID="{3293A9E1-7653-4605-A035-91D0AB5373A9}" presName="hierChild4" presStyleCnt="0"/>
      <dgm:spPr/>
    </dgm:pt>
    <dgm:pt modelId="{E70B4049-B1EB-4608-9EC1-F2E3893C612B}" type="pres">
      <dgm:prSet presAssocID="{3293A9E1-7653-4605-A035-91D0AB5373A9}" presName="hierChild5" presStyleCnt="0"/>
      <dgm:spPr/>
    </dgm:pt>
    <dgm:pt modelId="{9EC80F9B-B276-4B94-9964-191CC8D61069}" type="pres">
      <dgm:prSet presAssocID="{0E3A014A-3D3D-4D7F-8E4B-C497F475753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A602A13-CAB3-4555-99F8-1DCC69C4EA8A}" type="pres">
      <dgm:prSet presAssocID="{606B2B03-4100-4697-8F53-FF74A9B17182}" presName="hierRoot2" presStyleCnt="0">
        <dgm:presLayoutVars>
          <dgm:hierBranch val="init"/>
        </dgm:presLayoutVars>
      </dgm:prSet>
      <dgm:spPr/>
    </dgm:pt>
    <dgm:pt modelId="{E69988B1-5FF4-4922-BEC8-9F02BB0ABD22}" type="pres">
      <dgm:prSet presAssocID="{606B2B03-4100-4697-8F53-FF74A9B17182}" presName="rootComposite" presStyleCnt="0"/>
      <dgm:spPr/>
    </dgm:pt>
    <dgm:pt modelId="{C98ACB17-323C-4C5C-9078-2677F3C9C674}" type="pres">
      <dgm:prSet presAssocID="{606B2B03-4100-4697-8F53-FF74A9B17182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F0653-CD83-4A6C-8553-9B1225DCCF71}" type="pres">
      <dgm:prSet presAssocID="{606B2B03-4100-4697-8F53-FF74A9B17182}" presName="rootConnector" presStyleLbl="node2" presStyleIdx="1" presStyleCnt="7"/>
      <dgm:spPr/>
      <dgm:t>
        <a:bodyPr/>
        <a:lstStyle/>
        <a:p>
          <a:endParaRPr lang="en-US"/>
        </a:p>
      </dgm:t>
    </dgm:pt>
    <dgm:pt modelId="{86973980-7674-43BD-863B-933A092AEBBD}" type="pres">
      <dgm:prSet presAssocID="{606B2B03-4100-4697-8F53-FF74A9B17182}" presName="hierChild4" presStyleCnt="0"/>
      <dgm:spPr/>
    </dgm:pt>
    <dgm:pt modelId="{3D0FAB94-F935-471F-ADBC-F262776614A4}" type="pres">
      <dgm:prSet presAssocID="{606B2B03-4100-4697-8F53-FF74A9B17182}" presName="hierChild5" presStyleCnt="0"/>
      <dgm:spPr/>
    </dgm:pt>
    <dgm:pt modelId="{D4238592-810D-472F-863C-DC01C032BB94}" type="pres">
      <dgm:prSet presAssocID="{84B0D2F4-317B-4B6C-8912-44B11154D7AC}" presName="Name37" presStyleLbl="parChTrans1D2" presStyleIdx="2" presStyleCnt="7"/>
      <dgm:spPr/>
      <dgm:t>
        <a:bodyPr/>
        <a:lstStyle/>
        <a:p>
          <a:endParaRPr lang="en-US"/>
        </a:p>
      </dgm:t>
    </dgm:pt>
    <dgm:pt modelId="{27C5FCF0-5C49-4439-848B-E6C122E71ABB}" type="pres">
      <dgm:prSet presAssocID="{23F9F121-3456-4A4D-A534-0D1C6B59894E}" presName="hierRoot2" presStyleCnt="0">
        <dgm:presLayoutVars>
          <dgm:hierBranch val="init"/>
        </dgm:presLayoutVars>
      </dgm:prSet>
      <dgm:spPr/>
    </dgm:pt>
    <dgm:pt modelId="{E58E6F80-4D2E-4FEF-9433-3EA6D6AF40C0}" type="pres">
      <dgm:prSet presAssocID="{23F9F121-3456-4A4D-A534-0D1C6B59894E}" presName="rootComposite" presStyleCnt="0"/>
      <dgm:spPr/>
    </dgm:pt>
    <dgm:pt modelId="{9199FDFF-A474-4ED3-AF86-6F6A5EE815FA}" type="pres">
      <dgm:prSet presAssocID="{23F9F121-3456-4A4D-A534-0D1C6B59894E}" presName="rootText" presStyleLbl="node2" presStyleIdx="2" presStyleCnt="7" custLinFactNeighborX="10434" custLinFactNeighborY="17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C82D9-3347-424C-8C61-92DB4535F68C}" type="pres">
      <dgm:prSet presAssocID="{23F9F121-3456-4A4D-A534-0D1C6B59894E}" presName="rootConnector" presStyleLbl="node2" presStyleIdx="2" presStyleCnt="7"/>
      <dgm:spPr/>
      <dgm:t>
        <a:bodyPr/>
        <a:lstStyle/>
        <a:p>
          <a:endParaRPr lang="en-US"/>
        </a:p>
      </dgm:t>
    </dgm:pt>
    <dgm:pt modelId="{814BDEB8-C10E-4683-B4E2-4EEA9C84B69A}" type="pres">
      <dgm:prSet presAssocID="{23F9F121-3456-4A4D-A534-0D1C6B59894E}" presName="hierChild4" presStyleCnt="0"/>
      <dgm:spPr/>
    </dgm:pt>
    <dgm:pt modelId="{A29263CA-ADAF-451D-8F15-601779E46E76}" type="pres">
      <dgm:prSet presAssocID="{945F13D2-1A95-47D4-80A0-77F26F1458E0}" presName="Name37" presStyleLbl="parChTrans1D3" presStyleIdx="0" presStyleCnt="7"/>
      <dgm:spPr/>
      <dgm:t>
        <a:bodyPr/>
        <a:lstStyle/>
        <a:p>
          <a:endParaRPr lang="en-US"/>
        </a:p>
      </dgm:t>
    </dgm:pt>
    <dgm:pt modelId="{10B9DAC8-1F1D-4F5D-BE43-79A4BC27D8A9}" type="pres">
      <dgm:prSet presAssocID="{6AA15A52-F67B-4EA1-8801-D1A23098ECE0}" presName="hierRoot2" presStyleCnt="0">
        <dgm:presLayoutVars>
          <dgm:hierBranch val="init"/>
        </dgm:presLayoutVars>
      </dgm:prSet>
      <dgm:spPr/>
    </dgm:pt>
    <dgm:pt modelId="{B7C215C7-0FB4-46A4-8B04-CBF05DC7B046}" type="pres">
      <dgm:prSet presAssocID="{6AA15A52-F67B-4EA1-8801-D1A23098ECE0}" presName="rootComposite" presStyleCnt="0"/>
      <dgm:spPr/>
    </dgm:pt>
    <dgm:pt modelId="{022384B4-F6E3-476C-A72D-D863494FB7F7}" type="pres">
      <dgm:prSet presAssocID="{6AA15A52-F67B-4EA1-8801-D1A23098ECE0}" presName="rootText" presStyleLbl="node3" presStyleIdx="0" presStyleCnt="7" custScaleX="201170" custScaleY="100599" custLinFactNeighborX="-7257" custLinFactNeighborY="240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B69F4-206A-4C38-812C-AE2F8865F9C4}" type="pres">
      <dgm:prSet presAssocID="{6AA15A52-F67B-4EA1-8801-D1A23098ECE0}" presName="rootConnector" presStyleLbl="node3" presStyleIdx="0" presStyleCnt="7"/>
      <dgm:spPr/>
      <dgm:t>
        <a:bodyPr/>
        <a:lstStyle/>
        <a:p>
          <a:endParaRPr lang="en-US"/>
        </a:p>
      </dgm:t>
    </dgm:pt>
    <dgm:pt modelId="{6C343ABE-EA21-4975-92A9-20BF8474B8F6}" type="pres">
      <dgm:prSet presAssocID="{6AA15A52-F67B-4EA1-8801-D1A23098ECE0}" presName="hierChild4" presStyleCnt="0"/>
      <dgm:spPr/>
    </dgm:pt>
    <dgm:pt modelId="{ACAB8741-1015-4A67-98A2-64D452E499A4}" type="pres">
      <dgm:prSet presAssocID="{6AA15A52-F67B-4EA1-8801-D1A23098ECE0}" presName="hierChild5" presStyleCnt="0"/>
      <dgm:spPr/>
    </dgm:pt>
    <dgm:pt modelId="{FA1800D1-4F86-4BF4-8E02-D66219425A9C}" type="pres">
      <dgm:prSet presAssocID="{F5BECCEE-8CBC-465C-BAEE-A6111246C37D}" presName="Name37" presStyleLbl="parChTrans1D3" presStyleIdx="1" presStyleCnt="7"/>
      <dgm:spPr/>
    </dgm:pt>
    <dgm:pt modelId="{52785947-3676-4115-BE6A-88E52CAE3A15}" type="pres">
      <dgm:prSet presAssocID="{0CB24877-C9A4-4768-A3E7-FB12057B8ACE}" presName="hierRoot2" presStyleCnt="0">
        <dgm:presLayoutVars>
          <dgm:hierBranch val="init"/>
        </dgm:presLayoutVars>
      </dgm:prSet>
      <dgm:spPr/>
    </dgm:pt>
    <dgm:pt modelId="{84451EAE-64EA-4C27-9229-4292284CFA36}" type="pres">
      <dgm:prSet presAssocID="{0CB24877-C9A4-4768-A3E7-FB12057B8ACE}" presName="rootComposite" presStyleCnt="0"/>
      <dgm:spPr/>
    </dgm:pt>
    <dgm:pt modelId="{4DF2ED65-00D2-45C3-8C7D-57B593653605}" type="pres">
      <dgm:prSet presAssocID="{0CB24877-C9A4-4768-A3E7-FB12057B8ACE}" presName="rootText" presStyleLbl="node3" presStyleIdx="1" presStyleCnt="7" custLinFactNeighborX="-7977" custLinFactNeighborY="427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DE57A-0075-49F0-945C-98FF83AF4550}" type="pres">
      <dgm:prSet presAssocID="{0CB24877-C9A4-4768-A3E7-FB12057B8ACE}" presName="rootConnector" presStyleLbl="node3" presStyleIdx="1" presStyleCnt="7"/>
      <dgm:spPr/>
      <dgm:t>
        <a:bodyPr/>
        <a:lstStyle/>
        <a:p>
          <a:endParaRPr lang="en-US"/>
        </a:p>
      </dgm:t>
    </dgm:pt>
    <dgm:pt modelId="{C3BDC97B-D101-4FB2-AE6B-9AE83453FACB}" type="pres">
      <dgm:prSet presAssocID="{0CB24877-C9A4-4768-A3E7-FB12057B8ACE}" presName="hierChild4" presStyleCnt="0"/>
      <dgm:spPr/>
    </dgm:pt>
    <dgm:pt modelId="{D6F691F6-5D62-4EEA-827D-BDFDB6D5126E}" type="pres">
      <dgm:prSet presAssocID="{0CB24877-C9A4-4768-A3E7-FB12057B8ACE}" presName="hierChild5" presStyleCnt="0"/>
      <dgm:spPr/>
    </dgm:pt>
    <dgm:pt modelId="{9FBE0CAC-71D7-408A-90B9-9EFCF9C415C4}" type="pres">
      <dgm:prSet presAssocID="{23F9F121-3456-4A4D-A534-0D1C6B59894E}" presName="hierChild5" presStyleCnt="0"/>
      <dgm:spPr/>
    </dgm:pt>
    <dgm:pt modelId="{A1DD348D-5413-48A7-967E-2C964DE2FA12}" type="pres">
      <dgm:prSet presAssocID="{4B4B0E5E-1ACD-4DED-813C-D0D0F12B08E5}" presName="Name37" presStyleLbl="parChTrans1D2" presStyleIdx="3" presStyleCnt="7"/>
      <dgm:spPr/>
      <dgm:t>
        <a:bodyPr/>
        <a:lstStyle/>
        <a:p>
          <a:endParaRPr lang="en-US"/>
        </a:p>
      </dgm:t>
    </dgm:pt>
    <dgm:pt modelId="{E25798A4-C1DF-4CED-BC4A-4433082690DA}" type="pres">
      <dgm:prSet presAssocID="{DE946948-C116-45D3-96D1-38A33B916220}" presName="hierRoot2" presStyleCnt="0">
        <dgm:presLayoutVars>
          <dgm:hierBranch val="init"/>
        </dgm:presLayoutVars>
      </dgm:prSet>
      <dgm:spPr/>
    </dgm:pt>
    <dgm:pt modelId="{E7146D79-D5B5-44C8-BF60-D8877D81AF6F}" type="pres">
      <dgm:prSet presAssocID="{DE946948-C116-45D3-96D1-38A33B916220}" presName="rootComposite" presStyleCnt="0"/>
      <dgm:spPr/>
    </dgm:pt>
    <dgm:pt modelId="{12790A3B-78A7-4004-88B9-3A8770B81ADE}" type="pres">
      <dgm:prSet presAssocID="{DE946948-C116-45D3-96D1-38A33B916220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614D97-7D6A-4FFB-8523-439FC1D345A1}" type="pres">
      <dgm:prSet presAssocID="{DE946948-C116-45D3-96D1-38A33B916220}" presName="rootConnector" presStyleLbl="node2" presStyleIdx="3" presStyleCnt="7"/>
      <dgm:spPr/>
      <dgm:t>
        <a:bodyPr/>
        <a:lstStyle/>
        <a:p>
          <a:endParaRPr lang="en-US"/>
        </a:p>
      </dgm:t>
    </dgm:pt>
    <dgm:pt modelId="{572F8F20-C600-44E9-992F-67B03487CA5E}" type="pres">
      <dgm:prSet presAssocID="{DE946948-C116-45D3-96D1-38A33B916220}" presName="hierChild4" presStyleCnt="0"/>
      <dgm:spPr/>
    </dgm:pt>
    <dgm:pt modelId="{63CBA710-BFD8-433A-8D8A-30159EC96867}" type="pres">
      <dgm:prSet presAssocID="{58482D94-80E1-41FC-B2D9-D108518814B2}" presName="Name37" presStyleLbl="parChTrans1D3" presStyleIdx="2" presStyleCnt="7"/>
      <dgm:spPr/>
      <dgm:t>
        <a:bodyPr/>
        <a:lstStyle/>
        <a:p>
          <a:endParaRPr lang="en-US"/>
        </a:p>
      </dgm:t>
    </dgm:pt>
    <dgm:pt modelId="{D8639BF1-67CC-4AF5-AFCB-7405D5AB04D2}" type="pres">
      <dgm:prSet presAssocID="{7FD3F2FD-CC39-4662-BED4-8FF3ED12FDC2}" presName="hierRoot2" presStyleCnt="0">
        <dgm:presLayoutVars>
          <dgm:hierBranch val="init"/>
        </dgm:presLayoutVars>
      </dgm:prSet>
      <dgm:spPr/>
    </dgm:pt>
    <dgm:pt modelId="{C28F5E3D-080B-4EAC-A109-6D850F63D2C8}" type="pres">
      <dgm:prSet presAssocID="{7FD3F2FD-CC39-4662-BED4-8FF3ED12FDC2}" presName="rootComposite" presStyleCnt="0"/>
      <dgm:spPr/>
    </dgm:pt>
    <dgm:pt modelId="{8921D1DF-A32C-409C-BEDA-C6C04181EE25}" type="pres">
      <dgm:prSet presAssocID="{7FD3F2FD-CC39-4662-BED4-8FF3ED12FDC2}" presName="rootText" presStyleLbl="node3" presStyleIdx="2" presStyleCnt="7" custScaleY="133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3921B-B83E-4DC3-8C0E-96A44678EE0C}" type="pres">
      <dgm:prSet presAssocID="{7FD3F2FD-CC39-4662-BED4-8FF3ED12FDC2}" presName="rootConnector" presStyleLbl="node3" presStyleIdx="2" presStyleCnt="7"/>
      <dgm:spPr/>
      <dgm:t>
        <a:bodyPr/>
        <a:lstStyle/>
        <a:p>
          <a:endParaRPr lang="en-US"/>
        </a:p>
      </dgm:t>
    </dgm:pt>
    <dgm:pt modelId="{0D9EC6CA-4B35-4688-8DB5-105F65611C31}" type="pres">
      <dgm:prSet presAssocID="{7FD3F2FD-CC39-4662-BED4-8FF3ED12FDC2}" presName="hierChild4" presStyleCnt="0"/>
      <dgm:spPr/>
    </dgm:pt>
    <dgm:pt modelId="{E2A2A73D-9471-4564-B47F-FA7FA3819B12}" type="pres">
      <dgm:prSet presAssocID="{7FD3F2FD-CC39-4662-BED4-8FF3ED12FDC2}" presName="hierChild5" presStyleCnt="0"/>
      <dgm:spPr/>
    </dgm:pt>
    <dgm:pt modelId="{C688EFEB-B16D-4D85-910A-416C5A8BAF88}" type="pres">
      <dgm:prSet presAssocID="{DE946948-C116-45D3-96D1-38A33B916220}" presName="hierChild5" presStyleCnt="0"/>
      <dgm:spPr/>
    </dgm:pt>
    <dgm:pt modelId="{FDB3C68C-6407-44FA-935B-1E6DE9265465}" type="pres">
      <dgm:prSet presAssocID="{02416B55-A11F-4487-919E-A5BCF02E5850}" presName="Name37" presStyleLbl="parChTrans1D2" presStyleIdx="4" presStyleCnt="7"/>
      <dgm:spPr/>
      <dgm:t>
        <a:bodyPr/>
        <a:lstStyle/>
        <a:p>
          <a:endParaRPr lang="en-US"/>
        </a:p>
      </dgm:t>
    </dgm:pt>
    <dgm:pt modelId="{4530485C-9DCF-4BC4-A1F4-EFBCFE24A8BC}" type="pres">
      <dgm:prSet presAssocID="{1957B859-61F3-4A66-806C-2CED72160C80}" presName="hierRoot2" presStyleCnt="0">
        <dgm:presLayoutVars>
          <dgm:hierBranch val="init"/>
        </dgm:presLayoutVars>
      </dgm:prSet>
      <dgm:spPr/>
    </dgm:pt>
    <dgm:pt modelId="{9C91378A-A7BE-4955-8446-5596E950C11A}" type="pres">
      <dgm:prSet presAssocID="{1957B859-61F3-4A66-806C-2CED72160C80}" presName="rootComposite" presStyleCnt="0"/>
      <dgm:spPr/>
    </dgm:pt>
    <dgm:pt modelId="{5F2FF430-AD84-4D72-9885-7D34B53493C0}" type="pres">
      <dgm:prSet presAssocID="{1957B859-61F3-4A66-806C-2CED72160C80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276EF-41A8-408A-A01A-6F23A58B792E}" type="pres">
      <dgm:prSet presAssocID="{1957B859-61F3-4A66-806C-2CED72160C80}" presName="rootConnector" presStyleLbl="node2" presStyleIdx="4" presStyleCnt="7"/>
      <dgm:spPr/>
      <dgm:t>
        <a:bodyPr/>
        <a:lstStyle/>
        <a:p>
          <a:endParaRPr lang="en-US"/>
        </a:p>
      </dgm:t>
    </dgm:pt>
    <dgm:pt modelId="{DCE3BB54-6B6A-4A87-A9B4-D32D0A11FF97}" type="pres">
      <dgm:prSet presAssocID="{1957B859-61F3-4A66-806C-2CED72160C80}" presName="hierChild4" presStyleCnt="0"/>
      <dgm:spPr/>
    </dgm:pt>
    <dgm:pt modelId="{4D161440-D8ED-450A-AD9E-F25627A4F3F2}" type="pres">
      <dgm:prSet presAssocID="{8394C27D-BEDF-4BDF-A827-1027867C624E}" presName="Name37" presStyleLbl="parChTrans1D3" presStyleIdx="3" presStyleCnt="7"/>
      <dgm:spPr/>
      <dgm:t>
        <a:bodyPr/>
        <a:lstStyle/>
        <a:p>
          <a:endParaRPr lang="en-US"/>
        </a:p>
      </dgm:t>
    </dgm:pt>
    <dgm:pt modelId="{9B01D272-07EE-4312-9754-04B3A49E978D}" type="pres">
      <dgm:prSet presAssocID="{134D5246-173E-49A0-8BE3-B02C3C66B9BA}" presName="hierRoot2" presStyleCnt="0">
        <dgm:presLayoutVars>
          <dgm:hierBranch val="init"/>
        </dgm:presLayoutVars>
      </dgm:prSet>
      <dgm:spPr/>
    </dgm:pt>
    <dgm:pt modelId="{E2B0AA4C-05F7-45BF-B85D-F213BE429E4B}" type="pres">
      <dgm:prSet presAssocID="{134D5246-173E-49A0-8BE3-B02C3C66B9BA}" presName="rootComposite" presStyleCnt="0"/>
      <dgm:spPr/>
    </dgm:pt>
    <dgm:pt modelId="{BDB177CA-FD02-43E4-8FF8-24223A114721}" type="pres">
      <dgm:prSet presAssocID="{134D5246-173E-49A0-8BE3-B02C3C66B9BA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5B96C-D401-4FFB-853C-ED7C93353E93}" type="pres">
      <dgm:prSet presAssocID="{134D5246-173E-49A0-8BE3-B02C3C66B9BA}" presName="rootConnector" presStyleLbl="node3" presStyleIdx="3" presStyleCnt="7"/>
      <dgm:spPr/>
      <dgm:t>
        <a:bodyPr/>
        <a:lstStyle/>
        <a:p>
          <a:endParaRPr lang="en-US"/>
        </a:p>
      </dgm:t>
    </dgm:pt>
    <dgm:pt modelId="{2A6747F4-0C43-4791-8B7B-22B8DE608D13}" type="pres">
      <dgm:prSet presAssocID="{134D5246-173E-49A0-8BE3-B02C3C66B9BA}" presName="hierChild4" presStyleCnt="0"/>
      <dgm:spPr/>
    </dgm:pt>
    <dgm:pt modelId="{26F521EB-044F-4D82-BFAC-40E42B9A5C46}" type="pres">
      <dgm:prSet presAssocID="{134D5246-173E-49A0-8BE3-B02C3C66B9BA}" presName="hierChild5" presStyleCnt="0"/>
      <dgm:spPr/>
    </dgm:pt>
    <dgm:pt modelId="{4D74BF09-B6B0-432E-8C16-93123BB22E6E}" type="pres">
      <dgm:prSet presAssocID="{1957B859-61F3-4A66-806C-2CED72160C80}" presName="hierChild5" presStyleCnt="0"/>
      <dgm:spPr/>
    </dgm:pt>
    <dgm:pt modelId="{CAF0C7A3-5600-47DA-95F0-51839042E0BD}" type="pres">
      <dgm:prSet presAssocID="{50455625-F3F0-4246-BE48-1E3A5C0509DC}" presName="Name37" presStyleLbl="parChTrans1D2" presStyleIdx="5" presStyleCnt="7"/>
      <dgm:spPr/>
      <dgm:t>
        <a:bodyPr/>
        <a:lstStyle/>
        <a:p>
          <a:endParaRPr lang="en-US"/>
        </a:p>
      </dgm:t>
    </dgm:pt>
    <dgm:pt modelId="{A1B0A7B3-421E-49CC-9868-90C9337A45EB}" type="pres">
      <dgm:prSet presAssocID="{68969103-04FD-4E81-810A-532FCE1F94A2}" presName="hierRoot2" presStyleCnt="0">
        <dgm:presLayoutVars>
          <dgm:hierBranch val="init"/>
        </dgm:presLayoutVars>
      </dgm:prSet>
      <dgm:spPr/>
    </dgm:pt>
    <dgm:pt modelId="{E650BFAD-89B2-46B1-AEC0-DD5B3993B125}" type="pres">
      <dgm:prSet presAssocID="{68969103-04FD-4E81-810A-532FCE1F94A2}" presName="rootComposite" presStyleCnt="0"/>
      <dgm:spPr/>
    </dgm:pt>
    <dgm:pt modelId="{EE7C6C05-79F7-4762-B3BD-F0D3684F1739}" type="pres">
      <dgm:prSet presAssocID="{68969103-04FD-4E81-810A-532FCE1F94A2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9D88F-02A2-46CF-BAD5-C4CDE9FA7EB1}" type="pres">
      <dgm:prSet presAssocID="{68969103-04FD-4E81-810A-532FCE1F94A2}" presName="rootConnector" presStyleLbl="node2" presStyleIdx="5" presStyleCnt="7"/>
      <dgm:spPr/>
      <dgm:t>
        <a:bodyPr/>
        <a:lstStyle/>
        <a:p>
          <a:endParaRPr lang="en-US"/>
        </a:p>
      </dgm:t>
    </dgm:pt>
    <dgm:pt modelId="{4B93B0A2-81B3-4F02-8902-E225B4EC0B68}" type="pres">
      <dgm:prSet presAssocID="{68969103-04FD-4E81-810A-532FCE1F94A2}" presName="hierChild4" presStyleCnt="0"/>
      <dgm:spPr/>
    </dgm:pt>
    <dgm:pt modelId="{6BFF051C-6BDE-49FD-B9B8-F755776E2F1B}" type="pres">
      <dgm:prSet presAssocID="{4E3DCA4D-B3AB-46FB-8B60-6E663C57427E}" presName="Name37" presStyleLbl="parChTrans1D3" presStyleIdx="4" presStyleCnt="7"/>
      <dgm:spPr/>
      <dgm:t>
        <a:bodyPr/>
        <a:lstStyle/>
        <a:p>
          <a:endParaRPr lang="en-US"/>
        </a:p>
      </dgm:t>
    </dgm:pt>
    <dgm:pt modelId="{5DEE48B4-E598-42C4-B3AA-E08401EC7696}" type="pres">
      <dgm:prSet presAssocID="{7BB58907-C990-4FFF-8B6C-1E7834B775C1}" presName="hierRoot2" presStyleCnt="0">
        <dgm:presLayoutVars>
          <dgm:hierBranch val="init"/>
        </dgm:presLayoutVars>
      </dgm:prSet>
      <dgm:spPr/>
    </dgm:pt>
    <dgm:pt modelId="{36E4EBBA-6A45-45F9-ADBE-88B1849ABD0C}" type="pres">
      <dgm:prSet presAssocID="{7BB58907-C990-4FFF-8B6C-1E7834B775C1}" presName="rootComposite" presStyleCnt="0"/>
      <dgm:spPr/>
    </dgm:pt>
    <dgm:pt modelId="{C4E5F94E-3B1F-492A-ACB4-0FB8A35C347F}" type="pres">
      <dgm:prSet presAssocID="{7BB58907-C990-4FFF-8B6C-1E7834B775C1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DBEFEA-9EA6-4BB2-8318-7D88D12FDE6F}" type="pres">
      <dgm:prSet presAssocID="{7BB58907-C990-4FFF-8B6C-1E7834B775C1}" presName="rootConnector" presStyleLbl="node3" presStyleIdx="4" presStyleCnt="7"/>
      <dgm:spPr/>
      <dgm:t>
        <a:bodyPr/>
        <a:lstStyle/>
        <a:p>
          <a:endParaRPr lang="en-US"/>
        </a:p>
      </dgm:t>
    </dgm:pt>
    <dgm:pt modelId="{E8539D9A-1F33-44E3-B680-4B96A61C239E}" type="pres">
      <dgm:prSet presAssocID="{7BB58907-C990-4FFF-8B6C-1E7834B775C1}" presName="hierChild4" presStyleCnt="0"/>
      <dgm:spPr/>
    </dgm:pt>
    <dgm:pt modelId="{EA9F120F-34E3-4564-9542-E4B355C75059}" type="pres">
      <dgm:prSet presAssocID="{7BB58907-C990-4FFF-8B6C-1E7834B775C1}" presName="hierChild5" presStyleCnt="0"/>
      <dgm:spPr/>
    </dgm:pt>
    <dgm:pt modelId="{E214D484-826A-473D-9406-D92A20E75C25}" type="pres">
      <dgm:prSet presAssocID="{68969103-04FD-4E81-810A-532FCE1F94A2}" presName="hierChild5" presStyleCnt="0"/>
      <dgm:spPr/>
    </dgm:pt>
    <dgm:pt modelId="{1CC01382-28E1-4B6C-BDE4-974AE3DDB140}" type="pres">
      <dgm:prSet presAssocID="{9572D952-7120-449F-8AC4-447E36376C74}" presName="Name37" presStyleLbl="parChTrans1D2" presStyleIdx="6" presStyleCnt="7"/>
      <dgm:spPr/>
      <dgm:t>
        <a:bodyPr/>
        <a:lstStyle/>
        <a:p>
          <a:endParaRPr lang="en-US"/>
        </a:p>
      </dgm:t>
    </dgm:pt>
    <dgm:pt modelId="{5D15E676-B05A-460B-98E4-15C6A9B26558}" type="pres">
      <dgm:prSet presAssocID="{89CD548E-9471-444D-9E28-ABBEBAA510E1}" presName="hierRoot2" presStyleCnt="0">
        <dgm:presLayoutVars>
          <dgm:hierBranch val="init"/>
        </dgm:presLayoutVars>
      </dgm:prSet>
      <dgm:spPr/>
    </dgm:pt>
    <dgm:pt modelId="{FF44B641-572B-4CC1-880D-412A3F309C23}" type="pres">
      <dgm:prSet presAssocID="{89CD548E-9471-444D-9E28-ABBEBAA510E1}" presName="rootComposite" presStyleCnt="0"/>
      <dgm:spPr/>
    </dgm:pt>
    <dgm:pt modelId="{309DA734-4CB6-4FDF-9EDB-0C1CD26824E3}" type="pres">
      <dgm:prSet presAssocID="{89CD548E-9471-444D-9E28-ABBEBAA510E1}" presName="rootText" presStyleLbl="node2" presStyleIdx="6" presStyleCnt="7" custScaleX="1115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8CE93-DB30-4E78-9060-8D525C6E0669}" type="pres">
      <dgm:prSet presAssocID="{89CD548E-9471-444D-9E28-ABBEBAA510E1}" presName="rootConnector" presStyleLbl="node2" presStyleIdx="6" presStyleCnt="7"/>
      <dgm:spPr/>
      <dgm:t>
        <a:bodyPr/>
        <a:lstStyle/>
        <a:p>
          <a:endParaRPr lang="en-US"/>
        </a:p>
      </dgm:t>
    </dgm:pt>
    <dgm:pt modelId="{28351053-79EB-40CF-8C3F-5C72D4788738}" type="pres">
      <dgm:prSet presAssocID="{89CD548E-9471-444D-9E28-ABBEBAA510E1}" presName="hierChild4" presStyleCnt="0"/>
      <dgm:spPr/>
    </dgm:pt>
    <dgm:pt modelId="{9C3E0595-9F97-4046-8F08-760243329DE5}" type="pres">
      <dgm:prSet presAssocID="{2074AAFF-DCFE-4CF8-B595-B4064BE6400D}" presName="Name37" presStyleLbl="parChTrans1D3" presStyleIdx="5" presStyleCnt="7"/>
      <dgm:spPr/>
      <dgm:t>
        <a:bodyPr/>
        <a:lstStyle/>
        <a:p>
          <a:endParaRPr lang="en-US"/>
        </a:p>
      </dgm:t>
    </dgm:pt>
    <dgm:pt modelId="{F7764B0D-AF79-4589-A011-C1A34AA3F1A0}" type="pres">
      <dgm:prSet presAssocID="{A426FFC7-C4AE-4EAA-AAAF-9A9844D2B551}" presName="hierRoot2" presStyleCnt="0">
        <dgm:presLayoutVars>
          <dgm:hierBranch val="init"/>
        </dgm:presLayoutVars>
      </dgm:prSet>
      <dgm:spPr/>
    </dgm:pt>
    <dgm:pt modelId="{32BD3CAA-4BA7-427E-A091-F7D890B89D58}" type="pres">
      <dgm:prSet presAssocID="{A426FFC7-C4AE-4EAA-AAAF-9A9844D2B551}" presName="rootComposite" presStyleCnt="0"/>
      <dgm:spPr/>
    </dgm:pt>
    <dgm:pt modelId="{7FC6A286-257D-4AE8-9FD4-A80F3FFF7880}" type="pres">
      <dgm:prSet presAssocID="{A426FFC7-C4AE-4EAA-AAAF-9A9844D2B551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7B54C-93AE-4431-9D55-EAA42323B602}" type="pres">
      <dgm:prSet presAssocID="{A426FFC7-C4AE-4EAA-AAAF-9A9844D2B551}" presName="rootConnector" presStyleLbl="node3" presStyleIdx="5" presStyleCnt="7"/>
      <dgm:spPr/>
      <dgm:t>
        <a:bodyPr/>
        <a:lstStyle/>
        <a:p>
          <a:endParaRPr lang="en-US"/>
        </a:p>
      </dgm:t>
    </dgm:pt>
    <dgm:pt modelId="{3123CDC9-1E58-4E54-861D-81292EAD666A}" type="pres">
      <dgm:prSet presAssocID="{A426FFC7-C4AE-4EAA-AAAF-9A9844D2B551}" presName="hierChild4" presStyleCnt="0"/>
      <dgm:spPr/>
    </dgm:pt>
    <dgm:pt modelId="{766F0ABD-6778-4977-8C91-33E7903695F6}" type="pres">
      <dgm:prSet presAssocID="{A426FFC7-C4AE-4EAA-AAAF-9A9844D2B551}" presName="hierChild5" presStyleCnt="0"/>
      <dgm:spPr/>
    </dgm:pt>
    <dgm:pt modelId="{8E4A7489-B98E-4540-8FBB-2336435CA9F9}" type="pres">
      <dgm:prSet presAssocID="{83DB1F15-4835-454C-90DC-D62C9561C6A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414ADC10-1A89-4404-BC8B-65E81CE64453}" type="pres">
      <dgm:prSet presAssocID="{48449141-B1D5-4694-8BC1-B6153C559396}" presName="hierRoot2" presStyleCnt="0">
        <dgm:presLayoutVars>
          <dgm:hierBranch val="init"/>
        </dgm:presLayoutVars>
      </dgm:prSet>
      <dgm:spPr/>
    </dgm:pt>
    <dgm:pt modelId="{A0899E15-630B-4DED-A1D9-405012B604D1}" type="pres">
      <dgm:prSet presAssocID="{48449141-B1D5-4694-8BC1-B6153C559396}" presName="rootComposite" presStyleCnt="0"/>
      <dgm:spPr/>
    </dgm:pt>
    <dgm:pt modelId="{C1ADC1A2-1726-4307-97D5-95B922955B9F}" type="pres">
      <dgm:prSet presAssocID="{48449141-B1D5-4694-8BC1-B6153C559396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4E013-85E1-4565-802A-8310C095342C}" type="pres">
      <dgm:prSet presAssocID="{48449141-B1D5-4694-8BC1-B6153C559396}" presName="rootConnector" presStyleLbl="node3" presStyleIdx="6" presStyleCnt="7"/>
      <dgm:spPr/>
      <dgm:t>
        <a:bodyPr/>
        <a:lstStyle/>
        <a:p>
          <a:endParaRPr lang="en-US"/>
        </a:p>
      </dgm:t>
    </dgm:pt>
    <dgm:pt modelId="{6CFE12F7-EFD6-4200-B167-A15B8FEA71B0}" type="pres">
      <dgm:prSet presAssocID="{48449141-B1D5-4694-8BC1-B6153C559396}" presName="hierChild4" presStyleCnt="0"/>
      <dgm:spPr/>
    </dgm:pt>
    <dgm:pt modelId="{2AB9EC0B-0A12-4923-A836-F02098AE2AE7}" type="pres">
      <dgm:prSet presAssocID="{E9ACA2EC-BE07-4B6B-B7A5-36FDA72D6DC3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A26CE14-BF51-49EE-98DA-7FC2601FD5EB}" type="pres">
      <dgm:prSet presAssocID="{223EF48E-A7DB-47DE-BF61-6C83F32C6CD8}" presName="hierRoot2" presStyleCnt="0">
        <dgm:presLayoutVars>
          <dgm:hierBranch val="init"/>
        </dgm:presLayoutVars>
      </dgm:prSet>
      <dgm:spPr/>
    </dgm:pt>
    <dgm:pt modelId="{5408E38F-4CAD-49CE-B6FA-4A6E47512BFC}" type="pres">
      <dgm:prSet presAssocID="{223EF48E-A7DB-47DE-BF61-6C83F32C6CD8}" presName="rootComposite" presStyleCnt="0"/>
      <dgm:spPr/>
    </dgm:pt>
    <dgm:pt modelId="{D86E52CB-63C9-49C0-B42C-814E2089F461}" type="pres">
      <dgm:prSet presAssocID="{223EF48E-A7DB-47DE-BF61-6C83F32C6CD8}" presName="rootText" presStyleLbl="node4" presStyleIdx="0" presStyleCnt="3" custScaleX="1131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7DCB0-4A0E-4D06-94C8-906BDC08AF21}" type="pres">
      <dgm:prSet presAssocID="{223EF48E-A7DB-47DE-BF61-6C83F32C6CD8}" presName="rootConnector" presStyleLbl="node4" presStyleIdx="0" presStyleCnt="3"/>
      <dgm:spPr/>
      <dgm:t>
        <a:bodyPr/>
        <a:lstStyle/>
        <a:p>
          <a:endParaRPr lang="en-US"/>
        </a:p>
      </dgm:t>
    </dgm:pt>
    <dgm:pt modelId="{F74BAADF-8C15-4A4E-B909-86A6348664DF}" type="pres">
      <dgm:prSet presAssocID="{223EF48E-A7DB-47DE-BF61-6C83F32C6CD8}" presName="hierChild4" presStyleCnt="0"/>
      <dgm:spPr/>
    </dgm:pt>
    <dgm:pt modelId="{D64536EB-EC86-4734-83E6-832BA228E223}" type="pres">
      <dgm:prSet presAssocID="{4A1584D0-AB37-45BF-B8E1-37595F679E7F}" presName="Name37" presStyleLbl="parChTrans1D4" presStyleIdx="1" presStyleCnt="3"/>
      <dgm:spPr/>
      <dgm:t>
        <a:bodyPr/>
        <a:lstStyle/>
        <a:p>
          <a:endParaRPr lang="en-US"/>
        </a:p>
      </dgm:t>
    </dgm:pt>
    <dgm:pt modelId="{E9AA4FC0-E993-4FA3-B0DA-6E4448FC3EEC}" type="pres">
      <dgm:prSet presAssocID="{FD6A8BB2-5D67-48B5-981A-149F6F96B881}" presName="hierRoot2" presStyleCnt="0">
        <dgm:presLayoutVars>
          <dgm:hierBranch val="init"/>
        </dgm:presLayoutVars>
      </dgm:prSet>
      <dgm:spPr/>
    </dgm:pt>
    <dgm:pt modelId="{DDACCB3C-7066-468E-9342-B1EE0C3BED53}" type="pres">
      <dgm:prSet presAssocID="{FD6A8BB2-5D67-48B5-981A-149F6F96B881}" presName="rootComposite" presStyleCnt="0"/>
      <dgm:spPr/>
    </dgm:pt>
    <dgm:pt modelId="{3AC3C32B-A76B-4AAC-8726-D9BD84F4401B}" type="pres">
      <dgm:prSet presAssocID="{FD6A8BB2-5D67-48B5-981A-149F6F96B881}" presName="rootText" presStyleLbl="node4" presStyleIdx="1" presStyleCnt="3" custScaleX="109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5A80B-B5E0-463F-89E9-85FF39939A6E}" type="pres">
      <dgm:prSet presAssocID="{FD6A8BB2-5D67-48B5-981A-149F6F96B881}" presName="rootConnector" presStyleLbl="node4" presStyleIdx="1" presStyleCnt="3"/>
      <dgm:spPr/>
      <dgm:t>
        <a:bodyPr/>
        <a:lstStyle/>
        <a:p>
          <a:endParaRPr lang="en-US"/>
        </a:p>
      </dgm:t>
    </dgm:pt>
    <dgm:pt modelId="{5F8CEB6E-2176-46C6-9C52-E31893E35C34}" type="pres">
      <dgm:prSet presAssocID="{FD6A8BB2-5D67-48B5-981A-149F6F96B881}" presName="hierChild4" presStyleCnt="0"/>
      <dgm:spPr/>
    </dgm:pt>
    <dgm:pt modelId="{79B20C51-6960-41D4-9C19-D690B7D4B6BE}" type="pres">
      <dgm:prSet presAssocID="{FD6A8BB2-5D67-48B5-981A-149F6F96B881}" presName="hierChild5" presStyleCnt="0"/>
      <dgm:spPr/>
    </dgm:pt>
    <dgm:pt modelId="{03F20CDA-B3E1-4F12-9DC1-2108B9447F1F}" type="pres">
      <dgm:prSet presAssocID="{223EF48E-A7DB-47DE-BF61-6C83F32C6CD8}" presName="hierChild5" presStyleCnt="0"/>
      <dgm:spPr/>
    </dgm:pt>
    <dgm:pt modelId="{6EDB0F48-85CA-4690-A7CB-FB614130C606}" type="pres">
      <dgm:prSet presAssocID="{A73D3D51-CDF6-4E61-856E-AC94F7C6B702}" presName="Name37" presStyleLbl="parChTrans1D4" presStyleIdx="2" presStyleCnt="3"/>
      <dgm:spPr/>
      <dgm:t>
        <a:bodyPr/>
        <a:lstStyle/>
        <a:p>
          <a:endParaRPr lang="en-US"/>
        </a:p>
      </dgm:t>
    </dgm:pt>
    <dgm:pt modelId="{BF7EED94-0BC8-4CA3-9520-D5D50659883B}" type="pres">
      <dgm:prSet presAssocID="{15C23D30-EE2B-4706-B79A-1C7973F70176}" presName="hierRoot2" presStyleCnt="0">
        <dgm:presLayoutVars>
          <dgm:hierBranch val="init"/>
        </dgm:presLayoutVars>
      </dgm:prSet>
      <dgm:spPr/>
    </dgm:pt>
    <dgm:pt modelId="{06132995-B755-47BB-844F-F5A782B8B257}" type="pres">
      <dgm:prSet presAssocID="{15C23D30-EE2B-4706-B79A-1C7973F70176}" presName="rootComposite" presStyleCnt="0"/>
      <dgm:spPr/>
    </dgm:pt>
    <dgm:pt modelId="{29108EA9-469B-4667-8768-E322F5FB682C}" type="pres">
      <dgm:prSet presAssocID="{15C23D30-EE2B-4706-B79A-1C7973F70176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85E35-E92B-4AFF-B348-A62AF953D3AE}" type="pres">
      <dgm:prSet presAssocID="{15C23D30-EE2B-4706-B79A-1C7973F70176}" presName="rootConnector" presStyleLbl="node4" presStyleIdx="2" presStyleCnt="3"/>
      <dgm:spPr/>
      <dgm:t>
        <a:bodyPr/>
        <a:lstStyle/>
        <a:p>
          <a:endParaRPr lang="en-US"/>
        </a:p>
      </dgm:t>
    </dgm:pt>
    <dgm:pt modelId="{4C5A3083-4372-425A-A45B-91D8E4F8C414}" type="pres">
      <dgm:prSet presAssocID="{15C23D30-EE2B-4706-B79A-1C7973F70176}" presName="hierChild4" presStyleCnt="0"/>
      <dgm:spPr/>
    </dgm:pt>
    <dgm:pt modelId="{71001F36-4D53-469A-8C99-405F293DE88E}" type="pres">
      <dgm:prSet presAssocID="{15C23D30-EE2B-4706-B79A-1C7973F70176}" presName="hierChild5" presStyleCnt="0"/>
      <dgm:spPr/>
    </dgm:pt>
    <dgm:pt modelId="{A571544D-7A04-49FF-B22F-9352CBCD1C38}" type="pres">
      <dgm:prSet presAssocID="{48449141-B1D5-4694-8BC1-B6153C559396}" presName="hierChild5" presStyleCnt="0"/>
      <dgm:spPr/>
    </dgm:pt>
    <dgm:pt modelId="{F235985B-43E3-4711-AAEB-61A84C3B66B3}" type="pres">
      <dgm:prSet presAssocID="{89CD548E-9471-444D-9E28-ABBEBAA510E1}" presName="hierChild5" presStyleCnt="0"/>
      <dgm:spPr/>
    </dgm:pt>
    <dgm:pt modelId="{A5087B43-23B4-4417-913C-E62E8D0D6C62}" type="pres">
      <dgm:prSet presAssocID="{F175FD11-CA17-49CF-844D-9F2BA4964123}" presName="hierChild3" presStyleCnt="0"/>
      <dgm:spPr/>
    </dgm:pt>
  </dgm:ptLst>
  <dgm:cxnLst>
    <dgm:cxn modelId="{28C628D3-C659-4C70-BB39-7C9970F9326B}" type="presOf" srcId="{15C23D30-EE2B-4706-B79A-1C7973F70176}" destId="{29108EA9-469B-4667-8768-E322F5FB682C}" srcOrd="0" destOrd="0" presId="urn:microsoft.com/office/officeart/2005/8/layout/orgChart1"/>
    <dgm:cxn modelId="{22AE156D-B256-4E17-91D4-39626D3C1DD2}" type="presOf" srcId="{9572D952-7120-449F-8AC4-447E36376C74}" destId="{1CC01382-28E1-4B6C-BDE4-974AE3DDB140}" srcOrd="0" destOrd="0" presId="urn:microsoft.com/office/officeart/2005/8/layout/orgChart1"/>
    <dgm:cxn modelId="{47505BC5-2264-4105-97D9-85B94BFCD7EA}" srcId="{1957B859-61F3-4A66-806C-2CED72160C80}" destId="{134D5246-173E-49A0-8BE3-B02C3C66B9BA}" srcOrd="0" destOrd="0" parTransId="{8394C27D-BEDF-4BDF-A827-1027867C624E}" sibTransId="{A46C32D2-80EB-4CB8-B004-0F968A259260}"/>
    <dgm:cxn modelId="{92FE10B9-2C84-4BAE-A447-5769D5BBF899}" type="presOf" srcId="{89CD548E-9471-444D-9E28-ABBEBAA510E1}" destId="{309DA734-4CB6-4FDF-9EDB-0C1CD26824E3}" srcOrd="0" destOrd="0" presId="urn:microsoft.com/office/officeart/2005/8/layout/orgChart1"/>
    <dgm:cxn modelId="{ED346C5E-DF31-4ED2-8347-B009038112DC}" type="presOf" srcId="{7BB58907-C990-4FFF-8B6C-1E7834B775C1}" destId="{5EDBEFEA-9EA6-4BB2-8318-7D88D12FDE6F}" srcOrd="1" destOrd="0" presId="urn:microsoft.com/office/officeart/2005/8/layout/orgChart1"/>
    <dgm:cxn modelId="{DF036EAA-D241-42EC-8BFD-677679AF9C33}" type="presOf" srcId="{606B2B03-4100-4697-8F53-FF74A9B17182}" destId="{C98ACB17-323C-4C5C-9078-2677F3C9C674}" srcOrd="0" destOrd="0" presId="urn:microsoft.com/office/officeart/2005/8/layout/orgChart1"/>
    <dgm:cxn modelId="{B0D20A13-3197-4ABC-A9E0-E6E0B97B6C26}" type="presOf" srcId="{02416B55-A11F-4487-919E-A5BCF02E5850}" destId="{FDB3C68C-6407-44FA-935B-1E6DE9265465}" srcOrd="0" destOrd="0" presId="urn:microsoft.com/office/officeart/2005/8/layout/orgChart1"/>
    <dgm:cxn modelId="{7BDD91C3-3AAD-48BD-8516-9620CB6EB1FF}" srcId="{F175FD11-CA17-49CF-844D-9F2BA4964123}" destId="{68969103-04FD-4E81-810A-532FCE1F94A2}" srcOrd="5" destOrd="0" parTransId="{50455625-F3F0-4246-BE48-1E3A5C0509DC}" sibTransId="{D2F2CD81-91A3-43B7-B6EF-259E4429CB51}"/>
    <dgm:cxn modelId="{3553F2F3-F160-430B-AAA1-4D2311D41E40}" srcId="{23F9F121-3456-4A4D-A534-0D1C6B59894E}" destId="{6AA15A52-F67B-4EA1-8801-D1A23098ECE0}" srcOrd="0" destOrd="0" parTransId="{945F13D2-1A95-47D4-80A0-77F26F1458E0}" sibTransId="{65FA52BE-EA79-4DA3-92C0-CB0AE20B51BA}"/>
    <dgm:cxn modelId="{ABEA5ABA-766D-4631-9FBD-78E6EFF78E15}" type="presOf" srcId="{3293A9E1-7653-4605-A035-91D0AB5373A9}" destId="{3F45216F-3CFC-454E-B1C8-06C4374F9B3D}" srcOrd="1" destOrd="0" presId="urn:microsoft.com/office/officeart/2005/8/layout/orgChart1"/>
    <dgm:cxn modelId="{4B3E8BA6-1055-4D8C-B356-B99C13C40F22}" type="presOf" srcId="{23F9F121-3456-4A4D-A534-0D1C6B59894E}" destId="{753C82D9-3347-424C-8C61-92DB4535F68C}" srcOrd="1" destOrd="0" presId="urn:microsoft.com/office/officeart/2005/8/layout/orgChart1"/>
    <dgm:cxn modelId="{A51CC52F-6C27-427F-B2AB-3317BCA911A6}" type="presOf" srcId="{58482D94-80E1-41FC-B2D9-D108518814B2}" destId="{63CBA710-BFD8-433A-8D8A-30159EC96867}" srcOrd="0" destOrd="0" presId="urn:microsoft.com/office/officeart/2005/8/layout/orgChart1"/>
    <dgm:cxn modelId="{2F01DDA0-5788-43E0-8A49-F23CC975604F}" srcId="{F175FD11-CA17-49CF-844D-9F2BA4964123}" destId="{1957B859-61F3-4A66-806C-2CED72160C80}" srcOrd="4" destOrd="0" parTransId="{02416B55-A11F-4487-919E-A5BCF02E5850}" sibTransId="{E2510AA3-236D-4D96-B53C-279F8EAC2A9E}"/>
    <dgm:cxn modelId="{F42CCCDD-B828-4BE8-A5C7-88CE77B2D518}" type="presOf" srcId="{3293A9E1-7653-4605-A035-91D0AB5373A9}" destId="{5CE475F4-6679-4CA7-A40F-55743C8A1FC1}" srcOrd="0" destOrd="0" presId="urn:microsoft.com/office/officeart/2005/8/layout/orgChart1"/>
    <dgm:cxn modelId="{0871AD46-C17F-4C74-87B3-4EE00B21608F}" type="presOf" srcId="{4E3DCA4D-B3AB-46FB-8B60-6E663C57427E}" destId="{6BFF051C-6BDE-49FD-B9B8-F755776E2F1B}" srcOrd="0" destOrd="0" presId="urn:microsoft.com/office/officeart/2005/8/layout/orgChart1"/>
    <dgm:cxn modelId="{8909ACAC-E230-4EE1-8FFC-03FFE378D337}" type="presOf" srcId="{4A1584D0-AB37-45BF-B8E1-37595F679E7F}" destId="{D64536EB-EC86-4734-83E6-832BA228E223}" srcOrd="0" destOrd="0" presId="urn:microsoft.com/office/officeart/2005/8/layout/orgChart1"/>
    <dgm:cxn modelId="{DC0C7C93-345F-477A-8AF9-9CD3678AFDF1}" type="presOf" srcId="{68969103-04FD-4E81-810A-532FCE1F94A2}" destId="{EE7C6C05-79F7-4762-B3BD-F0D3684F1739}" srcOrd="0" destOrd="0" presId="urn:microsoft.com/office/officeart/2005/8/layout/orgChart1"/>
    <dgm:cxn modelId="{6F8A561A-EDB3-4A8E-8F07-B23C2E72ED55}" type="presOf" srcId="{FD6A8BB2-5D67-48B5-981A-149F6F96B881}" destId="{3AC3C32B-A76B-4AAC-8726-D9BD84F4401B}" srcOrd="0" destOrd="0" presId="urn:microsoft.com/office/officeart/2005/8/layout/orgChart1"/>
    <dgm:cxn modelId="{92B1AC0D-4C4F-400A-A139-F1E8773789E8}" type="presOf" srcId="{89CD548E-9471-444D-9E28-ABBEBAA510E1}" destId="{25A8CE93-DB30-4E78-9060-8D525C6E0669}" srcOrd="1" destOrd="0" presId="urn:microsoft.com/office/officeart/2005/8/layout/orgChart1"/>
    <dgm:cxn modelId="{03954222-B043-41AA-B102-D48494FF3B0A}" srcId="{89CD548E-9471-444D-9E28-ABBEBAA510E1}" destId="{A426FFC7-C4AE-4EAA-AAAF-9A9844D2B551}" srcOrd="0" destOrd="0" parTransId="{2074AAFF-DCFE-4CF8-B595-B4064BE6400D}" sibTransId="{C869D490-D40C-4DFB-90A0-805C6443805F}"/>
    <dgm:cxn modelId="{90E82201-F890-41B9-8B67-AF5940AC1EB3}" srcId="{23F9F121-3456-4A4D-A534-0D1C6B59894E}" destId="{0CB24877-C9A4-4768-A3E7-FB12057B8ACE}" srcOrd="1" destOrd="0" parTransId="{F5BECCEE-8CBC-465C-BAEE-A6111246C37D}" sibTransId="{FF36090A-2DCD-4698-AA21-CD60DAD90F89}"/>
    <dgm:cxn modelId="{EAC93AAC-CFB6-4110-91E4-A047AA6E22B0}" srcId="{DE946948-C116-45D3-96D1-38A33B916220}" destId="{7FD3F2FD-CC39-4662-BED4-8FF3ED12FDC2}" srcOrd="0" destOrd="0" parTransId="{58482D94-80E1-41FC-B2D9-D108518814B2}" sibTransId="{362215EF-80AA-4B2C-8C09-27F291ABA2EA}"/>
    <dgm:cxn modelId="{7135EA13-E57B-43F4-B6EC-3E68B5ECE48D}" srcId="{48449141-B1D5-4694-8BC1-B6153C559396}" destId="{223EF48E-A7DB-47DE-BF61-6C83F32C6CD8}" srcOrd="0" destOrd="0" parTransId="{E9ACA2EC-BE07-4B6B-B7A5-36FDA72D6DC3}" sibTransId="{5033BF94-8EA6-4963-B41F-A56346A74363}"/>
    <dgm:cxn modelId="{FB9C5F8E-83D7-4771-A50E-F43919FEC020}" type="presOf" srcId="{DE946948-C116-45D3-96D1-38A33B916220}" destId="{12790A3B-78A7-4004-88B9-3A8770B81ADE}" srcOrd="0" destOrd="0" presId="urn:microsoft.com/office/officeart/2005/8/layout/orgChart1"/>
    <dgm:cxn modelId="{242D8EFA-046B-4377-BA98-576396A172E3}" type="presOf" srcId="{223EF48E-A7DB-47DE-BF61-6C83F32C6CD8}" destId="{D86E52CB-63C9-49C0-B42C-814E2089F461}" srcOrd="0" destOrd="0" presId="urn:microsoft.com/office/officeart/2005/8/layout/orgChart1"/>
    <dgm:cxn modelId="{DF582337-C26C-4ED2-961C-4D3A977F22A5}" type="presOf" srcId="{F175FD11-CA17-49CF-844D-9F2BA4964123}" destId="{A2CF2547-CDA2-4922-9CFA-A338507FDA53}" srcOrd="0" destOrd="0" presId="urn:microsoft.com/office/officeart/2005/8/layout/orgChart1"/>
    <dgm:cxn modelId="{C68CF2FB-404B-4522-85EE-48B8782E35B7}" type="presOf" srcId="{50455625-F3F0-4246-BE48-1E3A5C0509DC}" destId="{CAF0C7A3-5600-47DA-95F0-51839042E0BD}" srcOrd="0" destOrd="0" presId="urn:microsoft.com/office/officeart/2005/8/layout/orgChart1"/>
    <dgm:cxn modelId="{C55664C9-75B4-4ABE-9423-BBD700D82EE7}" type="presOf" srcId="{945F13D2-1A95-47D4-80A0-77F26F1458E0}" destId="{A29263CA-ADAF-451D-8F15-601779E46E76}" srcOrd="0" destOrd="0" presId="urn:microsoft.com/office/officeart/2005/8/layout/orgChart1"/>
    <dgm:cxn modelId="{E7C265F6-B397-4D40-AC02-1F96667D7D86}" type="presOf" srcId="{7FD3F2FD-CC39-4662-BED4-8FF3ED12FDC2}" destId="{8921D1DF-A32C-409C-BEDA-C6C04181EE25}" srcOrd="0" destOrd="0" presId="urn:microsoft.com/office/officeart/2005/8/layout/orgChart1"/>
    <dgm:cxn modelId="{A1DC6F11-984E-4EDF-BD73-B6F1A86C906C}" type="presOf" srcId="{134D5246-173E-49A0-8BE3-B02C3C66B9BA}" destId="{BDB177CA-FD02-43E4-8FF8-24223A114721}" srcOrd="0" destOrd="0" presId="urn:microsoft.com/office/officeart/2005/8/layout/orgChart1"/>
    <dgm:cxn modelId="{A671A503-0B3D-4CE9-B4CA-0D794E30C71D}" type="presOf" srcId="{7FD3F2FD-CC39-4662-BED4-8FF3ED12FDC2}" destId="{E753921B-B83E-4DC3-8C0E-96A44678EE0C}" srcOrd="1" destOrd="0" presId="urn:microsoft.com/office/officeart/2005/8/layout/orgChart1"/>
    <dgm:cxn modelId="{B95446BD-40DB-4326-A587-F6E818DCEC1C}" type="presOf" srcId="{4B4B0E5E-1ACD-4DED-813C-D0D0F12B08E5}" destId="{A1DD348D-5413-48A7-967E-2C964DE2FA12}" srcOrd="0" destOrd="0" presId="urn:microsoft.com/office/officeart/2005/8/layout/orgChart1"/>
    <dgm:cxn modelId="{DAF6280A-21DE-4736-B2C4-A73D390F505C}" type="presOf" srcId="{F175FD11-CA17-49CF-844D-9F2BA4964123}" destId="{1DF9111C-5A4A-4004-84E7-267AC6E3F1BE}" srcOrd="1" destOrd="0" presId="urn:microsoft.com/office/officeart/2005/8/layout/orgChart1"/>
    <dgm:cxn modelId="{1F402513-BC2D-43C6-B582-AE887BCB95AA}" type="presOf" srcId="{428F9B1E-F878-498C-9F0F-17DA1CF6E7BC}" destId="{B4E08466-2656-42F7-AA62-8B855F8BB846}" srcOrd="0" destOrd="0" presId="urn:microsoft.com/office/officeart/2005/8/layout/orgChart1"/>
    <dgm:cxn modelId="{EA097ED6-9CE8-4876-89CC-983F11D17908}" srcId="{428F9B1E-F878-498C-9F0F-17DA1CF6E7BC}" destId="{F175FD11-CA17-49CF-844D-9F2BA4964123}" srcOrd="0" destOrd="0" parTransId="{121941B1-3908-4E7F-A19C-E7711FB19F94}" sibTransId="{E6C4EC9E-5E0C-403B-A110-C2A893282E1C}"/>
    <dgm:cxn modelId="{C0546A51-F302-4C6B-A521-D28DB673747A}" type="presOf" srcId="{6AA15A52-F67B-4EA1-8801-D1A23098ECE0}" destId="{022384B4-F6E3-476C-A72D-D863494FB7F7}" srcOrd="0" destOrd="0" presId="urn:microsoft.com/office/officeart/2005/8/layout/orgChart1"/>
    <dgm:cxn modelId="{FBB20EF5-A20D-4326-B643-708E0AE83103}" srcId="{F175FD11-CA17-49CF-844D-9F2BA4964123}" destId="{23F9F121-3456-4A4D-A534-0D1C6B59894E}" srcOrd="2" destOrd="0" parTransId="{84B0D2F4-317B-4B6C-8912-44B11154D7AC}" sibTransId="{1B5DFDC0-9152-436C-BCA1-EE66D3CDAFEC}"/>
    <dgm:cxn modelId="{6B3F33B8-41AB-4AFA-B432-B1DA8B6C60DA}" type="presOf" srcId="{606B2B03-4100-4697-8F53-FF74A9B17182}" destId="{74EF0653-CD83-4A6C-8553-9B1225DCCF71}" srcOrd="1" destOrd="0" presId="urn:microsoft.com/office/officeart/2005/8/layout/orgChart1"/>
    <dgm:cxn modelId="{C0F724D2-B2F6-49B7-9D58-1A3939B8C4C7}" type="presOf" srcId="{68969103-04FD-4E81-810A-532FCE1F94A2}" destId="{C1B9D88F-02A2-46CF-BAD5-C4CDE9FA7EB1}" srcOrd="1" destOrd="0" presId="urn:microsoft.com/office/officeart/2005/8/layout/orgChart1"/>
    <dgm:cxn modelId="{AFAF14A7-0D22-41EB-A872-50D7864BA9F3}" srcId="{F175FD11-CA17-49CF-844D-9F2BA4964123}" destId="{DE946948-C116-45D3-96D1-38A33B916220}" srcOrd="3" destOrd="0" parTransId="{4B4B0E5E-1ACD-4DED-813C-D0D0F12B08E5}" sibTransId="{D13A1810-E4D3-4195-8EA2-C86878F05356}"/>
    <dgm:cxn modelId="{C3D8AEA1-234D-48CE-8657-7D2F94EA533E}" type="presOf" srcId="{48449141-B1D5-4694-8BC1-B6153C559396}" destId="{C1ADC1A2-1726-4307-97D5-95B922955B9F}" srcOrd="0" destOrd="0" presId="urn:microsoft.com/office/officeart/2005/8/layout/orgChart1"/>
    <dgm:cxn modelId="{B0AFDD0B-F3EA-453E-B563-974A7E1218CF}" type="presOf" srcId="{23F9F121-3456-4A4D-A534-0D1C6B59894E}" destId="{9199FDFF-A474-4ED3-AF86-6F6A5EE815FA}" srcOrd="0" destOrd="0" presId="urn:microsoft.com/office/officeart/2005/8/layout/orgChart1"/>
    <dgm:cxn modelId="{C59E782E-9BF9-4E6C-9AFB-8F7AF90E1D3D}" type="presOf" srcId="{1957B859-61F3-4A66-806C-2CED72160C80}" destId="{BD3276EF-41A8-408A-A01A-6F23A58B792E}" srcOrd="1" destOrd="0" presId="urn:microsoft.com/office/officeart/2005/8/layout/orgChart1"/>
    <dgm:cxn modelId="{9ADEC886-7374-423A-BFA0-998973D5E9C4}" type="presOf" srcId="{48449141-B1D5-4694-8BC1-B6153C559396}" destId="{BE94E013-85E1-4565-802A-8310C095342C}" srcOrd="1" destOrd="0" presId="urn:microsoft.com/office/officeart/2005/8/layout/orgChart1"/>
    <dgm:cxn modelId="{2E55C52F-D5B7-4FB2-8551-527474C6872F}" type="presOf" srcId="{6AA15A52-F67B-4EA1-8801-D1A23098ECE0}" destId="{9E9B69F4-206A-4C38-812C-AE2F8865F9C4}" srcOrd="1" destOrd="0" presId="urn:microsoft.com/office/officeart/2005/8/layout/orgChart1"/>
    <dgm:cxn modelId="{FED0E103-EC90-43D9-A25D-44AA19DC529F}" srcId="{F175FD11-CA17-49CF-844D-9F2BA4964123}" destId="{89CD548E-9471-444D-9E28-ABBEBAA510E1}" srcOrd="6" destOrd="0" parTransId="{9572D952-7120-449F-8AC4-447E36376C74}" sibTransId="{49B00CA3-B902-4B64-86E2-39CB86B9DCF6}"/>
    <dgm:cxn modelId="{1A66ED06-2DF3-4CAD-9094-BABE48F51B4A}" type="presOf" srcId="{223EF48E-A7DB-47DE-BF61-6C83F32C6CD8}" destId="{7C17DCB0-4A0E-4D06-94C8-906BDC08AF21}" srcOrd="1" destOrd="0" presId="urn:microsoft.com/office/officeart/2005/8/layout/orgChart1"/>
    <dgm:cxn modelId="{8C0F05BD-7929-4906-8571-255523224680}" type="presOf" srcId="{15C23D30-EE2B-4706-B79A-1C7973F70176}" destId="{84685E35-E92B-4AFF-B348-A62AF953D3AE}" srcOrd="1" destOrd="0" presId="urn:microsoft.com/office/officeart/2005/8/layout/orgChart1"/>
    <dgm:cxn modelId="{5237E86E-7FE7-462B-8EC5-3BDBEABA5785}" srcId="{48449141-B1D5-4694-8BC1-B6153C559396}" destId="{15C23D30-EE2B-4706-B79A-1C7973F70176}" srcOrd="1" destOrd="0" parTransId="{A73D3D51-CDF6-4E61-856E-AC94F7C6B702}" sibTransId="{8A82FEAD-07C9-47D9-81A6-C1B5B456DAB5}"/>
    <dgm:cxn modelId="{FD0F5275-346D-4101-89ED-11B0ACDFB2D6}" type="presOf" srcId="{A73D3D51-CDF6-4E61-856E-AC94F7C6B702}" destId="{6EDB0F48-85CA-4690-A7CB-FB614130C606}" srcOrd="0" destOrd="0" presId="urn:microsoft.com/office/officeart/2005/8/layout/orgChart1"/>
    <dgm:cxn modelId="{DF48BC85-FF4C-443B-A6E1-2DEE0783200C}" type="presOf" srcId="{E9ACA2EC-BE07-4B6B-B7A5-36FDA72D6DC3}" destId="{2AB9EC0B-0A12-4923-A836-F02098AE2AE7}" srcOrd="0" destOrd="0" presId="urn:microsoft.com/office/officeart/2005/8/layout/orgChart1"/>
    <dgm:cxn modelId="{F36DB5B0-18DA-49B0-9F89-F9506DE96538}" srcId="{F175FD11-CA17-49CF-844D-9F2BA4964123}" destId="{606B2B03-4100-4697-8F53-FF74A9B17182}" srcOrd="1" destOrd="0" parTransId="{0E3A014A-3D3D-4D7F-8E4B-C497F475753B}" sibTransId="{18B0C514-E4DC-4F98-A424-97E59F5B1036}"/>
    <dgm:cxn modelId="{502727DB-FDAF-4A09-8ED6-FA56058FDEB4}" srcId="{68969103-04FD-4E81-810A-532FCE1F94A2}" destId="{7BB58907-C990-4FFF-8B6C-1E7834B775C1}" srcOrd="0" destOrd="0" parTransId="{4E3DCA4D-B3AB-46FB-8B60-6E663C57427E}" sibTransId="{D10CAB32-67C2-4EA2-83DC-4A7AAFBDD064}"/>
    <dgm:cxn modelId="{2774C767-1E0C-46C9-B9AF-72C980090107}" type="presOf" srcId="{F5BECCEE-8CBC-465C-BAEE-A6111246C37D}" destId="{FA1800D1-4F86-4BF4-8E02-D66219425A9C}" srcOrd="0" destOrd="0" presId="urn:microsoft.com/office/officeart/2005/8/layout/orgChart1"/>
    <dgm:cxn modelId="{BDE4358B-0BB6-4E5A-B338-27970626708F}" type="presOf" srcId="{FD6A8BB2-5D67-48B5-981A-149F6F96B881}" destId="{C605A80B-B5E0-463F-89E9-85FF39939A6E}" srcOrd="1" destOrd="0" presId="urn:microsoft.com/office/officeart/2005/8/layout/orgChart1"/>
    <dgm:cxn modelId="{A61D571F-B9BF-4F37-A3B4-DA91514EC038}" type="presOf" srcId="{0E3A014A-3D3D-4D7F-8E4B-C497F475753B}" destId="{9EC80F9B-B276-4B94-9964-191CC8D61069}" srcOrd="0" destOrd="0" presId="urn:microsoft.com/office/officeart/2005/8/layout/orgChart1"/>
    <dgm:cxn modelId="{1F77377E-1161-4539-A4C8-9D44A4124056}" srcId="{89CD548E-9471-444D-9E28-ABBEBAA510E1}" destId="{48449141-B1D5-4694-8BC1-B6153C559396}" srcOrd="1" destOrd="0" parTransId="{83DB1F15-4835-454C-90DC-D62C9561C6A2}" sibTransId="{D4BA5B6D-BEEC-4117-BE0B-C000A28815F3}"/>
    <dgm:cxn modelId="{BA895210-B330-4791-A476-2AAC64A3A78D}" srcId="{223EF48E-A7DB-47DE-BF61-6C83F32C6CD8}" destId="{FD6A8BB2-5D67-48B5-981A-149F6F96B881}" srcOrd="0" destOrd="0" parTransId="{4A1584D0-AB37-45BF-B8E1-37595F679E7F}" sibTransId="{427B2049-AB5A-4AA8-A2BB-71299AAB3DCC}"/>
    <dgm:cxn modelId="{14C815BF-D646-4679-A4FC-5779B1B804FB}" type="presOf" srcId="{7BB58907-C990-4FFF-8B6C-1E7834B775C1}" destId="{C4E5F94E-3B1F-492A-ACB4-0FB8A35C347F}" srcOrd="0" destOrd="0" presId="urn:microsoft.com/office/officeart/2005/8/layout/orgChart1"/>
    <dgm:cxn modelId="{88457F60-FC43-4072-84CA-8752F84E1E76}" type="presOf" srcId="{A426FFC7-C4AE-4EAA-AAAF-9A9844D2B551}" destId="{15C7B54C-93AE-4431-9D55-EAA42323B602}" srcOrd="1" destOrd="0" presId="urn:microsoft.com/office/officeart/2005/8/layout/orgChart1"/>
    <dgm:cxn modelId="{7FBEF9CC-87E2-4B71-B2CD-AE5C18CD34B1}" type="presOf" srcId="{83DB1F15-4835-454C-90DC-D62C9561C6A2}" destId="{8E4A7489-B98E-4540-8FBB-2336435CA9F9}" srcOrd="0" destOrd="0" presId="urn:microsoft.com/office/officeart/2005/8/layout/orgChart1"/>
    <dgm:cxn modelId="{43841D49-ACAB-41FE-9F57-123157C33868}" type="presOf" srcId="{2074AAFF-DCFE-4CF8-B595-B4064BE6400D}" destId="{9C3E0595-9F97-4046-8F08-760243329DE5}" srcOrd="0" destOrd="0" presId="urn:microsoft.com/office/officeart/2005/8/layout/orgChart1"/>
    <dgm:cxn modelId="{8C996AA4-61CF-478A-8E81-DF647AA27C61}" type="presOf" srcId="{1957B859-61F3-4A66-806C-2CED72160C80}" destId="{5F2FF430-AD84-4D72-9885-7D34B53493C0}" srcOrd="0" destOrd="0" presId="urn:microsoft.com/office/officeart/2005/8/layout/orgChart1"/>
    <dgm:cxn modelId="{4549B20B-FFDC-4E63-802B-9811249FA376}" type="presOf" srcId="{0CB24877-C9A4-4768-A3E7-FB12057B8ACE}" destId="{4DF2ED65-00D2-45C3-8C7D-57B593653605}" srcOrd="0" destOrd="0" presId="urn:microsoft.com/office/officeart/2005/8/layout/orgChart1"/>
    <dgm:cxn modelId="{2157BD23-EE91-420A-BC34-7D8E7AAF0E12}" type="presOf" srcId="{84B0D2F4-317B-4B6C-8912-44B11154D7AC}" destId="{D4238592-810D-472F-863C-DC01C032BB94}" srcOrd="0" destOrd="0" presId="urn:microsoft.com/office/officeart/2005/8/layout/orgChart1"/>
    <dgm:cxn modelId="{9E833E49-2CB4-49AD-997A-814785FF030D}" type="presOf" srcId="{7842E6AA-901B-4D37-AF61-851BAF99743A}" destId="{7DF54579-9D40-4E1E-A06F-5EC898E70173}" srcOrd="0" destOrd="0" presId="urn:microsoft.com/office/officeart/2005/8/layout/orgChart1"/>
    <dgm:cxn modelId="{A4AEF270-2F80-4BDA-A6D8-CF2BB3DBF816}" type="presOf" srcId="{134D5246-173E-49A0-8BE3-B02C3C66B9BA}" destId="{3545B96C-D401-4FFB-853C-ED7C93353E93}" srcOrd="1" destOrd="0" presId="urn:microsoft.com/office/officeart/2005/8/layout/orgChart1"/>
    <dgm:cxn modelId="{31DBB73E-5A28-458C-B343-481C7D38A84F}" type="presOf" srcId="{0CB24877-C9A4-4768-A3E7-FB12057B8ACE}" destId="{10ADE57A-0075-49F0-945C-98FF83AF4550}" srcOrd="1" destOrd="0" presId="urn:microsoft.com/office/officeart/2005/8/layout/orgChart1"/>
    <dgm:cxn modelId="{B9332A1E-EECB-40AB-B183-3465ED8B5304}" type="presOf" srcId="{8394C27D-BEDF-4BDF-A827-1027867C624E}" destId="{4D161440-D8ED-450A-AD9E-F25627A4F3F2}" srcOrd="0" destOrd="0" presId="urn:microsoft.com/office/officeart/2005/8/layout/orgChart1"/>
    <dgm:cxn modelId="{F16BFB5C-D7F4-4039-89E7-35D5CCD1A0FD}" type="presOf" srcId="{A426FFC7-C4AE-4EAA-AAAF-9A9844D2B551}" destId="{7FC6A286-257D-4AE8-9FD4-A80F3FFF7880}" srcOrd="0" destOrd="0" presId="urn:microsoft.com/office/officeart/2005/8/layout/orgChart1"/>
    <dgm:cxn modelId="{860156A8-1D16-4CB3-9CB7-FBC5753ADE08}" srcId="{F175FD11-CA17-49CF-844D-9F2BA4964123}" destId="{3293A9E1-7653-4605-A035-91D0AB5373A9}" srcOrd="0" destOrd="0" parTransId="{7842E6AA-901B-4D37-AF61-851BAF99743A}" sibTransId="{B1746399-042D-46F9-A05F-468595CDCEE1}"/>
    <dgm:cxn modelId="{532FE2C4-AA3D-4CA0-8C26-8955A4EE3236}" type="presOf" srcId="{DE946948-C116-45D3-96D1-38A33B916220}" destId="{31614D97-7D6A-4FFB-8523-439FC1D345A1}" srcOrd="1" destOrd="0" presId="urn:microsoft.com/office/officeart/2005/8/layout/orgChart1"/>
    <dgm:cxn modelId="{8F7768F6-5E15-4C5F-A71B-8595A1E283D6}" type="presParOf" srcId="{B4E08466-2656-42F7-AA62-8B855F8BB846}" destId="{A6F4D38D-3C7A-4B52-9996-0931A8434E4F}" srcOrd="0" destOrd="0" presId="urn:microsoft.com/office/officeart/2005/8/layout/orgChart1"/>
    <dgm:cxn modelId="{A0F5F467-F3F5-40A2-A49B-4A9AB641A36F}" type="presParOf" srcId="{A6F4D38D-3C7A-4B52-9996-0931A8434E4F}" destId="{CF3725A3-D718-4028-A933-F6BDC10051DE}" srcOrd="0" destOrd="0" presId="urn:microsoft.com/office/officeart/2005/8/layout/orgChart1"/>
    <dgm:cxn modelId="{54741D45-52E3-421D-9749-CEE1143C09CB}" type="presParOf" srcId="{CF3725A3-D718-4028-A933-F6BDC10051DE}" destId="{A2CF2547-CDA2-4922-9CFA-A338507FDA53}" srcOrd="0" destOrd="0" presId="urn:microsoft.com/office/officeart/2005/8/layout/orgChart1"/>
    <dgm:cxn modelId="{B30C274D-EE84-43B8-8C9D-D7732BC3446F}" type="presParOf" srcId="{CF3725A3-D718-4028-A933-F6BDC10051DE}" destId="{1DF9111C-5A4A-4004-84E7-267AC6E3F1BE}" srcOrd="1" destOrd="0" presId="urn:microsoft.com/office/officeart/2005/8/layout/orgChart1"/>
    <dgm:cxn modelId="{B0469B16-8CDF-4861-B916-2D5ADB2E63AF}" type="presParOf" srcId="{A6F4D38D-3C7A-4B52-9996-0931A8434E4F}" destId="{E4CA1AE1-A217-4CBA-9ECE-BE9543D7B772}" srcOrd="1" destOrd="0" presId="urn:microsoft.com/office/officeart/2005/8/layout/orgChart1"/>
    <dgm:cxn modelId="{C61C2F43-DB3E-4A20-B348-24F64C019C82}" type="presParOf" srcId="{E4CA1AE1-A217-4CBA-9ECE-BE9543D7B772}" destId="{7DF54579-9D40-4E1E-A06F-5EC898E70173}" srcOrd="0" destOrd="0" presId="urn:microsoft.com/office/officeart/2005/8/layout/orgChart1"/>
    <dgm:cxn modelId="{637B435A-0653-4FF7-9F72-855A34C9ACC5}" type="presParOf" srcId="{E4CA1AE1-A217-4CBA-9ECE-BE9543D7B772}" destId="{B3FF6146-FCA1-428B-B6A3-BCEFFAD65B83}" srcOrd="1" destOrd="0" presId="urn:microsoft.com/office/officeart/2005/8/layout/orgChart1"/>
    <dgm:cxn modelId="{F5E4A13F-1752-41F2-A00F-E6D210D884DD}" type="presParOf" srcId="{B3FF6146-FCA1-428B-B6A3-BCEFFAD65B83}" destId="{4CCD74F5-FE1F-47D1-A4A2-C68FA9C708B4}" srcOrd="0" destOrd="0" presId="urn:microsoft.com/office/officeart/2005/8/layout/orgChart1"/>
    <dgm:cxn modelId="{E19BD592-1780-42AD-AECE-4DBF626DC72A}" type="presParOf" srcId="{4CCD74F5-FE1F-47D1-A4A2-C68FA9C708B4}" destId="{5CE475F4-6679-4CA7-A40F-55743C8A1FC1}" srcOrd="0" destOrd="0" presId="urn:microsoft.com/office/officeart/2005/8/layout/orgChart1"/>
    <dgm:cxn modelId="{9EDD03A1-A2DC-4189-9614-FF3C7B7A3B64}" type="presParOf" srcId="{4CCD74F5-FE1F-47D1-A4A2-C68FA9C708B4}" destId="{3F45216F-3CFC-454E-B1C8-06C4374F9B3D}" srcOrd="1" destOrd="0" presId="urn:microsoft.com/office/officeart/2005/8/layout/orgChart1"/>
    <dgm:cxn modelId="{0270930D-FBDA-4F24-A751-7393EEBCE303}" type="presParOf" srcId="{B3FF6146-FCA1-428B-B6A3-BCEFFAD65B83}" destId="{ED32D034-8406-47AA-BF23-BDA7F3B584EA}" srcOrd="1" destOrd="0" presId="urn:microsoft.com/office/officeart/2005/8/layout/orgChart1"/>
    <dgm:cxn modelId="{E3F78C94-5F47-4F4A-B998-B29F48C6C6CA}" type="presParOf" srcId="{B3FF6146-FCA1-428B-B6A3-BCEFFAD65B83}" destId="{E70B4049-B1EB-4608-9EC1-F2E3893C612B}" srcOrd="2" destOrd="0" presId="urn:microsoft.com/office/officeart/2005/8/layout/orgChart1"/>
    <dgm:cxn modelId="{3B98EE69-909B-4DF8-A268-86A93A3D6A3E}" type="presParOf" srcId="{E4CA1AE1-A217-4CBA-9ECE-BE9543D7B772}" destId="{9EC80F9B-B276-4B94-9964-191CC8D61069}" srcOrd="2" destOrd="0" presId="urn:microsoft.com/office/officeart/2005/8/layout/orgChart1"/>
    <dgm:cxn modelId="{8A2A1B18-2516-4F70-A16F-8040FAD0F4DC}" type="presParOf" srcId="{E4CA1AE1-A217-4CBA-9ECE-BE9543D7B772}" destId="{7A602A13-CAB3-4555-99F8-1DCC69C4EA8A}" srcOrd="3" destOrd="0" presId="urn:microsoft.com/office/officeart/2005/8/layout/orgChart1"/>
    <dgm:cxn modelId="{99F13681-AA9A-4615-A64A-276641D40A58}" type="presParOf" srcId="{7A602A13-CAB3-4555-99F8-1DCC69C4EA8A}" destId="{E69988B1-5FF4-4922-BEC8-9F02BB0ABD22}" srcOrd="0" destOrd="0" presId="urn:microsoft.com/office/officeart/2005/8/layout/orgChart1"/>
    <dgm:cxn modelId="{1040C9DC-0E25-4A16-BE5B-ECA0B00A6746}" type="presParOf" srcId="{E69988B1-5FF4-4922-BEC8-9F02BB0ABD22}" destId="{C98ACB17-323C-4C5C-9078-2677F3C9C674}" srcOrd="0" destOrd="0" presId="urn:microsoft.com/office/officeart/2005/8/layout/orgChart1"/>
    <dgm:cxn modelId="{71FF1D3C-3905-4E34-AAE6-B2758D989BD6}" type="presParOf" srcId="{E69988B1-5FF4-4922-BEC8-9F02BB0ABD22}" destId="{74EF0653-CD83-4A6C-8553-9B1225DCCF71}" srcOrd="1" destOrd="0" presId="urn:microsoft.com/office/officeart/2005/8/layout/orgChart1"/>
    <dgm:cxn modelId="{478B65EC-0205-40C6-B845-C15E5CA4900C}" type="presParOf" srcId="{7A602A13-CAB3-4555-99F8-1DCC69C4EA8A}" destId="{86973980-7674-43BD-863B-933A092AEBBD}" srcOrd="1" destOrd="0" presId="urn:microsoft.com/office/officeart/2005/8/layout/orgChart1"/>
    <dgm:cxn modelId="{AB8D5364-FDDF-4C5F-B38B-FF7FE0F8EA32}" type="presParOf" srcId="{7A602A13-CAB3-4555-99F8-1DCC69C4EA8A}" destId="{3D0FAB94-F935-471F-ADBC-F262776614A4}" srcOrd="2" destOrd="0" presId="urn:microsoft.com/office/officeart/2005/8/layout/orgChart1"/>
    <dgm:cxn modelId="{A6D60A6C-1813-4852-AE44-1959BD19C215}" type="presParOf" srcId="{E4CA1AE1-A217-4CBA-9ECE-BE9543D7B772}" destId="{D4238592-810D-472F-863C-DC01C032BB94}" srcOrd="4" destOrd="0" presId="urn:microsoft.com/office/officeart/2005/8/layout/orgChart1"/>
    <dgm:cxn modelId="{2FF93ABF-2BAA-477B-A9BE-235E6563C86F}" type="presParOf" srcId="{E4CA1AE1-A217-4CBA-9ECE-BE9543D7B772}" destId="{27C5FCF0-5C49-4439-848B-E6C122E71ABB}" srcOrd="5" destOrd="0" presId="urn:microsoft.com/office/officeart/2005/8/layout/orgChart1"/>
    <dgm:cxn modelId="{D2B65341-21AE-4E97-A50B-B8669F55C903}" type="presParOf" srcId="{27C5FCF0-5C49-4439-848B-E6C122E71ABB}" destId="{E58E6F80-4D2E-4FEF-9433-3EA6D6AF40C0}" srcOrd="0" destOrd="0" presId="urn:microsoft.com/office/officeart/2005/8/layout/orgChart1"/>
    <dgm:cxn modelId="{F0EC513C-FD7F-485A-ABB2-27FEEDDD4613}" type="presParOf" srcId="{E58E6F80-4D2E-4FEF-9433-3EA6D6AF40C0}" destId="{9199FDFF-A474-4ED3-AF86-6F6A5EE815FA}" srcOrd="0" destOrd="0" presId="urn:microsoft.com/office/officeart/2005/8/layout/orgChart1"/>
    <dgm:cxn modelId="{A2CD21B1-B735-40A5-8CCF-5E8EAD725525}" type="presParOf" srcId="{E58E6F80-4D2E-4FEF-9433-3EA6D6AF40C0}" destId="{753C82D9-3347-424C-8C61-92DB4535F68C}" srcOrd="1" destOrd="0" presId="urn:microsoft.com/office/officeart/2005/8/layout/orgChart1"/>
    <dgm:cxn modelId="{78E8BEE5-25D1-4ED3-BA05-F0CF7E457E00}" type="presParOf" srcId="{27C5FCF0-5C49-4439-848B-E6C122E71ABB}" destId="{814BDEB8-C10E-4683-B4E2-4EEA9C84B69A}" srcOrd="1" destOrd="0" presId="urn:microsoft.com/office/officeart/2005/8/layout/orgChart1"/>
    <dgm:cxn modelId="{841F6665-56E6-4B8F-90BA-42CA4503CCA7}" type="presParOf" srcId="{814BDEB8-C10E-4683-B4E2-4EEA9C84B69A}" destId="{A29263CA-ADAF-451D-8F15-601779E46E76}" srcOrd="0" destOrd="0" presId="urn:microsoft.com/office/officeart/2005/8/layout/orgChart1"/>
    <dgm:cxn modelId="{358A3A47-A767-403B-BC25-7E93C765A897}" type="presParOf" srcId="{814BDEB8-C10E-4683-B4E2-4EEA9C84B69A}" destId="{10B9DAC8-1F1D-4F5D-BE43-79A4BC27D8A9}" srcOrd="1" destOrd="0" presId="urn:microsoft.com/office/officeart/2005/8/layout/orgChart1"/>
    <dgm:cxn modelId="{66C1AE16-A183-477F-96E6-3D22C467824D}" type="presParOf" srcId="{10B9DAC8-1F1D-4F5D-BE43-79A4BC27D8A9}" destId="{B7C215C7-0FB4-46A4-8B04-CBF05DC7B046}" srcOrd="0" destOrd="0" presId="urn:microsoft.com/office/officeart/2005/8/layout/orgChart1"/>
    <dgm:cxn modelId="{8631E9C1-0809-48A1-B382-282D5A344A43}" type="presParOf" srcId="{B7C215C7-0FB4-46A4-8B04-CBF05DC7B046}" destId="{022384B4-F6E3-476C-A72D-D863494FB7F7}" srcOrd="0" destOrd="0" presId="urn:microsoft.com/office/officeart/2005/8/layout/orgChart1"/>
    <dgm:cxn modelId="{0E86426C-2D50-4F6D-9C38-DD86DA24AFD1}" type="presParOf" srcId="{B7C215C7-0FB4-46A4-8B04-CBF05DC7B046}" destId="{9E9B69F4-206A-4C38-812C-AE2F8865F9C4}" srcOrd="1" destOrd="0" presId="urn:microsoft.com/office/officeart/2005/8/layout/orgChart1"/>
    <dgm:cxn modelId="{04C7066C-D46C-42CC-B45B-B8FD9A684E18}" type="presParOf" srcId="{10B9DAC8-1F1D-4F5D-BE43-79A4BC27D8A9}" destId="{6C343ABE-EA21-4975-92A9-20BF8474B8F6}" srcOrd="1" destOrd="0" presId="urn:microsoft.com/office/officeart/2005/8/layout/orgChart1"/>
    <dgm:cxn modelId="{72A2FAEE-CE5D-425D-AC7E-43E1D5516CF3}" type="presParOf" srcId="{10B9DAC8-1F1D-4F5D-BE43-79A4BC27D8A9}" destId="{ACAB8741-1015-4A67-98A2-64D452E499A4}" srcOrd="2" destOrd="0" presId="urn:microsoft.com/office/officeart/2005/8/layout/orgChart1"/>
    <dgm:cxn modelId="{A0712DE0-5EB5-4189-8F48-9EFD8E93C7D5}" type="presParOf" srcId="{814BDEB8-C10E-4683-B4E2-4EEA9C84B69A}" destId="{FA1800D1-4F86-4BF4-8E02-D66219425A9C}" srcOrd="2" destOrd="0" presId="urn:microsoft.com/office/officeart/2005/8/layout/orgChart1"/>
    <dgm:cxn modelId="{DBD39D8E-7404-4882-B4CC-7DE10992B21F}" type="presParOf" srcId="{814BDEB8-C10E-4683-B4E2-4EEA9C84B69A}" destId="{52785947-3676-4115-BE6A-88E52CAE3A15}" srcOrd="3" destOrd="0" presId="urn:microsoft.com/office/officeart/2005/8/layout/orgChart1"/>
    <dgm:cxn modelId="{0E275974-67A1-4059-84AE-8518615D3BFC}" type="presParOf" srcId="{52785947-3676-4115-BE6A-88E52CAE3A15}" destId="{84451EAE-64EA-4C27-9229-4292284CFA36}" srcOrd="0" destOrd="0" presId="urn:microsoft.com/office/officeart/2005/8/layout/orgChart1"/>
    <dgm:cxn modelId="{6435CB69-2232-4E2D-8291-05E321D56860}" type="presParOf" srcId="{84451EAE-64EA-4C27-9229-4292284CFA36}" destId="{4DF2ED65-00D2-45C3-8C7D-57B593653605}" srcOrd="0" destOrd="0" presId="urn:microsoft.com/office/officeart/2005/8/layout/orgChart1"/>
    <dgm:cxn modelId="{7E437084-DC62-4A2B-B333-02B7DD3965ED}" type="presParOf" srcId="{84451EAE-64EA-4C27-9229-4292284CFA36}" destId="{10ADE57A-0075-49F0-945C-98FF83AF4550}" srcOrd="1" destOrd="0" presId="urn:microsoft.com/office/officeart/2005/8/layout/orgChart1"/>
    <dgm:cxn modelId="{B899956A-500C-4BA9-8ABD-1AE3154343CD}" type="presParOf" srcId="{52785947-3676-4115-BE6A-88E52CAE3A15}" destId="{C3BDC97B-D101-4FB2-AE6B-9AE83453FACB}" srcOrd="1" destOrd="0" presId="urn:microsoft.com/office/officeart/2005/8/layout/orgChart1"/>
    <dgm:cxn modelId="{3B345521-EF85-453B-AC53-5B0A038266F0}" type="presParOf" srcId="{52785947-3676-4115-BE6A-88E52CAE3A15}" destId="{D6F691F6-5D62-4EEA-827D-BDFDB6D5126E}" srcOrd="2" destOrd="0" presId="urn:microsoft.com/office/officeart/2005/8/layout/orgChart1"/>
    <dgm:cxn modelId="{39ACF239-93B2-4F7F-8B43-6BD4780762C0}" type="presParOf" srcId="{27C5FCF0-5C49-4439-848B-E6C122E71ABB}" destId="{9FBE0CAC-71D7-408A-90B9-9EFCF9C415C4}" srcOrd="2" destOrd="0" presId="urn:microsoft.com/office/officeart/2005/8/layout/orgChart1"/>
    <dgm:cxn modelId="{E2273D01-211A-4AF8-B9A7-98A3742BF688}" type="presParOf" srcId="{E4CA1AE1-A217-4CBA-9ECE-BE9543D7B772}" destId="{A1DD348D-5413-48A7-967E-2C964DE2FA12}" srcOrd="6" destOrd="0" presId="urn:microsoft.com/office/officeart/2005/8/layout/orgChart1"/>
    <dgm:cxn modelId="{2893098C-4EE2-497D-BD5D-F7A8DEC383D8}" type="presParOf" srcId="{E4CA1AE1-A217-4CBA-9ECE-BE9543D7B772}" destId="{E25798A4-C1DF-4CED-BC4A-4433082690DA}" srcOrd="7" destOrd="0" presId="urn:microsoft.com/office/officeart/2005/8/layout/orgChart1"/>
    <dgm:cxn modelId="{EA295ADA-14C0-4C78-8C29-8C5F7496AC98}" type="presParOf" srcId="{E25798A4-C1DF-4CED-BC4A-4433082690DA}" destId="{E7146D79-D5B5-44C8-BF60-D8877D81AF6F}" srcOrd="0" destOrd="0" presId="urn:microsoft.com/office/officeart/2005/8/layout/orgChart1"/>
    <dgm:cxn modelId="{147452CE-0B54-4CD2-95B0-D7FB3E767651}" type="presParOf" srcId="{E7146D79-D5B5-44C8-BF60-D8877D81AF6F}" destId="{12790A3B-78A7-4004-88B9-3A8770B81ADE}" srcOrd="0" destOrd="0" presId="urn:microsoft.com/office/officeart/2005/8/layout/orgChart1"/>
    <dgm:cxn modelId="{6A5D43E0-2042-467C-91CF-FFD0EEDD6D6B}" type="presParOf" srcId="{E7146D79-D5B5-44C8-BF60-D8877D81AF6F}" destId="{31614D97-7D6A-4FFB-8523-439FC1D345A1}" srcOrd="1" destOrd="0" presId="urn:microsoft.com/office/officeart/2005/8/layout/orgChart1"/>
    <dgm:cxn modelId="{58E6EF11-7D3B-4006-89E8-3FBBC58DE5FE}" type="presParOf" srcId="{E25798A4-C1DF-4CED-BC4A-4433082690DA}" destId="{572F8F20-C600-44E9-992F-67B03487CA5E}" srcOrd="1" destOrd="0" presId="urn:microsoft.com/office/officeart/2005/8/layout/orgChart1"/>
    <dgm:cxn modelId="{C84595A1-1F35-40E2-B0E0-A233B29885AB}" type="presParOf" srcId="{572F8F20-C600-44E9-992F-67B03487CA5E}" destId="{63CBA710-BFD8-433A-8D8A-30159EC96867}" srcOrd="0" destOrd="0" presId="urn:microsoft.com/office/officeart/2005/8/layout/orgChart1"/>
    <dgm:cxn modelId="{5019A38B-77D4-44D3-953A-2FC7E67D46F7}" type="presParOf" srcId="{572F8F20-C600-44E9-992F-67B03487CA5E}" destId="{D8639BF1-67CC-4AF5-AFCB-7405D5AB04D2}" srcOrd="1" destOrd="0" presId="urn:microsoft.com/office/officeart/2005/8/layout/orgChart1"/>
    <dgm:cxn modelId="{BD9E0237-FB24-4511-A0FE-D1427DCFD124}" type="presParOf" srcId="{D8639BF1-67CC-4AF5-AFCB-7405D5AB04D2}" destId="{C28F5E3D-080B-4EAC-A109-6D850F63D2C8}" srcOrd="0" destOrd="0" presId="urn:microsoft.com/office/officeart/2005/8/layout/orgChart1"/>
    <dgm:cxn modelId="{3437A979-4C3F-49AD-8B96-7D7EF390F7E3}" type="presParOf" srcId="{C28F5E3D-080B-4EAC-A109-6D850F63D2C8}" destId="{8921D1DF-A32C-409C-BEDA-C6C04181EE25}" srcOrd="0" destOrd="0" presId="urn:microsoft.com/office/officeart/2005/8/layout/orgChart1"/>
    <dgm:cxn modelId="{85F1A9A9-A406-4F9B-B326-4987B024FABB}" type="presParOf" srcId="{C28F5E3D-080B-4EAC-A109-6D850F63D2C8}" destId="{E753921B-B83E-4DC3-8C0E-96A44678EE0C}" srcOrd="1" destOrd="0" presId="urn:microsoft.com/office/officeart/2005/8/layout/orgChart1"/>
    <dgm:cxn modelId="{C6709C3E-2DFC-43A9-A1BF-B2D4A15C9BB6}" type="presParOf" srcId="{D8639BF1-67CC-4AF5-AFCB-7405D5AB04D2}" destId="{0D9EC6CA-4B35-4688-8DB5-105F65611C31}" srcOrd="1" destOrd="0" presId="urn:microsoft.com/office/officeart/2005/8/layout/orgChart1"/>
    <dgm:cxn modelId="{161DABBE-DE83-4547-A6E1-75A39099FBFB}" type="presParOf" srcId="{D8639BF1-67CC-4AF5-AFCB-7405D5AB04D2}" destId="{E2A2A73D-9471-4564-B47F-FA7FA3819B12}" srcOrd="2" destOrd="0" presId="urn:microsoft.com/office/officeart/2005/8/layout/orgChart1"/>
    <dgm:cxn modelId="{080A5084-6157-4340-AEBB-E5CEDFA18815}" type="presParOf" srcId="{E25798A4-C1DF-4CED-BC4A-4433082690DA}" destId="{C688EFEB-B16D-4D85-910A-416C5A8BAF88}" srcOrd="2" destOrd="0" presId="urn:microsoft.com/office/officeart/2005/8/layout/orgChart1"/>
    <dgm:cxn modelId="{0E85B004-6069-431B-8A0A-D7B38A3F24DA}" type="presParOf" srcId="{E4CA1AE1-A217-4CBA-9ECE-BE9543D7B772}" destId="{FDB3C68C-6407-44FA-935B-1E6DE9265465}" srcOrd="8" destOrd="0" presId="urn:microsoft.com/office/officeart/2005/8/layout/orgChart1"/>
    <dgm:cxn modelId="{FD9A87FC-6766-4501-831C-EA1D54B27461}" type="presParOf" srcId="{E4CA1AE1-A217-4CBA-9ECE-BE9543D7B772}" destId="{4530485C-9DCF-4BC4-A1F4-EFBCFE24A8BC}" srcOrd="9" destOrd="0" presId="urn:microsoft.com/office/officeart/2005/8/layout/orgChart1"/>
    <dgm:cxn modelId="{75AAB30C-0A56-4D3D-8502-5CEC2EE1FFBF}" type="presParOf" srcId="{4530485C-9DCF-4BC4-A1F4-EFBCFE24A8BC}" destId="{9C91378A-A7BE-4955-8446-5596E950C11A}" srcOrd="0" destOrd="0" presId="urn:microsoft.com/office/officeart/2005/8/layout/orgChart1"/>
    <dgm:cxn modelId="{980C1DF8-B290-41A5-8A25-29A84A378D9B}" type="presParOf" srcId="{9C91378A-A7BE-4955-8446-5596E950C11A}" destId="{5F2FF430-AD84-4D72-9885-7D34B53493C0}" srcOrd="0" destOrd="0" presId="urn:microsoft.com/office/officeart/2005/8/layout/orgChart1"/>
    <dgm:cxn modelId="{430F99BC-D660-4E44-8072-80788D621A95}" type="presParOf" srcId="{9C91378A-A7BE-4955-8446-5596E950C11A}" destId="{BD3276EF-41A8-408A-A01A-6F23A58B792E}" srcOrd="1" destOrd="0" presId="urn:microsoft.com/office/officeart/2005/8/layout/orgChart1"/>
    <dgm:cxn modelId="{60AED55F-746A-4574-BDC7-07409DCDF24A}" type="presParOf" srcId="{4530485C-9DCF-4BC4-A1F4-EFBCFE24A8BC}" destId="{DCE3BB54-6B6A-4A87-A9B4-D32D0A11FF97}" srcOrd="1" destOrd="0" presId="urn:microsoft.com/office/officeart/2005/8/layout/orgChart1"/>
    <dgm:cxn modelId="{35C80E90-CF06-4543-8B55-5916D17FE2E2}" type="presParOf" srcId="{DCE3BB54-6B6A-4A87-A9B4-D32D0A11FF97}" destId="{4D161440-D8ED-450A-AD9E-F25627A4F3F2}" srcOrd="0" destOrd="0" presId="urn:microsoft.com/office/officeart/2005/8/layout/orgChart1"/>
    <dgm:cxn modelId="{26C4F621-75A0-4EB4-8261-0B14EB5DA8DC}" type="presParOf" srcId="{DCE3BB54-6B6A-4A87-A9B4-D32D0A11FF97}" destId="{9B01D272-07EE-4312-9754-04B3A49E978D}" srcOrd="1" destOrd="0" presId="urn:microsoft.com/office/officeart/2005/8/layout/orgChart1"/>
    <dgm:cxn modelId="{994AEFE0-E211-48B8-B3B0-3378FF05B95C}" type="presParOf" srcId="{9B01D272-07EE-4312-9754-04B3A49E978D}" destId="{E2B0AA4C-05F7-45BF-B85D-F213BE429E4B}" srcOrd="0" destOrd="0" presId="urn:microsoft.com/office/officeart/2005/8/layout/orgChart1"/>
    <dgm:cxn modelId="{568B4CF2-A93B-4B71-9329-296785600984}" type="presParOf" srcId="{E2B0AA4C-05F7-45BF-B85D-F213BE429E4B}" destId="{BDB177CA-FD02-43E4-8FF8-24223A114721}" srcOrd="0" destOrd="0" presId="urn:microsoft.com/office/officeart/2005/8/layout/orgChart1"/>
    <dgm:cxn modelId="{D13FF7D7-6C3F-4BD3-B69E-15E6EC1AA2A4}" type="presParOf" srcId="{E2B0AA4C-05F7-45BF-B85D-F213BE429E4B}" destId="{3545B96C-D401-4FFB-853C-ED7C93353E93}" srcOrd="1" destOrd="0" presId="urn:microsoft.com/office/officeart/2005/8/layout/orgChart1"/>
    <dgm:cxn modelId="{2BCA5DF6-5A82-4198-BDE1-BC88987E3F72}" type="presParOf" srcId="{9B01D272-07EE-4312-9754-04B3A49E978D}" destId="{2A6747F4-0C43-4791-8B7B-22B8DE608D13}" srcOrd="1" destOrd="0" presId="urn:microsoft.com/office/officeart/2005/8/layout/orgChart1"/>
    <dgm:cxn modelId="{06486756-C4EA-44C6-839E-FA685FE569D2}" type="presParOf" srcId="{9B01D272-07EE-4312-9754-04B3A49E978D}" destId="{26F521EB-044F-4D82-BFAC-40E42B9A5C46}" srcOrd="2" destOrd="0" presId="urn:microsoft.com/office/officeart/2005/8/layout/orgChart1"/>
    <dgm:cxn modelId="{B65349C0-A01A-4DAA-8049-27D643533F84}" type="presParOf" srcId="{4530485C-9DCF-4BC4-A1F4-EFBCFE24A8BC}" destId="{4D74BF09-B6B0-432E-8C16-93123BB22E6E}" srcOrd="2" destOrd="0" presId="urn:microsoft.com/office/officeart/2005/8/layout/orgChart1"/>
    <dgm:cxn modelId="{382FE9FF-195E-4793-B8F1-4B55EADBC8EC}" type="presParOf" srcId="{E4CA1AE1-A217-4CBA-9ECE-BE9543D7B772}" destId="{CAF0C7A3-5600-47DA-95F0-51839042E0BD}" srcOrd="10" destOrd="0" presId="urn:microsoft.com/office/officeart/2005/8/layout/orgChart1"/>
    <dgm:cxn modelId="{41C60EF7-2421-4D4A-BBC5-950E44B532C3}" type="presParOf" srcId="{E4CA1AE1-A217-4CBA-9ECE-BE9543D7B772}" destId="{A1B0A7B3-421E-49CC-9868-90C9337A45EB}" srcOrd="11" destOrd="0" presId="urn:microsoft.com/office/officeart/2005/8/layout/orgChart1"/>
    <dgm:cxn modelId="{0DE59D12-5628-4C2E-A222-A573FAE0B9B2}" type="presParOf" srcId="{A1B0A7B3-421E-49CC-9868-90C9337A45EB}" destId="{E650BFAD-89B2-46B1-AEC0-DD5B3993B125}" srcOrd="0" destOrd="0" presId="urn:microsoft.com/office/officeart/2005/8/layout/orgChart1"/>
    <dgm:cxn modelId="{1EE41DF2-137D-47A3-9DED-3916FA122ADF}" type="presParOf" srcId="{E650BFAD-89B2-46B1-AEC0-DD5B3993B125}" destId="{EE7C6C05-79F7-4762-B3BD-F0D3684F1739}" srcOrd="0" destOrd="0" presId="urn:microsoft.com/office/officeart/2005/8/layout/orgChart1"/>
    <dgm:cxn modelId="{0ADDC1E6-9E81-4004-88FE-737593AD4A34}" type="presParOf" srcId="{E650BFAD-89B2-46B1-AEC0-DD5B3993B125}" destId="{C1B9D88F-02A2-46CF-BAD5-C4CDE9FA7EB1}" srcOrd="1" destOrd="0" presId="urn:microsoft.com/office/officeart/2005/8/layout/orgChart1"/>
    <dgm:cxn modelId="{523D878C-301E-43C3-9281-AE7DFD345035}" type="presParOf" srcId="{A1B0A7B3-421E-49CC-9868-90C9337A45EB}" destId="{4B93B0A2-81B3-4F02-8902-E225B4EC0B68}" srcOrd="1" destOrd="0" presId="urn:microsoft.com/office/officeart/2005/8/layout/orgChart1"/>
    <dgm:cxn modelId="{2D370A4D-AF77-40B5-B300-5025F65FAA25}" type="presParOf" srcId="{4B93B0A2-81B3-4F02-8902-E225B4EC0B68}" destId="{6BFF051C-6BDE-49FD-B9B8-F755776E2F1B}" srcOrd="0" destOrd="0" presId="urn:microsoft.com/office/officeart/2005/8/layout/orgChart1"/>
    <dgm:cxn modelId="{355D771A-B6A6-4B7A-AB92-A48E1642CAEA}" type="presParOf" srcId="{4B93B0A2-81B3-4F02-8902-E225B4EC0B68}" destId="{5DEE48B4-E598-42C4-B3AA-E08401EC7696}" srcOrd="1" destOrd="0" presId="urn:microsoft.com/office/officeart/2005/8/layout/orgChart1"/>
    <dgm:cxn modelId="{526802CB-EA1F-4176-B977-40309333FAFC}" type="presParOf" srcId="{5DEE48B4-E598-42C4-B3AA-E08401EC7696}" destId="{36E4EBBA-6A45-45F9-ADBE-88B1849ABD0C}" srcOrd="0" destOrd="0" presId="urn:microsoft.com/office/officeart/2005/8/layout/orgChart1"/>
    <dgm:cxn modelId="{347CC475-6F1D-4FDF-864F-C9300BF0FA86}" type="presParOf" srcId="{36E4EBBA-6A45-45F9-ADBE-88B1849ABD0C}" destId="{C4E5F94E-3B1F-492A-ACB4-0FB8A35C347F}" srcOrd="0" destOrd="0" presId="urn:microsoft.com/office/officeart/2005/8/layout/orgChart1"/>
    <dgm:cxn modelId="{E2C82CB6-6124-4B7D-9193-57634569DCEA}" type="presParOf" srcId="{36E4EBBA-6A45-45F9-ADBE-88B1849ABD0C}" destId="{5EDBEFEA-9EA6-4BB2-8318-7D88D12FDE6F}" srcOrd="1" destOrd="0" presId="urn:microsoft.com/office/officeart/2005/8/layout/orgChart1"/>
    <dgm:cxn modelId="{476B248C-0DF4-4602-BA99-BB00E6E5E398}" type="presParOf" srcId="{5DEE48B4-E598-42C4-B3AA-E08401EC7696}" destId="{E8539D9A-1F33-44E3-B680-4B96A61C239E}" srcOrd="1" destOrd="0" presId="urn:microsoft.com/office/officeart/2005/8/layout/orgChart1"/>
    <dgm:cxn modelId="{49BB9E14-E62F-4F97-804D-E13F7FD5484D}" type="presParOf" srcId="{5DEE48B4-E598-42C4-B3AA-E08401EC7696}" destId="{EA9F120F-34E3-4564-9542-E4B355C75059}" srcOrd="2" destOrd="0" presId="urn:microsoft.com/office/officeart/2005/8/layout/orgChart1"/>
    <dgm:cxn modelId="{7FC8680B-4ED6-4134-B0E1-3F2E447417AA}" type="presParOf" srcId="{A1B0A7B3-421E-49CC-9868-90C9337A45EB}" destId="{E214D484-826A-473D-9406-D92A20E75C25}" srcOrd="2" destOrd="0" presId="urn:microsoft.com/office/officeart/2005/8/layout/orgChart1"/>
    <dgm:cxn modelId="{B3DDBE12-2593-4B17-BB39-E99187D0536B}" type="presParOf" srcId="{E4CA1AE1-A217-4CBA-9ECE-BE9543D7B772}" destId="{1CC01382-28E1-4B6C-BDE4-974AE3DDB140}" srcOrd="12" destOrd="0" presId="urn:microsoft.com/office/officeart/2005/8/layout/orgChart1"/>
    <dgm:cxn modelId="{671E72B1-2880-4482-BA9A-E58BEDD517C4}" type="presParOf" srcId="{E4CA1AE1-A217-4CBA-9ECE-BE9543D7B772}" destId="{5D15E676-B05A-460B-98E4-15C6A9B26558}" srcOrd="13" destOrd="0" presId="urn:microsoft.com/office/officeart/2005/8/layout/orgChart1"/>
    <dgm:cxn modelId="{0EB9E07D-597B-414E-BCB7-7486A5710A90}" type="presParOf" srcId="{5D15E676-B05A-460B-98E4-15C6A9B26558}" destId="{FF44B641-572B-4CC1-880D-412A3F309C23}" srcOrd="0" destOrd="0" presId="urn:microsoft.com/office/officeart/2005/8/layout/orgChart1"/>
    <dgm:cxn modelId="{2679DDE6-26F6-4648-AAE3-1197B6C9B0C3}" type="presParOf" srcId="{FF44B641-572B-4CC1-880D-412A3F309C23}" destId="{309DA734-4CB6-4FDF-9EDB-0C1CD26824E3}" srcOrd="0" destOrd="0" presId="urn:microsoft.com/office/officeart/2005/8/layout/orgChart1"/>
    <dgm:cxn modelId="{F04CEFA0-D422-4BC3-9FDF-18146959E820}" type="presParOf" srcId="{FF44B641-572B-4CC1-880D-412A3F309C23}" destId="{25A8CE93-DB30-4E78-9060-8D525C6E0669}" srcOrd="1" destOrd="0" presId="urn:microsoft.com/office/officeart/2005/8/layout/orgChart1"/>
    <dgm:cxn modelId="{A26C8131-9B53-4C78-BBC8-0D2CDDF91624}" type="presParOf" srcId="{5D15E676-B05A-460B-98E4-15C6A9B26558}" destId="{28351053-79EB-40CF-8C3F-5C72D4788738}" srcOrd="1" destOrd="0" presId="urn:microsoft.com/office/officeart/2005/8/layout/orgChart1"/>
    <dgm:cxn modelId="{63CE998C-41C5-40CD-818D-FD401DC7297D}" type="presParOf" srcId="{28351053-79EB-40CF-8C3F-5C72D4788738}" destId="{9C3E0595-9F97-4046-8F08-760243329DE5}" srcOrd="0" destOrd="0" presId="urn:microsoft.com/office/officeart/2005/8/layout/orgChart1"/>
    <dgm:cxn modelId="{AD0283DA-B468-4786-9ACE-C30AF3B08EF8}" type="presParOf" srcId="{28351053-79EB-40CF-8C3F-5C72D4788738}" destId="{F7764B0D-AF79-4589-A011-C1A34AA3F1A0}" srcOrd="1" destOrd="0" presId="urn:microsoft.com/office/officeart/2005/8/layout/orgChart1"/>
    <dgm:cxn modelId="{9722F8E8-BEF2-4E93-A735-C835C7DC66BE}" type="presParOf" srcId="{F7764B0D-AF79-4589-A011-C1A34AA3F1A0}" destId="{32BD3CAA-4BA7-427E-A091-F7D890B89D58}" srcOrd="0" destOrd="0" presId="urn:microsoft.com/office/officeart/2005/8/layout/orgChart1"/>
    <dgm:cxn modelId="{6B06A932-89B5-4BA1-8E53-3D3537F8DD46}" type="presParOf" srcId="{32BD3CAA-4BA7-427E-A091-F7D890B89D58}" destId="{7FC6A286-257D-4AE8-9FD4-A80F3FFF7880}" srcOrd="0" destOrd="0" presId="urn:microsoft.com/office/officeart/2005/8/layout/orgChart1"/>
    <dgm:cxn modelId="{85DFF6E4-DA0F-4F25-8625-5E11A81874B8}" type="presParOf" srcId="{32BD3CAA-4BA7-427E-A091-F7D890B89D58}" destId="{15C7B54C-93AE-4431-9D55-EAA42323B602}" srcOrd="1" destOrd="0" presId="urn:microsoft.com/office/officeart/2005/8/layout/orgChart1"/>
    <dgm:cxn modelId="{81BBB460-AC8F-4154-91EA-C122478B91B2}" type="presParOf" srcId="{F7764B0D-AF79-4589-A011-C1A34AA3F1A0}" destId="{3123CDC9-1E58-4E54-861D-81292EAD666A}" srcOrd="1" destOrd="0" presId="urn:microsoft.com/office/officeart/2005/8/layout/orgChart1"/>
    <dgm:cxn modelId="{80C35A3F-EDD3-4B8A-8D2A-47E724721030}" type="presParOf" srcId="{F7764B0D-AF79-4589-A011-C1A34AA3F1A0}" destId="{766F0ABD-6778-4977-8C91-33E7903695F6}" srcOrd="2" destOrd="0" presId="urn:microsoft.com/office/officeart/2005/8/layout/orgChart1"/>
    <dgm:cxn modelId="{F7886425-EB98-4BE6-9378-577AFDCAF48B}" type="presParOf" srcId="{28351053-79EB-40CF-8C3F-5C72D4788738}" destId="{8E4A7489-B98E-4540-8FBB-2336435CA9F9}" srcOrd="2" destOrd="0" presId="urn:microsoft.com/office/officeart/2005/8/layout/orgChart1"/>
    <dgm:cxn modelId="{331ABB35-6167-4D1B-92A9-402D671439AB}" type="presParOf" srcId="{28351053-79EB-40CF-8C3F-5C72D4788738}" destId="{414ADC10-1A89-4404-BC8B-65E81CE64453}" srcOrd="3" destOrd="0" presId="urn:microsoft.com/office/officeart/2005/8/layout/orgChart1"/>
    <dgm:cxn modelId="{4A8B1A3E-92DB-478F-8815-8BB22D530E68}" type="presParOf" srcId="{414ADC10-1A89-4404-BC8B-65E81CE64453}" destId="{A0899E15-630B-4DED-A1D9-405012B604D1}" srcOrd="0" destOrd="0" presId="urn:microsoft.com/office/officeart/2005/8/layout/orgChart1"/>
    <dgm:cxn modelId="{F747D379-F491-4C07-8977-EC080CFF690D}" type="presParOf" srcId="{A0899E15-630B-4DED-A1D9-405012B604D1}" destId="{C1ADC1A2-1726-4307-97D5-95B922955B9F}" srcOrd="0" destOrd="0" presId="urn:microsoft.com/office/officeart/2005/8/layout/orgChart1"/>
    <dgm:cxn modelId="{8C9CB464-2AE0-48E4-A4A1-20F5E84B7451}" type="presParOf" srcId="{A0899E15-630B-4DED-A1D9-405012B604D1}" destId="{BE94E013-85E1-4565-802A-8310C095342C}" srcOrd="1" destOrd="0" presId="urn:microsoft.com/office/officeart/2005/8/layout/orgChart1"/>
    <dgm:cxn modelId="{B0A62743-3042-48D9-8BFE-4B9B270BBF7D}" type="presParOf" srcId="{414ADC10-1A89-4404-BC8B-65E81CE64453}" destId="{6CFE12F7-EFD6-4200-B167-A15B8FEA71B0}" srcOrd="1" destOrd="0" presId="urn:microsoft.com/office/officeart/2005/8/layout/orgChart1"/>
    <dgm:cxn modelId="{B9973D5A-12DA-483C-8108-FE638C566A4A}" type="presParOf" srcId="{6CFE12F7-EFD6-4200-B167-A15B8FEA71B0}" destId="{2AB9EC0B-0A12-4923-A836-F02098AE2AE7}" srcOrd="0" destOrd="0" presId="urn:microsoft.com/office/officeart/2005/8/layout/orgChart1"/>
    <dgm:cxn modelId="{80D0D9FA-7246-461E-A95A-90E214DAC3A6}" type="presParOf" srcId="{6CFE12F7-EFD6-4200-B167-A15B8FEA71B0}" destId="{EA26CE14-BF51-49EE-98DA-7FC2601FD5EB}" srcOrd="1" destOrd="0" presId="urn:microsoft.com/office/officeart/2005/8/layout/orgChart1"/>
    <dgm:cxn modelId="{7BEA9A82-F081-46BB-9737-D15CFBBB5379}" type="presParOf" srcId="{EA26CE14-BF51-49EE-98DA-7FC2601FD5EB}" destId="{5408E38F-4CAD-49CE-B6FA-4A6E47512BFC}" srcOrd="0" destOrd="0" presId="urn:microsoft.com/office/officeart/2005/8/layout/orgChart1"/>
    <dgm:cxn modelId="{DED09560-045F-461A-A99C-87D669C209E6}" type="presParOf" srcId="{5408E38F-4CAD-49CE-B6FA-4A6E47512BFC}" destId="{D86E52CB-63C9-49C0-B42C-814E2089F461}" srcOrd="0" destOrd="0" presId="urn:microsoft.com/office/officeart/2005/8/layout/orgChart1"/>
    <dgm:cxn modelId="{F3978B90-FA64-45D5-B8DD-EF457AF878EC}" type="presParOf" srcId="{5408E38F-4CAD-49CE-B6FA-4A6E47512BFC}" destId="{7C17DCB0-4A0E-4D06-94C8-906BDC08AF21}" srcOrd="1" destOrd="0" presId="urn:microsoft.com/office/officeart/2005/8/layout/orgChart1"/>
    <dgm:cxn modelId="{917A012D-31FF-4DBD-922D-B9581588CC7D}" type="presParOf" srcId="{EA26CE14-BF51-49EE-98DA-7FC2601FD5EB}" destId="{F74BAADF-8C15-4A4E-B909-86A6348664DF}" srcOrd="1" destOrd="0" presId="urn:microsoft.com/office/officeart/2005/8/layout/orgChart1"/>
    <dgm:cxn modelId="{5FC01F85-D39C-4CCE-BD45-280034DF61E0}" type="presParOf" srcId="{F74BAADF-8C15-4A4E-B909-86A6348664DF}" destId="{D64536EB-EC86-4734-83E6-832BA228E223}" srcOrd="0" destOrd="0" presId="urn:microsoft.com/office/officeart/2005/8/layout/orgChart1"/>
    <dgm:cxn modelId="{BAB57E11-124B-4A81-B61A-C2AE6C163645}" type="presParOf" srcId="{F74BAADF-8C15-4A4E-B909-86A6348664DF}" destId="{E9AA4FC0-E993-4FA3-B0DA-6E4448FC3EEC}" srcOrd="1" destOrd="0" presId="urn:microsoft.com/office/officeart/2005/8/layout/orgChart1"/>
    <dgm:cxn modelId="{69C05BE4-CB4E-45E7-8E23-57798E740F87}" type="presParOf" srcId="{E9AA4FC0-E993-4FA3-B0DA-6E4448FC3EEC}" destId="{DDACCB3C-7066-468E-9342-B1EE0C3BED53}" srcOrd="0" destOrd="0" presId="urn:microsoft.com/office/officeart/2005/8/layout/orgChart1"/>
    <dgm:cxn modelId="{EC100BA5-06BB-4914-8974-4703EFC95D10}" type="presParOf" srcId="{DDACCB3C-7066-468E-9342-B1EE0C3BED53}" destId="{3AC3C32B-A76B-4AAC-8726-D9BD84F4401B}" srcOrd="0" destOrd="0" presId="urn:microsoft.com/office/officeart/2005/8/layout/orgChart1"/>
    <dgm:cxn modelId="{C60A7631-465C-467D-87AE-F3BBAFACB8F1}" type="presParOf" srcId="{DDACCB3C-7066-468E-9342-B1EE0C3BED53}" destId="{C605A80B-B5E0-463F-89E9-85FF39939A6E}" srcOrd="1" destOrd="0" presId="urn:microsoft.com/office/officeart/2005/8/layout/orgChart1"/>
    <dgm:cxn modelId="{049EA4B9-DB31-47B4-9EF6-33E75FEBF41E}" type="presParOf" srcId="{E9AA4FC0-E993-4FA3-B0DA-6E4448FC3EEC}" destId="{5F8CEB6E-2176-46C6-9C52-E31893E35C34}" srcOrd="1" destOrd="0" presId="urn:microsoft.com/office/officeart/2005/8/layout/orgChart1"/>
    <dgm:cxn modelId="{8438E716-C61B-4034-96F7-8D0F1650FF5D}" type="presParOf" srcId="{E9AA4FC0-E993-4FA3-B0DA-6E4448FC3EEC}" destId="{79B20C51-6960-41D4-9C19-D690B7D4B6BE}" srcOrd="2" destOrd="0" presId="urn:microsoft.com/office/officeart/2005/8/layout/orgChart1"/>
    <dgm:cxn modelId="{B698C565-53C6-41DF-B696-FE4B86AC528E}" type="presParOf" srcId="{EA26CE14-BF51-49EE-98DA-7FC2601FD5EB}" destId="{03F20CDA-B3E1-4F12-9DC1-2108B9447F1F}" srcOrd="2" destOrd="0" presId="urn:microsoft.com/office/officeart/2005/8/layout/orgChart1"/>
    <dgm:cxn modelId="{FA3F08C8-9111-4A28-AF44-227DF8EE47E8}" type="presParOf" srcId="{6CFE12F7-EFD6-4200-B167-A15B8FEA71B0}" destId="{6EDB0F48-85CA-4690-A7CB-FB614130C606}" srcOrd="2" destOrd="0" presId="urn:microsoft.com/office/officeart/2005/8/layout/orgChart1"/>
    <dgm:cxn modelId="{472E21D0-699D-4308-B190-B164A30F1BE7}" type="presParOf" srcId="{6CFE12F7-EFD6-4200-B167-A15B8FEA71B0}" destId="{BF7EED94-0BC8-4CA3-9520-D5D50659883B}" srcOrd="3" destOrd="0" presId="urn:microsoft.com/office/officeart/2005/8/layout/orgChart1"/>
    <dgm:cxn modelId="{6C047501-FE88-476D-B541-C6AB7766D4C9}" type="presParOf" srcId="{BF7EED94-0BC8-4CA3-9520-D5D50659883B}" destId="{06132995-B755-47BB-844F-F5A782B8B257}" srcOrd="0" destOrd="0" presId="urn:microsoft.com/office/officeart/2005/8/layout/orgChart1"/>
    <dgm:cxn modelId="{F97057A7-68C6-43A2-A2E8-060D1D07CAA0}" type="presParOf" srcId="{06132995-B755-47BB-844F-F5A782B8B257}" destId="{29108EA9-469B-4667-8768-E322F5FB682C}" srcOrd="0" destOrd="0" presId="urn:microsoft.com/office/officeart/2005/8/layout/orgChart1"/>
    <dgm:cxn modelId="{EB8A8F45-1FAF-4E69-9963-11E74910E755}" type="presParOf" srcId="{06132995-B755-47BB-844F-F5A782B8B257}" destId="{84685E35-E92B-4AFF-B348-A62AF953D3AE}" srcOrd="1" destOrd="0" presId="urn:microsoft.com/office/officeart/2005/8/layout/orgChart1"/>
    <dgm:cxn modelId="{281D4687-04AE-4106-BB07-05357249D40F}" type="presParOf" srcId="{BF7EED94-0BC8-4CA3-9520-D5D50659883B}" destId="{4C5A3083-4372-425A-A45B-91D8E4F8C414}" srcOrd="1" destOrd="0" presId="urn:microsoft.com/office/officeart/2005/8/layout/orgChart1"/>
    <dgm:cxn modelId="{7770A78A-FE17-4F1D-8A45-CF50675A14AC}" type="presParOf" srcId="{BF7EED94-0BC8-4CA3-9520-D5D50659883B}" destId="{71001F36-4D53-469A-8C99-405F293DE88E}" srcOrd="2" destOrd="0" presId="urn:microsoft.com/office/officeart/2005/8/layout/orgChart1"/>
    <dgm:cxn modelId="{005272E4-7B22-4ABE-B48D-206E6BC8E7C0}" type="presParOf" srcId="{414ADC10-1A89-4404-BC8B-65E81CE64453}" destId="{A571544D-7A04-49FF-B22F-9352CBCD1C38}" srcOrd="2" destOrd="0" presId="urn:microsoft.com/office/officeart/2005/8/layout/orgChart1"/>
    <dgm:cxn modelId="{4CA7168B-12FF-4E09-8CA8-53608C38693E}" type="presParOf" srcId="{5D15E676-B05A-460B-98E4-15C6A9B26558}" destId="{F235985B-43E3-4711-AAEB-61A84C3B66B3}" srcOrd="2" destOrd="0" presId="urn:microsoft.com/office/officeart/2005/8/layout/orgChart1"/>
    <dgm:cxn modelId="{A32E7C8B-1356-40BD-A63F-6AAB9629F830}" type="presParOf" srcId="{A6F4D38D-3C7A-4B52-9996-0931A8434E4F}" destId="{A5087B43-23B4-4417-913C-E62E8D0D6C6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F9B1E-F878-498C-9F0F-17DA1CF6E7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FD11-CA17-49CF-844D-9F2BA49641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admin</a:t>
          </a:r>
          <a:endParaRPr lang="en-US" sz="2800" b="1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1941B1-3908-4E7F-A19C-E7711FB19F94}" type="parTrans" cxnId="{EA097ED6-9CE8-4876-89CC-983F11D179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4EC9E-5E0C-403B-A110-C2A893282E1C}" type="sibTrans" cxnId="{EA097ED6-9CE8-4876-89CC-983F11D179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3A9E1-7653-4605-A035-91D0AB5373A9}">
      <dgm:prSet phldrT="[Text]" custT="1"/>
      <dgm:spPr>
        <a:solidFill>
          <a:srgbClr val="FFFF00"/>
        </a:solidFill>
      </dgm:spPr>
      <dgm:t>
        <a:bodyPr/>
        <a:lstStyle/>
        <a:p>
          <a:pPr algn="ctr"/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quản trị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42E6AA-901B-4D37-AF61-851BAF99743A}" type="parTrans" cxnId="{860156A8-1D16-4CB3-9CB7-FBC5753ADE0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46399-042D-46F9-A05F-468595CDCEE1}" type="sibTrans" cxnId="{860156A8-1D16-4CB3-9CB7-FBC5753ADE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B6BDF-A369-451E-ABE3-20BF16BFA45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 feedback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72255-C507-4B5F-A433-03AABDE7F425}" type="parTrans" cxnId="{091EBD9A-79D3-401B-8FAB-112C9227CF8C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A34FE5-F51C-4EFF-9E5E-9FF7EDB5E838}" type="sibTrans" cxnId="{091EBD9A-79D3-401B-8FAB-112C9227CF8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825704-6461-4628-87DC-7166DB62C1E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thành viên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010BD3-E85A-4AD3-8C99-420D30B64492}" type="parTrans" cxnId="{B8496049-EDBA-42FC-A04B-CA4E5B2C8A13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8406EB-F8A0-4133-872D-54A253E2E172}" type="sibTrans" cxnId="{B8496049-EDBA-42FC-A04B-CA4E5B2C8A13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BCDAF1-B10E-4780-9F6F-E8B3AB1B984D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admin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F8D64-1FB2-4825-803E-307113841A97}" type="parTrans" cxnId="{09774E66-BD6B-428F-ACAF-4370DD4CAD05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24FC6-002D-4FBE-AE37-9AFE41A606E0}" type="sibTrans" cxnId="{09774E66-BD6B-428F-ACAF-4370DD4CAD05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B0D01-BC6B-4787-9DFB-50D7289C58E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 hàng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3BF362-E98C-43AD-AC5C-8247FF591811}" type="parTrans" cxnId="{700036FC-A87C-4A82-83E2-7DDBBA41152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BC6F9-6E2A-4727-8D1D-1B04F53ABB73}" type="sibTrans" cxnId="{700036FC-A87C-4A82-83E2-7DDBBA41152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F30489-9EF6-4480-BFEC-795399428FF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</a:t>
          </a:r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mặt hàng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FA941D-6F54-418B-8078-F1BD19C3780A}" type="parTrans" cxnId="{2059B5CF-6641-4B3C-932A-44F169586742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321B4-C099-4B19-AE1C-6A4071889106}" type="sibTrans" cxnId="{2059B5CF-6641-4B3C-932A-44F16958674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22A2A-EE88-4548-8282-D03FD37414E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 viên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FC6E8-CC56-4C89-9358-F2F2E3ED8DEE}" type="parTrans" cxnId="{466E3148-EF95-4BE9-B1BC-817F4593A60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8DBBA1-93DC-4B29-8835-01C2CEF136D5}" type="sibTrans" cxnId="{466E3148-EF95-4BE9-B1BC-817F4593A60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EE594-3EBE-4C08-83E7-682B02FB6D1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7BC302-2004-4C89-B6E6-38F777E16059}" type="parTrans" cxnId="{658A0053-21AE-4A4D-8771-946B1DD509B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2EAE75-FC2E-4CA3-B665-B1FEEF68C687}" type="sibTrans" cxnId="{658A0053-21AE-4A4D-8771-946B1DD509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B077D-6442-4C46-91FA-AC0EF2D2FAB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 hàng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D2F7D-DDFE-44EC-8D57-2968D9FE82B2}" type="parTrans" cxnId="{4D41F4E7-C5D7-4958-993F-62119C6F938C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8FF599-6EAE-4A8E-9774-7C4EBEB7DD35}" type="sibTrans" cxnId="{4D41F4E7-C5D7-4958-993F-62119C6F938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D1151B-9B1F-4795-B1A6-42B4DE9ED87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Thêm sản phẩm mới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2CB2DD-2D53-4974-8FE8-4A0A019081F0}" type="sibTrans" cxnId="{0300C6D3-B7FA-412A-8F23-D3955A15B774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56533-0EE3-433F-A577-8387116952F7}" type="parTrans" cxnId="{0300C6D3-B7FA-412A-8F23-D3955A15B774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7381A-2051-4EE4-B6EF-585C264CA46D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0" i="1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Xem, sửa, xóa</a:t>
          </a:r>
          <a:endParaRPr lang="en-US" sz="1400" b="0" i="1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1AFF4B-851E-4701-9C1D-EA0F96389E67}" type="sibTrans" cxnId="{FC253055-F54D-40F3-875B-E0C96738EC7B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E15B5-98AC-4BAA-960B-E310C94DA36B}" type="parTrans" cxnId="{FC253055-F54D-40F3-875B-E0C96738EC7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E08466-2656-42F7-AA62-8B855F8BB846}" type="pres">
      <dgm:prSet presAssocID="{428F9B1E-F878-498C-9F0F-17DA1CF6E7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F4D38D-3C7A-4B52-9996-0931A8434E4F}" type="pres">
      <dgm:prSet presAssocID="{F175FD11-CA17-49CF-844D-9F2BA4964123}" presName="hierRoot1" presStyleCnt="0">
        <dgm:presLayoutVars>
          <dgm:hierBranch val="init"/>
        </dgm:presLayoutVars>
      </dgm:prSet>
      <dgm:spPr/>
    </dgm:pt>
    <dgm:pt modelId="{CF3725A3-D718-4028-A933-F6BDC10051DE}" type="pres">
      <dgm:prSet presAssocID="{F175FD11-CA17-49CF-844D-9F2BA4964123}" presName="rootComposite1" presStyleCnt="0"/>
      <dgm:spPr/>
    </dgm:pt>
    <dgm:pt modelId="{A2CF2547-CDA2-4922-9CFA-A338507FDA53}" type="pres">
      <dgm:prSet presAssocID="{F175FD11-CA17-49CF-844D-9F2BA4964123}" presName="rootText1" presStyleLbl="node0" presStyleIdx="0" presStyleCnt="1" custScaleX="339825" custScaleY="107341" custLinFactNeighborX="-8328" custLinFactNeighborY="-13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9111C-5A4A-4004-84E7-267AC6E3F1BE}" type="pres">
      <dgm:prSet presAssocID="{F175FD11-CA17-49CF-844D-9F2BA496412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CA1AE1-A217-4CBA-9ECE-BE9543D7B772}" type="pres">
      <dgm:prSet presAssocID="{F175FD11-CA17-49CF-844D-9F2BA4964123}" presName="hierChild2" presStyleCnt="0"/>
      <dgm:spPr/>
    </dgm:pt>
    <dgm:pt modelId="{7DF54579-9D40-4E1E-A06F-5EC898E70173}" type="pres">
      <dgm:prSet presAssocID="{7842E6AA-901B-4D37-AF61-851BAF99743A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3FF6146-FCA1-428B-B6A3-BCEFFAD65B83}" type="pres">
      <dgm:prSet presAssocID="{3293A9E1-7653-4605-A035-91D0AB5373A9}" presName="hierRoot2" presStyleCnt="0">
        <dgm:presLayoutVars>
          <dgm:hierBranch val="init"/>
        </dgm:presLayoutVars>
      </dgm:prSet>
      <dgm:spPr/>
    </dgm:pt>
    <dgm:pt modelId="{4CCD74F5-FE1F-47D1-A4A2-C68FA9C708B4}" type="pres">
      <dgm:prSet presAssocID="{3293A9E1-7653-4605-A035-91D0AB5373A9}" presName="rootComposite" presStyleCnt="0"/>
      <dgm:spPr/>
    </dgm:pt>
    <dgm:pt modelId="{5CE475F4-6679-4CA7-A40F-55743C8A1FC1}" type="pres">
      <dgm:prSet presAssocID="{3293A9E1-7653-4605-A035-91D0AB5373A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5216F-3CFC-454E-B1C8-06C4374F9B3D}" type="pres">
      <dgm:prSet presAssocID="{3293A9E1-7653-4605-A035-91D0AB5373A9}" presName="rootConnector" presStyleLbl="node2" presStyleIdx="0" presStyleCnt="6"/>
      <dgm:spPr/>
      <dgm:t>
        <a:bodyPr/>
        <a:lstStyle/>
        <a:p>
          <a:endParaRPr lang="en-US"/>
        </a:p>
      </dgm:t>
    </dgm:pt>
    <dgm:pt modelId="{ED32D034-8406-47AA-BF23-BDA7F3B584EA}" type="pres">
      <dgm:prSet presAssocID="{3293A9E1-7653-4605-A035-91D0AB5373A9}" presName="hierChild4" presStyleCnt="0"/>
      <dgm:spPr/>
    </dgm:pt>
    <dgm:pt modelId="{A31C26CE-8242-40CA-ABD3-2481180D8BE3}" type="pres">
      <dgm:prSet presAssocID="{5A0FC6E8-CC56-4C89-9358-F2F2E3ED8DEE}" presName="Name37" presStyleLbl="parChTrans1D3" presStyleIdx="0" presStyleCnt="5"/>
      <dgm:spPr/>
      <dgm:t>
        <a:bodyPr/>
        <a:lstStyle/>
        <a:p>
          <a:endParaRPr lang="en-US"/>
        </a:p>
      </dgm:t>
    </dgm:pt>
    <dgm:pt modelId="{481A9646-5D5E-4D26-8FA9-D56EAAEA7E4A}" type="pres">
      <dgm:prSet presAssocID="{EC222A2A-EE88-4548-8282-D03FD37414E6}" presName="hierRoot2" presStyleCnt="0">
        <dgm:presLayoutVars>
          <dgm:hierBranch val="init"/>
        </dgm:presLayoutVars>
      </dgm:prSet>
      <dgm:spPr/>
    </dgm:pt>
    <dgm:pt modelId="{78C76CE1-EBF0-47BD-AE3A-C55DC1AF8C1B}" type="pres">
      <dgm:prSet presAssocID="{EC222A2A-EE88-4548-8282-D03FD37414E6}" presName="rootComposite" presStyleCnt="0"/>
      <dgm:spPr/>
    </dgm:pt>
    <dgm:pt modelId="{B363CE0F-37E3-4B9F-9E1E-B1D213C43A48}" type="pres">
      <dgm:prSet presAssocID="{EC222A2A-EE88-4548-8282-D03FD37414E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AD0DF8-F0C9-44D3-9ACE-5337C6349C1A}" type="pres">
      <dgm:prSet presAssocID="{EC222A2A-EE88-4548-8282-D03FD37414E6}" presName="rootConnector" presStyleLbl="node3" presStyleIdx="0" presStyleCnt="5"/>
      <dgm:spPr/>
      <dgm:t>
        <a:bodyPr/>
        <a:lstStyle/>
        <a:p>
          <a:endParaRPr lang="en-US"/>
        </a:p>
      </dgm:t>
    </dgm:pt>
    <dgm:pt modelId="{7CFE6B38-5749-4F3D-AF19-AAFC4A1D5D80}" type="pres">
      <dgm:prSet presAssocID="{EC222A2A-EE88-4548-8282-D03FD37414E6}" presName="hierChild4" presStyleCnt="0"/>
      <dgm:spPr/>
    </dgm:pt>
    <dgm:pt modelId="{1694936F-4516-4AA0-B973-A0AC52FF66D1}" type="pres">
      <dgm:prSet presAssocID="{EC222A2A-EE88-4548-8282-D03FD37414E6}" presName="hierChild5" presStyleCnt="0"/>
      <dgm:spPr/>
    </dgm:pt>
    <dgm:pt modelId="{E7954B7E-19B7-4CA9-BB15-74A34B1AE8D3}" type="pres">
      <dgm:prSet presAssocID="{E67BC302-2004-4C89-B6E6-38F777E1605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4BF2A3EB-6EC1-4CBB-B156-9D133EB8A7FB}" type="pres">
      <dgm:prSet presAssocID="{60EEE594-3EBE-4C08-83E7-682B02FB6D11}" presName="hierRoot2" presStyleCnt="0">
        <dgm:presLayoutVars>
          <dgm:hierBranch val="init"/>
        </dgm:presLayoutVars>
      </dgm:prSet>
      <dgm:spPr/>
    </dgm:pt>
    <dgm:pt modelId="{8EE7B83A-A356-413E-AF49-5E6CC4996BDC}" type="pres">
      <dgm:prSet presAssocID="{60EEE594-3EBE-4C08-83E7-682B02FB6D11}" presName="rootComposite" presStyleCnt="0"/>
      <dgm:spPr/>
    </dgm:pt>
    <dgm:pt modelId="{F0918065-055B-4168-8D37-9BC15DC95621}" type="pres">
      <dgm:prSet presAssocID="{60EEE594-3EBE-4C08-83E7-682B02FB6D11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9B8A9-1F72-445F-AA01-8E6AB0CEE6CC}" type="pres">
      <dgm:prSet presAssocID="{60EEE594-3EBE-4C08-83E7-682B02FB6D11}" presName="rootConnector" presStyleLbl="node3" presStyleIdx="1" presStyleCnt="5"/>
      <dgm:spPr/>
      <dgm:t>
        <a:bodyPr/>
        <a:lstStyle/>
        <a:p>
          <a:endParaRPr lang="en-US"/>
        </a:p>
      </dgm:t>
    </dgm:pt>
    <dgm:pt modelId="{43B5EC43-6F5B-4B3B-9828-5E4F76B38ABF}" type="pres">
      <dgm:prSet presAssocID="{60EEE594-3EBE-4C08-83E7-682B02FB6D11}" presName="hierChild4" presStyleCnt="0"/>
      <dgm:spPr/>
    </dgm:pt>
    <dgm:pt modelId="{FD00BA1C-839A-4C6E-98DA-65713B1903CD}" type="pres">
      <dgm:prSet presAssocID="{60EEE594-3EBE-4C08-83E7-682B02FB6D11}" presName="hierChild5" presStyleCnt="0"/>
      <dgm:spPr/>
    </dgm:pt>
    <dgm:pt modelId="{23619A5B-DD07-48CB-81FD-5817489F03A8}" type="pres">
      <dgm:prSet presAssocID="{91AD2F7D-DDFE-44EC-8D57-2968D9FE82B2}" presName="Name37" presStyleLbl="parChTrans1D3" presStyleIdx="2" presStyleCnt="5"/>
      <dgm:spPr/>
      <dgm:t>
        <a:bodyPr/>
        <a:lstStyle/>
        <a:p>
          <a:endParaRPr lang="en-US"/>
        </a:p>
      </dgm:t>
    </dgm:pt>
    <dgm:pt modelId="{B1B3930C-9A71-4C51-B013-3445A795C065}" type="pres">
      <dgm:prSet presAssocID="{B41B077D-6442-4C46-91FA-AC0EF2D2FAB0}" presName="hierRoot2" presStyleCnt="0">
        <dgm:presLayoutVars>
          <dgm:hierBranch val="init"/>
        </dgm:presLayoutVars>
      </dgm:prSet>
      <dgm:spPr/>
    </dgm:pt>
    <dgm:pt modelId="{BDBF802F-67BE-4480-B85A-A5F9BDE7CD68}" type="pres">
      <dgm:prSet presAssocID="{B41B077D-6442-4C46-91FA-AC0EF2D2FAB0}" presName="rootComposite" presStyleCnt="0"/>
      <dgm:spPr/>
    </dgm:pt>
    <dgm:pt modelId="{87DA215C-4FDC-45D0-AE6D-CCA2D109DA26}" type="pres">
      <dgm:prSet presAssocID="{B41B077D-6442-4C46-91FA-AC0EF2D2FAB0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2BA520-1A66-444E-BB30-211C3E536EFB}" type="pres">
      <dgm:prSet presAssocID="{B41B077D-6442-4C46-91FA-AC0EF2D2FAB0}" presName="rootConnector" presStyleLbl="node3" presStyleIdx="2" presStyleCnt="5"/>
      <dgm:spPr/>
      <dgm:t>
        <a:bodyPr/>
        <a:lstStyle/>
        <a:p>
          <a:endParaRPr lang="en-US"/>
        </a:p>
      </dgm:t>
    </dgm:pt>
    <dgm:pt modelId="{6F0A43B6-D7D8-4BEE-AE31-D1EB0FBF0063}" type="pres">
      <dgm:prSet presAssocID="{B41B077D-6442-4C46-91FA-AC0EF2D2FAB0}" presName="hierChild4" presStyleCnt="0"/>
      <dgm:spPr/>
    </dgm:pt>
    <dgm:pt modelId="{6644C9CD-DD2E-47DC-8D80-FAA6D8A6783A}" type="pres">
      <dgm:prSet presAssocID="{B41B077D-6442-4C46-91FA-AC0EF2D2FAB0}" presName="hierChild5" presStyleCnt="0"/>
      <dgm:spPr/>
    </dgm:pt>
    <dgm:pt modelId="{E70B4049-B1EB-4608-9EC1-F2E3893C612B}" type="pres">
      <dgm:prSet presAssocID="{3293A9E1-7653-4605-A035-91D0AB5373A9}" presName="hierChild5" presStyleCnt="0"/>
      <dgm:spPr/>
    </dgm:pt>
    <dgm:pt modelId="{D72B07A2-BEA5-4C85-A5C5-6E065A2D7973}" type="pres">
      <dgm:prSet presAssocID="{17872255-C507-4B5F-A433-03AABDE7F42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3695EEE-BCDB-44E5-AE09-70A16E059B32}" type="pres">
      <dgm:prSet presAssocID="{8E4B6BDF-A369-451E-ABE3-20BF16BFA451}" presName="hierRoot2" presStyleCnt="0">
        <dgm:presLayoutVars>
          <dgm:hierBranch val="init"/>
        </dgm:presLayoutVars>
      </dgm:prSet>
      <dgm:spPr/>
    </dgm:pt>
    <dgm:pt modelId="{5D2EA9CD-0BA5-4F48-90F8-426686E8E9B4}" type="pres">
      <dgm:prSet presAssocID="{8E4B6BDF-A369-451E-ABE3-20BF16BFA451}" presName="rootComposite" presStyleCnt="0"/>
      <dgm:spPr/>
    </dgm:pt>
    <dgm:pt modelId="{B789AE65-AFC1-4974-AE7F-14EC536D81FB}" type="pres">
      <dgm:prSet presAssocID="{8E4B6BDF-A369-451E-ABE3-20BF16BFA451}" presName="rootText" presStyleLbl="node2" presStyleIdx="1" presStyleCnt="6" custLinFactNeighborX="-557" custLinFactNeighborY="1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043D2-F798-46A3-A456-6224BD9BF420}" type="pres">
      <dgm:prSet presAssocID="{8E4B6BDF-A369-451E-ABE3-20BF16BFA451}" presName="rootConnector" presStyleLbl="node2" presStyleIdx="1" presStyleCnt="6"/>
      <dgm:spPr/>
      <dgm:t>
        <a:bodyPr/>
        <a:lstStyle/>
        <a:p>
          <a:endParaRPr lang="en-US"/>
        </a:p>
      </dgm:t>
    </dgm:pt>
    <dgm:pt modelId="{09695F39-B0D0-4DF4-AF7E-53A19003AFA3}" type="pres">
      <dgm:prSet presAssocID="{8E4B6BDF-A369-451E-ABE3-20BF16BFA451}" presName="hierChild4" presStyleCnt="0"/>
      <dgm:spPr/>
    </dgm:pt>
    <dgm:pt modelId="{EAE0CB97-92EC-4792-9C43-59A31489973F}" type="pres">
      <dgm:prSet presAssocID="{8E4B6BDF-A369-451E-ABE3-20BF16BFA451}" presName="hierChild5" presStyleCnt="0"/>
      <dgm:spPr/>
    </dgm:pt>
    <dgm:pt modelId="{AD684ECA-EEAE-4D9A-972F-F7090E466191}" type="pres">
      <dgm:prSet presAssocID="{E7010BD3-E85A-4AD3-8C99-420D30B64492}" presName="Name37" presStyleLbl="parChTrans1D2" presStyleIdx="2" presStyleCnt="6"/>
      <dgm:spPr/>
      <dgm:t>
        <a:bodyPr/>
        <a:lstStyle/>
        <a:p>
          <a:endParaRPr lang="en-US"/>
        </a:p>
      </dgm:t>
    </dgm:pt>
    <dgm:pt modelId="{39C0AD87-77D2-4466-828A-CF4BAC821813}" type="pres">
      <dgm:prSet presAssocID="{1B825704-6461-4628-87DC-7166DB62C1E7}" presName="hierRoot2" presStyleCnt="0">
        <dgm:presLayoutVars>
          <dgm:hierBranch val="init"/>
        </dgm:presLayoutVars>
      </dgm:prSet>
      <dgm:spPr/>
    </dgm:pt>
    <dgm:pt modelId="{AB486763-2CCC-4535-8981-E4205BFE92F9}" type="pres">
      <dgm:prSet presAssocID="{1B825704-6461-4628-87DC-7166DB62C1E7}" presName="rootComposite" presStyleCnt="0"/>
      <dgm:spPr/>
    </dgm:pt>
    <dgm:pt modelId="{03730262-506B-44A8-99ED-6C338C5F23CD}" type="pres">
      <dgm:prSet presAssocID="{1B825704-6461-4628-87DC-7166DB62C1E7}" presName="rootText" presStyleLbl="node2" presStyleIdx="2" presStyleCnt="6" custScaleX="10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E146A-4DB3-4440-96AC-5570646D8CD9}" type="pres">
      <dgm:prSet presAssocID="{1B825704-6461-4628-87DC-7166DB62C1E7}" presName="rootConnector" presStyleLbl="node2" presStyleIdx="2" presStyleCnt="6"/>
      <dgm:spPr/>
      <dgm:t>
        <a:bodyPr/>
        <a:lstStyle/>
        <a:p>
          <a:endParaRPr lang="en-US"/>
        </a:p>
      </dgm:t>
    </dgm:pt>
    <dgm:pt modelId="{AA8A1F60-2630-41F1-A250-BC88D2E2EB91}" type="pres">
      <dgm:prSet presAssocID="{1B825704-6461-4628-87DC-7166DB62C1E7}" presName="hierChild4" presStyleCnt="0"/>
      <dgm:spPr/>
    </dgm:pt>
    <dgm:pt modelId="{535B1176-537A-4B28-AB83-2A0245515B19}" type="pres">
      <dgm:prSet presAssocID="{1B825704-6461-4628-87DC-7166DB62C1E7}" presName="hierChild5" presStyleCnt="0"/>
      <dgm:spPr/>
    </dgm:pt>
    <dgm:pt modelId="{9908D236-BD64-44A0-97AD-A636AD430CA8}" type="pres">
      <dgm:prSet presAssocID="{3AEF8D64-1FB2-4825-803E-307113841A9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D6D7C915-B8BB-4374-9AD8-3D632FEDEFD3}" type="pres">
      <dgm:prSet presAssocID="{74BCDAF1-B10E-4780-9F6F-E8B3AB1B984D}" presName="hierRoot2" presStyleCnt="0">
        <dgm:presLayoutVars>
          <dgm:hierBranch val="init"/>
        </dgm:presLayoutVars>
      </dgm:prSet>
      <dgm:spPr/>
    </dgm:pt>
    <dgm:pt modelId="{3D33342B-2804-4560-BF40-6E15E99CEFDD}" type="pres">
      <dgm:prSet presAssocID="{74BCDAF1-B10E-4780-9F6F-E8B3AB1B984D}" presName="rootComposite" presStyleCnt="0"/>
      <dgm:spPr/>
    </dgm:pt>
    <dgm:pt modelId="{A4E42FF4-186B-4422-8798-2007C5FC9A6B}" type="pres">
      <dgm:prSet presAssocID="{74BCDAF1-B10E-4780-9F6F-E8B3AB1B984D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4A0A9-DFCB-46D7-8E6E-B60DD11F04EE}" type="pres">
      <dgm:prSet presAssocID="{74BCDAF1-B10E-4780-9F6F-E8B3AB1B984D}" presName="rootConnector" presStyleLbl="node2" presStyleIdx="3" presStyleCnt="6"/>
      <dgm:spPr/>
      <dgm:t>
        <a:bodyPr/>
        <a:lstStyle/>
        <a:p>
          <a:endParaRPr lang="en-US"/>
        </a:p>
      </dgm:t>
    </dgm:pt>
    <dgm:pt modelId="{9088143B-998B-4A70-9A6B-CDAFBC780698}" type="pres">
      <dgm:prSet presAssocID="{74BCDAF1-B10E-4780-9F6F-E8B3AB1B984D}" presName="hierChild4" presStyleCnt="0"/>
      <dgm:spPr/>
    </dgm:pt>
    <dgm:pt modelId="{C4050D08-8D03-4C9A-B12B-7B5AA4943254}" type="pres">
      <dgm:prSet presAssocID="{74BCDAF1-B10E-4780-9F6F-E8B3AB1B984D}" presName="hierChild5" presStyleCnt="0"/>
      <dgm:spPr/>
    </dgm:pt>
    <dgm:pt modelId="{B8EB6E6B-9EC0-40CC-8DC7-D55B3F9AB0B4}" type="pres">
      <dgm:prSet presAssocID="{09FA941D-6F54-418B-8078-F1BD19C3780A}" presName="Name37" presStyleLbl="parChTrans1D2" presStyleIdx="4" presStyleCnt="6"/>
      <dgm:spPr/>
      <dgm:t>
        <a:bodyPr/>
        <a:lstStyle/>
        <a:p>
          <a:endParaRPr lang="en-US"/>
        </a:p>
      </dgm:t>
    </dgm:pt>
    <dgm:pt modelId="{368DFABE-A1DB-414C-BFFC-D5E2E3984B70}" type="pres">
      <dgm:prSet presAssocID="{AEF30489-9EF6-4480-BFEC-795399428FF1}" presName="hierRoot2" presStyleCnt="0">
        <dgm:presLayoutVars>
          <dgm:hierBranch val="init"/>
        </dgm:presLayoutVars>
      </dgm:prSet>
      <dgm:spPr/>
    </dgm:pt>
    <dgm:pt modelId="{B521F1CD-2F9E-4AAD-84F4-761550750911}" type="pres">
      <dgm:prSet presAssocID="{AEF30489-9EF6-4480-BFEC-795399428FF1}" presName="rootComposite" presStyleCnt="0"/>
      <dgm:spPr/>
    </dgm:pt>
    <dgm:pt modelId="{53F27890-997C-4B5E-A990-8DA329F8476C}" type="pres">
      <dgm:prSet presAssocID="{AEF30489-9EF6-4480-BFEC-795399428FF1}" presName="rootText" presStyleLbl="node2" presStyleIdx="4" presStyleCnt="6" custLinFactNeighborX="-2230" custLinFactNeighborY="11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188EB-D7F3-4FF2-B97B-BA46A8EA3D47}" type="pres">
      <dgm:prSet presAssocID="{AEF30489-9EF6-4480-BFEC-795399428FF1}" presName="rootConnector" presStyleLbl="node2" presStyleIdx="4" presStyleCnt="6"/>
      <dgm:spPr/>
      <dgm:t>
        <a:bodyPr/>
        <a:lstStyle/>
        <a:p>
          <a:endParaRPr lang="en-US"/>
        </a:p>
      </dgm:t>
    </dgm:pt>
    <dgm:pt modelId="{7698D32E-D725-48D5-93E9-0CBB299AF56D}" type="pres">
      <dgm:prSet presAssocID="{AEF30489-9EF6-4480-BFEC-795399428FF1}" presName="hierChild4" presStyleCnt="0"/>
      <dgm:spPr/>
    </dgm:pt>
    <dgm:pt modelId="{5BFB26B9-78C1-4517-AA9B-C629695D917B}" type="pres">
      <dgm:prSet presAssocID="{9EAE15B5-98AC-4BAA-960B-E310C94DA36B}" presName="Name37" presStyleLbl="parChTrans1D3" presStyleIdx="3" presStyleCnt="5"/>
      <dgm:spPr/>
      <dgm:t>
        <a:bodyPr/>
        <a:lstStyle/>
        <a:p>
          <a:endParaRPr lang="en-US"/>
        </a:p>
      </dgm:t>
    </dgm:pt>
    <dgm:pt modelId="{2B3080A5-7651-49E3-9182-7356FC3A9FF8}" type="pres">
      <dgm:prSet presAssocID="{0CE7381A-2051-4EE4-B6EF-585C264CA46D}" presName="hierRoot2" presStyleCnt="0">
        <dgm:presLayoutVars>
          <dgm:hierBranch val="init"/>
        </dgm:presLayoutVars>
      </dgm:prSet>
      <dgm:spPr/>
    </dgm:pt>
    <dgm:pt modelId="{657BEBB1-E633-49C0-88C0-41BE59AC5CB6}" type="pres">
      <dgm:prSet presAssocID="{0CE7381A-2051-4EE4-B6EF-585C264CA46D}" presName="rootComposite" presStyleCnt="0"/>
      <dgm:spPr/>
    </dgm:pt>
    <dgm:pt modelId="{D39C867B-E931-41E9-B0CB-F41D20796C27}" type="pres">
      <dgm:prSet presAssocID="{0CE7381A-2051-4EE4-B6EF-585C264CA46D}" presName="rootText" presStyleLbl="node3" presStyleIdx="3" presStyleCnt="5" custAng="0" custLinFactNeighborX="-7804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425A2-0E3F-43BB-92EA-EC17B4DCDC30}" type="pres">
      <dgm:prSet presAssocID="{0CE7381A-2051-4EE4-B6EF-585C264CA46D}" presName="rootConnector" presStyleLbl="node3" presStyleIdx="3" presStyleCnt="5"/>
      <dgm:spPr/>
      <dgm:t>
        <a:bodyPr/>
        <a:lstStyle/>
        <a:p>
          <a:endParaRPr lang="en-US"/>
        </a:p>
      </dgm:t>
    </dgm:pt>
    <dgm:pt modelId="{DF4CAB88-452C-4BC0-BBEA-EACBB5ED6FB1}" type="pres">
      <dgm:prSet presAssocID="{0CE7381A-2051-4EE4-B6EF-585C264CA46D}" presName="hierChild4" presStyleCnt="0"/>
      <dgm:spPr/>
    </dgm:pt>
    <dgm:pt modelId="{C535B2A7-643D-4392-BAE0-1458A1AAB33A}" type="pres">
      <dgm:prSet presAssocID="{0CE7381A-2051-4EE4-B6EF-585C264CA46D}" presName="hierChild5" presStyleCnt="0"/>
      <dgm:spPr/>
    </dgm:pt>
    <dgm:pt modelId="{21F3D4F3-8EB9-4B11-8C45-07A8F277DB0C}" type="pres">
      <dgm:prSet presAssocID="{D3656533-0EE3-433F-A577-8387116952F7}" presName="Name37" presStyleLbl="parChTrans1D3" presStyleIdx="4" presStyleCnt="5"/>
      <dgm:spPr/>
      <dgm:t>
        <a:bodyPr/>
        <a:lstStyle/>
        <a:p>
          <a:endParaRPr lang="en-US"/>
        </a:p>
      </dgm:t>
    </dgm:pt>
    <dgm:pt modelId="{5E160B02-0BDB-4CA7-86A0-68611552E03F}" type="pres">
      <dgm:prSet presAssocID="{B2D1151B-9B1F-4795-B1A6-42B4DE9ED879}" presName="hierRoot2" presStyleCnt="0">
        <dgm:presLayoutVars>
          <dgm:hierBranch val="init"/>
        </dgm:presLayoutVars>
      </dgm:prSet>
      <dgm:spPr/>
    </dgm:pt>
    <dgm:pt modelId="{836E91EB-1381-4DAE-86E5-CD9305CA9D87}" type="pres">
      <dgm:prSet presAssocID="{B2D1151B-9B1F-4795-B1A6-42B4DE9ED879}" presName="rootComposite" presStyleCnt="0"/>
      <dgm:spPr/>
    </dgm:pt>
    <dgm:pt modelId="{9C687F19-21E7-43A5-B340-A347214493D0}" type="pres">
      <dgm:prSet presAssocID="{B2D1151B-9B1F-4795-B1A6-42B4DE9ED879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13433-54FD-47D9-8B6B-983CA941CA27}" type="pres">
      <dgm:prSet presAssocID="{B2D1151B-9B1F-4795-B1A6-42B4DE9ED879}" presName="rootConnector" presStyleLbl="node3" presStyleIdx="4" presStyleCnt="5"/>
      <dgm:spPr/>
      <dgm:t>
        <a:bodyPr/>
        <a:lstStyle/>
        <a:p>
          <a:endParaRPr lang="en-US"/>
        </a:p>
      </dgm:t>
    </dgm:pt>
    <dgm:pt modelId="{C8DE02CE-C420-4B54-883C-F0D93E3B84F6}" type="pres">
      <dgm:prSet presAssocID="{B2D1151B-9B1F-4795-B1A6-42B4DE9ED879}" presName="hierChild4" presStyleCnt="0"/>
      <dgm:spPr/>
    </dgm:pt>
    <dgm:pt modelId="{6DAB83FC-CF62-4C1F-80A5-31AE9FCA694A}" type="pres">
      <dgm:prSet presAssocID="{B2D1151B-9B1F-4795-B1A6-42B4DE9ED879}" presName="hierChild5" presStyleCnt="0"/>
      <dgm:spPr/>
    </dgm:pt>
    <dgm:pt modelId="{C2B10422-F8A5-4EF2-ACB2-5B4B343F7ED0}" type="pres">
      <dgm:prSet presAssocID="{AEF30489-9EF6-4480-BFEC-795399428FF1}" presName="hierChild5" presStyleCnt="0"/>
      <dgm:spPr/>
    </dgm:pt>
    <dgm:pt modelId="{909F7F6A-17E7-4276-B48F-A00E3BA5B66C}" type="pres">
      <dgm:prSet presAssocID="{C03BF362-E98C-43AD-AC5C-8247FF591811}" presName="Name37" presStyleLbl="parChTrans1D2" presStyleIdx="5" presStyleCnt="6"/>
      <dgm:spPr/>
      <dgm:t>
        <a:bodyPr/>
        <a:lstStyle/>
        <a:p>
          <a:endParaRPr lang="en-US"/>
        </a:p>
      </dgm:t>
    </dgm:pt>
    <dgm:pt modelId="{D1D1013D-73CE-4BA8-A136-C0ECB20B31B4}" type="pres">
      <dgm:prSet presAssocID="{9EDB0D01-BC6B-4787-9DFB-50D7289C58E3}" presName="hierRoot2" presStyleCnt="0">
        <dgm:presLayoutVars>
          <dgm:hierBranch val="init"/>
        </dgm:presLayoutVars>
      </dgm:prSet>
      <dgm:spPr/>
    </dgm:pt>
    <dgm:pt modelId="{8DC72966-67CD-4181-84E3-FAEAEB9DBD66}" type="pres">
      <dgm:prSet presAssocID="{9EDB0D01-BC6B-4787-9DFB-50D7289C58E3}" presName="rootComposite" presStyleCnt="0"/>
      <dgm:spPr/>
    </dgm:pt>
    <dgm:pt modelId="{F6858589-FCF2-40C7-9CA5-C5C0F8DD02D6}" type="pres">
      <dgm:prSet presAssocID="{9EDB0D01-BC6B-4787-9DFB-50D7289C58E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47A438-B11A-428B-89C3-FE177BF490AF}" type="pres">
      <dgm:prSet presAssocID="{9EDB0D01-BC6B-4787-9DFB-50D7289C58E3}" presName="rootConnector" presStyleLbl="node2" presStyleIdx="5" presStyleCnt="6"/>
      <dgm:spPr/>
      <dgm:t>
        <a:bodyPr/>
        <a:lstStyle/>
        <a:p>
          <a:endParaRPr lang="en-US"/>
        </a:p>
      </dgm:t>
    </dgm:pt>
    <dgm:pt modelId="{BFAFBF41-8540-4F2D-87F3-08B1884B3A19}" type="pres">
      <dgm:prSet presAssocID="{9EDB0D01-BC6B-4787-9DFB-50D7289C58E3}" presName="hierChild4" presStyleCnt="0"/>
      <dgm:spPr/>
    </dgm:pt>
    <dgm:pt modelId="{9DCA4CBF-D374-408B-9D47-4A0A09A035AA}" type="pres">
      <dgm:prSet presAssocID="{9EDB0D01-BC6B-4787-9DFB-50D7289C58E3}" presName="hierChild5" presStyleCnt="0"/>
      <dgm:spPr/>
    </dgm:pt>
    <dgm:pt modelId="{A5087B43-23B4-4417-913C-E62E8D0D6C62}" type="pres">
      <dgm:prSet presAssocID="{F175FD11-CA17-49CF-844D-9F2BA4964123}" presName="hierChild3" presStyleCnt="0"/>
      <dgm:spPr/>
    </dgm:pt>
  </dgm:ptLst>
  <dgm:cxnLst>
    <dgm:cxn modelId="{DF582337-C26C-4ED2-961C-4D3A977F22A5}" type="presOf" srcId="{F175FD11-CA17-49CF-844D-9F2BA4964123}" destId="{A2CF2547-CDA2-4922-9CFA-A338507FDA53}" srcOrd="0" destOrd="0" presId="urn:microsoft.com/office/officeart/2005/8/layout/orgChart1"/>
    <dgm:cxn modelId="{09774E66-BD6B-428F-ACAF-4370DD4CAD05}" srcId="{F175FD11-CA17-49CF-844D-9F2BA4964123}" destId="{74BCDAF1-B10E-4780-9F6F-E8B3AB1B984D}" srcOrd="3" destOrd="0" parTransId="{3AEF8D64-1FB2-4825-803E-307113841A97}" sibTransId="{F6F24FC6-002D-4FBE-AE37-9AFE41A606E0}"/>
    <dgm:cxn modelId="{98054686-6194-4E78-8D4C-987D316DD3E5}" type="presOf" srcId="{91AD2F7D-DDFE-44EC-8D57-2968D9FE82B2}" destId="{23619A5B-DD07-48CB-81FD-5817489F03A8}" srcOrd="0" destOrd="0" presId="urn:microsoft.com/office/officeart/2005/8/layout/orgChart1"/>
    <dgm:cxn modelId="{D9C86B1E-439F-413E-8077-C0C79C604AAC}" type="presOf" srcId="{3AEF8D64-1FB2-4825-803E-307113841A97}" destId="{9908D236-BD64-44A0-97AD-A636AD430CA8}" srcOrd="0" destOrd="0" presId="urn:microsoft.com/office/officeart/2005/8/layout/orgChart1"/>
    <dgm:cxn modelId="{AC36A1B0-771B-43A3-B6BF-BD9672A7D318}" type="presOf" srcId="{0CE7381A-2051-4EE4-B6EF-585C264CA46D}" destId="{9E1425A2-0E3F-43BB-92EA-EC17B4DCDC30}" srcOrd="1" destOrd="0" presId="urn:microsoft.com/office/officeart/2005/8/layout/orgChart1"/>
    <dgm:cxn modelId="{4A6D414B-25E9-4A50-BE72-2C29A6AA4FB8}" type="presOf" srcId="{8E4B6BDF-A369-451E-ABE3-20BF16BFA451}" destId="{550043D2-F798-46A3-A456-6224BD9BF420}" srcOrd="1" destOrd="0" presId="urn:microsoft.com/office/officeart/2005/8/layout/orgChart1"/>
    <dgm:cxn modelId="{9E833E49-2CB4-49AD-997A-814785FF030D}" type="presOf" srcId="{7842E6AA-901B-4D37-AF61-851BAF99743A}" destId="{7DF54579-9D40-4E1E-A06F-5EC898E70173}" srcOrd="0" destOrd="0" presId="urn:microsoft.com/office/officeart/2005/8/layout/orgChart1"/>
    <dgm:cxn modelId="{B7F314DE-91C5-4744-8DB2-FA8F03288A49}" type="presOf" srcId="{1B825704-6461-4628-87DC-7166DB62C1E7}" destId="{03730262-506B-44A8-99ED-6C338C5F23CD}" srcOrd="0" destOrd="0" presId="urn:microsoft.com/office/officeart/2005/8/layout/orgChart1"/>
    <dgm:cxn modelId="{B8496049-EDBA-42FC-A04B-CA4E5B2C8A13}" srcId="{F175FD11-CA17-49CF-844D-9F2BA4964123}" destId="{1B825704-6461-4628-87DC-7166DB62C1E7}" srcOrd="2" destOrd="0" parTransId="{E7010BD3-E85A-4AD3-8C99-420D30B64492}" sibTransId="{A58406EB-F8A0-4133-872D-54A253E2E172}"/>
    <dgm:cxn modelId="{F7436EBE-193E-4E7C-96BE-4E8A6E71FF43}" type="presOf" srcId="{EC222A2A-EE88-4548-8282-D03FD37414E6}" destId="{7EAD0DF8-F0C9-44D3-9ACE-5337C6349C1A}" srcOrd="1" destOrd="0" presId="urn:microsoft.com/office/officeart/2005/8/layout/orgChart1"/>
    <dgm:cxn modelId="{4D41F4E7-C5D7-4958-993F-62119C6F938C}" srcId="{3293A9E1-7653-4605-A035-91D0AB5373A9}" destId="{B41B077D-6442-4C46-91FA-AC0EF2D2FAB0}" srcOrd="2" destOrd="0" parTransId="{91AD2F7D-DDFE-44EC-8D57-2968D9FE82B2}" sibTransId="{EC8FF599-6EAE-4A8E-9774-7C4EBEB7DD35}"/>
    <dgm:cxn modelId="{A6A3760D-6229-4EFB-AB58-959F1EB600D7}" type="presOf" srcId="{E67BC302-2004-4C89-B6E6-38F777E16059}" destId="{E7954B7E-19B7-4CA9-BB15-74A34B1AE8D3}" srcOrd="0" destOrd="0" presId="urn:microsoft.com/office/officeart/2005/8/layout/orgChart1"/>
    <dgm:cxn modelId="{734E3958-AE2D-4BC1-A401-780CA5E2E7D6}" type="presOf" srcId="{60EEE594-3EBE-4C08-83E7-682B02FB6D11}" destId="{F0918065-055B-4168-8D37-9BC15DC95621}" srcOrd="0" destOrd="0" presId="urn:microsoft.com/office/officeart/2005/8/layout/orgChart1"/>
    <dgm:cxn modelId="{CC43C26F-D616-4E7D-863F-E507B86743A0}" type="presOf" srcId="{74BCDAF1-B10E-4780-9F6F-E8B3AB1B984D}" destId="{AA94A0A9-DFCB-46D7-8E6E-B60DD11F04EE}" srcOrd="1" destOrd="0" presId="urn:microsoft.com/office/officeart/2005/8/layout/orgChart1"/>
    <dgm:cxn modelId="{034A335E-BA7A-4602-84F6-9EE4312C2DC2}" type="presOf" srcId="{17872255-C507-4B5F-A433-03AABDE7F425}" destId="{D72B07A2-BEA5-4C85-A5C5-6E065A2D7973}" srcOrd="0" destOrd="0" presId="urn:microsoft.com/office/officeart/2005/8/layout/orgChart1"/>
    <dgm:cxn modelId="{F42CCCDD-B828-4BE8-A5C7-88CE77B2D518}" type="presOf" srcId="{3293A9E1-7653-4605-A035-91D0AB5373A9}" destId="{5CE475F4-6679-4CA7-A40F-55743C8A1FC1}" srcOrd="0" destOrd="0" presId="urn:microsoft.com/office/officeart/2005/8/layout/orgChart1"/>
    <dgm:cxn modelId="{0300C6D3-B7FA-412A-8F23-D3955A15B774}" srcId="{AEF30489-9EF6-4480-BFEC-795399428FF1}" destId="{B2D1151B-9B1F-4795-B1A6-42B4DE9ED879}" srcOrd="1" destOrd="0" parTransId="{D3656533-0EE3-433F-A577-8387116952F7}" sibTransId="{FB2CB2DD-2D53-4974-8FE8-4A0A019081F0}"/>
    <dgm:cxn modelId="{D2BB2469-3F4F-4675-9AB0-F3085C92365C}" type="presOf" srcId="{AEF30489-9EF6-4480-BFEC-795399428FF1}" destId="{53F27890-997C-4B5E-A990-8DA329F8476C}" srcOrd="0" destOrd="0" presId="urn:microsoft.com/office/officeart/2005/8/layout/orgChart1"/>
    <dgm:cxn modelId="{860156A8-1D16-4CB3-9CB7-FBC5753ADE08}" srcId="{F175FD11-CA17-49CF-844D-9F2BA4964123}" destId="{3293A9E1-7653-4605-A035-91D0AB5373A9}" srcOrd="0" destOrd="0" parTransId="{7842E6AA-901B-4D37-AF61-851BAF99743A}" sibTransId="{B1746399-042D-46F9-A05F-468595CDCEE1}"/>
    <dgm:cxn modelId="{DAF6280A-21DE-4736-B2C4-A73D390F505C}" type="presOf" srcId="{F175FD11-CA17-49CF-844D-9F2BA4964123}" destId="{1DF9111C-5A4A-4004-84E7-267AC6E3F1BE}" srcOrd="1" destOrd="0" presId="urn:microsoft.com/office/officeart/2005/8/layout/orgChart1"/>
    <dgm:cxn modelId="{466E3148-EF95-4BE9-B1BC-817F4593A608}" srcId="{3293A9E1-7653-4605-A035-91D0AB5373A9}" destId="{EC222A2A-EE88-4548-8282-D03FD37414E6}" srcOrd="0" destOrd="0" parTransId="{5A0FC6E8-CC56-4C89-9358-F2F2E3ED8DEE}" sibTransId="{918DBBA1-93DC-4B29-8835-01C2CEF136D5}"/>
    <dgm:cxn modelId="{091EBD9A-79D3-401B-8FAB-112C9227CF8C}" srcId="{F175FD11-CA17-49CF-844D-9F2BA4964123}" destId="{8E4B6BDF-A369-451E-ABE3-20BF16BFA451}" srcOrd="1" destOrd="0" parTransId="{17872255-C507-4B5F-A433-03AABDE7F425}" sibTransId="{02A34FE5-F51C-4EFF-9E5E-9FF7EDB5E838}"/>
    <dgm:cxn modelId="{4ADCB858-081F-49E2-BF81-2F048B24A549}" type="presOf" srcId="{9EDB0D01-BC6B-4787-9DFB-50D7289C58E3}" destId="{F6858589-FCF2-40C7-9CA5-C5C0F8DD02D6}" srcOrd="0" destOrd="0" presId="urn:microsoft.com/office/officeart/2005/8/layout/orgChart1"/>
    <dgm:cxn modelId="{5B733962-91A2-4358-B54B-CF3580FCD831}" type="presOf" srcId="{B2D1151B-9B1F-4795-B1A6-42B4DE9ED879}" destId="{9C687F19-21E7-43A5-B340-A347214493D0}" srcOrd="0" destOrd="0" presId="urn:microsoft.com/office/officeart/2005/8/layout/orgChart1"/>
    <dgm:cxn modelId="{28315922-2ECE-43BE-9839-26CE1FC549CF}" type="presOf" srcId="{B41B077D-6442-4C46-91FA-AC0EF2D2FAB0}" destId="{662BA520-1A66-444E-BB30-211C3E536EFB}" srcOrd="1" destOrd="0" presId="urn:microsoft.com/office/officeart/2005/8/layout/orgChart1"/>
    <dgm:cxn modelId="{4914CB46-58FC-4812-A096-D6852461E44B}" type="presOf" srcId="{9EAE15B5-98AC-4BAA-960B-E310C94DA36B}" destId="{5BFB26B9-78C1-4517-AA9B-C629695D917B}" srcOrd="0" destOrd="0" presId="urn:microsoft.com/office/officeart/2005/8/layout/orgChart1"/>
    <dgm:cxn modelId="{B29226E4-F826-4B9E-A318-198882F20CE0}" type="presOf" srcId="{60EEE594-3EBE-4C08-83E7-682B02FB6D11}" destId="{5129B8A9-1F72-445F-AA01-8E6AB0CEE6CC}" srcOrd="1" destOrd="0" presId="urn:microsoft.com/office/officeart/2005/8/layout/orgChart1"/>
    <dgm:cxn modelId="{A9373C8F-E863-445F-8618-1B83CBA38B2B}" type="presOf" srcId="{1B825704-6461-4628-87DC-7166DB62C1E7}" destId="{914E146A-4DB3-4440-96AC-5570646D8CD9}" srcOrd="1" destOrd="0" presId="urn:microsoft.com/office/officeart/2005/8/layout/orgChart1"/>
    <dgm:cxn modelId="{38C1BC2A-5D79-466D-ACA0-EC24478683EF}" type="presOf" srcId="{E7010BD3-E85A-4AD3-8C99-420D30B64492}" destId="{AD684ECA-EEAE-4D9A-972F-F7090E466191}" srcOrd="0" destOrd="0" presId="urn:microsoft.com/office/officeart/2005/8/layout/orgChart1"/>
    <dgm:cxn modelId="{2776A752-94CE-4B09-BD1C-1C14BA37E131}" type="presOf" srcId="{74BCDAF1-B10E-4780-9F6F-E8B3AB1B984D}" destId="{A4E42FF4-186B-4422-8798-2007C5FC9A6B}" srcOrd="0" destOrd="0" presId="urn:microsoft.com/office/officeart/2005/8/layout/orgChart1"/>
    <dgm:cxn modelId="{E997AE50-8071-4B64-A2E0-BDAFEFDA8278}" type="presOf" srcId="{C03BF362-E98C-43AD-AC5C-8247FF591811}" destId="{909F7F6A-17E7-4276-B48F-A00E3BA5B66C}" srcOrd="0" destOrd="0" presId="urn:microsoft.com/office/officeart/2005/8/layout/orgChart1"/>
    <dgm:cxn modelId="{EA097ED6-9CE8-4876-89CC-983F11D17908}" srcId="{428F9B1E-F878-498C-9F0F-17DA1CF6E7BC}" destId="{F175FD11-CA17-49CF-844D-9F2BA4964123}" srcOrd="0" destOrd="0" parTransId="{121941B1-3908-4E7F-A19C-E7711FB19F94}" sibTransId="{E6C4EC9E-5E0C-403B-A110-C2A893282E1C}"/>
    <dgm:cxn modelId="{3DF06536-2C6D-490E-8254-E50FE3EDA205}" type="presOf" srcId="{09FA941D-6F54-418B-8078-F1BD19C3780A}" destId="{B8EB6E6B-9EC0-40CC-8DC7-D55B3F9AB0B4}" srcOrd="0" destOrd="0" presId="urn:microsoft.com/office/officeart/2005/8/layout/orgChart1"/>
    <dgm:cxn modelId="{E53CCFD5-C702-4485-824B-DA274FE960E5}" type="presOf" srcId="{AEF30489-9EF6-4480-BFEC-795399428FF1}" destId="{8AB188EB-D7F3-4FF2-B97B-BA46A8EA3D47}" srcOrd="1" destOrd="0" presId="urn:microsoft.com/office/officeart/2005/8/layout/orgChart1"/>
    <dgm:cxn modelId="{6D772317-92A9-40B7-A0F9-DCB91D33F542}" type="presOf" srcId="{B41B077D-6442-4C46-91FA-AC0EF2D2FAB0}" destId="{87DA215C-4FDC-45D0-AE6D-CCA2D109DA26}" srcOrd="0" destOrd="0" presId="urn:microsoft.com/office/officeart/2005/8/layout/orgChart1"/>
    <dgm:cxn modelId="{ABEA5ABA-766D-4631-9FBD-78E6EFF78E15}" type="presOf" srcId="{3293A9E1-7653-4605-A035-91D0AB5373A9}" destId="{3F45216F-3CFC-454E-B1C8-06C4374F9B3D}" srcOrd="1" destOrd="0" presId="urn:microsoft.com/office/officeart/2005/8/layout/orgChart1"/>
    <dgm:cxn modelId="{5D666E5B-F86C-46CC-8BF6-3353DD3FCE89}" type="presOf" srcId="{8E4B6BDF-A369-451E-ABE3-20BF16BFA451}" destId="{B789AE65-AFC1-4974-AE7F-14EC536D81FB}" srcOrd="0" destOrd="0" presId="urn:microsoft.com/office/officeart/2005/8/layout/orgChart1"/>
    <dgm:cxn modelId="{367F14A9-8F71-43F3-B8C3-164F35CC8C43}" type="presOf" srcId="{5A0FC6E8-CC56-4C89-9358-F2F2E3ED8DEE}" destId="{A31C26CE-8242-40CA-ABD3-2481180D8BE3}" srcOrd="0" destOrd="0" presId="urn:microsoft.com/office/officeart/2005/8/layout/orgChart1"/>
    <dgm:cxn modelId="{1F402513-BC2D-43C6-B582-AE887BCB95AA}" type="presOf" srcId="{428F9B1E-F878-498C-9F0F-17DA1CF6E7BC}" destId="{B4E08466-2656-42F7-AA62-8B855F8BB846}" srcOrd="0" destOrd="0" presId="urn:microsoft.com/office/officeart/2005/8/layout/orgChart1"/>
    <dgm:cxn modelId="{9DC2B891-F9A8-4669-9F38-44DA83545474}" type="presOf" srcId="{B2D1151B-9B1F-4795-B1A6-42B4DE9ED879}" destId="{96213433-54FD-47D9-8B6B-983CA941CA27}" srcOrd="1" destOrd="0" presId="urn:microsoft.com/office/officeart/2005/8/layout/orgChart1"/>
    <dgm:cxn modelId="{658A0053-21AE-4A4D-8771-946B1DD509B8}" srcId="{3293A9E1-7653-4605-A035-91D0AB5373A9}" destId="{60EEE594-3EBE-4C08-83E7-682B02FB6D11}" srcOrd="1" destOrd="0" parTransId="{E67BC302-2004-4C89-B6E6-38F777E16059}" sibTransId="{972EAE75-FC2E-4CA3-B665-B1FEEF68C687}"/>
    <dgm:cxn modelId="{856FE649-81DB-4F2D-97B9-133327D6D939}" type="presOf" srcId="{9EDB0D01-BC6B-4787-9DFB-50D7289C58E3}" destId="{B747A438-B11A-428B-89C3-FE177BF490AF}" srcOrd="1" destOrd="0" presId="urn:microsoft.com/office/officeart/2005/8/layout/orgChart1"/>
    <dgm:cxn modelId="{FC253055-F54D-40F3-875B-E0C96738EC7B}" srcId="{AEF30489-9EF6-4480-BFEC-795399428FF1}" destId="{0CE7381A-2051-4EE4-B6EF-585C264CA46D}" srcOrd="0" destOrd="0" parTransId="{9EAE15B5-98AC-4BAA-960B-E310C94DA36B}" sibTransId="{911AFF4B-851E-4701-9C1D-EA0F96389E67}"/>
    <dgm:cxn modelId="{2059B5CF-6641-4B3C-932A-44F169586742}" srcId="{F175FD11-CA17-49CF-844D-9F2BA4964123}" destId="{AEF30489-9EF6-4480-BFEC-795399428FF1}" srcOrd="4" destOrd="0" parTransId="{09FA941D-6F54-418B-8078-F1BD19C3780A}" sibTransId="{CFC321B4-C099-4B19-AE1C-6A4071889106}"/>
    <dgm:cxn modelId="{858077EA-E2D7-409A-B433-9DDCDEB99D95}" type="presOf" srcId="{0CE7381A-2051-4EE4-B6EF-585C264CA46D}" destId="{D39C867B-E931-41E9-B0CB-F41D20796C27}" srcOrd="0" destOrd="0" presId="urn:microsoft.com/office/officeart/2005/8/layout/orgChart1"/>
    <dgm:cxn modelId="{BBD7F568-E46C-4B3E-8CEC-DEA296DA03A7}" type="presOf" srcId="{D3656533-0EE3-433F-A577-8387116952F7}" destId="{21F3D4F3-8EB9-4B11-8C45-07A8F277DB0C}" srcOrd="0" destOrd="0" presId="urn:microsoft.com/office/officeart/2005/8/layout/orgChart1"/>
    <dgm:cxn modelId="{700036FC-A87C-4A82-83E2-7DDBBA411528}" srcId="{F175FD11-CA17-49CF-844D-9F2BA4964123}" destId="{9EDB0D01-BC6B-4787-9DFB-50D7289C58E3}" srcOrd="5" destOrd="0" parTransId="{C03BF362-E98C-43AD-AC5C-8247FF591811}" sibTransId="{3E6BC6F9-6E2A-4727-8D1D-1B04F53ABB73}"/>
    <dgm:cxn modelId="{0B66BF4E-76C1-47EA-8375-FADCD9AF9D7F}" type="presOf" srcId="{EC222A2A-EE88-4548-8282-D03FD37414E6}" destId="{B363CE0F-37E3-4B9F-9E1E-B1D213C43A48}" srcOrd="0" destOrd="0" presId="urn:microsoft.com/office/officeart/2005/8/layout/orgChart1"/>
    <dgm:cxn modelId="{8F7768F6-5E15-4C5F-A71B-8595A1E283D6}" type="presParOf" srcId="{B4E08466-2656-42F7-AA62-8B855F8BB846}" destId="{A6F4D38D-3C7A-4B52-9996-0931A8434E4F}" srcOrd="0" destOrd="0" presId="urn:microsoft.com/office/officeart/2005/8/layout/orgChart1"/>
    <dgm:cxn modelId="{A0F5F467-F3F5-40A2-A49B-4A9AB641A36F}" type="presParOf" srcId="{A6F4D38D-3C7A-4B52-9996-0931A8434E4F}" destId="{CF3725A3-D718-4028-A933-F6BDC10051DE}" srcOrd="0" destOrd="0" presId="urn:microsoft.com/office/officeart/2005/8/layout/orgChart1"/>
    <dgm:cxn modelId="{54741D45-52E3-421D-9749-CEE1143C09CB}" type="presParOf" srcId="{CF3725A3-D718-4028-A933-F6BDC10051DE}" destId="{A2CF2547-CDA2-4922-9CFA-A338507FDA53}" srcOrd="0" destOrd="0" presId="urn:microsoft.com/office/officeart/2005/8/layout/orgChart1"/>
    <dgm:cxn modelId="{B30C274D-EE84-43B8-8C9D-D7732BC3446F}" type="presParOf" srcId="{CF3725A3-D718-4028-A933-F6BDC10051DE}" destId="{1DF9111C-5A4A-4004-84E7-267AC6E3F1BE}" srcOrd="1" destOrd="0" presId="urn:microsoft.com/office/officeart/2005/8/layout/orgChart1"/>
    <dgm:cxn modelId="{B0469B16-8CDF-4861-B916-2D5ADB2E63AF}" type="presParOf" srcId="{A6F4D38D-3C7A-4B52-9996-0931A8434E4F}" destId="{E4CA1AE1-A217-4CBA-9ECE-BE9543D7B772}" srcOrd="1" destOrd="0" presId="urn:microsoft.com/office/officeart/2005/8/layout/orgChart1"/>
    <dgm:cxn modelId="{C61C2F43-DB3E-4A20-B348-24F64C019C82}" type="presParOf" srcId="{E4CA1AE1-A217-4CBA-9ECE-BE9543D7B772}" destId="{7DF54579-9D40-4E1E-A06F-5EC898E70173}" srcOrd="0" destOrd="0" presId="urn:microsoft.com/office/officeart/2005/8/layout/orgChart1"/>
    <dgm:cxn modelId="{637B435A-0653-4FF7-9F72-855A34C9ACC5}" type="presParOf" srcId="{E4CA1AE1-A217-4CBA-9ECE-BE9543D7B772}" destId="{B3FF6146-FCA1-428B-B6A3-BCEFFAD65B83}" srcOrd="1" destOrd="0" presId="urn:microsoft.com/office/officeart/2005/8/layout/orgChart1"/>
    <dgm:cxn modelId="{F5E4A13F-1752-41F2-A00F-E6D210D884DD}" type="presParOf" srcId="{B3FF6146-FCA1-428B-B6A3-BCEFFAD65B83}" destId="{4CCD74F5-FE1F-47D1-A4A2-C68FA9C708B4}" srcOrd="0" destOrd="0" presId="urn:microsoft.com/office/officeart/2005/8/layout/orgChart1"/>
    <dgm:cxn modelId="{E19BD592-1780-42AD-AECE-4DBF626DC72A}" type="presParOf" srcId="{4CCD74F5-FE1F-47D1-A4A2-C68FA9C708B4}" destId="{5CE475F4-6679-4CA7-A40F-55743C8A1FC1}" srcOrd="0" destOrd="0" presId="urn:microsoft.com/office/officeart/2005/8/layout/orgChart1"/>
    <dgm:cxn modelId="{9EDD03A1-A2DC-4189-9614-FF3C7B7A3B64}" type="presParOf" srcId="{4CCD74F5-FE1F-47D1-A4A2-C68FA9C708B4}" destId="{3F45216F-3CFC-454E-B1C8-06C4374F9B3D}" srcOrd="1" destOrd="0" presId="urn:microsoft.com/office/officeart/2005/8/layout/orgChart1"/>
    <dgm:cxn modelId="{0270930D-FBDA-4F24-A751-7393EEBCE303}" type="presParOf" srcId="{B3FF6146-FCA1-428B-B6A3-BCEFFAD65B83}" destId="{ED32D034-8406-47AA-BF23-BDA7F3B584EA}" srcOrd="1" destOrd="0" presId="urn:microsoft.com/office/officeart/2005/8/layout/orgChart1"/>
    <dgm:cxn modelId="{34FC9EF8-559F-445E-8648-CED428FA851C}" type="presParOf" srcId="{ED32D034-8406-47AA-BF23-BDA7F3B584EA}" destId="{A31C26CE-8242-40CA-ABD3-2481180D8BE3}" srcOrd="0" destOrd="0" presId="urn:microsoft.com/office/officeart/2005/8/layout/orgChart1"/>
    <dgm:cxn modelId="{12193839-90C4-45DB-A7FB-803933E9BA0E}" type="presParOf" srcId="{ED32D034-8406-47AA-BF23-BDA7F3B584EA}" destId="{481A9646-5D5E-4D26-8FA9-D56EAAEA7E4A}" srcOrd="1" destOrd="0" presId="urn:microsoft.com/office/officeart/2005/8/layout/orgChart1"/>
    <dgm:cxn modelId="{E74FFA03-00D4-4C07-870F-8859CEBB6B61}" type="presParOf" srcId="{481A9646-5D5E-4D26-8FA9-D56EAAEA7E4A}" destId="{78C76CE1-EBF0-47BD-AE3A-C55DC1AF8C1B}" srcOrd="0" destOrd="0" presId="urn:microsoft.com/office/officeart/2005/8/layout/orgChart1"/>
    <dgm:cxn modelId="{F771A852-8310-4429-8C99-C07B8A25A17F}" type="presParOf" srcId="{78C76CE1-EBF0-47BD-AE3A-C55DC1AF8C1B}" destId="{B363CE0F-37E3-4B9F-9E1E-B1D213C43A48}" srcOrd="0" destOrd="0" presId="urn:microsoft.com/office/officeart/2005/8/layout/orgChart1"/>
    <dgm:cxn modelId="{E5F593B9-A31C-4994-97B1-109EFE56A7AB}" type="presParOf" srcId="{78C76CE1-EBF0-47BD-AE3A-C55DC1AF8C1B}" destId="{7EAD0DF8-F0C9-44D3-9ACE-5337C6349C1A}" srcOrd="1" destOrd="0" presId="urn:microsoft.com/office/officeart/2005/8/layout/orgChart1"/>
    <dgm:cxn modelId="{6D897A4D-B57C-47B3-929B-E7552F43D3ED}" type="presParOf" srcId="{481A9646-5D5E-4D26-8FA9-D56EAAEA7E4A}" destId="{7CFE6B38-5749-4F3D-AF19-AAFC4A1D5D80}" srcOrd="1" destOrd="0" presId="urn:microsoft.com/office/officeart/2005/8/layout/orgChart1"/>
    <dgm:cxn modelId="{A399A10D-AEF4-4458-A036-436235187E92}" type="presParOf" srcId="{481A9646-5D5E-4D26-8FA9-D56EAAEA7E4A}" destId="{1694936F-4516-4AA0-B973-A0AC52FF66D1}" srcOrd="2" destOrd="0" presId="urn:microsoft.com/office/officeart/2005/8/layout/orgChart1"/>
    <dgm:cxn modelId="{61DE091C-519F-4CED-9712-E3E09E403CA8}" type="presParOf" srcId="{ED32D034-8406-47AA-BF23-BDA7F3B584EA}" destId="{E7954B7E-19B7-4CA9-BB15-74A34B1AE8D3}" srcOrd="2" destOrd="0" presId="urn:microsoft.com/office/officeart/2005/8/layout/orgChart1"/>
    <dgm:cxn modelId="{D75CA567-0F98-40BA-AB20-72E72484BA41}" type="presParOf" srcId="{ED32D034-8406-47AA-BF23-BDA7F3B584EA}" destId="{4BF2A3EB-6EC1-4CBB-B156-9D133EB8A7FB}" srcOrd="3" destOrd="0" presId="urn:microsoft.com/office/officeart/2005/8/layout/orgChart1"/>
    <dgm:cxn modelId="{B68DC689-6951-4DC8-AD2F-92542BB35798}" type="presParOf" srcId="{4BF2A3EB-6EC1-4CBB-B156-9D133EB8A7FB}" destId="{8EE7B83A-A356-413E-AF49-5E6CC4996BDC}" srcOrd="0" destOrd="0" presId="urn:microsoft.com/office/officeart/2005/8/layout/orgChart1"/>
    <dgm:cxn modelId="{9037F28B-1FA9-4FB2-B174-744843442325}" type="presParOf" srcId="{8EE7B83A-A356-413E-AF49-5E6CC4996BDC}" destId="{F0918065-055B-4168-8D37-9BC15DC95621}" srcOrd="0" destOrd="0" presId="urn:microsoft.com/office/officeart/2005/8/layout/orgChart1"/>
    <dgm:cxn modelId="{16B915FA-D0C2-4D5F-918C-BBBB4DC43503}" type="presParOf" srcId="{8EE7B83A-A356-413E-AF49-5E6CC4996BDC}" destId="{5129B8A9-1F72-445F-AA01-8E6AB0CEE6CC}" srcOrd="1" destOrd="0" presId="urn:microsoft.com/office/officeart/2005/8/layout/orgChart1"/>
    <dgm:cxn modelId="{5D6C76BF-AFBB-421B-8904-084B10A01C8F}" type="presParOf" srcId="{4BF2A3EB-6EC1-4CBB-B156-9D133EB8A7FB}" destId="{43B5EC43-6F5B-4B3B-9828-5E4F76B38ABF}" srcOrd="1" destOrd="0" presId="urn:microsoft.com/office/officeart/2005/8/layout/orgChart1"/>
    <dgm:cxn modelId="{52102CB5-975D-459B-80D1-5BA5254B69D7}" type="presParOf" srcId="{4BF2A3EB-6EC1-4CBB-B156-9D133EB8A7FB}" destId="{FD00BA1C-839A-4C6E-98DA-65713B1903CD}" srcOrd="2" destOrd="0" presId="urn:microsoft.com/office/officeart/2005/8/layout/orgChart1"/>
    <dgm:cxn modelId="{F9E68825-1008-4A8F-BAB4-0329C075F980}" type="presParOf" srcId="{ED32D034-8406-47AA-BF23-BDA7F3B584EA}" destId="{23619A5B-DD07-48CB-81FD-5817489F03A8}" srcOrd="4" destOrd="0" presId="urn:microsoft.com/office/officeart/2005/8/layout/orgChart1"/>
    <dgm:cxn modelId="{2451BFD6-A284-45D7-A7EB-6A6C052E8D2E}" type="presParOf" srcId="{ED32D034-8406-47AA-BF23-BDA7F3B584EA}" destId="{B1B3930C-9A71-4C51-B013-3445A795C065}" srcOrd="5" destOrd="0" presId="urn:microsoft.com/office/officeart/2005/8/layout/orgChart1"/>
    <dgm:cxn modelId="{BEA5F9EF-1BCD-43A4-AA58-DE5784302BA7}" type="presParOf" srcId="{B1B3930C-9A71-4C51-B013-3445A795C065}" destId="{BDBF802F-67BE-4480-B85A-A5F9BDE7CD68}" srcOrd="0" destOrd="0" presId="urn:microsoft.com/office/officeart/2005/8/layout/orgChart1"/>
    <dgm:cxn modelId="{6A1FA3DF-155C-4165-83DF-E84FC8A60878}" type="presParOf" srcId="{BDBF802F-67BE-4480-B85A-A5F9BDE7CD68}" destId="{87DA215C-4FDC-45D0-AE6D-CCA2D109DA26}" srcOrd="0" destOrd="0" presId="urn:microsoft.com/office/officeart/2005/8/layout/orgChart1"/>
    <dgm:cxn modelId="{48E440DC-C199-4D86-B948-351CEFE268B7}" type="presParOf" srcId="{BDBF802F-67BE-4480-B85A-A5F9BDE7CD68}" destId="{662BA520-1A66-444E-BB30-211C3E536EFB}" srcOrd="1" destOrd="0" presId="urn:microsoft.com/office/officeart/2005/8/layout/orgChart1"/>
    <dgm:cxn modelId="{29A41511-21FF-40A1-9AEC-742F049C673C}" type="presParOf" srcId="{B1B3930C-9A71-4C51-B013-3445A795C065}" destId="{6F0A43B6-D7D8-4BEE-AE31-D1EB0FBF0063}" srcOrd="1" destOrd="0" presId="urn:microsoft.com/office/officeart/2005/8/layout/orgChart1"/>
    <dgm:cxn modelId="{2CBFF7BC-FB08-4376-92D2-A048F2B8D8E5}" type="presParOf" srcId="{B1B3930C-9A71-4C51-B013-3445A795C065}" destId="{6644C9CD-DD2E-47DC-8D80-FAA6D8A6783A}" srcOrd="2" destOrd="0" presId="urn:microsoft.com/office/officeart/2005/8/layout/orgChart1"/>
    <dgm:cxn modelId="{E3F78C94-5F47-4F4A-B998-B29F48C6C6CA}" type="presParOf" srcId="{B3FF6146-FCA1-428B-B6A3-BCEFFAD65B83}" destId="{E70B4049-B1EB-4608-9EC1-F2E3893C612B}" srcOrd="2" destOrd="0" presId="urn:microsoft.com/office/officeart/2005/8/layout/orgChart1"/>
    <dgm:cxn modelId="{74F48D51-3208-47E0-8411-2F8BC1407870}" type="presParOf" srcId="{E4CA1AE1-A217-4CBA-9ECE-BE9543D7B772}" destId="{D72B07A2-BEA5-4C85-A5C5-6E065A2D7973}" srcOrd="2" destOrd="0" presId="urn:microsoft.com/office/officeart/2005/8/layout/orgChart1"/>
    <dgm:cxn modelId="{CEF854BB-4E88-4925-8829-95C95CD490C2}" type="presParOf" srcId="{E4CA1AE1-A217-4CBA-9ECE-BE9543D7B772}" destId="{93695EEE-BCDB-44E5-AE09-70A16E059B32}" srcOrd="3" destOrd="0" presId="urn:microsoft.com/office/officeart/2005/8/layout/orgChart1"/>
    <dgm:cxn modelId="{B4F5478B-C3BA-40A1-9F95-1607A449A96F}" type="presParOf" srcId="{93695EEE-BCDB-44E5-AE09-70A16E059B32}" destId="{5D2EA9CD-0BA5-4F48-90F8-426686E8E9B4}" srcOrd="0" destOrd="0" presId="urn:microsoft.com/office/officeart/2005/8/layout/orgChart1"/>
    <dgm:cxn modelId="{0EFA1BA9-76BB-438F-80FB-484534193544}" type="presParOf" srcId="{5D2EA9CD-0BA5-4F48-90F8-426686E8E9B4}" destId="{B789AE65-AFC1-4974-AE7F-14EC536D81FB}" srcOrd="0" destOrd="0" presId="urn:microsoft.com/office/officeart/2005/8/layout/orgChart1"/>
    <dgm:cxn modelId="{C733452C-1FD9-4E13-B7F2-81B4F814F349}" type="presParOf" srcId="{5D2EA9CD-0BA5-4F48-90F8-426686E8E9B4}" destId="{550043D2-F798-46A3-A456-6224BD9BF420}" srcOrd="1" destOrd="0" presId="urn:microsoft.com/office/officeart/2005/8/layout/orgChart1"/>
    <dgm:cxn modelId="{3B7B7175-8665-4B1F-856D-5F75184B42B7}" type="presParOf" srcId="{93695EEE-BCDB-44E5-AE09-70A16E059B32}" destId="{09695F39-B0D0-4DF4-AF7E-53A19003AFA3}" srcOrd="1" destOrd="0" presId="urn:microsoft.com/office/officeart/2005/8/layout/orgChart1"/>
    <dgm:cxn modelId="{6B955906-90CB-4F6F-89C7-BF9619D1590B}" type="presParOf" srcId="{93695EEE-BCDB-44E5-AE09-70A16E059B32}" destId="{EAE0CB97-92EC-4792-9C43-59A31489973F}" srcOrd="2" destOrd="0" presId="urn:microsoft.com/office/officeart/2005/8/layout/orgChart1"/>
    <dgm:cxn modelId="{A7355AF9-3292-44D6-B4FB-831B029BF440}" type="presParOf" srcId="{E4CA1AE1-A217-4CBA-9ECE-BE9543D7B772}" destId="{AD684ECA-EEAE-4D9A-972F-F7090E466191}" srcOrd="4" destOrd="0" presId="urn:microsoft.com/office/officeart/2005/8/layout/orgChart1"/>
    <dgm:cxn modelId="{4D2EA341-1C79-41E3-94A4-10EF3F642623}" type="presParOf" srcId="{E4CA1AE1-A217-4CBA-9ECE-BE9543D7B772}" destId="{39C0AD87-77D2-4466-828A-CF4BAC821813}" srcOrd="5" destOrd="0" presId="urn:microsoft.com/office/officeart/2005/8/layout/orgChart1"/>
    <dgm:cxn modelId="{C2BB6A51-AFBD-447F-ADFE-F645F0AD50A1}" type="presParOf" srcId="{39C0AD87-77D2-4466-828A-CF4BAC821813}" destId="{AB486763-2CCC-4535-8981-E4205BFE92F9}" srcOrd="0" destOrd="0" presId="urn:microsoft.com/office/officeart/2005/8/layout/orgChart1"/>
    <dgm:cxn modelId="{49536CFB-07E7-4F0E-BF8B-679CA27F1CC5}" type="presParOf" srcId="{AB486763-2CCC-4535-8981-E4205BFE92F9}" destId="{03730262-506B-44A8-99ED-6C338C5F23CD}" srcOrd="0" destOrd="0" presId="urn:microsoft.com/office/officeart/2005/8/layout/orgChart1"/>
    <dgm:cxn modelId="{52CAB149-E0D5-4D63-97D7-9BFADD54C1AF}" type="presParOf" srcId="{AB486763-2CCC-4535-8981-E4205BFE92F9}" destId="{914E146A-4DB3-4440-96AC-5570646D8CD9}" srcOrd="1" destOrd="0" presId="urn:microsoft.com/office/officeart/2005/8/layout/orgChart1"/>
    <dgm:cxn modelId="{0D9B4F5D-A83F-44DA-9833-7538F32DD339}" type="presParOf" srcId="{39C0AD87-77D2-4466-828A-CF4BAC821813}" destId="{AA8A1F60-2630-41F1-A250-BC88D2E2EB91}" srcOrd="1" destOrd="0" presId="urn:microsoft.com/office/officeart/2005/8/layout/orgChart1"/>
    <dgm:cxn modelId="{7850FF87-88E1-4E8C-9DB9-65FAB64C6E4B}" type="presParOf" srcId="{39C0AD87-77D2-4466-828A-CF4BAC821813}" destId="{535B1176-537A-4B28-AB83-2A0245515B19}" srcOrd="2" destOrd="0" presId="urn:microsoft.com/office/officeart/2005/8/layout/orgChart1"/>
    <dgm:cxn modelId="{BD049579-3649-4D05-B06C-4DA44B8FF1D4}" type="presParOf" srcId="{E4CA1AE1-A217-4CBA-9ECE-BE9543D7B772}" destId="{9908D236-BD64-44A0-97AD-A636AD430CA8}" srcOrd="6" destOrd="0" presId="urn:microsoft.com/office/officeart/2005/8/layout/orgChart1"/>
    <dgm:cxn modelId="{78473E8F-8A6B-4290-B016-7A12E5FEDED0}" type="presParOf" srcId="{E4CA1AE1-A217-4CBA-9ECE-BE9543D7B772}" destId="{D6D7C915-B8BB-4374-9AD8-3D632FEDEFD3}" srcOrd="7" destOrd="0" presId="urn:microsoft.com/office/officeart/2005/8/layout/orgChart1"/>
    <dgm:cxn modelId="{562561ED-746A-4298-844C-4BE21755C701}" type="presParOf" srcId="{D6D7C915-B8BB-4374-9AD8-3D632FEDEFD3}" destId="{3D33342B-2804-4560-BF40-6E15E99CEFDD}" srcOrd="0" destOrd="0" presId="urn:microsoft.com/office/officeart/2005/8/layout/orgChart1"/>
    <dgm:cxn modelId="{CA29EE05-A6AA-4A35-91E0-18305554DA6B}" type="presParOf" srcId="{3D33342B-2804-4560-BF40-6E15E99CEFDD}" destId="{A4E42FF4-186B-4422-8798-2007C5FC9A6B}" srcOrd="0" destOrd="0" presId="urn:microsoft.com/office/officeart/2005/8/layout/orgChart1"/>
    <dgm:cxn modelId="{2C7C2EC5-F98C-4F2D-B6B1-B84ECC8C7A2A}" type="presParOf" srcId="{3D33342B-2804-4560-BF40-6E15E99CEFDD}" destId="{AA94A0A9-DFCB-46D7-8E6E-B60DD11F04EE}" srcOrd="1" destOrd="0" presId="urn:microsoft.com/office/officeart/2005/8/layout/orgChart1"/>
    <dgm:cxn modelId="{772AF492-FCF7-426B-BCCF-FD209F71713F}" type="presParOf" srcId="{D6D7C915-B8BB-4374-9AD8-3D632FEDEFD3}" destId="{9088143B-998B-4A70-9A6B-CDAFBC780698}" srcOrd="1" destOrd="0" presId="urn:microsoft.com/office/officeart/2005/8/layout/orgChart1"/>
    <dgm:cxn modelId="{3FBCF8E0-EAE2-4997-8D27-0F683DA4893F}" type="presParOf" srcId="{D6D7C915-B8BB-4374-9AD8-3D632FEDEFD3}" destId="{C4050D08-8D03-4C9A-B12B-7B5AA4943254}" srcOrd="2" destOrd="0" presId="urn:microsoft.com/office/officeart/2005/8/layout/orgChart1"/>
    <dgm:cxn modelId="{2192D92B-8621-4C30-BC9C-A275C5F34453}" type="presParOf" srcId="{E4CA1AE1-A217-4CBA-9ECE-BE9543D7B772}" destId="{B8EB6E6B-9EC0-40CC-8DC7-D55B3F9AB0B4}" srcOrd="8" destOrd="0" presId="urn:microsoft.com/office/officeart/2005/8/layout/orgChart1"/>
    <dgm:cxn modelId="{A81A0DF3-1133-47B0-980C-A7EF1F0719F8}" type="presParOf" srcId="{E4CA1AE1-A217-4CBA-9ECE-BE9543D7B772}" destId="{368DFABE-A1DB-414C-BFFC-D5E2E3984B70}" srcOrd="9" destOrd="0" presId="urn:microsoft.com/office/officeart/2005/8/layout/orgChart1"/>
    <dgm:cxn modelId="{1437C06B-0555-4488-825A-189BC67E0554}" type="presParOf" srcId="{368DFABE-A1DB-414C-BFFC-D5E2E3984B70}" destId="{B521F1CD-2F9E-4AAD-84F4-761550750911}" srcOrd="0" destOrd="0" presId="urn:microsoft.com/office/officeart/2005/8/layout/orgChart1"/>
    <dgm:cxn modelId="{7AC5D9B1-2D26-4299-878D-8FC9F8F2DA4A}" type="presParOf" srcId="{B521F1CD-2F9E-4AAD-84F4-761550750911}" destId="{53F27890-997C-4B5E-A990-8DA329F8476C}" srcOrd="0" destOrd="0" presId="urn:microsoft.com/office/officeart/2005/8/layout/orgChart1"/>
    <dgm:cxn modelId="{1F7DDF5E-1C6D-494D-95E6-F8971F9DB7EC}" type="presParOf" srcId="{B521F1CD-2F9E-4AAD-84F4-761550750911}" destId="{8AB188EB-D7F3-4FF2-B97B-BA46A8EA3D47}" srcOrd="1" destOrd="0" presId="urn:microsoft.com/office/officeart/2005/8/layout/orgChart1"/>
    <dgm:cxn modelId="{1B8B3FB8-59B7-4B7A-89E1-EB03CFEA0AFA}" type="presParOf" srcId="{368DFABE-A1DB-414C-BFFC-D5E2E3984B70}" destId="{7698D32E-D725-48D5-93E9-0CBB299AF56D}" srcOrd="1" destOrd="0" presId="urn:microsoft.com/office/officeart/2005/8/layout/orgChart1"/>
    <dgm:cxn modelId="{0363B28E-6269-4DEC-B238-4CDB0CE47AF4}" type="presParOf" srcId="{7698D32E-D725-48D5-93E9-0CBB299AF56D}" destId="{5BFB26B9-78C1-4517-AA9B-C629695D917B}" srcOrd="0" destOrd="0" presId="urn:microsoft.com/office/officeart/2005/8/layout/orgChart1"/>
    <dgm:cxn modelId="{0804BE1C-6C29-4A70-8DC6-4CC173C00EA5}" type="presParOf" srcId="{7698D32E-D725-48D5-93E9-0CBB299AF56D}" destId="{2B3080A5-7651-49E3-9182-7356FC3A9FF8}" srcOrd="1" destOrd="0" presId="urn:microsoft.com/office/officeart/2005/8/layout/orgChart1"/>
    <dgm:cxn modelId="{F4C32A0F-8667-480D-9A97-1DA927480111}" type="presParOf" srcId="{2B3080A5-7651-49E3-9182-7356FC3A9FF8}" destId="{657BEBB1-E633-49C0-88C0-41BE59AC5CB6}" srcOrd="0" destOrd="0" presId="urn:microsoft.com/office/officeart/2005/8/layout/orgChart1"/>
    <dgm:cxn modelId="{027C2DA2-0A3F-4A1E-BA45-B337A08B67B4}" type="presParOf" srcId="{657BEBB1-E633-49C0-88C0-41BE59AC5CB6}" destId="{D39C867B-E931-41E9-B0CB-F41D20796C27}" srcOrd="0" destOrd="0" presId="urn:microsoft.com/office/officeart/2005/8/layout/orgChart1"/>
    <dgm:cxn modelId="{D9BB1A97-301A-447D-9D68-B3A307B70597}" type="presParOf" srcId="{657BEBB1-E633-49C0-88C0-41BE59AC5CB6}" destId="{9E1425A2-0E3F-43BB-92EA-EC17B4DCDC30}" srcOrd="1" destOrd="0" presId="urn:microsoft.com/office/officeart/2005/8/layout/orgChart1"/>
    <dgm:cxn modelId="{2F773524-62AA-44A3-9587-54D653DDEF0C}" type="presParOf" srcId="{2B3080A5-7651-49E3-9182-7356FC3A9FF8}" destId="{DF4CAB88-452C-4BC0-BBEA-EACBB5ED6FB1}" srcOrd="1" destOrd="0" presId="urn:microsoft.com/office/officeart/2005/8/layout/orgChart1"/>
    <dgm:cxn modelId="{7B0D5E9B-87B3-4E61-A60C-6EC6B55AB6AC}" type="presParOf" srcId="{2B3080A5-7651-49E3-9182-7356FC3A9FF8}" destId="{C535B2A7-643D-4392-BAE0-1458A1AAB33A}" srcOrd="2" destOrd="0" presId="urn:microsoft.com/office/officeart/2005/8/layout/orgChart1"/>
    <dgm:cxn modelId="{74A03A85-A191-4A86-8D35-1CDFD2FEDEB7}" type="presParOf" srcId="{7698D32E-D725-48D5-93E9-0CBB299AF56D}" destId="{21F3D4F3-8EB9-4B11-8C45-07A8F277DB0C}" srcOrd="2" destOrd="0" presId="urn:microsoft.com/office/officeart/2005/8/layout/orgChart1"/>
    <dgm:cxn modelId="{7050D0E7-6564-4570-A12F-B28317463F8C}" type="presParOf" srcId="{7698D32E-D725-48D5-93E9-0CBB299AF56D}" destId="{5E160B02-0BDB-4CA7-86A0-68611552E03F}" srcOrd="3" destOrd="0" presId="urn:microsoft.com/office/officeart/2005/8/layout/orgChart1"/>
    <dgm:cxn modelId="{05EC55F5-A390-428A-B05B-C7D4B1701358}" type="presParOf" srcId="{5E160B02-0BDB-4CA7-86A0-68611552E03F}" destId="{836E91EB-1381-4DAE-86E5-CD9305CA9D87}" srcOrd="0" destOrd="0" presId="urn:microsoft.com/office/officeart/2005/8/layout/orgChart1"/>
    <dgm:cxn modelId="{2AE0C3E9-2B54-41FC-9A67-BF8960F991BC}" type="presParOf" srcId="{836E91EB-1381-4DAE-86E5-CD9305CA9D87}" destId="{9C687F19-21E7-43A5-B340-A347214493D0}" srcOrd="0" destOrd="0" presId="urn:microsoft.com/office/officeart/2005/8/layout/orgChart1"/>
    <dgm:cxn modelId="{CEB5FBDE-1D97-41AF-94FD-41133D1ECF24}" type="presParOf" srcId="{836E91EB-1381-4DAE-86E5-CD9305CA9D87}" destId="{96213433-54FD-47D9-8B6B-983CA941CA27}" srcOrd="1" destOrd="0" presId="urn:microsoft.com/office/officeart/2005/8/layout/orgChart1"/>
    <dgm:cxn modelId="{840D7740-8350-4ED7-A48E-AE3769C97216}" type="presParOf" srcId="{5E160B02-0BDB-4CA7-86A0-68611552E03F}" destId="{C8DE02CE-C420-4B54-883C-F0D93E3B84F6}" srcOrd="1" destOrd="0" presId="urn:microsoft.com/office/officeart/2005/8/layout/orgChart1"/>
    <dgm:cxn modelId="{3111C031-91FE-4D28-8288-F44F80F2853B}" type="presParOf" srcId="{5E160B02-0BDB-4CA7-86A0-68611552E03F}" destId="{6DAB83FC-CF62-4C1F-80A5-31AE9FCA694A}" srcOrd="2" destOrd="0" presId="urn:microsoft.com/office/officeart/2005/8/layout/orgChart1"/>
    <dgm:cxn modelId="{DF74EDED-E4F9-4AB1-9295-2B4EAA257B35}" type="presParOf" srcId="{368DFABE-A1DB-414C-BFFC-D5E2E3984B70}" destId="{C2B10422-F8A5-4EF2-ACB2-5B4B343F7ED0}" srcOrd="2" destOrd="0" presId="urn:microsoft.com/office/officeart/2005/8/layout/orgChart1"/>
    <dgm:cxn modelId="{E770BCFD-C3B6-41DA-A58F-4C1C3E3D8D79}" type="presParOf" srcId="{E4CA1AE1-A217-4CBA-9ECE-BE9543D7B772}" destId="{909F7F6A-17E7-4276-B48F-A00E3BA5B66C}" srcOrd="10" destOrd="0" presId="urn:microsoft.com/office/officeart/2005/8/layout/orgChart1"/>
    <dgm:cxn modelId="{63EA5EBA-0FAA-486B-BF25-1EC1570E8652}" type="presParOf" srcId="{E4CA1AE1-A217-4CBA-9ECE-BE9543D7B772}" destId="{D1D1013D-73CE-4BA8-A136-C0ECB20B31B4}" srcOrd="11" destOrd="0" presId="urn:microsoft.com/office/officeart/2005/8/layout/orgChart1"/>
    <dgm:cxn modelId="{B6546283-F7EB-41DC-8721-F056AE58617F}" type="presParOf" srcId="{D1D1013D-73CE-4BA8-A136-C0ECB20B31B4}" destId="{8DC72966-67CD-4181-84E3-FAEAEB9DBD66}" srcOrd="0" destOrd="0" presId="urn:microsoft.com/office/officeart/2005/8/layout/orgChart1"/>
    <dgm:cxn modelId="{6DDDBE9B-9F78-41CB-996F-2AB4E8DCF90F}" type="presParOf" srcId="{8DC72966-67CD-4181-84E3-FAEAEB9DBD66}" destId="{F6858589-FCF2-40C7-9CA5-C5C0F8DD02D6}" srcOrd="0" destOrd="0" presId="urn:microsoft.com/office/officeart/2005/8/layout/orgChart1"/>
    <dgm:cxn modelId="{23ED2915-734A-440E-80CE-D84D470514C6}" type="presParOf" srcId="{8DC72966-67CD-4181-84E3-FAEAEB9DBD66}" destId="{B747A438-B11A-428B-89C3-FE177BF490AF}" srcOrd="1" destOrd="0" presId="urn:microsoft.com/office/officeart/2005/8/layout/orgChart1"/>
    <dgm:cxn modelId="{5FE99D23-61B3-4642-A573-AC393D0B88AB}" type="presParOf" srcId="{D1D1013D-73CE-4BA8-A136-C0ECB20B31B4}" destId="{BFAFBF41-8540-4F2D-87F3-08B1884B3A19}" srcOrd="1" destOrd="0" presId="urn:microsoft.com/office/officeart/2005/8/layout/orgChart1"/>
    <dgm:cxn modelId="{B76F306F-F7A0-4D62-8491-3AB19B85EB45}" type="presParOf" srcId="{D1D1013D-73CE-4BA8-A136-C0ECB20B31B4}" destId="{9DCA4CBF-D374-408B-9D47-4A0A09A035AA}" srcOrd="2" destOrd="0" presId="urn:microsoft.com/office/officeart/2005/8/layout/orgChart1"/>
    <dgm:cxn modelId="{A32E7C8B-1356-40BD-A63F-6AAB9629F830}" type="presParOf" srcId="{A6F4D38D-3C7A-4B52-9996-0931A8434E4F}" destId="{A5087B43-23B4-4417-913C-E62E8D0D6C6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B0F48-85CA-4690-A7CB-FB614130C606}">
      <dsp:nvSpPr>
        <dsp:cNvPr id="0" name=""/>
        <dsp:cNvSpPr/>
      </dsp:nvSpPr>
      <dsp:spPr>
        <a:xfrm>
          <a:off x="10211710" y="2974767"/>
          <a:ext cx="664843" cy="20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1"/>
              </a:lnTo>
              <a:lnTo>
                <a:pt x="664843" y="104071"/>
              </a:lnTo>
              <a:lnTo>
                <a:pt x="664843" y="2081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536EB-EC86-4734-83E6-832BA228E223}">
      <dsp:nvSpPr>
        <dsp:cNvPr id="0" name=""/>
        <dsp:cNvSpPr/>
      </dsp:nvSpPr>
      <dsp:spPr>
        <a:xfrm>
          <a:off x="9163442" y="3678489"/>
          <a:ext cx="168231" cy="45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932"/>
              </a:lnTo>
              <a:lnTo>
                <a:pt x="168231" y="4559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9EC0B-0A12-4923-A836-F02098AE2AE7}">
      <dsp:nvSpPr>
        <dsp:cNvPr id="0" name=""/>
        <dsp:cNvSpPr/>
      </dsp:nvSpPr>
      <dsp:spPr>
        <a:xfrm>
          <a:off x="9612060" y="2974767"/>
          <a:ext cx="599650" cy="208143"/>
        </a:xfrm>
        <a:custGeom>
          <a:avLst/>
          <a:gdLst/>
          <a:ahLst/>
          <a:cxnLst/>
          <a:rect l="0" t="0" r="0" b="0"/>
          <a:pathLst>
            <a:path>
              <a:moveTo>
                <a:pt x="599650" y="0"/>
              </a:moveTo>
              <a:lnTo>
                <a:pt x="599650" y="104071"/>
              </a:lnTo>
              <a:lnTo>
                <a:pt x="0" y="104071"/>
              </a:lnTo>
              <a:lnTo>
                <a:pt x="0" y="2081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A7489-B98E-4540-8FBB-2336435CA9F9}">
      <dsp:nvSpPr>
        <dsp:cNvPr id="0" name=""/>
        <dsp:cNvSpPr/>
      </dsp:nvSpPr>
      <dsp:spPr>
        <a:xfrm>
          <a:off x="9612060" y="2271045"/>
          <a:ext cx="599650" cy="20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1"/>
              </a:lnTo>
              <a:lnTo>
                <a:pt x="599650" y="104071"/>
              </a:lnTo>
              <a:lnTo>
                <a:pt x="599650" y="2081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0595-9F97-4046-8F08-760243329DE5}">
      <dsp:nvSpPr>
        <dsp:cNvPr id="0" name=""/>
        <dsp:cNvSpPr/>
      </dsp:nvSpPr>
      <dsp:spPr>
        <a:xfrm>
          <a:off x="9012409" y="2271045"/>
          <a:ext cx="599650" cy="208143"/>
        </a:xfrm>
        <a:custGeom>
          <a:avLst/>
          <a:gdLst/>
          <a:ahLst/>
          <a:cxnLst/>
          <a:rect l="0" t="0" r="0" b="0"/>
          <a:pathLst>
            <a:path>
              <a:moveTo>
                <a:pt x="599650" y="0"/>
              </a:moveTo>
              <a:lnTo>
                <a:pt x="599650" y="104071"/>
              </a:lnTo>
              <a:lnTo>
                <a:pt x="0" y="104071"/>
              </a:lnTo>
              <a:lnTo>
                <a:pt x="0" y="20814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01382-28E1-4B6C-BDE4-974AE3DDB140}">
      <dsp:nvSpPr>
        <dsp:cNvPr id="0" name=""/>
        <dsp:cNvSpPr/>
      </dsp:nvSpPr>
      <dsp:spPr>
        <a:xfrm>
          <a:off x="5580216" y="1508017"/>
          <a:ext cx="4031843" cy="267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77"/>
              </a:lnTo>
              <a:lnTo>
                <a:pt x="4031843" y="163377"/>
              </a:lnTo>
              <a:lnTo>
                <a:pt x="4031843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F051C-6BDE-49FD-B9B8-F755776E2F1B}">
      <dsp:nvSpPr>
        <dsp:cNvPr id="0" name=""/>
        <dsp:cNvSpPr/>
      </dsp:nvSpPr>
      <dsp:spPr>
        <a:xfrm>
          <a:off x="7168856" y="2271045"/>
          <a:ext cx="148673" cy="45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932"/>
              </a:lnTo>
              <a:lnTo>
                <a:pt x="148673" y="4559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0C7A3-5600-47DA-95F0-51839042E0BD}">
      <dsp:nvSpPr>
        <dsp:cNvPr id="0" name=""/>
        <dsp:cNvSpPr/>
      </dsp:nvSpPr>
      <dsp:spPr>
        <a:xfrm>
          <a:off x="5580216" y="1508017"/>
          <a:ext cx="1985102" cy="267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77"/>
              </a:lnTo>
              <a:lnTo>
                <a:pt x="1985102" y="163377"/>
              </a:lnTo>
              <a:lnTo>
                <a:pt x="1985102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61440-D8ED-450A-AD9E-F25627A4F3F2}">
      <dsp:nvSpPr>
        <dsp:cNvPr id="0" name=""/>
        <dsp:cNvSpPr/>
      </dsp:nvSpPr>
      <dsp:spPr>
        <a:xfrm>
          <a:off x="5969555" y="2271045"/>
          <a:ext cx="148673" cy="45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932"/>
              </a:lnTo>
              <a:lnTo>
                <a:pt x="148673" y="4559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3C68C-6407-44FA-935B-1E6DE9265465}">
      <dsp:nvSpPr>
        <dsp:cNvPr id="0" name=""/>
        <dsp:cNvSpPr/>
      </dsp:nvSpPr>
      <dsp:spPr>
        <a:xfrm>
          <a:off x="5580216" y="1508017"/>
          <a:ext cx="785802" cy="267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77"/>
              </a:lnTo>
              <a:lnTo>
                <a:pt x="785802" y="163377"/>
              </a:lnTo>
              <a:lnTo>
                <a:pt x="785802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BA710-BFD8-433A-8D8A-30159EC96867}">
      <dsp:nvSpPr>
        <dsp:cNvPr id="0" name=""/>
        <dsp:cNvSpPr/>
      </dsp:nvSpPr>
      <dsp:spPr>
        <a:xfrm>
          <a:off x="4770255" y="2271045"/>
          <a:ext cx="148673" cy="538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054"/>
              </a:lnTo>
              <a:lnTo>
                <a:pt x="148673" y="5380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348D-5413-48A7-967E-2C964DE2FA12}">
      <dsp:nvSpPr>
        <dsp:cNvPr id="0" name=""/>
        <dsp:cNvSpPr/>
      </dsp:nvSpPr>
      <dsp:spPr>
        <a:xfrm>
          <a:off x="5166718" y="1508017"/>
          <a:ext cx="413498" cy="267449"/>
        </a:xfrm>
        <a:custGeom>
          <a:avLst/>
          <a:gdLst/>
          <a:ahLst/>
          <a:cxnLst/>
          <a:rect l="0" t="0" r="0" b="0"/>
          <a:pathLst>
            <a:path>
              <a:moveTo>
                <a:pt x="413498" y="0"/>
              </a:moveTo>
              <a:lnTo>
                <a:pt x="413498" y="163377"/>
              </a:lnTo>
              <a:lnTo>
                <a:pt x="0" y="163377"/>
              </a:lnTo>
              <a:lnTo>
                <a:pt x="0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800D1-4F86-4BF4-8E02-D66219425A9C}">
      <dsp:nvSpPr>
        <dsp:cNvPr id="0" name=""/>
        <dsp:cNvSpPr/>
      </dsp:nvSpPr>
      <dsp:spPr>
        <a:xfrm>
          <a:off x="2592089" y="2357216"/>
          <a:ext cx="91440" cy="1288381"/>
        </a:xfrm>
        <a:custGeom>
          <a:avLst/>
          <a:gdLst/>
          <a:ahLst/>
          <a:cxnLst/>
          <a:rect l="0" t="0" r="0" b="0"/>
          <a:pathLst>
            <a:path>
              <a:moveTo>
                <a:pt x="79528" y="0"/>
              </a:moveTo>
              <a:lnTo>
                <a:pt x="45720" y="12883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263CA-ADAF-451D-8F15-601779E46E76}">
      <dsp:nvSpPr>
        <dsp:cNvPr id="0" name=""/>
        <dsp:cNvSpPr/>
      </dsp:nvSpPr>
      <dsp:spPr>
        <a:xfrm>
          <a:off x="2599225" y="2357216"/>
          <a:ext cx="91440" cy="490640"/>
        </a:xfrm>
        <a:custGeom>
          <a:avLst/>
          <a:gdLst/>
          <a:ahLst/>
          <a:cxnLst/>
          <a:rect l="0" t="0" r="0" b="0"/>
          <a:pathLst>
            <a:path>
              <a:moveTo>
                <a:pt x="72392" y="0"/>
              </a:moveTo>
              <a:lnTo>
                <a:pt x="45720" y="4906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38592-810D-472F-863C-DC01C032BB94}">
      <dsp:nvSpPr>
        <dsp:cNvPr id="0" name=""/>
        <dsp:cNvSpPr/>
      </dsp:nvSpPr>
      <dsp:spPr>
        <a:xfrm>
          <a:off x="3068080" y="1508017"/>
          <a:ext cx="2512136" cy="353620"/>
        </a:xfrm>
        <a:custGeom>
          <a:avLst/>
          <a:gdLst/>
          <a:ahLst/>
          <a:cxnLst/>
          <a:rect l="0" t="0" r="0" b="0"/>
          <a:pathLst>
            <a:path>
              <a:moveTo>
                <a:pt x="2512136" y="0"/>
              </a:moveTo>
              <a:lnTo>
                <a:pt x="2512136" y="249548"/>
              </a:lnTo>
              <a:lnTo>
                <a:pt x="0" y="249548"/>
              </a:lnTo>
              <a:lnTo>
                <a:pt x="0" y="3536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80F9B-B276-4B94-9964-191CC8D61069}">
      <dsp:nvSpPr>
        <dsp:cNvPr id="0" name=""/>
        <dsp:cNvSpPr/>
      </dsp:nvSpPr>
      <dsp:spPr>
        <a:xfrm>
          <a:off x="1765362" y="1508017"/>
          <a:ext cx="3814854" cy="267449"/>
        </a:xfrm>
        <a:custGeom>
          <a:avLst/>
          <a:gdLst/>
          <a:ahLst/>
          <a:cxnLst/>
          <a:rect l="0" t="0" r="0" b="0"/>
          <a:pathLst>
            <a:path>
              <a:moveTo>
                <a:pt x="3814854" y="0"/>
              </a:moveTo>
              <a:lnTo>
                <a:pt x="3814854" y="163377"/>
              </a:lnTo>
              <a:lnTo>
                <a:pt x="0" y="163377"/>
              </a:lnTo>
              <a:lnTo>
                <a:pt x="0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54579-9D40-4E1E-A06F-5EC898E70173}">
      <dsp:nvSpPr>
        <dsp:cNvPr id="0" name=""/>
        <dsp:cNvSpPr/>
      </dsp:nvSpPr>
      <dsp:spPr>
        <a:xfrm>
          <a:off x="532714" y="1508017"/>
          <a:ext cx="5047502" cy="267449"/>
        </a:xfrm>
        <a:custGeom>
          <a:avLst/>
          <a:gdLst/>
          <a:ahLst/>
          <a:cxnLst/>
          <a:rect l="0" t="0" r="0" b="0"/>
          <a:pathLst>
            <a:path>
              <a:moveTo>
                <a:pt x="5047502" y="0"/>
              </a:moveTo>
              <a:lnTo>
                <a:pt x="5047502" y="163377"/>
              </a:lnTo>
              <a:lnTo>
                <a:pt x="0" y="163377"/>
              </a:lnTo>
              <a:lnTo>
                <a:pt x="0" y="2674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2547-CDA2-4922-9CFA-A338507FDA53}">
      <dsp:nvSpPr>
        <dsp:cNvPr id="0" name=""/>
        <dsp:cNvSpPr/>
      </dsp:nvSpPr>
      <dsp:spPr>
        <a:xfrm>
          <a:off x="3896115" y="976058"/>
          <a:ext cx="3368201" cy="531959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khách hàng</a:t>
          </a:r>
          <a:endParaRPr lang="en-US" sz="2400" b="1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6115" y="976058"/>
        <a:ext cx="3368201" cy="531959"/>
      </dsp:txXfrm>
    </dsp:sp>
    <dsp:sp modelId="{5CE475F4-6679-4CA7-A40F-55743C8A1FC1}">
      <dsp:nvSpPr>
        <dsp:cNvPr id="0" name=""/>
        <dsp:cNvSpPr/>
      </dsp:nvSpPr>
      <dsp:spPr>
        <a:xfrm>
          <a:off x="3787" y="1775466"/>
          <a:ext cx="1057852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" y="1775466"/>
        <a:ext cx="1057852" cy="495578"/>
      </dsp:txXfrm>
    </dsp:sp>
    <dsp:sp modelId="{C98ACB17-323C-4C5C-9078-2677F3C9C674}">
      <dsp:nvSpPr>
        <dsp:cNvPr id="0" name=""/>
        <dsp:cNvSpPr/>
      </dsp:nvSpPr>
      <dsp:spPr>
        <a:xfrm>
          <a:off x="1269783" y="1775466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</a:t>
          </a: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9783" y="1775466"/>
        <a:ext cx="991157" cy="495578"/>
      </dsp:txXfrm>
    </dsp:sp>
    <dsp:sp modelId="{9199FDFF-A474-4ED3-AF86-6F6A5EE815FA}">
      <dsp:nvSpPr>
        <dsp:cNvPr id="0" name=""/>
        <dsp:cNvSpPr/>
      </dsp:nvSpPr>
      <dsp:spPr>
        <a:xfrm>
          <a:off x="2572501" y="1861637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2501" y="1861637"/>
        <a:ext cx="991157" cy="495578"/>
      </dsp:txXfrm>
    </dsp:sp>
    <dsp:sp modelId="{022384B4-F6E3-476C-A72D-D863494FB7F7}">
      <dsp:nvSpPr>
        <dsp:cNvPr id="0" name=""/>
        <dsp:cNvSpPr/>
      </dsp:nvSpPr>
      <dsp:spPr>
        <a:xfrm>
          <a:off x="2644945" y="2598583"/>
          <a:ext cx="1993911" cy="498547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 khuyến mãi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44945" y="2598583"/>
        <a:ext cx="1993911" cy="498547"/>
      </dsp:txXfrm>
    </dsp:sp>
    <dsp:sp modelId="{4DF2ED65-00D2-45C3-8C7D-57B593653605}">
      <dsp:nvSpPr>
        <dsp:cNvPr id="0" name=""/>
        <dsp:cNvSpPr/>
      </dsp:nvSpPr>
      <dsp:spPr>
        <a:xfrm>
          <a:off x="2637809" y="3397808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 loại sản phẩm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7809" y="3397808"/>
        <a:ext cx="991157" cy="495578"/>
      </dsp:txXfrm>
    </dsp:sp>
    <dsp:sp modelId="{12790A3B-78A7-4004-88B9-3A8770B81ADE}">
      <dsp:nvSpPr>
        <dsp:cNvPr id="0" name=""/>
        <dsp:cNvSpPr/>
      </dsp:nvSpPr>
      <dsp:spPr>
        <a:xfrm>
          <a:off x="4671139" y="1775466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Liên Hệ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1139" y="1775466"/>
        <a:ext cx="991157" cy="495578"/>
      </dsp:txXfrm>
    </dsp:sp>
    <dsp:sp modelId="{8921D1DF-A32C-409C-BEDA-C6C04181EE25}">
      <dsp:nvSpPr>
        <dsp:cNvPr id="0" name=""/>
        <dsp:cNvSpPr/>
      </dsp:nvSpPr>
      <dsp:spPr>
        <a:xfrm>
          <a:off x="4918928" y="2479188"/>
          <a:ext cx="991157" cy="659823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Gửi nhận xét, thắc mắc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8928" y="2479188"/>
        <a:ext cx="991157" cy="659823"/>
      </dsp:txXfrm>
    </dsp:sp>
    <dsp:sp modelId="{5F2FF430-AD84-4D72-9885-7D34B53493C0}">
      <dsp:nvSpPr>
        <dsp:cNvPr id="0" name=""/>
        <dsp:cNvSpPr/>
      </dsp:nvSpPr>
      <dsp:spPr>
        <a:xfrm>
          <a:off x="5870440" y="1775466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0440" y="1775466"/>
        <a:ext cx="991157" cy="495578"/>
      </dsp:txXfrm>
    </dsp:sp>
    <dsp:sp modelId="{BDB177CA-FD02-43E4-8FF8-24223A114721}">
      <dsp:nvSpPr>
        <dsp:cNvPr id="0" name=""/>
        <dsp:cNvSpPr/>
      </dsp:nvSpPr>
      <dsp:spPr>
        <a:xfrm>
          <a:off x="6118229" y="2479188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 toán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8229" y="2479188"/>
        <a:ext cx="991157" cy="495578"/>
      </dsp:txXfrm>
    </dsp:sp>
    <dsp:sp modelId="{EE7C6C05-79F7-4762-B3BD-F0D3684F1739}">
      <dsp:nvSpPr>
        <dsp:cNvPr id="0" name=""/>
        <dsp:cNvSpPr/>
      </dsp:nvSpPr>
      <dsp:spPr>
        <a:xfrm>
          <a:off x="7069740" y="1775466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kiếm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69740" y="1775466"/>
        <a:ext cx="991157" cy="495578"/>
      </dsp:txXfrm>
    </dsp:sp>
    <dsp:sp modelId="{C4E5F94E-3B1F-492A-ACB4-0FB8A35C347F}">
      <dsp:nvSpPr>
        <dsp:cNvPr id="0" name=""/>
        <dsp:cNvSpPr/>
      </dsp:nvSpPr>
      <dsp:spPr>
        <a:xfrm>
          <a:off x="7317530" y="2479188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kiếm theo tên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17530" y="2479188"/>
        <a:ext cx="991157" cy="495578"/>
      </dsp:txXfrm>
    </dsp:sp>
    <dsp:sp modelId="{309DA734-4CB6-4FDF-9EDB-0C1CD26824E3}">
      <dsp:nvSpPr>
        <dsp:cNvPr id="0" name=""/>
        <dsp:cNvSpPr/>
      </dsp:nvSpPr>
      <dsp:spPr>
        <a:xfrm>
          <a:off x="9059247" y="1775466"/>
          <a:ext cx="1105626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59247" y="1775466"/>
        <a:ext cx="1105626" cy="495578"/>
      </dsp:txXfrm>
    </dsp:sp>
    <dsp:sp modelId="{7FC6A286-257D-4AE8-9FD4-A80F3FFF7880}">
      <dsp:nvSpPr>
        <dsp:cNvPr id="0" name=""/>
        <dsp:cNvSpPr/>
      </dsp:nvSpPr>
      <dsp:spPr>
        <a:xfrm>
          <a:off x="8516831" y="2479188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16831" y="2479188"/>
        <a:ext cx="991157" cy="495578"/>
      </dsp:txXfrm>
    </dsp:sp>
    <dsp:sp modelId="{C1ADC1A2-1726-4307-97D5-95B922955B9F}">
      <dsp:nvSpPr>
        <dsp:cNvPr id="0" name=""/>
        <dsp:cNvSpPr/>
      </dsp:nvSpPr>
      <dsp:spPr>
        <a:xfrm>
          <a:off x="9716131" y="2479188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16131" y="2479188"/>
        <a:ext cx="991157" cy="495578"/>
      </dsp:txXfrm>
    </dsp:sp>
    <dsp:sp modelId="{D86E52CB-63C9-49C0-B42C-814E2089F461}">
      <dsp:nvSpPr>
        <dsp:cNvPr id="0" name=""/>
        <dsp:cNvSpPr/>
      </dsp:nvSpPr>
      <dsp:spPr>
        <a:xfrm>
          <a:off x="9051288" y="3182910"/>
          <a:ext cx="1121544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51288" y="3182910"/>
        <a:ext cx="1121544" cy="495578"/>
      </dsp:txXfrm>
    </dsp:sp>
    <dsp:sp modelId="{3AC3C32B-A76B-4AAC-8726-D9BD84F4401B}">
      <dsp:nvSpPr>
        <dsp:cNvPr id="0" name=""/>
        <dsp:cNvSpPr/>
      </dsp:nvSpPr>
      <dsp:spPr>
        <a:xfrm>
          <a:off x="9331674" y="3886632"/>
          <a:ext cx="1084772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31674" y="3886632"/>
        <a:ext cx="1084772" cy="495578"/>
      </dsp:txXfrm>
    </dsp:sp>
    <dsp:sp modelId="{29108EA9-469B-4667-8768-E322F5FB682C}">
      <dsp:nvSpPr>
        <dsp:cNvPr id="0" name=""/>
        <dsp:cNvSpPr/>
      </dsp:nvSpPr>
      <dsp:spPr>
        <a:xfrm>
          <a:off x="10380975" y="3182910"/>
          <a:ext cx="991157" cy="495578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b="0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b="0" i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endParaRPr lang="en-US" sz="1400" b="0" i="1" kern="1200" baseline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0975" y="3182910"/>
        <a:ext cx="991157" cy="49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F7F6A-17E7-4276-B48F-A00E3BA5B66C}">
      <dsp:nvSpPr>
        <dsp:cNvPr id="0" name=""/>
        <dsp:cNvSpPr/>
      </dsp:nvSpPr>
      <dsp:spPr>
        <a:xfrm>
          <a:off x="5777772" y="815228"/>
          <a:ext cx="4770480" cy="32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83"/>
              </a:lnTo>
              <a:lnTo>
                <a:pt x="4770480" y="161183"/>
              </a:lnTo>
              <a:lnTo>
                <a:pt x="4770480" y="3206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3D4F3-8EB9-4B11-8C45-07A8F277DB0C}">
      <dsp:nvSpPr>
        <dsp:cNvPr id="0" name=""/>
        <dsp:cNvSpPr/>
      </dsp:nvSpPr>
      <dsp:spPr>
        <a:xfrm>
          <a:off x="8068868" y="1903853"/>
          <a:ext cx="261715" cy="1768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697"/>
              </a:lnTo>
              <a:lnTo>
                <a:pt x="261715" y="17686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26B9-78C1-4517-AA9B-C629695D917B}">
      <dsp:nvSpPr>
        <dsp:cNvPr id="0" name=""/>
        <dsp:cNvSpPr/>
      </dsp:nvSpPr>
      <dsp:spPr>
        <a:xfrm>
          <a:off x="8068868" y="1903853"/>
          <a:ext cx="143176" cy="690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41"/>
              </a:lnTo>
              <a:lnTo>
                <a:pt x="143176" y="6902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B6E6B-9EC0-40CC-8DC7-D55B3F9AB0B4}">
      <dsp:nvSpPr>
        <dsp:cNvPr id="0" name=""/>
        <dsp:cNvSpPr/>
      </dsp:nvSpPr>
      <dsp:spPr>
        <a:xfrm>
          <a:off x="5777772" y="815228"/>
          <a:ext cx="2898676" cy="32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59"/>
              </a:lnTo>
              <a:lnTo>
                <a:pt x="2898676" y="169659"/>
              </a:lnTo>
              <a:lnTo>
                <a:pt x="2898676" y="329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8D236-BD64-44A0-97AD-A636AD430CA8}">
      <dsp:nvSpPr>
        <dsp:cNvPr id="0" name=""/>
        <dsp:cNvSpPr/>
      </dsp:nvSpPr>
      <dsp:spPr>
        <a:xfrm>
          <a:off x="5777772" y="815228"/>
          <a:ext cx="1094617" cy="32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83"/>
              </a:lnTo>
              <a:lnTo>
                <a:pt x="1094617" y="161183"/>
              </a:lnTo>
              <a:lnTo>
                <a:pt x="1094617" y="3206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84ECA-EEAE-4D9A-972F-F7090E466191}">
      <dsp:nvSpPr>
        <dsp:cNvPr id="0" name=""/>
        <dsp:cNvSpPr/>
      </dsp:nvSpPr>
      <dsp:spPr>
        <a:xfrm>
          <a:off x="4985305" y="815228"/>
          <a:ext cx="792467" cy="320673"/>
        </a:xfrm>
        <a:custGeom>
          <a:avLst/>
          <a:gdLst/>
          <a:ahLst/>
          <a:cxnLst/>
          <a:rect l="0" t="0" r="0" b="0"/>
          <a:pathLst>
            <a:path>
              <a:moveTo>
                <a:pt x="792467" y="0"/>
              </a:moveTo>
              <a:lnTo>
                <a:pt x="792467" y="161183"/>
              </a:lnTo>
              <a:lnTo>
                <a:pt x="0" y="161183"/>
              </a:lnTo>
              <a:lnTo>
                <a:pt x="0" y="3206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B07A2-BEA5-4C85-A5C5-6E065A2D7973}">
      <dsp:nvSpPr>
        <dsp:cNvPr id="0" name=""/>
        <dsp:cNvSpPr/>
      </dsp:nvSpPr>
      <dsp:spPr>
        <a:xfrm>
          <a:off x="3089760" y="815228"/>
          <a:ext cx="2688012" cy="329141"/>
        </a:xfrm>
        <a:custGeom>
          <a:avLst/>
          <a:gdLst/>
          <a:ahLst/>
          <a:cxnLst/>
          <a:rect l="0" t="0" r="0" b="0"/>
          <a:pathLst>
            <a:path>
              <a:moveTo>
                <a:pt x="2688012" y="0"/>
              </a:moveTo>
              <a:lnTo>
                <a:pt x="2688012" y="169651"/>
              </a:lnTo>
              <a:lnTo>
                <a:pt x="0" y="169651"/>
              </a:lnTo>
              <a:lnTo>
                <a:pt x="0" y="3291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19A5B-DD07-48CB-81FD-5817489F03A8}">
      <dsp:nvSpPr>
        <dsp:cNvPr id="0" name=""/>
        <dsp:cNvSpPr/>
      </dsp:nvSpPr>
      <dsp:spPr>
        <a:xfrm>
          <a:off x="652708" y="1895377"/>
          <a:ext cx="227842" cy="2855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628"/>
              </a:lnTo>
              <a:lnTo>
                <a:pt x="227842" y="285562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54B7E-19B7-4CA9-BB15-74A34B1AE8D3}">
      <dsp:nvSpPr>
        <dsp:cNvPr id="0" name=""/>
        <dsp:cNvSpPr/>
      </dsp:nvSpPr>
      <dsp:spPr>
        <a:xfrm>
          <a:off x="652708" y="1895377"/>
          <a:ext cx="227842" cy="177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173"/>
              </a:lnTo>
              <a:lnTo>
                <a:pt x="227842" y="17771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C26CE-8242-40CA-ABD3-2481180D8BE3}">
      <dsp:nvSpPr>
        <dsp:cNvPr id="0" name=""/>
        <dsp:cNvSpPr/>
      </dsp:nvSpPr>
      <dsp:spPr>
        <a:xfrm>
          <a:off x="652708" y="1895377"/>
          <a:ext cx="227842" cy="69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717"/>
              </a:lnTo>
              <a:lnTo>
                <a:pt x="227842" y="6987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54579-9D40-4E1E-A06F-5EC898E70173}">
      <dsp:nvSpPr>
        <dsp:cNvPr id="0" name=""/>
        <dsp:cNvSpPr/>
      </dsp:nvSpPr>
      <dsp:spPr>
        <a:xfrm>
          <a:off x="1260289" y="815228"/>
          <a:ext cx="4517483" cy="320673"/>
        </a:xfrm>
        <a:custGeom>
          <a:avLst/>
          <a:gdLst/>
          <a:ahLst/>
          <a:cxnLst/>
          <a:rect l="0" t="0" r="0" b="0"/>
          <a:pathLst>
            <a:path>
              <a:moveTo>
                <a:pt x="4517483" y="0"/>
              </a:moveTo>
              <a:lnTo>
                <a:pt x="4517483" y="161183"/>
              </a:lnTo>
              <a:lnTo>
                <a:pt x="0" y="161183"/>
              </a:lnTo>
              <a:lnTo>
                <a:pt x="0" y="3206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2547-CDA2-4922-9CFA-A338507FDA53}">
      <dsp:nvSpPr>
        <dsp:cNvPr id="0" name=""/>
        <dsp:cNvSpPr/>
      </dsp:nvSpPr>
      <dsp:spPr>
        <a:xfrm>
          <a:off x="3196884" y="0"/>
          <a:ext cx="5161777" cy="815228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admin</a:t>
          </a:r>
          <a:endParaRPr lang="en-US" sz="2800" b="1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6884" y="0"/>
        <a:ext cx="5161777" cy="815228"/>
      </dsp:txXfrm>
    </dsp:sp>
    <dsp:sp modelId="{5CE475F4-6679-4CA7-A40F-55743C8A1FC1}">
      <dsp:nvSpPr>
        <dsp:cNvPr id="0" name=""/>
        <dsp:cNvSpPr/>
      </dsp:nvSpPr>
      <dsp:spPr>
        <a:xfrm>
          <a:off x="500813" y="1135902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Trang chủ quản trị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813" y="1135902"/>
        <a:ext cx="1518951" cy="759475"/>
      </dsp:txXfrm>
    </dsp:sp>
    <dsp:sp modelId="{B363CE0F-37E3-4B9F-9E1E-B1D213C43A48}">
      <dsp:nvSpPr>
        <dsp:cNvPr id="0" name=""/>
        <dsp:cNvSpPr/>
      </dsp:nvSpPr>
      <dsp:spPr>
        <a:xfrm>
          <a:off x="880551" y="2214357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 viên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0551" y="2214357"/>
        <a:ext cx="1518951" cy="759475"/>
      </dsp:txXfrm>
    </dsp:sp>
    <dsp:sp modelId="{F0918065-055B-4168-8D37-9BC15DC95621}">
      <dsp:nvSpPr>
        <dsp:cNvPr id="0" name=""/>
        <dsp:cNvSpPr/>
      </dsp:nvSpPr>
      <dsp:spPr>
        <a:xfrm>
          <a:off x="880551" y="3292813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0551" y="3292813"/>
        <a:ext cx="1518951" cy="759475"/>
      </dsp:txXfrm>
    </dsp:sp>
    <dsp:sp modelId="{87DA215C-4FDC-45D0-AE6D-CCA2D109DA26}">
      <dsp:nvSpPr>
        <dsp:cNvPr id="0" name=""/>
        <dsp:cNvSpPr/>
      </dsp:nvSpPr>
      <dsp:spPr>
        <a:xfrm>
          <a:off x="880551" y="4371268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 hàng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0551" y="4371268"/>
        <a:ext cx="1518951" cy="759475"/>
      </dsp:txXfrm>
    </dsp:sp>
    <dsp:sp modelId="{B789AE65-AFC1-4974-AE7F-14EC536D81FB}">
      <dsp:nvSpPr>
        <dsp:cNvPr id="0" name=""/>
        <dsp:cNvSpPr/>
      </dsp:nvSpPr>
      <dsp:spPr>
        <a:xfrm>
          <a:off x="2330284" y="1144370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 feedback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0284" y="1144370"/>
        <a:ext cx="1518951" cy="759475"/>
      </dsp:txXfrm>
    </dsp:sp>
    <dsp:sp modelId="{03730262-506B-44A8-99ED-6C338C5F23CD}">
      <dsp:nvSpPr>
        <dsp:cNvPr id="0" name=""/>
        <dsp:cNvSpPr/>
      </dsp:nvSpPr>
      <dsp:spPr>
        <a:xfrm>
          <a:off x="4176676" y="1135902"/>
          <a:ext cx="1617258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thành viên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6676" y="1135902"/>
        <a:ext cx="1617258" cy="759475"/>
      </dsp:txXfrm>
    </dsp:sp>
    <dsp:sp modelId="{A4E42FF4-186B-4422-8798-2007C5FC9A6B}">
      <dsp:nvSpPr>
        <dsp:cNvPr id="0" name=""/>
        <dsp:cNvSpPr/>
      </dsp:nvSpPr>
      <dsp:spPr>
        <a:xfrm>
          <a:off x="6112914" y="1135902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admin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2914" y="1135902"/>
        <a:ext cx="1518951" cy="759475"/>
      </dsp:txXfrm>
    </dsp:sp>
    <dsp:sp modelId="{53F27890-997C-4B5E-A990-8DA329F8476C}">
      <dsp:nvSpPr>
        <dsp:cNvPr id="0" name=""/>
        <dsp:cNvSpPr/>
      </dsp:nvSpPr>
      <dsp:spPr>
        <a:xfrm>
          <a:off x="7916972" y="1144377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</a:t>
          </a: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mặt hàng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16972" y="1144377"/>
        <a:ext cx="1518951" cy="759475"/>
      </dsp:txXfrm>
    </dsp:sp>
    <dsp:sp modelId="{D39C867B-E931-41E9-B0CB-F41D20796C27}">
      <dsp:nvSpPr>
        <dsp:cNvPr id="0" name=""/>
        <dsp:cNvSpPr/>
      </dsp:nvSpPr>
      <dsp:spPr>
        <a:xfrm>
          <a:off x="8212044" y="2214357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Xem, sửa, xóa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2044" y="2214357"/>
        <a:ext cx="1518951" cy="759475"/>
      </dsp:txXfrm>
    </dsp:sp>
    <dsp:sp modelId="{9C687F19-21E7-43A5-B340-A347214493D0}">
      <dsp:nvSpPr>
        <dsp:cNvPr id="0" name=""/>
        <dsp:cNvSpPr/>
      </dsp:nvSpPr>
      <dsp:spPr>
        <a:xfrm>
          <a:off x="8330583" y="3292813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Thêm sản phẩm mới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30583" y="3292813"/>
        <a:ext cx="1518951" cy="759475"/>
      </dsp:txXfrm>
    </dsp:sp>
    <dsp:sp modelId="{F6858589-FCF2-40C7-9CA5-C5C0F8DD02D6}">
      <dsp:nvSpPr>
        <dsp:cNvPr id="0" name=""/>
        <dsp:cNvSpPr/>
      </dsp:nvSpPr>
      <dsp:spPr>
        <a:xfrm>
          <a:off x="9788776" y="1135902"/>
          <a:ext cx="1518951" cy="759475"/>
        </a:xfrm>
        <a:prstGeom prst="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1" kern="1200" baseline="0" noProof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 hàng</a:t>
          </a:r>
          <a:endParaRPr lang="en-US" sz="1400" b="0" i="1" kern="1200" baseline="0" noProof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88776" y="1135902"/>
        <a:ext cx="1518951" cy="75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4AB69-7679-4D2D-A2C9-50B1562B0233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EAE83-9D15-4323-9EAD-852698AF55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825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EAE83-9D15-4323-9EAD-852698AF55D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524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EAE83-9D15-4323-9EAD-852698AF55D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462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6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42097" y="1190512"/>
            <a:ext cx="8123721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097" y="455085"/>
            <a:ext cx="8123721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0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C0C7254D-9871-41CA-B62C-64C59AFF11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151762" cy="3336588"/>
          </a:xfrm>
          <a:custGeom>
            <a:avLst/>
            <a:gdLst>
              <a:gd name="connsiteX0" fmla="*/ 0 w 2654762"/>
              <a:gd name="connsiteY0" fmla="*/ 0 h 1951348"/>
              <a:gd name="connsiteX1" fmla="*/ 2654762 w 2654762"/>
              <a:gd name="connsiteY1" fmla="*/ 0 h 1951348"/>
              <a:gd name="connsiteX2" fmla="*/ 2654762 w 2654762"/>
              <a:gd name="connsiteY2" fmla="*/ 1951348 h 1951348"/>
              <a:gd name="connsiteX3" fmla="*/ 0 w 2654762"/>
              <a:gd name="connsiteY3" fmla="*/ 1951348 h 195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62" h="1951348">
                <a:moveTo>
                  <a:pt x="0" y="0"/>
                </a:moveTo>
                <a:lnTo>
                  <a:pt x="2654762" y="0"/>
                </a:lnTo>
                <a:lnTo>
                  <a:pt x="2654762" y="1951348"/>
                </a:lnTo>
                <a:lnTo>
                  <a:pt x="0" y="1951348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xmlns="" id="{739864BD-3821-42F6-A916-5B5C731F64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918" y="3520440"/>
            <a:ext cx="3154680" cy="3337560"/>
          </a:xfrm>
          <a:custGeom>
            <a:avLst/>
            <a:gdLst>
              <a:gd name="connsiteX0" fmla="*/ 0 w 2654762"/>
              <a:gd name="connsiteY0" fmla="*/ 0 h 1951348"/>
              <a:gd name="connsiteX1" fmla="*/ 2654762 w 2654762"/>
              <a:gd name="connsiteY1" fmla="*/ 0 h 1951348"/>
              <a:gd name="connsiteX2" fmla="*/ 2654762 w 2654762"/>
              <a:gd name="connsiteY2" fmla="*/ 1951348 h 1951348"/>
              <a:gd name="connsiteX3" fmla="*/ 0 w 2654762"/>
              <a:gd name="connsiteY3" fmla="*/ 1951348 h 195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62" h="1951348">
                <a:moveTo>
                  <a:pt x="0" y="0"/>
                </a:moveTo>
                <a:lnTo>
                  <a:pt x="2654762" y="0"/>
                </a:lnTo>
                <a:lnTo>
                  <a:pt x="2654762" y="1951348"/>
                </a:lnTo>
                <a:lnTo>
                  <a:pt x="0" y="1951348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42097" y="1190512"/>
            <a:ext cx="8123721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097" y="455085"/>
            <a:ext cx="8123721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99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7D4E1A3-FCD2-43B4-B81A-2AB599BF818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701530" y="2044033"/>
            <a:ext cx="2533584" cy="2533582"/>
          </a:xfrm>
          <a:custGeom>
            <a:avLst/>
            <a:gdLst>
              <a:gd name="connsiteX0" fmla="*/ 1266792 w 2533584"/>
              <a:gd name="connsiteY0" fmla="*/ 0 h 2533582"/>
              <a:gd name="connsiteX1" fmla="*/ 2533584 w 2533584"/>
              <a:gd name="connsiteY1" fmla="*/ 1266791 h 2533582"/>
              <a:gd name="connsiteX2" fmla="*/ 1266792 w 2533584"/>
              <a:gd name="connsiteY2" fmla="*/ 2533582 h 2533582"/>
              <a:gd name="connsiteX3" fmla="*/ 0 w 2533584"/>
              <a:gd name="connsiteY3" fmla="*/ 1266791 h 2533582"/>
              <a:gd name="connsiteX4" fmla="*/ 1266792 w 2533584"/>
              <a:gd name="connsiteY4" fmla="*/ 0 h 253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584" h="2533582">
                <a:moveTo>
                  <a:pt x="1266792" y="0"/>
                </a:moveTo>
                <a:cubicBezTo>
                  <a:pt x="1966422" y="0"/>
                  <a:pt x="2533584" y="567162"/>
                  <a:pt x="2533584" y="1266791"/>
                </a:cubicBezTo>
                <a:cubicBezTo>
                  <a:pt x="2533584" y="1966420"/>
                  <a:pt x="1966422" y="2533582"/>
                  <a:pt x="1266792" y="2533582"/>
                </a:cubicBezTo>
                <a:cubicBezTo>
                  <a:pt x="567162" y="2533582"/>
                  <a:pt x="0" y="1966420"/>
                  <a:pt x="0" y="1266791"/>
                </a:cubicBezTo>
                <a:cubicBezTo>
                  <a:pt x="0" y="567162"/>
                  <a:pt x="567162" y="0"/>
                  <a:pt x="126679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4A60659B-C4AB-460A-BE2D-4FE996004F7A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23591" y="2044033"/>
            <a:ext cx="2533584" cy="2533582"/>
          </a:xfrm>
          <a:custGeom>
            <a:avLst/>
            <a:gdLst>
              <a:gd name="connsiteX0" fmla="*/ 1266792 w 2533584"/>
              <a:gd name="connsiteY0" fmla="*/ 0 h 2533582"/>
              <a:gd name="connsiteX1" fmla="*/ 2533584 w 2533584"/>
              <a:gd name="connsiteY1" fmla="*/ 1266791 h 2533582"/>
              <a:gd name="connsiteX2" fmla="*/ 1266792 w 2533584"/>
              <a:gd name="connsiteY2" fmla="*/ 2533582 h 2533582"/>
              <a:gd name="connsiteX3" fmla="*/ 0 w 2533584"/>
              <a:gd name="connsiteY3" fmla="*/ 1266791 h 2533582"/>
              <a:gd name="connsiteX4" fmla="*/ 1266792 w 2533584"/>
              <a:gd name="connsiteY4" fmla="*/ 0 h 253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584" h="2533582">
                <a:moveTo>
                  <a:pt x="1266792" y="0"/>
                </a:moveTo>
                <a:cubicBezTo>
                  <a:pt x="1966422" y="0"/>
                  <a:pt x="2533584" y="567162"/>
                  <a:pt x="2533584" y="1266791"/>
                </a:cubicBezTo>
                <a:cubicBezTo>
                  <a:pt x="2533584" y="1966420"/>
                  <a:pt x="1966422" y="2533582"/>
                  <a:pt x="1266792" y="2533582"/>
                </a:cubicBezTo>
                <a:cubicBezTo>
                  <a:pt x="567162" y="2533582"/>
                  <a:pt x="0" y="1966420"/>
                  <a:pt x="0" y="1266791"/>
                </a:cubicBezTo>
                <a:cubicBezTo>
                  <a:pt x="0" y="567162"/>
                  <a:pt x="567162" y="0"/>
                  <a:pt x="126679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8B0CB2A-693F-48EC-AF58-FCE4183DB4A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945652" y="2044033"/>
            <a:ext cx="2533584" cy="2533582"/>
          </a:xfrm>
          <a:custGeom>
            <a:avLst/>
            <a:gdLst>
              <a:gd name="connsiteX0" fmla="*/ 1266792 w 2533584"/>
              <a:gd name="connsiteY0" fmla="*/ 0 h 2533582"/>
              <a:gd name="connsiteX1" fmla="*/ 2533584 w 2533584"/>
              <a:gd name="connsiteY1" fmla="*/ 1266791 h 2533582"/>
              <a:gd name="connsiteX2" fmla="*/ 1266792 w 2533584"/>
              <a:gd name="connsiteY2" fmla="*/ 2533582 h 2533582"/>
              <a:gd name="connsiteX3" fmla="*/ 0 w 2533584"/>
              <a:gd name="connsiteY3" fmla="*/ 1266791 h 2533582"/>
              <a:gd name="connsiteX4" fmla="*/ 1266792 w 2533584"/>
              <a:gd name="connsiteY4" fmla="*/ 0 h 253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584" h="2533582">
                <a:moveTo>
                  <a:pt x="1266792" y="0"/>
                </a:moveTo>
                <a:cubicBezTo>
                  <a:pt x="1966422" y="0"/>
                  <a:pt x="2533584" y="567162"/>
                  <a:pt x="2533584" y="1266791"/>
                </a:cubicBezTo>
                <a:cubicBezTo>
                  <a:pt x="2533584" y="1966420"/>
                  <a:pt x="1966422" y="2533582"/>
                  <a:pt x="1266792" y="2533582"/>
                </a:cubicBezTo>
                <a:cubicBezTo>
                  <a:pt x="567162" y="2533582"/>
                  <a:pt x="0" y="1966420"/>
                  <a:pt x="0" y="1266791"/>
                </a:cubicBezTo>
                <a:cubicBezTo>
                  <a:pt x="0" y="567162"/>
                  <a:pt x="567162" y="0"/>
                  <a:pt x="126679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4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3CE1EA4-F4FC-4322-BB32-994D3F0A1A4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40795" y="2307223"/>
            <a:ext cx="2007204" cy="2007202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C1B6889-72BC-426A-B22B-C8D06FD4E23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742721" y="2307222"/>
            <a:ext cx="2007204" cy="2007202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9CB1CAF-89C9-4A79-A8F2-2EA828426BD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44646" y="2307222"/>
            <a:ext cx="2007204" cy="2007202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B23393E5-79A7-49D3-BCCB-36BD5325B6B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46571" y="2307222"/>
            <a:ext cx="2007204" cy="2007202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6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26BC1E5-18A1-4F53-97EC-D408A8C341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14499" y="1904999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36CCE8B0-1486-412D-960C-48BA3148BC8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081462" y="1904999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B0DB52F8-FFD3-41DF-9855-D97FE573D1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434137" y="1904999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xmlns="" id="{8614E635-BDF1-4315-BC93-ABD4C67C38B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01099" y="1904999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xmlns="" id="{2F2F0349-EFB2-4FCA-91CD-4EEDFC0F5CB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714499" y="4181474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xmlns="" id="{372C6A8E-C980-46DF-8755-429BAD53CED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81462" y="4181474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xmlns="" id="{CB88E3F2-FE37-477E-92FE-DDB78E95885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434137" y="4181474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xmlns="" id="{CA49CFE9-59D5-4890-B0E7-C12DEAF78E7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801099" y="4181474"/>
            <a:ext cx="1647825" cy="1570770"/>
          </a:xfrm>
          <a:custGeom>
            <a:avLst/>
            <a:gdLst>
              <a:gd name="connsiteX0" fmla="*/ 0 w 1647825"/>
              <a:gd name="connsiteY0" fmla="*/ 0 h 1570770"/>
              <a:gd name="connsiteX1" fmla="*/ 1647825 w 1647825"/>
              <a:gd name="connsiteY1" fmla="*/ 0 h 1570770"/>
              <a:gd name="connsiteX2" fmla="*/ 1647825 w 1647825"/>
              <a:gd name="connsiteY2" fmla="*/ 1570770 h 1570770"/>
              <a:gd name="connsiteX3" fmla="*/ 0 w 1647825"/>
              <a:gd name="connsiteY3" fmla="*/ 1570770 h 157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570770">
                <a:moveTo>
                  <a:pt x="0" y="0"/>
                </a:moveTo>
                <a:lnTo>
                  <a:pt x="1647825" y="0"/>
                </a:lnTo>
                <a:lnTo>
                  <a:pt x="1647825" y="1570770"/>
                </a:lnTo>
                <a:lnTo>
                  <a:pt x="0" y="157077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5AF9D84E-B730-4982-AAD1-FD5885FB6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575" y="2124074"/>
            <a:ext cx="3044824" cy="250507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75DA452F-E587-409B-96C8-F1CDE3414C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570414" y="2124073"/>
            <a:ext cx="3044824" cy="250507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00DF14B-3335-49B9-9ED9-1B5CC5234B2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604251" y="2124073"/>
            <a:ext cx="3044824" cy="250507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8AB7DF43-F7D5-4E39-A659-A90B1157B7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823" y="2296628"/>
            <a:ext cx="2117260" cy="2130993"/>
          </a:xfrm>
          <a:custGeom>
            <a:avLst/>
            <a:gdLst>
              <a:gd name="connsiteX0" fmla="*/ 0 w 2117260"/>
              <a:gd name="connsiteY0" fmla="*/ 0 h 2130993"/>
              <a:gd name="connsiteX1" fmla="*/ 2117260 w 2117260"/>
              <a:gd name="connsiteY1" fmla="*/ 0 h 2130993"/>
              <a:gd name="connsiteX2" fmla="*/ 2117260 w 2117260"/>
              <a:gd name="connsiteY2" fmla="*/ 2130993 h 2130993"/>
              <a:gd name="connsiteX3" fmla="*/ 0 w 2117260"/>
              <a:gd name="connsiteY3" fmla="*/ 2130993 h 21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260" h="2130993">
                <a:moveTo>
                  <a:pt x="0" y="0"/>
                </a:moveTo>
                <a:lnTo>
                  <a:pt x="2117260" y="0"/>
                </a:lnTo>
                <a:lnTo>
                  <a:pt x="2117260" y="2130993"/>
                </a:lnTo>
                <a:lnTo>
                  <a:pt x="0" y="213099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975466A-F66A-48B8-B779-B9098DD06B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779" y="2296628"/>
            <a:ext cx="2117260" cy="2130993"/>
          </a:xfrm>
          <a:custGeom>
            <a:avLst/>
            <a:gdLst>
              <a:gd name="connsiteX0" fmla="*/ 0 w 2117260"/>
              <a:gd name="connsiteY0" fmla="*/ 0 h 2130993"/>
              <a:gd name="connsiteX1" fmla="*/ 2117260 w 2117260"/>
              <a:gd name="connsiteY1" fmla="*/ 0 h 2130993"/>
              <a:gd name="connsiteX2" fmla="*/ 2117260 w 2117260"/>
              <a:gd name="connsiteY2" fmla="*/ 2130993 h 2130993"/>
              <a:gd name="connsiteX3" fmla="*/ 1382880 w 2117260"/>
              <a:gd name="connsiteY3" fmla="*/ 2130993 h 2130993"/>
              <a:gd name="connsiteX4" fmla="*/ 302140 w 2117260"/>
              <a:gd name="connsiteY4" fmla="*/ 2130993 h 2130993"/>
              <a:gd name="connsiteX5" fmla="*/ 0 w 2117260"/>
              <a:gd name="connsiteY5" fmla="*/ 2130993 h 21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260" h="2130993">
                <a:moveTo>
                  <a:pt x="0" y="0"/>
                </a:moveTo>
                <a:lnTo>
                  <a:pt x="2117260" y="0"/>
                </a:lnTo>
                <a:lnTo>
                  <a:pt x="2117260" y="2130993"/>
                </a:lnTo>
                <a:lnTo>
                  <a:pt x="1382880" y="2130993"/>
                </a:lnTo>
                <a:lnTo>
                  <a:pt x="302140" y="2130993"/>
                </a:lnTo>
                <a:lnTo>
                  <a:pt x="0" y="213099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022BAD0D-431A-4078-87B9-C1636C0720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20193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xmlns="" id="{3748E220-4C4A-4FF1-9E87-09AE88A7C53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065316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xmlns="" id="{55AA1B5B-C41C-4329-ADEA-2E5501EFE82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862616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64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xmlns="" id="{4E753BB3-B583-4DF1-A08E-A8375B30A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72700" y="0"/>
            <a:ext cx="20193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xmlns="" id="{1ADD6939-67E5-4EE5-83F7-E690806689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55316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xmlns="" id="{34C78B01-B073-49B7-B145-52AC5BE5CE3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052616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67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0E3FF94-6467-4BAE-B3CE-5AA58F9D4D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2600" y="0"/>
            <a:ext cx="6629400" cy="6858000"/>
          </a:xfrm>
          <a:custGeom>
            <a:avLst/>
            <a:gdLst>
              <a:gd name="connsiteX0" fmla="*/ 2840658 w 6629400"/>
              <a:gd name="connsiteY0" fmla="*/ 0 h 6858000"/>
              <a:gd name="connsiteX1" fmla="*/ 3095625 w 6629400"/>
              <a:gd name="connsiteY1" fmla="*/ 0 h 6858000"/>
              <a:gd name="connsiteX2" fmla="*/ 6408125 w 6629400"/>
              <a:gd name="connsiteY2" fmla="*/ 0 h 6858000"/>
              <a:gd name="connsiteX3" fmla="*/ 6629400 w 6629400"/>
              <a:gd name="connsiteY3" fmla="*/ 0 h 6858000"/>
              <a:gd name="connsiteX4" fmla="*/ 6629400 w 6629400"/>
              <a:gd name="connsiteY4" fmla="*/ 6858000 h 6858000"/>
              <a:gd name="connsiteX5" fmla="*/ 3567467 w 6629400"/>
              <a:gd name="connsiteY5" fmla="*/ 6858000 h 6858000"/>
              <a:gd name="connsiteX6" fmla="*/ 3095625 w 6629400"/>
              <a:gd name="connsiteY6" fmla="*/ 6858000 h 6858000"/>
              <a:gd name="connsiteX7" fmla="*/ 0 w 6629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9400" h="6858000">
                <a:moveTo>
                  <a:pt x="2840658" y="0"/>
                </a:moveTo>
                <a:lnTo>
                  <a:pt x="3095625" y="0"/>
                </a:lnTo>
                <a:lnTo>
                  <a:pt x="6408125" y="0"/>
                </a:lnTo>
                <a:lnTo>
                  <a:pt x="6629400" y="0"/>
                </a:lnTo>
                <a:lnTo>
                  <a:pt x="6629400" y="6858000"/>
                </a:lnTo>
                <a:lnTo>
                  <a:pt x="3567467" y="6858000"/>
                </a:lnTo>
                <a:lnTo>
                  <a:pt x="30956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4DB3ED79-6CED-40DD-A8C3-3339B7DFF65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61801"/>
            <a:ext cx="6894285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5E19CCBB-5E96-489E-8335-1EFF9874C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1" y="455085"/>
            <a:ext cx="6894285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71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813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D5B9646-4D0F-4829-9469-2DF5D633FB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5250" y="2019299"/>
            <a:ext cx="2568575" cy="336232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9049CB9-77F2-44A9-B90E-4A0286337A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18063" y="2019299"/>
            <a:ext cx="2568575" cy="336232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A97B4BD-9F17-48DD-89F3-119E375753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70875" y="2019299"/>
            <a:ext cx="2568575" cy="3362326"/>
          </a:xfrm>
          <a:custGeom>
            <a:avLst/>
            <a:gdLst>
              <a:gd name="connsiteX0" fmla="*/ 0 w 3044824"/>
              <a:gd name="connsiteY0" fmla="*/ 0 h 2505076"/>
              <a:gd name="connsiteX1" fmla="*/ 3044824 w 3044824"/>
              <a:gd name="connsiteY1" fmla="*/ 0 h 2505076"/>
              <a:gd name="connsiteX2" fmla="*/ 3044824 w 3044824"/>
              <a:gd name="connsiteY2" fmla="*/ 2505076 h 2505076"/>
              <a:gd name="connsiteX3" fmla="*/ 0 w 3044824"/>
              <a:gd name="connsiteY3" fmla="*/ 2505076 h 25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824" h="2505076">
                <a:moveTo>
                  <a:pt x="0" y="0"/>
                </a:moveTo>
                <a:lnTo>
                  <a:pt x="3044824" y="0"/>
                </a:lnTo>
                <a:lnTo>
                  <a:pt x="3044824" y="2505076"/>
                </a:lnTo>
                <a:lnTo>
                  <a:pt x="0" y="2505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78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6ECC7D5-52C6-40E4-9C99-B3B1CE022F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186" y="1863302"/>
            <a:ext cx="2177861" cy="2177949"/>
          </a:xfrm>
          <a:custGeom>
            <a:avLst/>
            <a:gdLst>
              <a:gd name="connsiteX0" fmla="*/ 1092694 w 2177861"/>
              <a:gd name="connsiteY0" fmla="*/ 1 h 2177949"/>
              <a:gd name="connsiteX1" fmla="*/ 1292765 w 2177861"/>
              <a:gd name="connsiteY1" fmla="*/ 82148 h 2177949"/>
              <a:gd name="connsiteX2" fmla="*/ 2094475 w 2177861"/>
              <a:gd name="connsiteY2" fmla="*/ 878909 h 2177949"/>
              <a:gd name="connsiteX3" fmla="*/ 2095713 w 2177861"/>
              <a:gd name="connsiteY3" fmla="*/ 1278539 h 2177949"/>
              <a:gd name="connsiteX4" fmla="*/ 1284725 w 2177861"/>
              <a:gd name="connsiteY4" fmla="*/ 2094564 h 2177949"/>
              <a:gd name="connsiteX5" fmla="*/ 885096 w 2177861"/>
              <a:gd name="connsiteY5" fmla="*/ 2095801 h 2177949"/>
              <a:gd name="connsiteX6" fmla="*/ 83386 w 2177861"/>
              <a:gd name="connsiteY6" fmla="*/ 1299040 h 2177949"/>
              <a:gd name="connsiteX7" fmla="*/ 82148 w 2177861"/>
              <a:gd name="connsiteY7" fmla="*/ 899411 h 2177949"/>
              <a:gd name="connsiteX8" fmla="*/ 893136 w 2177861"/>
              <a:gd name="connsiteY8" fmla="*/ 83386 h 2177949"/>
              <a:gd name="connsiteX9" fmla="*/ 1092694 w 2177861"/>
              <a:gd name="connsiteY9" fmla="*/ 1 h 21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7861" h="2177949">
                <a:moveTo>
                  <a:pt x="1092694" y="1"/>
                </a:moveTo>
                <a:cubicBezTo>
                  <a:pt x="1165013" y="-223"/>
                  <a:pt x="1237417" y="27142"/>
                  <a:pt x="1292765" y="82148"/>
                </a:cubicBezTo>
                <a:lnTo>
                  <a:pt x="2094475" y="878909"/>
                </a:lnTo>
                <a:cubicBezTo>
                  <a:pt x="2205172" y="988922"/>
                  <a:pt x="2205726" y="1167842"/>
                  <a:pt x="2095713" y="1278539"/>
                </a:cubicBezTo>
                <a:lnTo>
                  <a:pt x="1284725" y="2094564"/>
                </a:lnTo>
                <a:cubicBezTo>
                  <a:pt x="1174712" y="2205260"/>
                  <a:pt x="995792" y="2205814"/>
                  <a:pt x="885096" y="2095801"/>
                </a:cubicBezTo>
                <a:lnTo>
                  <a:pt x="83386" y="1299040"/>
                </a:lnTo>
                <a:cubicBezTo>
                  <a:pt x="-27311" y="1189027"/>
                  <a:pt x="-27865" y="1010107"/>
                  <a:pt x="82148" y="899411"/>
                </a:cubicBezTo>
                <a:lnTo>
                  <a:pt x="893136" y="83386"/>
                </a:lnTo>
                <a:cubicBezTo>
                  <a:pt x="948142" y="28037"/>
                  <a:pt x="1020376" y="225"/>
                  <a:pt x="1092694" y="1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ctr" anchorCtr="1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3C2CE22-46A1-4E0E-A67C-8630B62EFD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24202" y="1863302"/>
            <a:ext cx="2177861" cy="2177949"/>
          </a:xfrm>
          <a:custGeom>
            <a:avLst/>
            <a:gdLst>
              <a:gd name="connsiteX0" fmla="*/ 1092694 w 2177861"/>
              <a:gd name="connsiteY0" fmla="*/ 1 h 2177949"/>
              <a:gd name="connsiteX1" fmla="*/ 1292765 w 2177861"/>
              <a:gd name="connsiteY1" fmla="*/ 82148 h 2177949"/>
              <a:gd name="connsiteX2" fmla="*/ 2094475 w 2177861"/>
              <a:gd name="connsiteY2" fmla="*/ 878909 h 2177949"/>
              <a:gd name="connsiteX3" fmla="*/ 2095713 w 2177861"/>
              <a:gd name="connsiteY3" fmla="*/ 1278539 h 2177949"/>
              <a:gd name="connsiteX4" fmla="*/ 1284725 w 2177861"/>
              <a:gd name="connsiteY4" fmla="*/ 2094564 h 2177949"/>
              <a:gd name="connsiteX5" fmla="*/ 885096 w 2177861"/>
              <a:gd name="connsiteY5" fmla="*/ 2095801 h 2177949"/>
              <a:gd name="connsiteX6" fmla="*/ 83386 w 2177861"/>
              <a:gd name="connsiteY6" fmla="*/ 1299040 h 2177949"/>
              <a:gd name="connsiteX7" fmla="*/ 82148 w 2177861"/>
              <a:gd name="connsiteY7" fmla="*/ 899411 h 2177949"/>
              <a:gd name="connsiteX8" fmla="*/ 893136 w 2177861"/>
              <a:gd name="connsiteY8" fmla="*/ 83386 h 2177949"/>
              <a:gd name="connsiteX9" fmla="*/ 1092694 w 2177861"/>
              <a:gd name="connsiteY9" fmla="*/ 1 h 21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7861" h="2177949">
                <a:moveTo>
                  <a:pt x="1092694" y="1"/>
                </a:moveTo>
                <a:cubicBezTo>
                  <a:pt x="1165013" y="-223"/>
                  <a:pt x="1237417" y="27142"/>
                  <a:pt x="1292765" y="82148"/>
                </a:cubicBezTo>
                <a:lnTo>
                  <a:pt x="2094475" y="878909"/>
                </a:lnTo>
                <a:cubicBezTo>
                  <a:pt x="2205172" y="988922"/>
                  <a:pt x="2205726" y="1167842"/>
                  <a:pt x="2095713" y="1278539"/>
                </a:cubicBezTo>
                <a:lnTo>
                  <a:pt x="1284725" y="2094564"/>
                </a:lnTo>
                <a:cubicBezTo>
                  <a:pt x="1174712" y="2205260"/>
                  <a:pt x="995793" y="2205814"/>
                  <a:pt x="885096" y="2095801"/>
                </a:cubicBezTo>
                <a:lnTo>
                  <a:pt x="83386" y="1299040"/>
                </a:lnTo>
                <a:cubicBezTo>
                  <a:pt x="-27311" y="1189027"/>
                  <a:pt x="-27865" y="1010107"/>
                  <a:pt x="82148" y="899411"/>
                </a:cubicBezTo>
                <a:lnTo>
                  <a:pt x="893136" y="83386"/>
                </a:lnTo>
                <a:cubicBezTo>
                  <a:pt x="948143" y="28037"/>
                  <a:pt x="1020376" y="225"/>
                  <a:pt x="1092694" y="1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ctr" anchorCtr="1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78DEDDCC-054B-45BB-AD5A-43D4D81CC6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8218" y="1863302"/>
            <a:ext cx="2177861" cy="2177949"/>
          </a:xfrm>
          <a:custGeom>
            <a:avLst/>
            <a:gdLst>
              <a:gd name="connsiteX0" fmla="*/ 1092694 w 2177861"/>
              <a:gd name="connsiteY0" fmla="*/ 1 h 2177949"/>
              <a:gd name="connsiteX1" fmla="*/ 1292765 w 2177861"/>
              <a:gd name="connsiteY1" fmla="*/ 82148 h 2177949"/>
              <a:gd name="connsiteX2" fmla="*/ 2094475 w 2177861"/>
              <a:gd name="connsiteY2" fmla="*/ 878909 h 2177949"/>
              <a:gd name="connsiteX3" fmla="*/ 2095713 w 2177861"/>
              <a:gd name="connsiteY3" fmla="*/ 1278539 h 2177949"/>
              <a:gd name="connsiteX4" fmla="*/ 1284725 w 2177861"/>
              <a:gd name="connsiteY4" fmla="*/ 2094564 h 2177949"/>
              <a:gd name="connsiteX5" fmla="*/ 885096 w 2177861"/>
              <a:gd name="connsiteY5" fmla="*/ 2095801 h 2177949"/>
              <a:gd name="connsiteX6" fmla="*/ 83386 w 2177861"/>
              <a:gd name="connsiteY6" fmla="*/ 1299040 h 2177949"/>
              <a:gd name="connsiteX7" fmla="*/ 82148 w 2177861"/>
              <a:gd name="connsiteY7" fmla="*/ 899411 h 2177949"/>
              <a:gd name="connsiteX8" fmla="*/ 893136 w 2177861"/>
              <a:gd name="connsiteY8" fmla="*/ 83386 h 2177949"/>
              <a:gd name="connsiteX9" fmla="*/ 1092694 w 2177861"/>
              <a:gd name="connsiteY9" fmla="*/ 1 h 21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7861" h="2177949">
                <a:moveTo>
                  <a:pt x="1092694" y="1"/>
                </a:moveTo>
                <a:cubicBezTo>
                  <a:pt x="1165013" y="-223"/>
                  <a:pt x="1237417" y="27142"/>
                  <a:pt x="1292765" y="82148"/>
                </a:cubicBezTo>
                <a:lnTo>
                  <a:pt x="2094475" y="878909"/>
                </a:lnTo>
                <a:cubicBezTo>
                  <a:pt x="2205172" y="988922"/>
                  <a:pt x="2205726" y="1167842"/>
                  <a:pt x="2095713" y="1278539"/>
                </a:cubicBezTo>
                <a:lnTo>
                  <a:pt x="1284725" y="2094564"/>
                </a:lnTo>
                <a:cubicBezTo>
                  <a:pt x="1174712" y="2205260"/>
                  <a:pt x="995793" y="2205814"/>
                  <a:pt x="885096" y="2095801"/>
                </a:cubicBezTo>
                <a:lnTo>
                  <a:pt x="83386" y="1299040"/>
                </a:lnTo>
                <a:cubicBezTo>
                  <a:pt x="-27311" y="1189027"/>
                  <a:pt x="-27865" y="1010107"/>
                  <a:pt x="82148" y="899411"/>
                </a:cubicBezTo>
                <a:lnTo>
                  <a:pt x="893136" y="83386"/>
                </a:lnTo>
                <a:cubicBezTo>
                  <a:pt x="948143" y="28037"/>
                  <a:pt x="1020376" y="225"/>
                  <a:pt x="1092694" y="1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ctr" anchorCtr="1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23F13C95-7EC0-46C5-B61E-3433ADE448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2233" y="1863302"/>
            <a:ext cx="2177861" cy="2177949"/>
          </a:xfrm>
          <a:custGeom>
            <a:avLst/>
            <a:gdLst>
              <a:gd name="connsiteX0" fmla="*/ 1092694 w 2177861"/>
              <a:gd name="connsiteY0" fmla="*/ 1 h 2177949"/>
              <a:gd name="connsiteX1" fmla="*/ 1292765 w 2177861"/>
              <a:gd name="connsiteY1" fmla="*/ 82148 h 2177949"/>
              <a:gd name="connsiteX2" fmla="*/ 2094475 w 2177861"/>
              <a:gd name="connsiteY2" fmla="*/ 878909 h 2177949"/>
              <a:gd name="connsiteX3" fmla="*/ 2095713 w 2177861"/>
              <a:gd name="connsiteY3" fmla="*/ 1278539 h 2177949"/>
              <a:gd name="connsiteX4" fmla="*/ 1284725 w 2177861"/>
              <a:gd name="connsiteY4" fmla="*/ 2094564 h 2177949"/>
              <a:gd name="connsiteX5" fmla="*/ 885096 w 2177861"/>
              <a:gd name="connsiteY5" fmla="*/ 2095801 h 2177949"/>
              <a:gd name="connsiteX6" fmla="*/ 83386 w 2177861"/>
              <a:gd name="connsiteY6" fmla="*/ 1299040 h 2177949"/>
              <a:gd name="connsiteX7" fmla="*/ 82148 w 2177861"/>
              <a:gd name="connsiteY7" fmla="*/ 899411 h 2177949"/>
              <a:gd name="connsiteX8" fmla="*/ 893136 w 2177861"/>
              <a:gd name="connsiteY8" fmla="*/ 83386 h 2177949"/>
              <a:gd name="connsiteX9" fmla="*/ 1092694 w 2177861"/>
              <a:gd name="connsiteY9" fmla="*/ 1 h 217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7861" h="2177949">
                <a:moveTo>
                  <a:pt x="1092694" y="1"/>
                </a:moveTo>
                <a:cubicBezTo>
                  <a:pt x="1165013" y="-223"/>
                  <a:pt x="1237417" y="27142"/>
                  <a:pt x="1292765" y="82148"/>
                </a:cubicBezTo>
                <a:lnTo>
                  <a:pt x="2094475" y="878909"/>
                </a:lnTo>
                <a:cubicBezTo>
                  <a:pt x="2205172" y="988922"/>
                  <a:pt x="2205726" y="1167842"/>
                  <a:pt x="2095713" y="1278539"/>
                </a:cubicBezTo>
                <a:lnTo>
                  <a:pt x="1284725" y="2094564"/>
                </a:lnTo>
                <a:cubicBezTo>
                  <a:pt x="1174712" y="2205260"/>
                  <a:pt x="995792" y="2205814"/>
                  <a:pt x="885096" y="2095801"/>
                </a:cubicBezTo>
                <a:lnTo>
                  <a:pt x="83386" y="1299040"/>
                </a:lnTo>
                <a:cubicBezTo>
                  <a:pt x="-27311" y="1189027"/>
                  <a:pt x="-27865" y="1010107"/>
                  <a:pt x="82148" y="899411"/>
                </a:cubicBezTo>
                <a:lnTo>
                  <a:pt x="893136" y="83386"/>
                </a:lnTo>
                <a:cubicBezTo>
                  <a:pt x="948143" y="28037"/>
                  <a:pt x="1020376" y="225"/>
                  <a:pt x="1092694" y="1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ctr" anchorCtr="1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07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E26F7F60-F927-4500-BDF1-1AF956C2F3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4650" y="676275"/>
            <a:ext cx="2133600" cy="311467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C49C9A25-1E43-44AC-B52E-A3DA0A4DF3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9275" y="676275"/>
            <a:ext cx="2133600" cy="311467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09DDEB5B-497D-4A46-8E5F-8E51B4C484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9348" y="676275"/>
            <a:ext cx="2133600" cy="311467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327E2804-5EC8-47FE-867F-A396C3B980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125905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6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xmlns="" id="{05FD0C98-4EA6-425D-99D4-E7E0F3337D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95725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0DB0D5EE-B694-4B1D-9CA0-4D0C1B41462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46600" y="1161801"/>
            <a:ext cx="7121525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0F9525E4-62AD-41B8-872C-6323A8B58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6600" y="455085"/>
            <a:ext cx="7121525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50310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61B5829-14FE-4BD0-B41B-9EB50B1753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024387" cy="6858000"/>
          </a:xfrm>
          <a:custGeom>
            <a:avLst/>
            <a:gdLst>
              <a:gd name="connsiteX0" fmla="*/ 0 w 5024387"/>
              <a:gd name="connsiteY0" fmla="*/ 0 h 6858000"/>
              <a:gd name="connsiteX1" fmla="*/ 3895725 w 5024387"/>
              <a:gd name="connsiteY1" fmla="*/ 0 h 6858000"/>
              <a:gd name="connsiteX2" fmla="*/ 5024387 w 5024387"/>
              <a:gd name="connsiteY2" fmla="*/ 0 h 6858000"/>
              <a:gd name="connsiteX3" fmla="*/ 5024387 w 5024387"/>
              <a:gd name="connsiteY3" fmla="*/ 6858000 h 6858000"/>
              <a:gd name="connsiteX4" fmla="*/ 3895725 w 5024387"/>
              <a:gd name="connsiteY4" fmla="*/ 6858000 h 6858000"/>
              <a:gd name="connsiteX5" fmla="*/ 0 w 502438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4387" h="6858000">
                <a:moveTo>
                  <a:pt x="0" y="0"/>
                </a:moveTo>
                <a:lnTo>
                  <a:pt x="3895725" y="0"/>
                </a:lnTo>
                <a:lnTo>
                  <a:pt x="5024387" y="0"/>
                </a:lnTo>
                <a:lnTo>
                  <a:pt x="5024387" y="6858000"/>
                </a:lnTo>
                <a:lnTo>
                  <a:pt x="389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DB0D5EE-B694-4B1D-9CA0-4D0C1B41462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73026" y="1161801"/>
            <a:ext cx="609509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0F9525E4-62AD-41B8-872C-6323A8B58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3026" y="455085"/>
            <a:ext cx="6095099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50106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61B5829-14FE-4BD0-B41B-9EB50B1753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2792" cy="6858000"/>
          </a:xfrm>
          <a:custGeom>
            <a:avLst/>
            <a:gdLst>
              <a:gd name="connsiteX0" fmla="*/ 0 w 5024387"/>
              <a:gd name="connsiteY0" fmla="*/ 0 h 6858000"/>
              <a:gd name="connsiteX1" fmla="*/ 3895725 w 5024387"/>
              <a:gd name="connsiteY1" fmla="*/ 0 h 6858000"/>
              <a:gd name="connsiteX2" fmla="*/ 5024387 w 5024387"/>
              <a:gd name="connsiteY2" fmla="*/ 0 h 6858000"/>
              <a:gd name="connsiteX3" fmla="*/ 5024387 w 5024387"/>
              <a:gd name="connsiteY3" fmla="*/ 6858000 h 6858000"/>
              <a:gd name="connsiteX4" fmla="*/ 3895725 w 5024387"/>
              <a:gd name="connsiteY4" fmla="*/ 6858000 h 6858000"/>
              <a:gd name="connsiteX5" fmla="*/ 0 w 502438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4387" h="6858000">
                <a:moveTo>
                  <a:pt x="0" y="0"/>
                </a:moveTo>
                <a:lnTo>
                  <a:pt x="3895725" y="0"/>
                </a:lnTo>
                <a:lnTo>
                  <a:pt x="5024387" y="0"/>
                </a:lnTo>
                <a:lnTo>
                  <a:pt x="5024387" y="6858000"/>
                </a:lnTo>
                <a:lnTo>
                  <a:pt x="38957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DB0D5EE-B694-4B1D-9CA0-4D0C1B41462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89486" y="1161801"/>
            <a:ext cx="507863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0F9525E4-62AD-41B8-872C-6323A8B58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486" y="455085"/>
            <a:ext cx="5078639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4320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785D0F82-5A11-458D-B755-547EC462D2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2700" y="2171699"/>
            <a:ext cx="2022475" cy="2022475"/>
          </a:xfrm>
          <a:custGeom>
            <a:avLst/>
            <a:gdLst>
              <a:gd name="connsiteX0" fmla="*/ 1009650 w 2022475"/>
              <a:gd name="connsiteY0" fmla="*/ 0 h 2022475"/>
              <a:gd name="connsiteX1" fmla="*/ 2022475 w 2022475"/>
              <a:gd name="connsiteY1" fmla="*/ 1012825 h 2022475"/>
              <a:gd name="connsiteX2" fmla="*/ 1012825 w 2022475"/>
              <a:gd name="connsiteY2" fmla="*/ 2022475 h 2022475"/>
              <a:gd name="connsiteX3" fmla="*/ 0 w 2022475"/>
              <a:gd name="connsiteY3" fmla="*/ 1009650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2475" h="2022475">
                <a:moveTo>
                  <a:pt x="1009650" y="0"/>
                </a:moveTo>
                <a:lnTo>
                  <a:pt x="2022475" y="1012825"/>
                </a:lnTo>
                <a:lnTo>
                  <a:pt x="1012825" y="2022475"/>
                </a:lnTo>
                <a:lnTo>
                  <a:pt x="0" y="1009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48C317A-FCFE-406A-96C8-1E08D66B1B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34100" y="3221036"/>
            <a:ext cx="2022475" cy="2022475"/>
          </a:xfrm>
          <a:custGeom>
            <a:avLst/>
            <a:gdLst>
              <a:gd name="connsiteX0" fmla="*/ 1009650 w 2022475"/>
              <a:gd name="connsiteY0" fmla="*/ 0 h 2022475"/>
              <a:gd name="connsiteX1" fmla="*/ 2022475 w 2022475"/>
              <a:gd name="connsiteY1" fmla="*/ 1012825 h 2022475"/>
              <a:gd name="connsiteX2" fmla="*/ 1012825 w 2022475"/>
              <a:gd name="connsiteY2" fmla="*/ 2022475 h 2022475"/>
              <a:gd name="connsiteX3" fmla="*/ 0 w 2022475"/>
              <a:gd name="connsiteY3" fmla="*/ 1009650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2475" h="2022475">
                <a:moveTo>
                  <a:pt x="1009650" y="0"/>
                </a:moveTo>
                <a:lnTo>
                  <a:pt x="2022475" y="1012825"/>
                </a:lnTo>
                <a:lnTo>
                  <a:pt x="1012825" y="2022475"/>
                </a:lnTo>
                <a:lnTo>
                  <a:pt x="0" y="1009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4F1DB12C-0690-4FD5-B0CD-2A8832685A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43219" y="3221036"/>
            <a:ext cx="2022475" cy="2022475"/>
          </a:xfrm>
          <a:custGeom>
            <a:avLst/>
            <a:gdLst>
              <a:gd name="connsiteX0" fmla="*/ 1009650 w 2022475"/>
              <a:gd name="connsiteY0" fmla="*/ 0 h 2022475"/>
              <a:gd name="connsiteX1" fmla="*/ 2022475 w 2022475"/>
              <a:gd name="connsiteY1" fmla="*/ 1012825 h 2022475"/>
              <a:gd name="connsiteX2" fmla="*/ 1012825 w 2022475"/>
              <a:gd name="connsiteY2" fmla="*/ 2022475 h 2022475"/>
              <a:gd name="connsiteX3" fmla="*/ 0 w 2022475"/>
              <a:gd name="connsiteY3" fmla="*/ 1009650 h 20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2475" h="2022475">
                <a:moveTo>
                  <a:pt x="1009650" y="0"/>
                </a:moveTo>
                <a:lnTo>
                  <a:pt x="2022475" y="1012825"/>
                </a:lnTo>
                <a:lnTo>
                  <a:pt x="1012825" y="2022475"/>
                </a:lnTo>
                <a:lnTo>
                  <a:pt x="0" y="1009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510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327E2804-5EC8-47FE-867F-A396C3B980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09774" y="0"/>
            <a:ext cx="5019675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54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327E2804-5EC8-47FE-867F-A396C3B980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2997724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ED96DAC1-DDA3-4C03-992C-1296D330A9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1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327E2804-5EC8-47FE-867F-A396C3B980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387849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68C44BF-DDE7-426F-950D-49DFE1681B4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51400" y="1161801"/>
            <a:ext cx="6816726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xmlns="" id="{3F8C5A74-B128-4691-B1EA-D702067AAC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1400" y="455085"/>
            <a:ext cx="6816726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49099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>
            <a:extLst>
              <a:ext uri="{FF2B5EF4-FFF2-40B4-BE49-F238E27FC236}">
                <a16:creationId xmlns:a16="http://schemas.microsoft.com/office/drawing/2014/main" xmlns="" id="{76E3BB6B-A442-41D8-80D8-2DA098501B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97725" y="0"/>
            <a:ext cx="3104692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B91704F-A0F3-4FF6-B826-617926CDFA6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65902" y="1161801"/>
            <a:ext cx="5102224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24C503E0-ECE7-4B64-B785-D8A5BB8D5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5902" y="455085"/>
            <a:ext cx="5102224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24366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327E2804-5EC8-47FE-867F-A396C3B980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67100"/>
            <a:ext cx="12192000" cy="33909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80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61CEC62-5D64-462E-9F69-056CB11D4A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-1"/>
            <a:ext cx="6629400" cy="6858000"/>
          </a:xfrm>
          <a:custGeom>
            <a:avLst/>
            <a:gdLst>
              <a:gd name="connsiteX0" fmla="*/ 0 w 6629400"/>
              <a:gd name="connsiteY0" fmla="*/ 0 h 6858000"/>
              <a:gd name="connsiteX1" fmla="*/ 221275 w 6629400"/>
              <a:gd name="connsiteY1" fmla="*/ 0 h 6858000"/>
              <a:gd name="connsiteX2" fmla="*/ 3533775 w 6629400"/>
              <a:gd name="connsiteY2" fmla="*/ 0 h 6858000"/>
              <a:gd name="connsiteX3" fmla="*/ 3788742 w 6629400"/>
              <a:gd name="connsiteY3" fmla="*/ 0 h 6858000"/>
              <a:gd name="connsiteX4" fmla="*/ 6629400 w 6629400"/>
              <a:gd name="connsiteY4" fmla="*/ 6858000 h 6858000"/>
              <a:gd name="connsiteX5" fmla="*/ 3533775 w 6629400"/>
              <a:gd name="connsiteY5" fmla="*/ 6858000 h 6858000"/>
              <a:gd name="connsiteX6" fmla="*/ 3061933 w 6629400"/>
              <a:gd name="connsiteY6" fmla="*/ 6858000 h 6858000"/>
              <a:gd name="connsiteX7" fmla="*/ 0 w 6629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9400" h="6858000">
                <a:moveTo>
                  <a:pt x="0" y="0"/>
                </a:moveTo>
                <a:lnTo>
                  <a:pt x="221275" y="0"/>
                </a:lnTo>
                <a:lnTo>
                  <a:pt x="3533775" y="0"/>
                </a:lnTo>
                <a:lnTo>
                  <a:pt x="3788742" y="0"/>
                </a:lnTo>
                <a:lnTo>
                  <a:pt x="6629400" y="6858000"/>
                </a:lnTo>
                <a:lnTo>
                  <a:pt x="3533775" y="6858000"/>
                </a:lnTo>
                <a:lnTo>
                  <a:pt x="3061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4DB3ED79-6CED-40DD-A8C3-3339B7DFF65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00" y="1161801"/>
            <a:ext cx="6589486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5E19CCBB-5E96-489E-8335-1EFF9874C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0" y="455085"/>
            <a:ext cx="6589486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91325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B61CEC62-5D64-462E-9F69-056CB11D4A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9460" y="-1"/>
            <a:ext cx="2922309" cy="24038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xmlns="" id="{C30A2FCA-0EDF-4DC9-BFC8-322202051B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29460" y="2648931"/>
            <a:ext cx="2922309" cy="4209069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xmlns="" id="{7398557F-8550-4CA4-8F21-0C92A3EA65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68587" y="0"/>
            <a:ext cx="3123414" cy="4110087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8D12C769-0EE2-4357-B3B0-11F133C568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8586" y="4279770"/>
            <a:ext cx="3123414" cy="2578229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1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>
            <a:extLst>
              <a:ext uri="{FF2B5EF4-FFF2-40B4-BE49-F238E27FC236}">
                <a16:creationId xmlns:a16="http://schemas.microsoft.com/office/drawing/2014/main" xmlns="" id="{B61CEC62-5D64-462E-9F69-056CB11D4A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6840" y="-1"/>
            <a:ext cx="2922309" cy="24038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xmlns="" id="{C30A2FCA-0EDF-4DC9-BFC8-322202051B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6840" y="2648931"/>
            <a:ext cx="2922309" cy="4209069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xmlns="" id="{7398557F-8550-4CA4-8F21-0C92A3EA65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123414" cy="4110087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8D12C769-0EE2-4357-B3B0-11F133C568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279770"/>
            <a:ext cx="3123414" cy="2578229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9E6CD1C2-FF4A-41A6-89BC-EBF9D38FC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32AF803A-0721-4AD2-A6EA-A46870441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57338" y="1620866"/>
            <a:ext cx="3638550" cy="364807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xmlns="" id="{5FC91F5C-09DB-40ED-969B-0C9401BFF7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2248" y="452487"/>
            <a:ext cx="3167406" cy="1677972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xmlns="" id="{F56C7120-E91A-4DCC-95A5-35C7D77D4E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52248" y="2300140"/>
            <a:ext cx="3167406" cy="1677971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0DDBACF8-291D-47E3-BCDA-69BC0E0894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17616" y="452487"/>
            <a:ext cx="2705494" cy="352562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xmlns="" id="{05676549-4D90-402B-9BB2-298EBA7D4F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1072" y="452486"/>
            <a:ext cx="2337848" cy="59436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xmlns="" id="{FFCBE86A-9366-4173-9196-E8095E59FB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2248" y="4147792"/>
            <a:ext cx="6070862" cy="224829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4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xmlns="" id="{F56C7120-E91A-4DCC-95A5-35C7D77D4E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8648" y="1871515"/>
            <a:ext cx="2291302" cy="31386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xmlns="" id="{65616585-7B6D-4F91-9D7C-E202A86C35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348" y="1871515"/>
            <a:ext cx="2291302" cy="31386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xmlns="" id="{20A7077A-DAFE-4A04-9CED-E26AA13D1C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4048" y="1871515"/>
            <a:ext cx="2291302" cy="31386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55E4FEDD-0C14-4AE3-8C52-7876C438CA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76748" y="1871515"/>
            <a:ext cx="2291302" cy="313863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497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1D29B01-5E12-481E-B774-9642F6FB9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8647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11314059-9A32-47BF-914D-7CF9CA52DA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6222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xmlns="" id="{45B4E641-664C-4AB0-AF31-D555D983E3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4272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ED96DAC1-DDA3-4C03-992C-1296D330A9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680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xmlns="" id="{3731CDC9-9C65-4F54-9116-CDF4140595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871515"/>
            <a:ext cx="4059936" cy="342438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xmlns="" id="{5EF3A4C5-A5C2-4D0B-A98C-3852A3A4D5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59936" y="1871514"/>
            <a:ext cx="4059936" cy="342438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62B3132B-DC96-4EFA-A012-20F071488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9872" y="1871514"/>
            <a:ext cx="4059936" cy="342438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044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62B3132B-DC96-4EFA-A012-20F071488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952" cy="388983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xmlns="" id="{D36AF169-CDB5-4620-B9E2-73E31DDE8F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4952" y="-1"/>
            <a:ext cx="3044952" cy="388983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xmlns="" id="{FDF9CFB7-A490-4168-8C4A-6CD8C4EB1C8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89904" y="-2"/>
            <a:ext cx="3044952" cy="388983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6">
            <a:extLst>
              <a:ext uri="{FF2B5EF4-FFF2-40B4-BE49-F238E27FC236}">
                <a16:creationId xmlns:a16="http://schemas.microsoft.com/office/drawing/2014/main" xmlns="" id="{6E87B2CA-27C1-43A7-964D-BBC601E25D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34856" y="-3"/>
            <a:ext cx="3044952" cy="388983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915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>
            <a:extLst>
              <a:ext uri="{FF2B5EF4-FFF2-40B4-BE49-F238E27FC236}">
                <a16:creationId xmlns:a16="http://schemas.microsoft.com/office/drawing/2014/main" xmlns="" id="{2359B958-D469-4CCE-8EB5-7F51CEC849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419476"/>
            <a:ext cx="4059936" cy="343852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xmlns="" id="{DF213B79-639D-47BC-8104-F56422E0DC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59936" y="3419475"/>
            <a:ext cx="4059936" cy="343852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6">
            <a:extLst>
              <a:ext uri="{FF2B5EF4-FFF2-40B4-BE49-F238E27FC236}">
                <a16:creationId xmlns:a16="http://schemas.microsoft.com/office/drawing/2014/main" xmlns="" id="{9EBCBCB6-D8BF-4105-8124-045E1E1159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9872" y="3419475"/>
            <a:ext cx="4059936" cy="343852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202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xmlns="" id="{B6AFFC4C-A82E-4215-986D-E3C10B225C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48337" y="0"/>
            <a:ext cx="4443663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82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xmlns="" id="{B6AFFC4C-A82E-4215-986D-E3C10B225C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5678905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4DB3ED79-6CED-40DD-A8C3-3339B7DFF65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110514" y="1161801"/>
            <a:ext cx="5558972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5E19CCBB-5E96-489E-8335-1EFF9874C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0514" y="455085"/>
            <a:ext cx="5558972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2131808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6">
            <a:extLst>
              <a:ext uri="{FF2B5EF4-FFF2-40B4-BE49-F238E27FC236}">
                <a16:creationId xmlns:a16="http://schemas.microsoft.com/office/drawing/2014/main" xmlns="" id="{8AEBF797-76D8-422C-8B45-2B0B023833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88017" y="2916454"/>
            <a:ext cx="2569945" cy="3941546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20AC2437-B615-4ACB-847A-ADEDCF8D7D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57962" y="0"/>
            <a:ext cx="4434038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09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xmlns="" id="{DED8A601-858F-450F-BB67-E9B1830D25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6">
            <a:extLst>
              <a:ext uri="{FF2B5EF4-FFF2-40B4-BE49-F238E27FC236}">
                <a16:creationId xmlns:a16="http://schemas.microsoft.com/office/drawing/2014/main" xmlns="" id="{05966FB1-4138-4FAA-B810-6EB537C860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0009" y="791851"/>
            <a:ext cx="2300139" cy="2318994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9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xmlns="" id="{DF4A5B78-FECE-401E-8735-9D5BA32AC47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009067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xmlns="" id="{A3B795DA-1665-4957-AB98-E031D0950D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308859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xmlns="" id="{0FAC0B32-DD59-495D-BA90-0945F6B0F97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84816" y="981075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9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D584030D-B06C-4963-B05D-D37209057F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1B4649B0-141C-4328-AD01-5D50EA16674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5050" y="0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E141EF62-4251-4369-AB79-6B8B08CAAE8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7525" y="3419475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A75D6332-C765-46BC-9FA4-10631DE6B4D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2575" y="3419475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25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D584030D-B06C-4963-B05D-D37209057F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436C17B3-6D59-4C23-930A-BB062B78C4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19475"/>
            <a:ext cx="6096000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xmlns="" id="{324703E7-7B32-4D22-803B-25715320B3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0 w 2654762"/>
              <a:gd name="connsiteY0" fmla="*/ 0 h 1951348"/>
              <a:gd name="connsiteX1" fmla="*/ 2654762 w 2654762"/>
              <a:gd name="connsiteY1" fmla="*/ 0 h 1951348"/>
              <a:gd name="connsiteX2" fmla="*/ 2654762 w 2654762"/>
              <a:gd name="connsiteY2" fmla="*/ 1951348 h 1951348"/>
              <a:gd name="connsiteX3" fmla="*/ 0 w 2654762"/>
              <a:gd name="connsiteY3" fmla="*/ 1951348 h 195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62" h="1951348">
                <a:moveTo>
                  <a:pt x="0" y="0"/>
                </a:moveTo>
                <a:lnTo>
                  <a:pt x="2654762" y="0"/>
                </a:lnTo>
                <a:lnTo>
                  <a:pt x="2654762" y="1951348"/>
                </a:lnTo>
                <a:lnTo>
                  <a:pt x="0" y="1951348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507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xmlns="" id="{CF281BA7-8893-4B8C-8CE6-5EF573DA7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61145" y="550471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xmlns="" id="{8706CB55-309B-4D3A-9EB9-8DE6E33C470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965145" y="550471"/>
            <a:ext cx="2144900" cy="2144898"/>
          </a:xfrm>
          <a:custGeom>
            <a:avLst/>
            <a:gdLst>
              <a:gd name="connsiteX0" fmla="*/ 1003602 w 2007204"/>
              <a:gd name="connsiteY0" fmla="*/ 0 h 2007202"/>
              <a:gd name="connsiteX1" fmla="*/ 2007204 w 2007204"/>
              <a:gd name="connsiteY1" fmla="*/ 1003601 h 2007202"/>
              <a:gd name="connsiteX2" fmla="*/ 1003602 w 2007204"/>
              <a:gd name="connsiteY2" fmla="*/ 2007202 h 2007202"/>
              <a:gd name="connsiteX3" fmla="*/ 0 w 2007204"/>
              <a:gd name="connsiteY3" fmla="*/ 1003601 h 2007202"/>
              <a:gd name="connsiteX4" fmla="*/ 1003602 w 2007204"/>
              <a:gd name="connsiteY4" fmla="*/ 0 h 200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04" h="2007202">
                <a:moveTo>
                  <a:pt x="1003602" y="0"/>
                </a:moveTo>
                <a:cubicBezTo>
                  <a:pt x="1557876" y="0"/>
                  <a:pt x="2007204" y="449327"/>
                  <a:pt x="2007204" y="1003601"/>
                </a:cubicBezTo>
                <a:cubicBezTo>
                  <a:pt x="2007204" y="1557875"/>
                  <a:pt x="1557876" y="2007202"/>
                  <a:pt x="1003602" y="2007202"/>
                </a:cubicBezTo>
                <a:cubicBezTo>
                  <a:pt x="449328" y="2007202"/>
                  <a:pt x="0" y="1557875"/>
                  <a:pt x="0" y="1003601"/>
                </a:cubicBezTo>
                <a:cubicBezTo>
                  <a:pt x="0" y="449327"/>
                  <a:pt x="449328" y="0"/>
                  <a:pt x="1003602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168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0D9FDFDC-CEC8-4A5B-85EE-F2B67EE407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8FF778A0-A759-4F12-97DB-069F0C1985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7525" y="0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2A6ACD10-A4AD-4D80-ADF0-5C297E57F6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438525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DEFCE3C4-8DDF-4ED5-A8D9-1985809AF3E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057525" y="3438525"/>
            <a:ext cx="3057525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F4172D56-6676-4385-8D82-EF05686E1FF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65902" y="1161801"/>
            <a:ext cx="5102224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FBA95ECC-C5E3-435A-B6AA-43BD981AA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5902" y="455085"/>
            <a:ext cx="5102224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210330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B641314-3183-4E5E-8DCA-DF24116369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7594333" cy="6858001"/>
          </a:xfrm>
          <a:custGeom>
            <a:avLst/>
            <a:gdLst>
              <a:gd name="connsiteX0" fmla="*/ 3751875 w 7594333"/>
              <a:gd name="connsiteY0" fmla="*/ 0 h 6858001"/>
              <a:gd name="connsiteX1" fmla="*/ 7594333 w 7594333"/>
              <a:gd name="connsiteY1" fmla="*/ 0 h 6858001"/>
              <a:gd name="connsiteX2" fmla="*/ 3842458 w 7594333"/>
              <a:gd name="connsiteY2" fmla="*/ 6858001 h 6858001"/>
              <a:gd name="connsiteX3" fmla="*/ 0 w 759433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333" h="6858001">
                <a:moveTo>
                  <a:pt x="3751875" y="0"/>
                </a:moveTo>
                <a:lnTo>
                  <a:pt x="7594333" y="0"/>
                </a:lnTo>
                <a:lnTo>
                  <a:pt x="384245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1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xmlns="" id="{3944D8BF-1490-4A8D-8166-FA7579975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32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1" hasCustomPrompt="1"/>
          </p:nvPr>
        </p:nvSpPr>
        <p:spPr>
          <a:xfrm>
            <a:off x="-360802" y="2209170"/>
            <a:ext cx="5191776" cy="3202877"/>
          </a:xfrm>
          <a:custGeom>
            <a:avLst/>
            <a:gdLst>
              <a:gd name="connsiteX0" fmla="*/ 0 w 5191776"/>
              <a:gd name="connsiteY0" fmla="*/ 0 h 3202877"/>
              <a:gd name="connsiteX1" fmla="*/ 5191776 w 5191776"/>
              <a:gd name="connsiteY1" fmla="*/ 0 h 3202877"/>
              <a:gd name="connsiteX2" fmla="*/ 5191776 w 5191776"/>
              <a:gd name="connsiteY2" fmla="*/ 3202877 h 3202877"/>
              <a:gd name="connsiteX3" fmla="*/ 0 w 5191776"/>
              <a:gd name="connsiteY3" fmla="*/ 3202877 h 3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776" h="3202877">
                <a:moveTo>
                  <a:pt x="0" y="0"/>
                </a:moveTo>
                <a:lnTo>
                  <a:pt x="5191776" y="0"/>
                </a:lnTo>
                <a:lnTo>
                  <a:pt x="5191776" y="3202877"/>
                </a:lnTo>
                <a:lnTo>
                  <a:pt x="0" y="3202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2" hasCustomPrompt="1"/>
          </p:nvPr>
        </p:nvSpPr>
        <p:spPr>
          <a:xfrm>
            <a:off x="4174123" y="3332579"/>
            <a:ext cx="2000652" cy="2511218"/>
          </a:xfrm>
          <a:custGeom>
            <a:avLst/>
            <a:gdLst>
              <a:gd name="connsiteX0" fmla="*/ 11146 w 2000652"/>
              <a:gd name="connsiteY0" fmla="*/ 0 h 2511218"/>
              <a:gd name="connsiteX1" fmla="*/ 1991364 w 2000652"/>
              <a:gd name="connsiteY1" fmla="*/ 1856 h 2511218"/>
              <a:gd name="connsiteX2" fmla="*/ 2000652 w 2000652"/>
              <a:gd name="connsiteY2" fmla="*/ 12992 h 2511218"/>
              <a:gd name="connsiteX3" fmla="*/ 2000652 w 2000652"/>
              <a:gd name="connsiteY3" fmla="*/ 2501938 h 2511218"/>
              <a:gd name="connsiteX4" fmla="*/ 1989506 w 2000652"/>
              <a:gd name="connsiteY4" fmla="*/ 2511218 h 2511218"/>
              <a:gd name="connsiteX5" fmla="*/ 11146 w 2000652"/>
              <a:gd name="connsiteY5" fmla="*/ 2511218 h 2511218"/>
              <a:gd name="connsiteX6" fmla="*/ 0 w 2000652"/>
              <a:gd name="connsiteY6" fmla="*/ 2500082 h 2511218"/>
              <a:gd name="connsiteX7" fmla="*/ 1857 w 2000652"/>
              <a:gd name="connsiteY7" fmla="*/ 11136 h 2511218"/>
              <a:gd name="connsiteX8" fmla="*/ 11146 w 2000652"/>
              <a:gd name="connsiteY8" fmla="*/ 0 h 251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652" h="2511218">
                <a:moveTo>
                  <a:pt x="11146" y="0"/>
                </a:moveTo>
                <a:cubicBezTo>
                  <a:pt x="1991364" y="1856"/>
                  <a:pt x="1991364" y="1856"/>
                  <a:pt x="1991364" y="1856"/>
                </a:cubicBezTo>
                <a:cubicBezTo>
                  <a:pt x="1996937" y="1856"/>
                  <a:pt x="2000652" y="5568"/>
                  <a:pt x="2000652" y="12992"/>
                </a:cubicBezTo>
                <a:cubicBezTo>
                  <a:pt x="2000652" y="2501938"/>
                  <a:pt x="2000652" y="2501938"/>
                  <a:pt x="2000652" y="2501938"/>
                </a:cubicBezTo>
                <a:cubicBezTo>
                  <a:pt x="2000652" y="2507506"/>
                  <a:pt x="1995079" y="2511218"/>
                  <a:pt x="1989506" y="2511218"/>
                </a:cubicBezTo>
                <a:cubicBezTo>
                  <a:pt x="11146" y="2511218"/>
                  <a:pt x="11146" y="2511218"/>
                  <a:pt x="11146" y="2511218"/>
                </a:cubicBezTo>
                <a:cubicBezTo>
                  <a:pt x="5573" y="2511218"/>
                  <a:pt x="0" y="2505650"/>
                  <a:pt x="0" y="2500082"/>
                </a:cubicBezTo>
                <a:cubicBezTo>
                  <a:pt x="1857" y="11136"/>
                  <a:pt x="1857" y="11136"/>
                  <a:pt x="1857" y="11136"/>
                </a:cubicBezTo>
                <a:cubicBezTo>
                  <a:pt x="1857" y="5568"/>
                  <a:pt x="5573" y="0"/>
                  <a:pt x="11146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648477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3098801" y="-3"/>
            <a:ext cx="9093198" cy="6858002"/>
          </a:xfrm>
          <a:custGeom>
            <a:avLst/>
            <a:gdLst>
              <a:gd name="connsiteX0" fmla="*/ 0 w 9093198"/>
              <a:gd name="connsiteY0" fmla="*/ 0 h 6858002"/>
              <a:gd name="connsiteX1" fmla="*/ 3095625 w 9093198"/>
              <a:gd name="connsiteY1" fmla="*/ 0 h 6858002"/>
              <a:gd name="connsiteX2" fmla="*/ 3567467 w 9093198"/>
              <a:gd name="connsiteY2" fmla="*/ 0 h 6858002"/>
              <a:gd name="connsiteX3" fmla="*/ 6629400 w 9093198"/>
              <a:gd name="connsiteY3" fmla="*/ 0 h 6858002"/>
              <a:gd name="connsiteX4" fmla="*/ 6629400 w 9093198"/>
              <a:gd name="connsiteY4" fmla="*/ 2 h 6858002"/>
              <a:gd name="connsiteX5" fmla="*/ 9093198 w 9093198"/>
              <a:gd name="connsiteY5" fmla="*/ 2 h 6858002"/>
              <a:gd name="connsiteX6" fmla="*/ 9093198 w 9093198"/>
              <a:gd name="connsiteY6" fmla="*/ 6858002 h 6858002"/>
              <a:gd name="connsiteX7" fmla="*/ 6362698 w 9093198"/>
              <a:gd name="connsiteY7" fmla="*/ 6858002 h 6858002"/>
              <a:gd name="connsiteX8" fmla="*/ 6362698 w 9093198"/>
              <a:gd name="connsiteY8" fmla="*/ 6858000 h 6858002"/>
              <a:gd name="connsiteX9" fmla="*/ 3095625 w 9093198"/>
              <a:gd name="connsiteY9" fmla="*/ 6858000 h 6858002"/>
              <a:gd name="connsiteX10" fmla="*/ 2840658 w 9093198"/>
              <a:gd name="connsiteY10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93198" h="6858002">
                <a:moveTo>
                  <a:pt x="0" y="0"/>
                </a:moveTo>
                <a:lnTo>
                  <a:pt x="3095625" y="0"/>
                </a:lnTo>
                <a:lnTo>
                  <a:pt x="3567467" y="0"/>
                </a:lnTo>
                <a:lnTo>
                  <a:pt x="6629400" y="0"/>
                </a:lnTo>
                <a:lnTo>
                  <a:pt x="6629400" y="2"/>
                </a:lnTo>
                <a:lnTo>
                  <a:pt x="9093198" y="2"/>
                </a:lnTo>
                <a:lnTo>
                  <a:pt x="9093198" y="6858002"/>
                </a:lnTo>
                <a:lnTo>
                  <a:pt x="6362698" y="6858002"/>
                </a:lnTo>
                <a:lnTo>
                  <a:pt x="6362698" y="6858000"/>
                </a:lnTo>
                <a:lnTo>
                  <a:pt x="3095625" y="6858000"/>
                </a:lnTo>
                <a:lnTo>
                  <a:pt x="2840658" y="68580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-262626" y="1558818"/>
            <a:ext cx="5713636" cy="3524818"/>
          </a:xfrm>
          <a:custGeom>
            <a:avLst/>
            <a:gdLst>
              <a:gd name="connsiteX0" fmla="*/ 0 w 5713636"/>
              <a:gd name="connsiteY0" fmla="*/ 0 h 3524818"/>
              <a:gd name="connsiteX1" fmla="*/ 5713636 w 5713636"/>
              <a:gd name="connsiteY1" fmla="*/ 0 h 3524818"/>
              <a:gd name="connsiteX2" fmla="*/ 5713636 w 5713636"/>
              <a:gd name="connsiteY2" fmla="*/ 3524818 h 3524818"/>
              <a:gd name="connsiteX3" fmla="*/ 0 w 5713636"/>
              <a:gd name="connsiteY3" fmla="*/ 3524818 h 35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636" h="3524818">
                <a:moveTo>
                  <a:pt x="0" y="0"/>
                </a:moveTo>
                <a:lnTo>
                  <a:pt x="5713636" y="0"/>
                </a:lnTo>
                <a:lnTo>
                  <a:pt x="5713636" y="3524818"/>
                </a:lnTo>
                <a:lnTo>
                  <a:pt x="0" y="352481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247797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1404488" y="657151"/>
            <a:ext cx="4119663" cy="2541477"/>
          </a:xfrm>
          <a:custGeom>
            <a:avLst/>
            <a:gdLst>
              <a:gd name="connsiteX0" fmla="*/ 0 w 4119663"/>
              <a:gd name="connsiteY0" fmla="*/ 0 h 2541477"/>
              <a:gd name="connsiteX1" fmla="*/ 129815 w 4119663"/>
              <a:gd name="connsiteY1" fmla="*/ 0 h 2541477"/>
              <a:gd name="connsiteX2" fmla="*/ 3989846 w 4119663"/>
              <a:gd name="connsiteY2" fmla="*/ 0 h 2541477"/>
              <a:gd name="connsiteX3" fmla="*/ 4119663 w 4119663"/>
              <a:gd name="connsiteY3" fmla="*/ 0 h 2541477"/>
              <a:gd name="connsiteX4" fmla="*/ 4119663 w 4119663"/>
              <a:gd name="connsiteY4" fmla="*/ 2541477 h 2541477"/>
              <a:gd name="connsiteX5" fmla="*/ 0 w 4119663"/>
              <a:gd name="connsiteY5" fmla="*/ 2541477 h 254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663" h="2541477">
                <a:moveTo>
                  <a:pt x="0" y="0"/>
                </a:moveTo>
                <a:lnTo>
                  <a:pt x="129815" y="0"/>
                </a:lnTo>
                <a:lnTo>
                  <a:pt x="3989846" y="0"/>
                </a:lnTo>
                <a:lnTo>
                  <a:pt x="4119663" y="0"/>
                </a:lnTo>
                <a:lnTo>
                  <a:pt x="4119663" y="2541477"/>
                </a:lnTo>
                <a:lnTo>
                  <a:pt x="0" y="25414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599030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57023" y="2032864"/>
            <a:ext cx="5239415" cy="2954101"/>
          </a:xfrm>
          <a:custGeom>
            <a:avLst/>
            <a:gdLst>
              <a:gd name="connsiteX0" fmla="*/ 0 w 5239415"/>
              <a:gd name="connsiteY0" fmla="*/ 0 h 2954101"/>
              <a:gd name="connsiteX1" fmla="*/ 5239415 w 5239415"/>
              <a:gd name="connsiteY1" fmla="*/ 0 h 2954101"/>
              <a:gd name="connsiteX2" fmla="*/ 5239415 w 5239415"/>
              <a:gd name="connsiteY2" fmla="*/ 2954101 h 2954101"/>
              <a:gd name="connsiteX3" fmla="*/ 0 w 5239415"/>
              <a:gd name="connsiteY3" fmla="*/ 2954101 h 29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415" h="2954101">
                <a:moveTo>
                  <a:pt x="0" y="0"/>
                </a:moveTo>
                <a:lnTo>
                  <a:pt x="5239415" y="0"/>
                </a:lnTo>
                <a:lnTo>
                  <a:pt x="5239415" y="2954101"/>
                </a:lnTo>
                <a:lnTo>
                  <a:pt x="0" y="2954101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96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B61CEC62-5D64-462E-9F69-056CB11D4A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2"/>
            <a:ext cx="9093198" cy="6858002"/>
          </a:xfrm>
          <a:custGeom>
            <a:avLst/>
            <a:gdLst>
              <a:gd name="connsiteX0" fmla="*/ 2463798 w 9093198"/>
              <a:gd name="connsiteY0" fmla="*/ 0 h 6858002"/>
              <a:gd name="connsiteX1" fmla="*/ 5525731 w 9093198"/>
              <a:gd name="connsiteY1" fmla="*/ 0 h 6858002"/>
              <a:gd name="connsiteX2" fmla="*/ 5997573 w 9093198"/>
              <a:gd name="connsiteY2" fmla="*/ 0 h 6858002"/>
              <a:gd name="connsiteX3" fmla="*/ 9093198 w 9093198"/>
              <a:gd name="connsiteY3" fmla="*/ 0 h 6858002"/>
              <a:gd name="connsiteX4" fmla="*/ 6252540 w 9093198"/>
              <a:gd name="connsiteY4" fmla="*/ 6858000 h 6858002"/>
              <a:gd name="connsiteX5" fmla="*/ 5997573 w 9093198"/>
              <a:gd name="connsiteY5" fmla="*/ 6858000 h 6858002"/>
              <a:gd name="connsiteX6" fmla="*/ 2730500 w 9093198"/>
              <a:gd name="connsiteY6" fmla="*/ 6858000 h 6858002"/>
              <a:gd name="connsiteX7" fmla="*/ 2730500 w 9093198"/>
              <a:gd name="connsiteY7" fmla="*/ 6858002 h 6858002"/>
              <a:gd name="connsiteX8" fmla="*/ 0 w 9093198"/>
              <a:gd name="connsiteY8" fmla="*/ 6858002 h 6858002"/>
              <a:gd name="connsiteX9" fmla="*/ 0 w 9093198"/>
              <a:gd name="connsiteY9" fmla="*/ 2 h 6858002"/>
              <a:gd name="connsiteX10" fmla="*/ 2463798 w 9093198"/>
              <a:gd name="connsiteY10" fmla="*/ 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93198" h="6858002">
                <a:moveTo>
                  <a:pt x="2463798" y="0"/>
                </a:moveTo>
                <a:lnTo>
                  <a:pt x="5525731" y="0"/>
                </a:lnTo>
                <a:lnTo>
                  <a:pt x="5997573" y="0"/>
                </a:lnTo>
                <a:lnTo>
                  <a:pt x="9093198" y="0"/>
                </a:lnTo>
                <a:lnTo>
                  <a:pt x="6252540" y="6858000"/>
                </a:lnTo>
                <a:lnTo>
                  <a:pt x="5997573" y="6858000"/>
                </a:lnTo>
                <a:lnTo>
                  <a:pt x="2730500" y="6858000"/>
                </a:lnTo>
                <a:lnTo>
                  <a:pt x="2730500" y="6858002"/>
                </a:lnTo>
                <a:lnTo>
                  <a:pt x="0" y="6858002"/>
                </a:lnTo>
                <a:lnTo>
                  <a:pt x="0" y="2"/>
                </a:lnTo>
                <a:lnTo>
                  <a:pt x="2463798" y="2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682022" y="997610"/>
            <a:ext cx="3849574" cy="4831984"/>
          </a:xfrm>
          <a:custGeom>
            <a:avLst/>
            <a:gdLst>
              <a:gd name="connsiteX0" fmla="*/ 21446 w 3849574"/>
              <a:gd name="connsiteY0" fmla="*/ 0 h 4831984"/>
              <a:gd name="connsiteX1" fmla="*/ 3831702 w 3849574"/>
              <a:gd name="connsiteY1" fmla="*/ 3571 h 4831984"/>
              <a:gd name="connsiteX2" fmla="*/ 3849574 w 3849574"/>
              <a:gd name="connsiteY2" fmla="*/ 24999 h 4831984"/>
              <a:gd name="connsiteX3" fmla="*/ 3849574 w 3849574"/>
              <a:gd name="connsiteY3" fmla="*/ 4814128 h 4831984"/>
              <a:gd name="connsiteX4" fmla="*/ 3828128 w 3849574"/>
              <a:gd name="connsiteY4" fmla="*/ 4831984 h 4831984"/>
              <a:gd name="connsiteX5" fmla="*/ 21446 w 3849574"/>
              <a:gd name="connsiteY5" fmla="*/ 4831984 h 4831984"/>
              <a:gd name="connsiteX6" fmla="*/ 0 w 3849574"/>
              <a:gd name="connsiteY6" fmla="*/ 4810556 h 4831984"/>
              <a:gd name="connsiteX7" fmla="*/ 3574 w 3849574"/>
              <a:gd name="connsiteY7" fmla="*/ 21428 h 4831984"/>
              <a:gd name="connsiteX8" fmla="*/ 21446 w 3849574"/>
              <a:gd name="connsiteY8" fmla="*/ 0 h 483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9574" h="4831984">
                <a:moveTo>
                  <a:pt x="21446" y="0"/>
                </a:moveTo>
                <a:cubicBezTo>
                  <a:pt x="3831702" y="3571"/>
                  <a:pt x="3831702" y="3571"/>
                  <a:pt x="3831702" y="3571"/>
                </a:cubicBezTo>
                <a:cubicBezTo>
                  <a:pt x="3842425" y="3571"/>
                  <a:pt x="3849574" y="10714"/>
                  <a:pt x="3849574" y="24999"/>
                </a:cubicBezTo>
                <a:cubicBezTo>
                  <a:pt x="3849574" y="4814128"/>
                  <a:pt x="3849574" y="4814128"/>
                  <a:pt x="3849574" y="4814128"/>
                </a:cubicBezTo>
                <a:cubicBezTo>
                  <a:pt x="3849574" y="4824842"/>
                  <a:pt x="3838851" y="4831984"/>
                  <a:pt x="3828128" y="4831984"/>
                </a:cubicBezTo>
                <a:cubicBezTo>
                  <a:pt x="21446" y="4831984"/>
                  <a:pt x="21446" y="4831984"/>
                  <a:pt x="21446" y="4831984"/>
                </a:cubicBezTo>
                <a:cubicBezTo>
                  <a:pt x="10723" y="4831984"/>
                  <a:pt x="0" y="4821270"/>
                  <a:pt x="0" y="4810556"/>
                </a:cubicBezTo>
                <a:cubicBezTo>
                  <a:pt x="3574" y="21428"/>
                  <a:pt x="3574" y="21428"/>
                  <a:pt x="3574" y="21428"/>
                </a:cubicBezTo>
                <a:cubicBezTo>
                  <a:pt x="3574" y="10714"/>
                  <a:pt x="10723" y="0"/>
                  <a:pt x="21446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847946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xmlns="" id="{C41C69B4-0BCD-4FB4-BD2D-7ECCEE3D6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4114801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lIns="91440" tIns="365760" bIns="274320" anchor="t" anchorCtr="1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C5B6FACE-400D-437C-8AB0-88F139AC3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2" y="1161801"/>
            <a:ext cx="4651140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5A68AAE-E821-4080-B2E0-E7E550569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2" y="455085"/>
            <a:ext cx="4651140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23095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6180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5866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91410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23235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0735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7869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2657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854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93446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59105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79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79E38850-72E2-4971-AD25-03EEB56752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8641" y="2271558"/>
            <a:ext cx="2714325" cy="3734603"/>
          </a:xfrm>
          <a:prstGeom prst="roundRect">
            <a:avLst>
              <a:gd name="adj" fmla="val 3192"/>
            </a:avLst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0C1C21E-91E9-415A-8B66-2F2DD4F43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4173" y="2271558"/>
            <a:ext cx="2714325" cy="3734603"/>
          </a:xfrm>
          <a:prstGeom prst="roundRect">
            <a:avLst>
              <a:gd name="adj" fmla="val 3192"/>
            </a:avLst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421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89759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0783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0169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5174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3039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907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546-CB8A-43DF-9F40-E4F21A1C007D}" type="datetimeFigureOut">
              <a:rPr lang="vi-VN" smtClean="0"/>
              <a:t>19/06/2020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09E-BEEE-496E-94AC-4F8BF54276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0757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5F6A3497-E16A-4F03-B695-822A0501B9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04BAEA-3118-4E07-9CF8-FADBD7E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1716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D584030D-B06C-4963-B05D-D37209057F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xmlns="" id="{436C17B3-6D59-4C23-930A-BB062B78C4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19475"/>
            <a:ext cx="6096000" cy="3438525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21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239C0ED-0232-4606-A63D-398AF662B3C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9051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xmlns="" id="{4A7026FD-3B84-400E-B19C-12AF96C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1D29B01-5E12-481E-B774-9642F6FB9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8647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11314059-9A32-47BF-914D-7CF9CA52DA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6222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xmlns="" id="{45B4E641-664C-4AB0-AF31-D555D983E3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4272" y="1871515"/>
            <a:ext cx="3024727" cy="3948260"/>
          </a:xfrm>
          <a:custGeom>
            <a:avLst/>
            <a:gdLst>
              <a:gd name="connsiteX0" fmla="*/ 0 w 5383752"/>
              <a:gd name="connsiteY0" fmla="*/ 0 h 3471423"/>
              <a:gd name="connsiteX1" fmla="*/ 5383752 w 5383752"/>
              <a:gd name="connsiteY1" fmla="*/ 0 h 3471423"/>
              <a:gd name="connsiteX2" fmla="*/ 5383752 w 5383752"/>
              <a:gd name="connsiteY2" fmla="*/ 3471423 h 3471423"/>
              <a:gd name="connsiteX3" fmla="*/ 0 w 5383752"/>
              <a:gd name="connsiteY3" fmla="*/ 3471423 h 347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752" h="3471423">
                <a:moveTo>
                  <a:pt x="0" y="0"/>
                </a:moveTo>
                <a:lnTo>
                  <a:pt x="5383752" y="0"/>
                </a:lnTo>
                <a:lnTo>
                  <a:pt x="5383752" y="3471423"/>
                </a:lnTo>
                <a:lnTo>
                  <a:pt x="0" y="34714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222D032D-919A-4E28-91D2-EB176F62AE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0"/>
            <a:ext cx="6019800" cy="6858000"/>
          </a:xfrm>
          <a:custGeom>
            <a:avLst/>
            <a:gdLst>
              <a:gd name="connsiteX0" fmla="*/ 0 w 2654762"/>
              <a:gd name="connsiteY0" fmla="*/ 0 h 1951348"/>
              <a:gd name="connsiteX1" fmla="*/ 2654762 w 2654762"/>
              <a:gd name="connsiteY1" fmla="*/ 0 h 1951348"/>
              <a:gd name="connsiteX2" fmla="*/ 2654762 w 2654762"/>
              <a:gd name="connsiteY2" fmla="*/ 1951348 h 1951348"/>
              <a:gd name="connsiteX3" fmla="*/ 0 w 2654762"/>
              <a:gd name="connsiteY3" fmla="*/ 1951348 h 195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62" h="1951348">
                <a:moveTo>
                  <a:pt x="0" y="0"/>
                </a:moveTo>
                <a:lnTo>
                  <a:pt x="2654762" y="0"/>
                </a:lnTo>
                <a:lnTo>
                  <a:pt x="2654762" y="1951348"/>
                </a:lnTo>
                <a:lnTo>
                  <a:pt x="0" y="1951348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2958A654-78B6-4E73-BF3A-1543ED0DFB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61801"/>
            <a:ext cx="5540373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5A6B2D9F-07D9-4D0E-ABB7-6AF42BB3C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1" y="455085"/>
            <a:ext cx="5540373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217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xmlns="" id="{6897DFC3-4702-4611-9124-DA3E2A0316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81487" cy="6858000"/>
          </a:xfrm>
          <a:custGeom>
            <a:avLst/>
            <a:gdLst>
              <a:gd name="connsiteX0" fmla="*/ 0 w 2654762"/>
              <a:gd name="connsiteY0" fmla="*/ 0 h 1951348"/>
              <a:gd name="connsiteX1" fmla="*/ 2654762 w 2654762"/>
              <a:gd name="connsiteY1" fmla="*/ 0 h 1951348"/>
              <a:gd name="connsiteX2" fmla="*/ 2654762 w 2654762"/>
              <a:gd name="connsiteY2" fmla="*/ 1951348 h 1951348"/>
              <a:gd name="connsiteX3" fmla="*/ 0 w 2654762"/>
              <a:gd name="connsiteY3" fmla="*/ 1951348 h 195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62" h="1951348">
                <a:moveTo>
                  <a:pt x="0" y="0"/>
                </a:moveTo>
                <a:lnTo>
                  <a:pt x="2654762" y="0"/>
                </a:lnTo>
                <a:lnTo>
                  <a:pt x="2654762" y="1951348"/>
                </a:lnTo>
                <a:lnTo>
                  <a:pt x="0" y="1951348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bIns="274320" anchor="b">
            <a:noAutofit/>
          </a:bodyPr>
          <a:lstStyle>
            <a:lvl1pPr marL="0" indent="0" algn="ctr" rtl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643BBF85-BB44-4E6C-B0E3-3201774231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65902" y="1161801"/>
            <a:ext cx="5102224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6DAC4AFB-3998-4DA9-AC5E-D6BE67857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5902" y="455085"/>
            <a:ext cx="5102224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122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1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73" r:id="rId28"/>
    <p:sldLayoutId id="2147483874" r:id="rId29"/>
    <p:sldLayoutId id="2147483875" r:id="rId30"/>
    <p:sldLayoutId id="2147483876" r:id="rId31"/>
    <p:sldLayoutId id="2147483877" r:id="rId32"/>
    <p:sldLayoutId id="2147483878" r:id="rId33"/>
    <p:sldLayoutId id="2147483879" r:id="rId34"/>
    <p:sldLayoutId id="2147483880" r:id="rId35"/>
    <p:sldLayoutId id="2147483881" r:id="rId36"/>
    <p:sldLayoutId id="2147483882" r:id="rId37"/>
    <p:sldLayoutId id="2147483883" r:id="rId38"/>
    <p:sldLayoutId id="2147483884" r:id="rId39"/>
    <p:sldLayoutId id="2147483885" r:id="rId40"/>
    <p:sldLayoutId id="2147483886" r:id="rId41"/>
    <p:sldLayoutId id="2147483887" r:id="rId42"/>
    <p:sldLayoutId id="2147483888" r:id="rId43"/>
    <p:sldLayoutId id="2147483889" r:id="rId44"/>
    <p:sldLayoutId id="2147483890" r:id="rId45"/>
    <p:sldLayoutId id="2147483891" r:id="rId46"/>
    <p:sldLayoutId id="2147483892" r:id="rId47"/>
    <p:sldLayoutId id="2147483893" r:id="rId48"/>
    <p:sldLayoutId id="2147483894" r:id="rId49"/>
    <p:sldLayoutId id="2147483895" r:id="rId50"/>
    <p:sldLayoutId id="2147483896" r:id="rId51"/>
    <p:sldLayoutId id="2147483897" r:id="rId52"/>
    <p:sldLayoutId id="2147483899" r:id="rId53"/>
    <p:sldLayoutId id="2147483900" r:id="rId54"/>
    <p:sldLayoutId id="2147483901" r:id="rId55"/>
    <p:sldLayoutId id="2147483902" r:id="rId56"/>
    <p:sldLayoutId id="2147483903" r:id="rId57"/>
    <p:sldLayoutId id="2147483904" r:id="rId58"/>
    <p:sldLayoutId id="2147483905" r:id="rId59"/>
    <p:sldLayoutId id="2147483906" r:id="rId6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4" r:id="rId18"/>
    <p:sldLayoutId id="214748401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F8EBDA"/>
            </a:gs>
            <a:gs pos="0">
              <a:srgbClr val="F5E9D1"/>
            </a:gs>
            <a:gs pos="40000">
              <a:srgbClr val="F1DEC5"/>
            </a:gs>
            <a:gs pos="100000">
              <a:srgbClr val="C18A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51"/>
          <p:cNvSpPr/>
          <p:nvPr/>
        </p:nvSpPr>
        <p:spPr>
          <a:xfrm>
            <a:off x="1430751" y="3416244"/>
            <a:ext cx="3926859" cy="26494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4" name="Rectangle 3"/>
          <p:cNvSpPr/>
          <p:nvPr/>
        </p:nvSpPr>
        <p:spPr>
          <a:xfrm>
            <a:off x="739472" y="1491454"/>
            <a:ext cx="11362414" cy="45719"/>
          </a:xfrm>
          <a:prstGeom prst="rect">
            <a:avLst/>
          </a:prstGeom>
          <a:solidFill>
            <a:srgbClr val="DD90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5758913" y="848560"/>
            <a:ext cx="450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Roboto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Roboto"/>
                <a:cs typeface="Times New Roman" panose="02020603050405020304" pitchFamily="18" charset="0"/>
              </a:rPr>
              <a:t>I</a:t>
            </a:r>
            <a:endParaRPr lang="vi-VN" sz="2400" dirty="0">
              <a:latin typeface="Roboto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453" y="2016356"/>
            <a:ext cx="87473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Đề</a:t>
            </a:r>
            <a:r>
              <a:rPr lang="en-US" b="1" u="sng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Roboto"/>
                <a:cs typeface="Times New Roman" panose="02020603050405020304" pitchFamily="18" charset="0"/>
              </a:rPr>
              <a:t> </a:t>
            </a:r>
            <a:endParaRPr lang="en-US" sz="4800" dirty="0">
              <a:latin typeface="Roboto"/>
              <a:cs typeface="Times New Roman" panose="02020603050405020304" pitchFamily="18" charset="0"/>
            </a:endParaRPr>
          </a:p>
          <a:p>
            <a:pPr algn="ctr"/>
            <a:r>
              <a:rPr lang="en-US" sz="4000" dirty="0" err="1">
                <a:latin typeface="Roboto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Roboto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Roboto"/>
                <a:cs typeface="Times New Roman" panose="02020603050405020304" pitchFamily="18" charset="0"/>
              </a:rPr>
              <a:t> website </a:t>
            </a:r>
            <a:r>
              <a:rPr lang="en-US" sz="4000" dirty="0" err="1">
                <a:latin typeface="Roboto"/>
                <a:cs typeface="Times New Roman" panose="02020603050405020304" pitchFamily="18" charset="0"/>
              </a:rPr>
              <a:t>bán</a:t>
            </a:r>
            <a:r>
              <a:rPr lang="en-US" sz="4000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Roboto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4000" smtClean="0">
                <a:latin typeface="Roboto"/>
                <a:cs typeface="Times New Roman" panose="02020603050405020304" pitchFamily="18" charset="0"/>
              </a:rPr>
              <a:t>phẩm</a:t>
            </a:r>
            <a:endParaRPr lang="vi-VN" sz="4000" dirty="0">
              <a:latin typeface="Roboto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655" y="3416244"/>
            <a:ext cx="4063145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u="sng" dirty="0" err="1">
                <a:latin typeface="Roboto"/>
                <a:cs typeface="Times New Roman" panose="02020603050405020304" pitchFamily="18" charset="0"/>
              </a:rPr>
              <a:t>Nhóm</a:t>
            </a:r>
            <a:r>
              <a:rPr lang="en-US" sz="2200" b="1" u="sng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200" b="1" u="sng" dirty="0" smtClean="0">
                <a:latin typeface="Roboto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latin typeface="Roboto"/>
                <a:cs typeface="Times New Roman" panose="02020603050405020304" pitchFamily="18" charset="0"/>
              </a:rPr>
              <a:t>:</a:t>
            </a:r>
            <a:endParaRPr lang="en-US" sz="2200" dirty="0">
              <a:latin typeface="Roboto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Nguyễn</a:t>
            </a:r>
            <a:r>
              <a:rPr lang="en-US" i="1" dirty="0" smtClean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Văn</a:t>
            </a:r>
            <a:r>
              <a:rPr lang="en-US" i="1" dirty="0" smtClean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Hiếu</a:t>
            </a:r>
            <a:endParaRPr lang="en-US" i="1" dirty="0" smtClean="0">
              <a:latin typeface="Roboto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Bùi</a:t>
            </a:r>
            <a:r>
              <a:rPr lang="en-US" i="1" dirty="0" smtClean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Mạnh</a:t>
            </a:r>
            <a:r>
              <a:rPr lang="en-US" i="1" dirty="0" smtClean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Roboto"/>
                <a:cs typeface="Times New Roman" panose="02020603050405020304" pitchFamily="18" charset="0"/>
              </a:rPr>
              <a:t>Hùng</a:t>
            </a:r>
            <a:endParaRPr lang="en-US" i="1" dirty="0">
              <a:latin typeface="Roboto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b="1" dirty="0">
              <a:latin typeface="Roboto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200" b="1" u="sng" dirty="0" err="1">
                <a:latin typeface="Roboto"/>
                <a:cs typeface="Times New Roman" panose="02020603050405020304" pitchFamily="18" charset="0"/>
              </a:rPr>
              <a:t>Giảng</a:t>
            </a:r>
            <a:r>
              <a:rPr lang="en-US" sz="2200" b="1" u="sng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latin typeface="Roboto"/>
                <a:cs typeface="Times New Roman" panose="02020603050405020304" pitchFamily="18" charset="0"/>
              </a:rPr>
              <a:t>viên</a:t>
            </a:r>
            <a:r>
              <a:rPr lang="en-US" sz="2200" b="1" u="sng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latin typeface="Roboto"/>
                <a:cs typeface="Times New Roman" panose="02020603050405020304" pitchFamily="18" charset="0"/>
              </a:rPr>
              <a:t>hướng</a:t>
            </a:r>
            <a:r>
              <a:rPr lang="en-US" sz="2200" b="1" u="sng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latin typeface="Roboto"/>
                <a:cs typeface="Times New Roman" panose="02020603050405020304" pitchFamily="18" charset="0"/>
              </a:rPr>
              <a:t>dẫn</a:t>
            </a:r>
            <a:r>
              <a:rPr lang="en-US" sz="2200" b="1" dirty="0">
                <a:latin typeface="Roboto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i="1" dirty="0" err="1">
                <a:latin typeface="Roboto"/>
                <a:cs typeface="Times New Roman" panose="02020603050405020304" pitchFamily="18" charset="0"/>
              </a:rPr>
              <a:t>Thầy</a:t>
            </a:r>
            <a:r>
              <a:rPr lang="en-US" i="1" dirty="0">
                <a:latin typeface="Roboto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Roboto"/>
                <a:cs typeface="Times New Roman" panose="02020603050405020304" pitchFamily="18" charset="0"/>
              </a:rPr>
              <a:t>Nguyễn</a:t>
            </a:r>
            <a:r>
              <a:rPr lang="en-US" i="1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Roboto"/>
                <a:cs typeface="Times New Roman" panose="02020603050405020304" pitchFamily="18" charset="0"/>
              </a:rPr>
              <a:t>Hùng</a:t>
            </a:r>
            <a:r>
              <a:rPr lang="en-US" i="1" dirty="0">
                <a:latin typeface="Roboto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Roboto"/>
                <a:cs typeface="Times New Roman" panose="02020603050405020304" pitchFamily="18" charset="0"/>
              </a:rPr>
              <a:t>Cường</a:t>
            </a:r>
            <a:endParaRPr lang="en-US" i="1" dirty="0">
              <a:latin typeface="Roboto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792" y="6106332"/>
            <a:ext cx="2249714" cy="420914"/>
            <a:chOff x="9942286" y="493486"/>
            <a:chExt cx="2249714" cy="420914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61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8EBD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4">
            <a:extLst>
              <a:ext uri="{FF2B5EF4-FFF2-40B4-BE49-F238E27FC236}">
                <a16:creationId xmlns:a16="http://schemas.microsoft.com/office/drawing/2014/main" xmlns="" id="{9C7D71FB-F2CE-4411-816A-60F6EB9E8DDD}"/>
              </a:ext>
            </a:extLst>
          </p:cNvPr>
          <p:cNvSpPr txBox="1">
            <a:spLocks/>
          </p:cNvSpPr>
          <p:nvPr/>
        </p:nvSpPr>
        <p:spPr>
          <a:xfrm>
            <a:off x="308601" y="4056532"/>
            <a:ext cx="1995367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indent="0" defTabSz="914127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 algn="ctr"/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Giao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diện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đăng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nhập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, 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</a:b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đăng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ký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oboto"/>
              </a:rPr>
              <a:t> 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Roboto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74257" y="573688"/>
            <a:ext cx="5246228" cy="2411054"/>
            <a:chOff x="551542" y="466209"/>
            <a:chExt cx="11241915" cy="2411054"/>
          </a:xfrm>
        </p:grpSpPr>
        <p:sp>
          <p:nvSpPr>
            <p:cNvPr id="18" name="Inhaltsplatzhalter 4">
              <a:extLst>
                <a:ext uri="{FF2B5EF4-FFF2-40B4-BE49-F238E27FC236}">
                  <a16:creationId xmlns:a16="http://schemas.microsoft.com/office/drawing/2014/main" xmlns="" id="{9C7D71FB-F2CE-4411-816A-60F6EB9E8DDD}"/>
                </a:ext>
              </a:extLst>
            </p:cNvPr>
            <p:cNvSpPr txBox="1">
              <a:spLocks/>
            </p:cNvSpPr>
            <p:nvPr/>
          </p:nvSpPr>
          <p:spPr>
            <a:xfrm>
              <a:off x="551542" y="466209"/>
              <a:ext cx="11103429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indent="0" defTabSz="914127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Wingdings" panose="05000000000000000000" pitchFamily="2" charset="2"/>
                <a:buNone/>
                <a:defRPr sz="1400" b="1">
                  <a:solidFill>
                    <a:schemeClr val="accent1"/>
                  </a:solidFill>
                  <a:latin typeface="+mj-lt"/>
                </a:defRPr>
              </a:lvl1pPr>
              <a:lvl2pPr marL="807798" indent="-272967" defTabSz="914127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>
                  <a:solidFill>
                    <a:schemeClr val="bg1"/>
                  </a:solidFill>
                  <a:latin typeface="Calibri Light" panose="020F0302020204030204" pitchFamily="34" charset="0"/>
                </a:defRPr>
              </a:lvl2pPr>
              <a:lvl3pPr marL="1080764" indent="-177748" defTabSz="914127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>
                  <a:solidFill>
                    <a:schemeClr val="bg1"/>
                  </a:solidFill>
                  <a:latin typeface="Calibri Light" panose="020F0302020204030204" pitchFamily="34" charset="0"/>
                </a:defRPr>
              </a:lvl3pPr>
              <a:lvl4pPr marL="1436256" indent="-177748" defTabSz="914127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pitchFamily="34" charset="0"/>
                </a:defRPr>
              </a:lvl4pPr>
              <a:lvl5pPr marL="1793335" indent="-179335" defTabSz="914127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pitchFamily="34" charset="0"/>
                </a:defRPr>
              </a:lvl5pPr>
              <a:lvl6pPr marL="2513847" indent="-228532" defTabSz="91412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0910" indent="-228532" defTabSz="91412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7972" indent="-228532" defTabSz="91412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5034" indent="-228532" defTabSz="914127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lvl="0" algn="ctr"/>
              <a:r>
                <a:rPr lang="en-US" sz="2800" dirty="0" err="1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Chức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 </a:t>
              </a:r>
              <a:r>
                <a:rPr lang="en-US" sz="2800" dirty="0" err="1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năng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 </a:t>
              </a:r>
              <a:r>
                <a:rPr lang="en-US" sz="2800" dirty="0" err="1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đăng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 </a:t>
              </a:r>
              <a:r>
                <a:rPr lang="en-US" sz="2800" dirty="0" err="1" smtClean="0">
                  <a:solidFill>
                    <a:schemeClr val="bg1">
                      <a:lumMod val="65000"/>
                    </a:schemeClr>
                  </a:solidFill>
                  <a:latin typeface="Roboto"/>
                </a:rPr>
                <a:t>nhập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  <a:latin typeface="Roboto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16888" y="1057194"/>
              <a:ext cx="224971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nhaltsplatzhalter 4">
              <a:extLst>
                <a:ext uri="{FF2B5EF4-FFF2-40B4-BE49-F238E27FC236}">
                  <a16:creationId xmlns:a16="http://schemas.microsoft.com/office/drawing/2014/main" xmlns="" id="{8B3C1253-DDA9-494B-BF6C-491262745C2D}"/>
                </a:ext>
              </a:extLst>
            </p:cNvPr>
            <p:cNvSpPr txBox="1">
              <a:spLocks/>
            </p:cNvSpPr>
            <p:nvPr/>
          </p:nvSpPr>
          <p:spPr>
            <a:xfrm>
              <a:off x="690028" y="1399935"/>
              <a:ext cx="11103429" cy="147732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0"/>
                </a:spcAft>
                <a:buFontTx/>
                <a:buChar char="-"/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Đăng nhâp: Nhập email và mật khẩu đã 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đăng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ký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  <a:buFontTx/>
                <a:buChar char="-"/>
              </a:pP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Đăng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 ký: Bằng tài khoải mail. Tên, mật khẩu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  <a:buFontTx/>
                <a:buChar char="-"/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/>
                </a:rPr>
                <a:t>Hệ thống sẽ báo lỗi nếu không làm đúng yêu cầu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  <a:buFontTx/>
                <a:buChar char="-"/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35772" y="4928280"/>
            <a:ext cx="2249714" cy="420914"/>
            <a:chOff x="9942286" y="493486"/>
            <a:chExt cx="2249714" cy="42091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pic>
        <p:nvPicPr>
          <p:cNvPr id="33" name="Picture Placeholder 32" descr="C:\Users\MY LAPTOP\Pictures\Saved Pictures\kh.PNG"/>
          <p:cNvPicPr>
            <a:picLocks noGrp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8" b="18318"/>
          <a:stretch>
            <a:fillRect/>
          </a:stretch>
        </p:blipFill>
        <p:spPr bwMode="auto">
          <a:xfrm>
            <a:off x="0" y="-8964"/>
            <a:ext cx="6096000" cy="342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1" b="30301"/>
          <a:stretch>
            <a:fillRect/>
          </a:stretch>
        </p:blipFill>
        <p:spPr>
          <a:xfrm>
            <a:off x="5283200" y="2687103"/>
            <a:ext cx="6096000" cy="4482353"/>
          </a:xfrm>
        </p:spPr>
      </p:pic>
    </p:spTree>
    <p:extLst>
      <p:ext uri="{BB962C8B-B14F-4D97-AF65-F5344CB8AC3E}">
        <p14:creationId xmlns:p14="http://schemas.microsoft.com/office/powerpoint/2010/main" val="29072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BD1F904D-3A3D-465B-83D9-71EFEBC8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8B5CE51-6FA3-49C7-817B-19EBE85A7D3D}"/>
              </a:ext>
            </a:extLst>
          </p:cNvPr>
          <p:cNvSpPr/>
          <p:nvPr/>
        </p:nvSpPr>
        <p:spPr>
          <a:xfrm flipH="1">
            <a:off x="8874993" y="5454509"/>
            <a:ext cx="1983853" cy="268092"/>
          </a:xfrm>
          <a:custGeom>
            <a:avLst/>
            <a:gdLst>
              <a:gd name="connsiteX0" fmla="*/ 0 w 484217"/>
              <a:gd name="connsiteY0" fmla="*/ 17746 h 35492"/>
              <a:gd name="connsiteX1" fmla="*/ 484217 w 484217"/>
              <a:gd name="connsiteY1" fmla="*/ 17746 h 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217" h="35492">
                <a:moveTo>
                  <a:pt x="0" y="17746"/>
                </a:moveTo>
                <a:lnTo>
                  <a:pt x="484217" y="17746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2703" tIns="5640" rIns="242703" bIns="5641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A9DB00C7-C6FB-4982-842F-5AEDD4E9CE1D}"/>
              </a:ext>
            </a:extLst>
          </p:cNvPr>
          <p:cNvSpPr/>
          <p:nvPr/>
        </p:nvSpPr>
        <p:spPr>
          <a:xfrm>
            <a:off x="4813425" y="6211027"/>
            <a:ext cx="2790825" cy="581026"/>
          </a:xfrm>
          <a:prstGeom prst="flowChartProcess">
            <a:avLst/>
          </a:prstGeom>
          <a:solidFill>
            <a:srgbClr val="F5E9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Sửa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xóa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sản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phẩm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reeform: Shape 32">
            <a:extLst>
              <a:ext uri="{FF2B5EF4-FFF2-40B4-BE49-F238E27FC236}">
                <a16:creationId xmlns:a16="http://schemas.microsoft.com/office/drawing/2014/main" xmlns="" id="{6C59FACD-E55D-4F97-935B-98725AD120AE}"/>
              </a:ext>
            </a:extLst>
          </p:cNvPr>
          <p:cNvSpPr/>
          <p:nvPr/>
        </p:nvSpPr>
        <p:spPr>
          <a:xfrm flipH="1">
            <a:off x="2473403" y="5454509"/>
            <a:ext cx="3140816" cy="268092"/>
          </a:xfrm>
          <a:custGeom>
            <a:avLst/>
            <a:gdLst>
              <a:gd name="connsiteX0" fmla="*/ 0 w 484217"/>
              <a:gd name="connsiteY0" fmla="*/ 17746 h 35492"/>
              <a:gd name="connsiteX1" fmla="*/ 484217 w 484217"/>
              <a:gd name="connsiteY1" fmla="*/ 17746 h 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217" h="35492">
                <a:moveTo>
                  <a:pt x="0" y="17746"/>
                </a:moveTo>
                <a:lnTo>
                  <a:pt x="484217" y="17746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2703" tIns="5640" rIns="242703" bIns="5641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xmlns="" id="{A9DB00C7-C6FB-4982-842F-5AEDD4E9CE1D}"/>
              </a:ext>
            </a:extLst>
          </p:cNvPr>
          <p:cNvSpPr/>
          <p:nvPr/>
        </p:nvSpPr>
        <p:spPr>
          <a:xfrm>
            <a:off x="9401175" y="4873483"/>
            <a:ext cx="2790825" cy="58102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r="25846"/>
          <a:stretch>
            <a:fillRect/>
          </a:stretch>
        </p:blipFill>
        <p:spPr>
          <a:xfrm>
            <a:off x="1" y="1030941"/>
            <a:ext cx="4715434" cy="568105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7" b="7847"/>
          <a:stretch>
            <a:fillRect/>
          </a:stretch>
        </p:blipFill>
        <p:spPr>
          <a:xfrm>
            <a:off x="4813359" y="1255060"/>
            <a:ext cx="4453805" cy="4796116"/>
          </a:xfrm>
        </p:spPr>
      </p:pic>
    </p:spTree>
    <p:extLst>
      <p:ext uri="{BB962C8B-B14F-4D97-AF65-F5344CB8AC3E}">
        <p14:creationId xmlns:p14="http://schemas.microsoft.com/office/powerpoint/2010/main" val="220744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xmlns="" id="{A9DB00C7-C6FB-4982-842F-5AEDD4E9CE1D}"/>
              </a:ext>
            </a:extLst>
          </p:cNvPr>
          <p:cNvSpPr/>
          <p:nvPr/>
        </p:nvSpPr>
        <p:spPr>
          <a:xfrm>
            <a:off x="3745831" y="5205980"/>
            <a:ext cx="2546555" cy="560439"/>
          </a:xfrm>
          <a:prstGeom prst="flowChartProcess">
            <a:avLst/>
          </a:prstGeom>
          <a:solidFill>
            <a:srgbClr val="F5E9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Hiển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sản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phẩm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pic>
        <p:nvPicPr>
          <p:cNvPr id="11" name="Picture 10" descr="C:\Users\MY LAPTOP\Pictures\Saved Pictures\sanpham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" y="268444"/>
            <a:ext cx="6231957" cy="434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MY LAPTOP\Pictures\Saved Pictures\sanpham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14" y="2330824"/>
            <a:ext cx="5943600" cy="417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685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5E9D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278" y="150068"/>
            <a:ext cx="10364451" cy="1008545"/>
          </a:xfrm>
        </p:spPr>
        <p:txBody>
          <a:bodyPr/>
          <a:lstStyle/>
          <a:p>
            <a:r>
              <a:rPr lang="en-US" dirty="0" err="1" smtClean="0">
                <a:latin typeface="Roboto"/>
              </a:rPr>
              <a:t>Chức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năng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mua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hàng</a:t>
            </a:r>
            <a:endParaRPr lang="vi-VN" dirty="0"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38" y="3631842"/>
            <a:ext cx="5684123" cy="317107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pic>
        <p:nvPicPr>
          <p:cNvPr id="15" name="Content Placeholder 14" descr="C:\Users\MY LAPTOP\Pictures\Saved Pictures\giohang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" y="1039907"/>
            <a:ext cx="6059514" cy="4240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0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5E9D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35432"/>
            <a:ext cx="10364451" cy="1596177"/>
          </a:xfrm>
        </p:spPr>
        <p:txBody>
          <a:bodyPr/>
          <a:lstStyle/>
          <a:p>
            <a:r>
              <a:rPr lang="en-US" dirty="0" err="1" smtClean="0">
                <a:latin typeface="Roboto"/>
              </a:rPr>
              <a:t>Quản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lý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đơn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hàng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và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doanh</a:t>
            </a:r>
            <a:r>
              <a:rPr lang="en-US" dirty="0" smtClean="0">
                <a:latin typeface="Roboto"/>
              </a:rPr>
              <a:t> </a:t>
            </a:r>
            <a:r>
              <a:rPr lang="en-US" dirty="0" err="1" smtClean="0">
                <a:latin typeface="Roboto"/>
              </a:rPr>
              <a:t>thu</a:t>
            </a:r>
            <a:endParaRPr lang="vi-VN" dirty="0">
              <a:latin typeface="Robot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pic>
        <p:nvPicPr>
          <p:cNvPr id="9" name="Picture 8" descr="C:\Users\MY LAPTOP\Pictures\Saved Pictures\adm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06" y="1353671"/>
            <a:ext cx="9430870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18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06EC124-B738-4818-B0D9-E8A7A708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xmlns="" id="{409ED016-C43B-4F10-8A11-B8BB748BD4D6}"/>
              </a:ext>
            </a:extLst>
          </p:cNvPr>
          <p:cNvSpPr/>
          <p:nvPr/>
        </p:nvSpPr>
        <p:spPr>
          <a:xfrm flipH="1">
            <a:off x="5901209" y="3156392"/>
            <a:ext cx="1480666" cy="1276436"/>
          </a:xfrm>
          <a:prstGeom prst="hexagon">
            <a:avLst>
              <a:gd name="adj" fmla="val 2814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xmlns="" id="{D62B7AD5-1F32-4E68-8136-89DEE35D85E9}"/>
              </a:ext>
            </a:extLst>
          </p:cNvPr>
          <p:cNvSpPr/>
          <p:nvPr/>
        </p:nvSpPr>
        <p:spPr>
          <a:xfrm flipH="1">
            <a:off x="5901209" y="1784792"/>
            <a:ext cx="1480666" cy="1276436"/>
          </a:xfrm>
          <a:prstGeom prst="hexagon">
            <a:avLst>
              <a:gd name="adj" fmla="val 28147"/>
              <a:gd name="vf" fmla="val 1154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7B86F308-33C4-4365-99A8-800E16E791F0}"/>
              </a:ext>
            </a:extLst>
          </p:cNvPr>
          <p:cNvSpPr/>
          <p:nvPr/>
        </p:nvSpPr>
        <p:spPr>
          <a:xfrm flipH="1">
            <a:off x="4729634" y="3830625"/>
            <a:ext cx="1480666" cy="1276436"/>
          </a:xfrm>
          <a:prstGeom prst="hexagon">
            <a:avLst>
              <a:gd name="adj" fmla="val 28147"/>
              <a:gd name="vf" fmla="val 1154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xmlns="" id="{F7A8DE48-70A0-4DF4-A567-997FA4E963DE}"/>
              </a:ext>
            </a:extLst>
          </p:cNvPr>
          <p:cNvSpPr/>
          <p:nvPr/>
        </p:nvSpPr>
        <p:spPr>
          <a:xfrm flipH="1">
            <a:off x="4729634" y="2459025"/>
            <a:ext cx="1480666" cy="1276436"/>
          </a:xfrm>
          <a:prstGeom prst="hexagon">
            <a:avLst>
              <a:gd name="adj" fmla="val 2814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2DFC129-5776-4C4B-A2B0-B89AF2C5B08E}"/>
              </a:ext>
            </a:extLst>
          </p:cNvPr>
          <p:cNvSpPr/>
          <p:nvPr/>
        </p:nvSpPr>
        <p:spPr>
          <a:xfrm flipH="1">
            <a:off x="5901209" y="4527992"/>
            <a:ext cx="1480666" cy="1276436"/>
          </a:xfrm>
          <a:prstGeom prst="hexagon">
            <a:avLst>
              <a:gd name="adj" fmla="val 28147"/>
              <a:gd name="vf" fmla="val 1154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BACB7E5-3597-4C76-ADC0-1DB0CF3CB901}"/>
              </a:ext>
            </a:extLst>
          </p:cNvPr>
          <p:cNvCxnSpPr>
            <a:cxnSpLocks/>
          </p:cNvCxnSpPr>
          <p:nvPr/>
        </p:nvCxnSpPr>
        <p:spPr>
          <a:xfrm flipH="1">
            <a:off x="4000502" y="3097243"/>
            <a:ext cx="733425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9AC543-515B-4A77-9D57-62E7D862D896}"/>
              </a:ext>
            </a:extLst>
          </p:cNvPr>
          <p:cNvCxnSpPr>
            <a:cxnSpLocks/>
          </p:cNvCxnSpPr>
          <p:nvPr/>
        </p:nvCxnSpPr>
        <p:spPr>
          <a:xfrm flipH="1">
            <a:off x="4000502" y="4468843"/>
            <a:ext cx="733425" cy="0"/>
          </a:xfrm>
          <a:prstGeom prst="line">
            <a:avLst/>
          </a:prstGeom>
          <a:ln w="190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FEA7097-546C-454D-86EF-0781F9931DD5}"/>
              </a:ext>
            </a:extLst>
          </p:cNvPr>
          <p:cNvCxnSpPr>
            <a:cxnSpLocks/>
          </p:cNvCxnSpPr>
          <p:nvPr/>
        </p:nvCxnSpPr>
        <p:spPr>
          <a:xfrm>
            <a:off x="7366002" y="2423010"/>
            <a:ext cx="733425" cy="0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F71861D-BBF6-402A-9761-965438A292BC}"/>
              </a:ext>
            </a:extLst>
          </p:cNvPr>
          <p:cNvCxnSpPr>
            <a:cxnSpLocks/>
          </p:cNvCxnSpPr>
          <p:nvPr/>
        </p:nvCxnSpPr>
        <p:spPr>
          <a:xfrm>
            <a:off x="7366002" y="3791235"/>
            <a:ext cx="733425" cy="0"/>
          </a:xfrm>
          <a:prstGeom prst="line">
            <a:avLst/>
          </a:prstGeom>
          <a:ln w="1905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DCFDFBB-80C2-4FEF-8F7F-AA032918B270}"/>
              </a:ext>
            </a:extLst>
          </p:cNvPr>
          <p:cNvCxnSpPr>
            <a:cxnSpLocks/>
          </p:cNvCxnSpPr>
          <p:nvPr/>
        </p:nvCxnSpPr>
        <p:spPr>
          <a:xfrm>
            <a:off x="7366002" y="5161595"/>
            <a:ext cx="733425" cy="0"/>
          </a:xfrm>
          <a:prstGeom prst="line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2B06378-67CD-456A-896F-DCA5823D4D5E}"/>
              </a:ext>
            </a:extLst>
          </p:cNvPr>
          <p:cNvCxnSpPr>
            <a:cxnSpLocks/>
          </p:cNvCxnSpPr>
          <p:nvPr/>
        </p:nvCxnSpPr>
        <p:spPr>
          <a:xfrm flipV="1">
            <a:off x="1106303" y="2571254"/>
            <a:ext cx="0" cy="786384"/>
          </a:xfrm>
          <a:prstGeom prst="line">
            <a:avLst/>
          </a:prstGeom>
          <a:ln w="69850">
            <a:solidFill>
              <a:schemeClr val="accent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xmlns="" id="{F283D299-47F5-4D59-AA1E-29F7CBCDE656}"/>
              </a:ext>
            </a:extLst>
          </p:cNvPr>
          <p:cNvSpPr txBox="1">
            <a:spLocks/>
          </p:cNvSpPr>
          <p:nvPr/>
        </p:nvSpPr>
        <p:spPr>
          <a:xfrm>
            <a:off x="1254012" y="1955963"/>
            <a:ext cx="2670908" cy="18004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/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2492F1A-540E-4C7C-9E15-DC98552DB28F}"/>
              </a:ext>
            </a:extLst>
          </p:cNvPr>
          <p:cNvCxnSpPr>
            <a:cxnSpLocks/>
          </p:cNvCxnSpPr>
          <p:nvPr/>
        </p:nvCxnSpPr>
        <p:spPr>
          <a:xfrm flipV="1">
            <a:off x="1106303" y="4290900"/>
            <a:ext cx="0" cy="786384"/>
          </a:xfrm>
          <a:prstGeom prst="line">
            <a:avLst/>
          </a:prstGeom>
          <a:ln w="698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xmlns="" id="{1F409397-D642-45C6-987A-01458EA0800E}"/>
              </a:ext>
            </a:extLst>
          </p:cNvPr>
          <p:cNvSpPr txBox="1">
            <a:spLocks/>
          </p:cNvSpPr>
          <p:nvPr/>
        </p:nvSpPr>
        <p:spPr>
          <a:xfrm>
            <a:off x="1217949" y="3876791"/>
            <a:ext cx="2670908" cy="22159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600" b="1" dirty="0" err="1" smtClean="0">
                <a:solidFill>
                  <a:srgbClr val="0070C0"/>
                </a:solidFill>
                <a:latin typeface="Roboto"/>
              </a:rPr>
              <a:t>Hướng</a:t>
            </a:r>
            <a:r>
              <a:rPr lang="en-US" sz="1600" b="1" dirty="0" smtClean="0">
                <a:solidFill>
                  <a:srgbClr val="0070C0"/>
                </a:solidFill>
                <a:latin typeface="Roboto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Roboto"/>
              </a:rPr>
              <a:t>phát</a:t>
            </a:r>
            <a:r>
              <a:rPr lang="en-US" sz="1600" b="1" dirty="0" smtClean="0">
                <a:solidFill>
                  <a:srgbClr val="0070C0"/>
                </a:solidFill>
                <a:latin typeface="Roboto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Roboto"/>
              </a:rPr>
              <a:t>triển</a:t>
            </a:r>
            <a:r>
              <a:rPr lang="en-US" sz="1600" b="1" dirty="0" smtClean="0">
                <a:solidFill>
                  <a:srgbClr val="0070C0"/>
                </a:solidFill>
                <a:latin typeface="Roboto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DBD8896-26F8-46D4-87A4-D15681B6713A}"/>
              </a:ext>
            </a:extLst>
          </p:cNvPr>
          <p:cNvCxnSpPr>
            <a:cxnSpLocks/>
          </p:cNvCxnSpPr>
          <p:nvPr/>
        </p:nvCxnSpPr>
        <p:spPr>
          <a:xfrm flipV="1">
            <a:off x="11085362" y="2029818"/>
            <a:ext cx="0" cy="786384"/>
          </a:xfrm>
          <a:prstGeom prst="line">
            <a:avLst/>
          </a:prstGeom>
          <a:ln w="69850">
            <a:solidFill>
              <a:schemeClr val="accent4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4">
            <a:extLst>
              <a:ext uri="{FF2B5EF4-FFF2-40B4-BE49-F238E27FC236}">
                <a16:creationId xmlns:a16="http://schemas.microsoft.com/office/drawing/2014/main" xmlns="" id="{14F44123-578B-4DD9-98F3-F06E482DD22A}"/>
              </a:ext>
            </a:extLst>
          </p:cNvPr>
          <p:cNvSpPr txBox="1">
            <a:spLocks/>
          </p:cNvSpPr>
          <p:nvPr/>
        </p:nvSpPr>
        <p:spPr>
          <a:xfrm>
            <a:off x="8263290" y="1880555"/>
            <a:ext cx="2670908" cy="10849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/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A601871-726A-4B68-BDDF-F2C1D43E22AD}"/>
              </a:ext>
            </a:extLst>
          </p:cNvPr>
          <p:cNvCxnSpPr>
            <a:cxnSpLocks/>
          </p:cNvCxnSpPr>
          <p:nvPr/>
        </p:nvCxnSpPr>
        <p:spPr>
          <a:xfrm flipV="1">
            <a:off x="11085362" y="3401418"/>
            <a:ext cx="0" cy="786384"/>
          </a:xfrm>
          <a:prstGeom prst="line">
            <a:avLst/>
          </a:prstGeom>
          <a:ln w="69850">
            <a:solidFill>
              <a:schemeClr val="accent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xmlns="" id="{82436C41-27D2-400B-996D-F1EA344723DD}"/>
              </a:ext>
            </a:extLst>
          </p:cNvPr>
          <p:cNvSpPr txBox="1">
            <a:spLocks/>
          </p:cNvSpPr>
          <p:nvPr/>
        </p:nvSpPr>
        <p:spPr>
          <a:xfrm>
            <a:off x="8263290" y="3459903"/>
            <a:ext cx="2670908" cy="6694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A08A5CF-CFBD-43DF-B886-3F9294563CEE}"/>
              </a:ext>
            </a:extLst>
          </p:cNvPr>
          <p:cNvCxnSpPr>
            <a:cxnSpLocks/>
          </p:cNvCxnSpPr>
          <p:nvPr/>
        </p:nvCxnSpPr>
        <p:spPr>
          <a:xfrm flipV="1">
            <a:off x="11085362" y="4773018"/>
            <a:ext cx="0" cy="786384"/>
          </a:xfrm>
          <a:prstGeom prst="line">
            <a:avLst/>
          </a:prstGeom>
          <a:ln w="6985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xmlns="" id="{CD1E5289-2731-4334-92B0-B14129DE2BB6}"/>
              </a:ext>
            </a:extLst>
          </p:cNvPr>
          <p:cNvSpPr txBox="1">
            <a:spLocks/>
          </p:cNvSpPr>
          <p:nvPr/>
        </p:nvSpPr>
        <p:spPr>
          <a:xfrm>
            <a:off x="8263290" y="4623754"/>
            <a:ext cx="2670908" cy="10849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b="1" dirty="0" smtClean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DB287BD-C43A-44EC-8638-CA515593565C}"/>
              </a:ext>
            </a:extLst>
          </p:cNvPr>
          <p:cNvSpPr txBox="1"/>
          <p:nvPr/>
        </p:nvSpPr>
        <p:spPr>
          <a:xfrm>
            <a:off x="6210300" y="1860660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4169A6A-795A-4272-ABB4-3A2CB6F566B7}"/>
              </a:ext>
            </a:extLst>
          </p:cNvPr>
          <p:cNvSpPr txBox="1"/>
          <p:nvPr/>
        </p:nvSpPr>
        <p:spPr>
          <a:xfrm>
            <a:off x="6210300" y="3236369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630EB80-7561-47BA-994B-93232B865DBC}"/>
              </a:ext>
            </a:extLst>
          </p:cNvPr>
          <p:cNvSpPr txBox="1"/>
          <p:nvPr/>
        </p:nvSpPr>
        <p:spPr>
          <a:xfrm>
            <a:off x="6210299" y="4604619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D8D1986-FDEB-4426-9CF6-957B9A6A0842}"/>
              </a:ext>
            </a:extLst>
          </p:cNvPr>
          <p:cNvSpPr txBox="1"/>
          <p:nvPr/>
        </p:nvSpPr>
        <p:spPr>
          <a:xfrm>
            <a:off x="5416444" y="2535685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5F70EF-F255-4126-A3AA-2B398EA3EC0E}"/>
              </a:ext>
            </a:extLst>
          </p:cNvPr>
          <p:cNvSpPr txBox="1"/>
          <p:nvPr/>
        </p:nvSpPr>
        <p:spPr>
          <a:xfrm>
            <a:off x="5416443" y="3891577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FC43FB-4124-41DC-BB4F-4D4FC6A5FBD1}"/>
              </a:ext>
            </a:extLst>
          </p:cNvPr>
          <p:cNvSpPr txBox="1"/>
          <p:nvPr/>
        </p:nvSpPr>
        <p:spPr>
          <a:xfrm>
            <a:off x="5416443" y="5272554"/>
            <a:ext cx="484765" cy="4422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06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xmlns="" id="{51B8FE69-14AC-48EE-B571-2AED91AB32EB}"/>
              </a:ext>
            </a:extLst>
          </p:cNvPr>
          <p:cNvSpPr/>
          <p:nvPr/>
        </p:nvSpPr>
        <p:spPr>
          <a:xfrm>
            <a:off x="8203331" y="5636352"/>
            <a:ext cx="2790825" cy="581026"/>
          </a:xfrm>
          <a:prstGeom prst="flowChartProces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: Shape 33">
            <a:extLst>
              <a:ext uri="{FF2B5EF4-FFF2-40B4-BE49-F238E27FC236}">
                <a16:creationId xmlns:a16="http://schemas.microsoft.com/office/drawing/2014/main" xmlns="" id="{E8B5CE51-6FA3-49C7-817B-19EBE85A7D3D}"/>
              </a:ext>
            </a:extLst>
          </p:cNvPr>
          <p:cNvSpPr/>
          <p:nvPr/>
        </p:nvSpPr>
        <p:spPr>
          <a:xfrm flipH="1">
            <a:off x="8724804" y="6138791"/>
            <a:ext cx="1983853" cy="268092"/>
          </a:xfrm>
          <a:custGeom>
            <a:avLst/>
            <a:gdLst>
              <a:gd name="connsiteX0" fmla="*/ 0 w 484217"/>
              <a:gd name="connsiteY0" fmla="*/ 17746 h 35492"/>
              <a:gd name="connsiteX1" fmla="*/ 484217 w 484217"/>
              <a:gd name="connsiteY1" fmla="*/ 17746 h 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217" h="35492">
                <a:moveTo>
                  <a:pt x="0" y="17746"/>
                </a:moveTo>
                <a:lnTo>
                  <a:pt x="484217" y="17746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2703" tIns="5640" rIns="242703" bIns="5641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grpSp>
        <p:nvGrpSpPr>
          <p:cNvPr id="52" name="Group 51"/>
          <p:cNvGrpSpPr/>
          <p:nvPr/>
        </p:nvGrpSpPr>
        <p:grpSpPr>
          <a:xfrm>
            <a:off x="129155" y="6304411"/>
            <a:ext cx="2249714" cy="420914"/>
            <a:chOff x="9942286" y="493486"/>
            <a:chExt cx="2249714" cy="420914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9155" y="6315109"/>
            <a:ext cx="2249714" cy="420914"/>
            <a:chOff x="9942286" y="493486"/>
            <a:chExt cx="2249714" cy="420914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xmlns="" id="{51B8FE69-14AC-48EE-B571-2AED91AB32EB}"/>
              </a:ext>
            </a:extLst>
          </p:cNvPr>
          <p:cNvSpPr/>
          <p:nvPr/>
        </p:nvSpPr>
        <p:spPr>
          <a:xfrm>
            <a:off x="1157990" y="1638081"/>
            <a:ext cx="2790825" cy="581026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</a:p>
        </p:txBody>
      </p:sp>
    </p:spTree>
    <p:extLst>
      <p:ext uri="{BB962C8B-B14F-4D97-AF65-F5344CB8AC3E}">
        <p14:creationId xmlns:p14="http://schemas.microsoft.com/office/powerpoint/2010/main" val="748096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9" grpId="0" animBg="1"/>
      <p:bldP spid="20" grpId="0"/>
      <p:bldP spid="22" grpId="0"/>
      <p:bldP spid="28" grpId="0"/>
      <p:bldP spid="30" grpId="0"/>
      <p:bldP spid="32" grpId="0"/>
      <p:bldP spid="49" grpId="0" animBg="1"/>
      <p:bldP spid="5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E6B87A"/>
            </a:gs>
            <a:gs pos="0">
              <a:srgbClr val="F5E9D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2792" y="6106332"/>
            <a:ext cx="2596966" cy="420914"/>
            <a:chOff x="9942286" y="493486"/>
            <a:chExt cx="2249714" cy="420914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sp>
        <p:nvSpPr>
          <p:cNvPr id="12" name="Rectangle 11"/>
          <p:cNvSpPr/>
          <p:nvPr/>
        </p:nvSpPr>
        <p:spPr>
          <a:xfrm>
            <a:off x="2005881" y="1521994"/>
            <a:ext cx="888826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cap="none" spc="0" noProof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Roboto"/>
              </a:rPr>
              <a:t>Trân trọng cảm ơn quý thầy cô và các bạn đã theo dõi!</a:t>
            </a:r>
            <a:endParaRPr lang="en-US" sz="6000" b="1" i="1" cap="none" spc="0" noProof="1">
              <a:ln w="0"/>
              <a:effectLst>
                <a:reflection blurRad="6350" stA="53000" endA="300" endPos="35500" dir="5400000" sy="-90000" algn="bl" rotWithShape="0"/>
              </a:effectLst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96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DD904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sp>
        <p:nvSpPr>
          <p:cNvPr id="7" name="Block Arc 6">
            <a:extLst>
              <a:ext uri="{FF2B5EF4-FFF2-40B4-BE49-F238E27FC236}">
                <a16:creationId xmlns:a16="http://schemas.microsoft.com/office/drawing/2014/main" xmlns="" id="{F4D2E32B-A37A-4C74-AC79-6885EDBFD437}"/>
              </a:ext>
            </a:extLst>
          </p:cNvPr>
          <p:cNvSpPr/>
          <p:nvPr/>
        </p:nvSpPr>
        <p:spPr>
          <a:xfrm>
            <a:off x="-4087304" y="88045"/>
            <a:ext cx="8194965" cy="6612195"/>
          </a:xfrm>
          <a:prstGeom prst="blockArc">
            <a:avLst>
              <a:gd name="adj1" fmla="val 18968622"/>
              <a:gd name="adj2" fmla="val 2338903"/>
              <a:gd name="adj3" fmla="val 0"/>
            </a:avLst>
          </a:prstGeom>
          <a:noFill/>
          <a:ln w="60325" cap="rnd" cmpd="sng" algn="ctr">
            <a:solidFill>
              <a:srgbClr val="262626">
                <a:lumMod val="50000"/>
                <a:lumOff val="5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3ECBA745-C58A-455F-A235-A865236BE392}"/>
              </a:ext>
            </a:extLst>
          </p:cNvPr>
          <p:cNvCxnSpPr>
            <a:cxnSpLocks/>
          </p:cNvCxnSpPr>
          <p:nvPr/>
        </p:nvCxnSpPr>
        <p:spPr>
          <a:xfrm flipH="1">
            <a:off x="3855734" y="858836"/>
            <a:ext cx="2420665" cy="2"/>
          </a:xfrm>
          <a:prstGeom prst="line">
            <a:avLst/>
          </a:prstGeom>
          <a:noFill/>
          <a:ln w="28575" cap="rnd" cmpd="sng" algn="ctr">
            <a:solidFill>
              <a:srgbClr val="262626">
                <a:lumMod val="25000"/>
                <a:lumOff val="75000"/>
              </a:srgbClr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64265E9-A0BC-4839-913C-6C8EED500291}"/>
              </a:ext>
            </a:extLst>
          </p:cNvPr>
          <p:cNvCxnSpPr>
            <a:cxnSpLocks/>
          </p:cNvCxnSpPr>
          <p:nvPr/>
        </p:nvCxnSpPr>
        <p:spPr>
          <a:xfrm flipH="1">
            <a:off x="4451441" y="1956917"/>
            <a:ext cx="2420665" cy="2"/>
          </a:xfrm>
          <a:prstGeom prst="line">
            <a:avLst/>
          </a:prstGeom>
          <a:noFill/>
          <a:ln w="28575" cap="rnd" cmpd="sng" algn="ctr">
            <a:solidFill>
              <a:srgbClr val="262626">
                <a:lumMod val="25000"/>
                <a:lumOff val="75000"/>
              </a:srgbClr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7F6E2103-E8BB-4697-B5C6-C9933CB7A4D2}"/>
              </a:ext>
            </a:extLst>
          </p:cNvPr>
          <p:cNvCxnSpPr>
            <a:cxnSpLocks/>
          </p:cNvCxnSpPr>
          <p:nvPr/>
        </p:nvCxnSpPr>
        <p:spPr>
          <a:xfrm flipH="1">
            <a:off x="4460037" y="4364213"/>
            <a:ext cx="2420665" cy="2"/>
          </a:xfrm>
          <a:prstGeom prst="line">
            <a:avLst/>
          </a:prstGeom>
          <a:noFill/>
          <a:ln w="28575" cap="rnd" cmpd="sng" algn="ctr">
            <a:solidFill>
              <a:srgbClr val="262626">
                <a:lumMod val="25000"/>
                <a:lumOff val="75000"/>
              </a:srgbClr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8E1550A-E645-4B6D-A09C-D26792903B33}"/>
              </a:ext>
            </a:extLst>
          </p:cNvPr>
          <p:cNvCxnSpPr>
            <a:cxnSpLocks/>
          </p:cNvCxnSpPr>
          <p:nvPr/>
        </p:nvCxnSpPr>
        <p:spPr>
          <a:xfrm flipH="1" flipV="1">
            <a:off x="4915777" y="3180591"/>
            <a:ext cx="2396107" cy="3"/>
          </a:xfrm>
          <a:prstGeom prst="line">
            <a:avLst/>
          </a:prstGeom>
          <a:noFill/>
          <a:ln w="28575" cap="rnd" cmpd="sng" algn="ctr">
            <a:solidFill>
              <a:srgbClr val="262626">
                <a:lumMod val="25000"/>
                <a:lumOff val="75000"/>
              </a:srgbClr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EE156AEE-CD8D-4E5E-85E3-A1D1A41858E2}"/>
              </a:ext>
            </a:extLst>
          </p:cNvPr>
          <p:cNvGrpSpPr/>
          <p:nvPr/>
        </p:nvGrpSpPr>
        <p:grpSpPr>
          <a:xfrm>
            <a:off x="2066432" y="304953"/>
            <a:ext cx="850053" cy="854979"/>
            <a:chOff x="7291047" y="619125"/>
            <a:chExt cx="645078" cy="6450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394381AA-1413-481B-851C-36C9850309DF}"/>
                </a:ext>
              </a:extLst>
            </p:cNvPr>
            <p:cNvSpPr/>
            <p:nvPr/>
          </p:nvSpPr>
          <p:spPr>
            <a:xfrm>
              <a:off x="7291047" y="619125"/>
              <a:ext cx="645078" cy="64507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A1D8DEE3-A710-4432-9032-A1385C58B909}"/>
                </a:ext>
              </a:extLst>
            </p:cNvPr>
            <p:cNvSpPr/>
            <p:nvPr/>
          </p:nvSpPr>
          <p:spPr>
            <a:xfrm>
              <a:off x="7358734" y="686812"/>
              <a:ext cx="509702" cy="50970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01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1F1A665D-10F7-46FB-BC26-E7E6B7BC883F}"/>
              </a:ext>
            </a:extLst>
          </p:cNvPr>
          <p:cNvGrpSpPr/>
          <p:nvPr/>
        </p:nvGrpSpPr>
        <p:grpSpPr>
          <a:xfrm>
            <a:off x="2072742" y="5200865"/>
            <a:ext cx="850053" cy="854979"/>
            <a:chOff x="7291047" y="5593797"/>
            <a:chExt cx="645078" cy="6450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B8255AB7-4C16-46E8-89BB-FD973A4081DB}"/>
                </a:ext>
              </a:extLst>
            </p:cNvPr>
            <p:cNvSpPr/>
            <p:nvPr/>
          </p:nvSpPr>
          <p:spPr>
            <a:xfrm>
              <a:off x="7291047" y="5593797"/>
              <a:ext cx="645078" cy="64507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3BA23A82-FB9C-4470-BDF4-4C3E0CA7D2F5}"/>
                </a:ext>
              </a:extLst>
            </p:cNvPr>
            <p:cNvSpPr/>
            <p:nvPr/>
          </p:nvSpPr>
          <p:spPr>
            <a:xfrm>
              <a:off x="7358735" y="5661485"/>
              <a:ext cx="509702" cy="50970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05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082B4A1-BA3E-4399-99D5-39B749DBA3A3}"/>
              </a:ext>
            </a:extLst>
          </p:cNvPr>
          <p:cNvGrpSpPr/>
          <p:nvPr/>
        </p:nvGrpSpPr>
        <p:grpSpPr>
          <a:xfrm>
            <a:off x="3329963" y="4016557"/>
            <a:ext cx="850053" cy="854979"/>
            <a:chOff x="7936999" y="4350129"/>
            <a:chExt cx="645078" cy="64507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FC672651-762C-4BBB-8BC2-F28932F196C5}"/>
                </a:ext>
              </a:extLst>
            </p:cNvPr>
            <p:cNvSpPr/>
            <p:nvPr/>
          </p:nvSpPr>
          <p:spPr>
            <a:xfrm>
              <a:off x="7936999" y="4350129"/>
              <a:ext cx="645078" cy="645078"/>
            </a:xfrm>
            <a:prstGeom prst="ellipse">
              <a:avLst/>
            </a:prstGeom>
            <a:solidFill>
              <a:srgbClr val="2D2D2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 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0F0AF6F2-54E8-4BC6-84C1-1F0329A4F54F}"/>
                </a:ext>
              </a:extLst>
            </p:cNvPr>
            <p:cNvSpPr/>
            <p:nvPr/>
          </p:nvSpPr>
          <p:spPr>
            <a:xfrm>
              <a:off x="8004687" y="4417817"/>
              <a:ext cx="509702" cy="509702"/>
            </a:xfrm>
            <a:prstGeom prst="ellipse">
              <a:avLst/>
            </a:prstGeom>
            <a:solidFill>
              <a:srgbClr val="2D2D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04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55FDACC8-78D3-4BBF-83D5-4A37F64D7FBC}"/>
              </a:ext>
            </a:extLst>
          </p:cNvPr>
          <p:cNvGrpSpPr/>
          <p:nvPr/>
        </p:nvGrpSpPr>
        <p:grpSpPr>
          <a:xfrm>
            <a:off x="3143548" y="1515139"/>
            <a:ext cx="850053" cy="854979"/>
            <a:chOff x="7936999" y="1862793"/>
            <a:chExt cx="645078" cy="64507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E9634EDC-6922-43BD-BFBC-2F2FC03A334B}"/>
                </a:ext>
              </a:extLst>
            </p:cNvPr>
            <p:cNvSpPr/>
            <p:nvPr/>
          </p:nvSpPr>
          <p:spPr>
            <a:xfrm>
              <a:off x="7936999" y="1862793"/>
              <a:ext cx="645078" cy="645078"/>
            </a:xfrm>
            <a:prstGeom prst="ellipse">
              <a:avLst/>
            </a:prstGeom>
            <a:solidFill>
              <a:srgbClr val="2D2D2D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 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90417033-AB4D-4D14-9FC6-9C33A148DCA6}"/>
                </a:ext>
              </a:extLst>
            </p:cNvPr>
            <p:cNvSpPr/>
            <p:nvPr/>
          </p:nvSpPr>
          <p:spPr>
            <a:xfrm>
              <a:off x="8004687" y="1930481"/>
              <a:ext cx="509702" cy="509702"/>
            </a:xfrm>
            <a:prstGeom prst="ellipse">
              <a:avLst/>
            </a:prstGeom>
            <a:solidFill>
              <a:srgbClr val="2D2D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02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A61CF148-6084-4558-85FE-EE44ADDD9AD3}"/>
              </a:ext>
            </a:extLst>
          </p:cNvPr>
          <p:cNvGrpSpPr/>
          <p:nvPr/>
        </p:nvGrpSpPr>
        <p:grpSpPr>
          <a:xfrm>
            <a:off x="3543069" y="2707348"/>
            <a:ext cx="850053" cy="854979"/>
            <a:chOff x="8163502" y="3106461"/>
            <a:chExt cx="645078" cy="64507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3C391818-B655-4F58-AB14-484BBA5E9172}"/>
                </a:ext>
              </a:extLst>
            </p:cNvPr>
            <p:cNvSpPr/>
            <p:nvPr/>
          </p:nvSpPr>
          <p:spPr>
            <a:xfrm>
              <a:off x="8163502" y="3106461"/>
              <a:ext cx="645078" cy="64507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 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6F989243-EA1C-465E-8B13-3A8559568DB1}"/>
                </a:ext>
              </a:extLst>
            </p:cNvPr>
            <p:cNvSpPr/>
            <p:nvPr/>
          </p:nvSpPr>
          <p:spPr>
            <a:xfrm>
              <a:off x="8231189" y="3181236"/>
              <a:ext cx="509702" cy="50970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03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726FF882-0F5C-4C1D-976C-2CE80C88AE71}"/>
              </a:ext>
            </a:extLst>
          </p:cNvPr>
          <p:cNvCxnSpPr>
            <a:cxnSpLocks/>
          </p:cNvCxnSpPr>
          <p:nvPr/>
        </p:nvCxnSpPr>
        <p:spPr>
          <a:xfrm flipH="1">
            <a:off x="3815032" y="5673424"/>
            <a:ext cx="2420665" cy="2"/>
          </a:xfrm>
          <a:prstGeom prst="line">
            <a:avLst/>
          </a:prstGeom>
          <a:noFill/>
          <a:ln w="28575" cap="rnd" cmpd="sng" algn="ctr">
            <a:solidFill>
              <a:srgbClr val="262626">
                <a:lumMod val="25000"/>
                <a:lumOff val="75000"/>
              </a:srgbClr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sp>
        <p:nvSpPr>
          <p:cNvPr id="103" name="Oval 102"/>
          <p:cNvSpPr/>
          <p:nvPr/>
        </p:nvSpPr>
        <p:spPr>
          <a:xfrm>
            <a:off x="86152" y="2041952"/>
            <a:ext cx="2920449" cy="2762757"/>
          </a:xfrm>
          <a:prstGeom prst="ellipse">
            <a:avLst/>
          </a:prstGeom>
          <a:pattFill prst="smGrid">
            <a:fgClr>
              <a:schemeClr val="bg1">
                <a:lumMod val="95000"/>
              </a:schemeClr>
            </a:fgClr>
            <a:bgClr>
              <a:srgbClr val="DDE1E2"/>
            </a:bgClr>
          </a:pattFill>
          <a:ln>
            <a:noFill/>
          </a:ln>
          <a:effectLst>
            <a:innerShdw blurRad="9525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330744" y="2289608"/>
            <a:ext cx="2431263" cy="2299984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508000" dist="762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403099" y="2360232"/>
            <a:ext cx="2281951" cy="2158735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/>
          <p:cNvSpPr txBox="1"/>
          <p:nvPr/>
        </p:nvSpPr>
        <p:spPr>
          <a:xfrm>
            <a:off x="598548" y="3113839"/>
            <a:ext cx="194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noProof="1" smtClean="0">
                <a:latin typeface="Roboto"/>
                <a:ea typeface="Open Sans Condensed Light" panose="020B0306030504020204" pitchFamily="34" charset="0"/>
                <a:cs typeface="Times New Roman" panose="02020603050405020304" pitchFamily="18" charset="0"/>
              </a:rPr>
              <a:t>Nội dung trình bày </a:t>
            </a:r>
          </a:p>
        </p:txBody>
      </p:sp>
      <p:pic>
        <p:nvPicPr>
          <p:cNvPr id="107" name="Graphic 91" descr="Teach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0608" y="2475698"/>
            <a:ext cx="773054" cy="773054"/>
          </a:xfrm>
          <a:prstGeom prst="rect">
            <a:avLst/>
          </a:prstGeom>
          <a:noFill/>
        </p:spPr>
      </p:pic>
      <p:sp>
        <p:nvSpPr>
          <p:cNvPr id="109" name="Rectangle: Rounded Corners 20"/>
          <p:cNvSpPr/>
          <p:nvPr/>
        </p:nvSpPr>
        <p:spPr>
          <a:xfrm>
            <a:off x="7501561" y="1640179"/>
            <a:ext cx="3691885" cy="803545"/>
          </a:xfrm>
          <a:prstGeom prst="roundRect">
            <a:avLst>
              <a:gd name="adj" fmla="val 50000"/>
            </a:avLst>
          </a:prstGeom>
          <a:pattFill prst="pct5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: Rounded Corners 21"/>
          <p:cNvSpPr/>
          <p:nvPr/>
        </p:nvSpPr>
        <p:spPr>
          <a:xfrm>
            <a:off x="7915712" y="2733064"/>
            <a:ext cx="3691885" cy="80354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: Rounded Corners 22"/>
          <p:cNvSpPr/>
          <p:nvPr/>
        </p:nvSpPr>
        <p:spPr>
          <a:xfrm>
            <a:off x="7501561" y="3861526"/>
            <a:ext cx="3691885" cy="803545"/>
          </a:xfrm>
          <a:prstGeom prst="roundRect">
            <a:avLst>
              <a:gd name="adj" fmla="val 50000"/>
            </a:avLst>
          </a:prstGeom>
          <a:pattFill prst="pct5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23"/>
          <p:cNvSpPr/>
          <p:nvPr/>
        </p:nvSpPr>
        <p:spPr>
          <a:xfrm>
            <a:off x="6834143" y="5121535"/>
            <a:ext cx="3691885" cy="80354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42344" y="1720889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PHÂN TÍCH YÊU CẦU KHÁCH HÀNG</a:t>
            </a:r>
            <a:endParaRPr lang="en-IN" sz="2000" dirty="0">
              <a:solidFill>
                <a:prstClr val="white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444110" y="2959897"/>
            <a:ext cx="29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THIẾT KẾ HỆ THỐNG</a:t>
            </a:r>
            <a:endParaRPr lang="en-IN" sz="2000" dirty="0">
              <a:solidFill>
                <a:prstClr val="white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65062" y="4063243"/>
            <a:ext cx="356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CÁC CHỨC NĂNG CHÍNH</a:t>
            </a:r>
            <a:endParaRPr lang="en-IN" sz="2000" dirty="0">
              <a:solidFill>
                <a:prstClr val="white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33694" y="5170969"/>
            <a:ext cx="2892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KẾT LUẬN VÀ HƯỚNG PHÁT TRIỂN</a:t>
            </a:r>
            <a:endParaRPr lang="en-IN" sz="2000" dirty="0">
              <a:solidFill>
                <a:prstClr val="white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: Rounded Corners 19"/>
          <p:cNvSpPr/>
          <p:nvPr/>
        </p:nvSpPr>
        <p:spPr>
          <a:xfrm>
            <a:off x="6834144" y="415466"/>
            <a:ext cx="3691885" cy="80354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65062" y="626321"/>
            <a:ext cx="261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ĐẶT VẤN ĐỀ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3" grpId="0" animBg="1"/>
      <p:bldP spid="104" grpId="0" animBg="1"/>
      <p:bldP spid="105" grpId="0" animBg="1"/>
      <p:bldP spid="106" grpId="0"/>
      <p:bldP spid="109" grpId="0" animBg="1"/>
      <p:bldP spid="110" grpId="0" animBg="1"/>
      <p:bldP spid="111" grpId="0" animBg="1"/>
      <p:bldP spid="112" grpId="0" animBg="1"/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826" y="6291083"/>
            <a:ext cx="2249714" cy="420914"/>
            <a:chOff x="9942286" y="493486"/>
            <a:chExt cx="2249714" cy="420914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326981" y="302786"/>
            <a:ext cx="793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vi-V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7E3D680-BCA3-4866-89DD-7366F3CFFD29}"/>
              </a:ext>
            </a:extLst>
          </p:cNvPr>
          <p:cNvSpPr/>
          <p:nvPr/>
        </p:nvSpPr>
        <p:spPr>
          <a:xfrm>
            <a:off x="1955683" y="2629505"/>
            <a:ext cx="2102666" cy="210266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CB7CA6-CB85-47F9-B0FB-BFF504B36523}"/>
              </a:ext>
            </a:extLst>
          </p:cNvPr>
          <p:cNvSpPr txBox="1"/>
          <p:nvPr/>
        </p:nvSpPr>
        <p:spPr>
          <a:xfrm>
            <a:off x="1976089" y="4972631"/>
            <a:ext cx="2049938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mức tăng trưởng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4B1AD8E-3F52-471F-9AEA-6B063BE6A9A7}"/>
              </a:ext>
            </a:extLst>
          </p:cNvPr>
          <p:cNvSpPr/>
          <p:nvPr/>
        </p:nvSpPr>
        <p:spPr>
          <a:xfrm>
            <a:off x="8434145" y="2540297"/>
            <a:ext cx="2102666" cy="210266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1E4AE7-001A-4E87-A4FC-059979D8EDC6}"/>
              </a:ext>
            </a:extLst>
          </p:cNvPr>
          <p:cNvSpPr txBox="1"/>
          <p:nvPr/>
        </p:nvSpPr>
        <p:spPr>
          <a:xfrm>
            <a:off x="8599532" y="4972631"/>
            <a:ext cx="1771889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 thời, lạc hậu, thời đại công nghệ 4,0.</a:t>
            </a:r>
            <a:endParaRPr lang="en-US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8361BD1-570E-4D60-AE4B-0C4E1BD7D6DE}"/>
              </a:ext>
            </a:extLst>
          </p:cNvPr>
          <p:cNvSpPr/>
          <p:nvPr/>
        </p:nvSpPr>
        <p:spPr>
          <a:xfrm>
            <a:off x="5038814" y="2629505"/>
            <a:ext cx="2102666" cy="2102664"/>
          </a:xfrm>
          <a:prstGeom prst="ellipse">
            <a:avLst/>
          </a:pr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E112AC-B376-436C-A1F6-2615B4F301ED}"/>
              </a:ext>
            </a:extLst>
          </p:cNvPr>
          <p:cNvSpPr txBox="1"/>
          <p:nvPr/>
        </p:nvSpPr>
        <p:spPr>
          <a:xfrm>
            <a:off x="5360618" y="4978906"/>
            <a:ext cx="1459058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80-90% </a:t>
            </a:r>
            <a:r>
              <a:rPr lang="en-US" sz="2400" b="1" noProof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dân số </a:t>
            </a:r>
            <a:endParaRPr lang="en-US" sz="2400" b="1" noProof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Pentagon 44">
            <a:extLst>
              <a:ext uri="{FF2B5EF4-FFF2-40B4-BE49-F238E27FC236}">
                <a16:creationId xmlns:a16="http://schemas.microsoft.com/office/drawing/2014/main" xmlns="" id="{2F96371D-CB52-4C43-A3EF-42D9DD89D0D4}"/>
              </a:ext>
            </a:extLst>
          </p:cNvPr>
          <p:cNvSpPr/>
          <p:nvPr/>
        </p:nvSpPr>
        <p:spPr>
          <a:xfrm>
            <a:off x="2486955" y="3309926"/>
            <a:ext cx="1028206" cy="84697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85"/>
          <p:cNvSpPr>
            <a:spLocks noEditPoints="1"/>
          </p:cNvSpPr>
          <p:nvPr/>
        </p:nvSpPr>
        <p:spPr bwMode="auto">
          <a:xfrm>
            <a:off x="2733712" y="3490763"/>
            <a:ext cx="534692" cy="485300"/>
          </a:xfrm>
          <a:custGeom>
            <a:avLst/>
            <a:gdLst/>
            <a:ahLst/>
            <a:cxnLst>
              <a:cxn ang="0">
                <a:pos x="236" y="184"/>
              </a:cxn>
              <a:cxn ang="0">
                <a:pos x="176" y="184"/>
              </a:cxn>
              <a:cxn ang="0">
                <a:pos x="160" y="184"/>
              </a:cxn>
              <a:cxn ang="0">
                <a:pos x="160" y="204"/>
              </a:cxn>
              <a:cxn ang="0">
                <a:pos x="176" y="220"/>
              </a:cxn>
              <a:cxn ang="0">
                <a:pos x="176" y="224"/>
              </a:cxn>
              <a:cxn ang="0">
                <a:pos x="72" y="224"/>
              </a:cxn>
              <a:cxn ang="0">
                <a:pos x="72" y="220"/>
              </a:cxn>
              <a:cxn ang="0">
                <a:pos x="88" y="204"/>
              </a:cxn>
              <a:cxn ang="0">
                <a:pos x="88" y="184"/>
              </a:cxn>
              <a:cxn ang="0">
                <a:pos x="72" y="184"/>
              </a:cxn>
              <a:cxn ang="0">
                <a:pos x="12" y="184"/>
              </a:cxn>
              <a:cxn ang="0">
                <a:pos x="0" y="172"/>
              </a:cxn>
              <a:cxn ang="0">
                <a:pos x="0" y="12"/>
              </a:cxn>
              <a:cxn ang="0">
                <a:pos x="12" y="0"/>
              </a:cxn>
              <a:cxn ang="0">
                <a:pos x="236" y="0"/>
              </a:cxn>
              <a:cxn ang="0">
                <a:pos x="248" y="12"/>
              </a:cxn>
              <a:cxn ang="0">
                <a:pos x="248" y="172"/>
              </a:cxn>
              <a:cxn ang="0">
                <a:pos x="236" y="184"/>
              </a:cxn>
              <a:cxn ang="0">
                <a:pos x="232" y="16"/>
              </a:cxn>
              <a:cxn ang="0">
                <a:pos x="16" y="16"/>
              </a:cxn>
              <a:cxn ang="0">
                <a:pos x="16" y="152"/>
              </a:cxn>
              <a:cxn ang="0">
                <a:pos x="232" y="152"/>
              </a:cxn>
              <a:cxn ang="0">
                <a:pos x="232" y="16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5">
            <a:extLst>
              <a:ext uri="{FF2B5EF4-FFF2-40B4-BE49-F238E27FC236}">
                <a16:creationId xmlns:a16="http://schemas.microsoft.com/office/drawing/2014/main" xmlns="" id="{FC704F00-6A57-4EA8-9BB2-926879EE00A6}"/>
              </a:ext>
            </a:extLst>
          </p:cNvPr>
          <p:cNvSpPr>
            <a:spLocks noEditPoints="1"/>
          </p:cNvSpPr>
          <p:nvPr/>
        </p:nvSpPr>
        <p:spPr bwMode="auto">
          <a:xfrm>
            <a:off x="5794937" y="3402428"/>
            <a:ext cx="594443" cy="55681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28" name="Multiply 27"/>
          <p:cNvSpPr/>
          <p:nvPr/>
        </p:nvSpPr>
        <p:spPr>
          <a:xfrm>
            <a:off x="8143375" y="2357681"/>
            <a:ext cx="2684206" cy="2467896"/>
          </a:xfrm>
          <a:prstGeom prst="mathMultiply">
            <a:avLst/>
          </a:prstGeom>
          <a:solidFill>
            <a:srgbClr val="FF0000">
              <a:alpha val="5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4" name="Graphic 78" descr="Comp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1335" y="3078252"/>
            <a:ext cx="1088285" cy="1026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347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DD904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6823144" y="1788979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PHÂN TÍCH YÊU CẦU KHÁCH HÀNG</a:t>
            </a:r>
            <a:r>
              <a:rPr lang="en-IN" sz="2000" dirty="0" smtClean="0">
                <a:solidFill>
                  <a:prstClr val="white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.</a:t>
            </a:r>
            <a:endParaRPr lang="en-IN" sz="2000" dirty="0">
              <a:solidFill>
                <a:prstClr val="white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87888" y="5231324"/>
            <a:ext cx="2892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prstClr val="white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KẾT LUẬN VÀ HƯỚNG PHÁT TRIỂN.</a:t>
            </a:r>
            <a:endParaRPr lang="en-IN" sz="2000" dirty="0">
              <a:solidFill>
                <a:prstClr val="white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65062" y="626321"/>
            <a:ext cx="261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rial" panose="020B0604020202020204" pitchFamily="34" charset="0"/>
                <a:ea typeface="Open Sans Condensed Light" panose="020B0306030504020204" pitchFamily="34" charset="0"/>
                <a:cs typeface="Arial" panose="020B0604020202020204" pitchFamily="34" charset="0"/>
              </a:rPr>
              <a:t>ĐẶT VẤN ĐỀ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ea typeface="Open Sans Condensed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351"/>
          <p:cNvSpPr/>
          <p:nvPr/>
        </p:nvSpPr>
        <p:spPr>
          <a:xfrm>
            <a:off x="513706" y="3420638"/>
            <a:ext cx="3311319" cy="23886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B42634C-AF3C-426C-BDC2-84D3BB70E5F0}"/>
              </a:ext>
            </a:extLst>
          </p:cNvPr>
          <p:cNvGrpSpPr/>
          <p:nvPr/>
        </p:nvGrpSpPr>
        <p:grpSpPr>
          <a:xfrm>
            <a:off x="4693563" y="1553191"/>
            <a:ext cx="234660" cy="4485277"/>
            <a:chOff x="5064337" y="2662023"/>
            <a:chExt cx="142876" cy="2947989"/>
          </a:xfrm>
        </p:grpSpPr>
        <p:sp>
          <p:nvSpPr>
            <p:cNvPr id="50" name="Freeform: Shape 12">
              <a:extLst>
                <a:ext uri="{FF2B5EF4-FFF2-40B4-BE49-F238E27FC236}">
                  <a16:creationId xmlns:a16="http://schemas.microsoft.com/office/drawing/2014/main" xmlns="" id="{8EDA94FA-FDA8-461C-B299-1575BA3B1A69}"/>
                </a:ext>
              </a:extLst>
            </p:cNvPr>
            <p:cNvSpPr/>
            <p:nvPr userDrawn="1"/>
          </p:nvSpPr>
          <p:spPr>
            <a:xfrm rot="5400000" flipH="1">
              <a:off x="4529263" y="3401401"/>
              <a:ext cx="1213024" cy="66675"/>
            </a:xfrm>
            <a:custGeom>
              <a:avLst/>
              <a:gdLst>
                <a:gd name="connsiteX0" fmla="*/ 0 w 484217"/>
                <a:gd name="connsiteY0" fmla="*/ 17746 h 35492"/>
                <a:gd name="connsiteX1" fmla="*/ 484217 w 484217"/>
                <a:gd name="connsiteY1" fmla="*/ 17746 h 3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217" h="35492">
                  <a:moveTo>
                    <a:pt x="0" y="17746"/>
                  </a:moveTo>
                  <a:lnTo>
                    <a:pt x="484217" y="17746"/>
                  </a:lnTo>
                </a:path>
              </a:pathLst>
            </a:custGeom>
            <a:noFill/>
            <a:ln w="317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2703" tIns="5640" rIns="242703" bIns="5641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32C684DB-6464-4180-A611-5A44491B81DC}"/>
                </a:ext>
              </a:extLst>
            </p:cNvPr>
            <p:cNvSpPr/>
            <p:nvPr userDrawn="1"/>
          </p:nvSpPr>
          <p:spPr>
            <a:xfrm>
              <a:off x="5064337" y="2662023"/>
              <a:ext cx="142876" cy="14287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Freeform: Shape 14">
              <a:extLst>
                <a:ext uri="{FF2B5EF4-FFF2-40B4-BE49-F238E27FC236}">
                  <a16:creationId xmlns:a16="http://schemas.microsoft.com/office/drawing/2014/main" xmlns="" id="{AEEF7810-6851-4E5A-B7F4-382615C538B8}"/>
                </a:ext>
              </a:extLst>
            </p:cNvPr>
            <p:cNvSpPr/>
            <p:nvPr userDrawn="1"/>
          </p:nvSpPr>
          <p:spPr>
            <a:xfrm rot="5400000" flipH="1">
              <a:off x="4529263" y="4803957"/>
              <a:ext cx="1213024" cy="66675"/>
            </a:xfrm>
            <a:custGeom>
              <a:avLst/>
              <a:gdLst>
                <a:gd name="connsiteX0" fmla="*/ 0 w 484217"/>
                <a:gd name="connsiteY0" fmla="*/ 17746 h 35492"/>
                <a:gd name="connsiteX1" fmla="*/ 484217 w 484217"/>
                <a:gd name="connsiteY1" fmla="*/ 17746 h 3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217" h="35492">
                  <a:moveTo>
                    <a:pt x="0" y="17746"/>
                  </a:moveTo>
                  <a:lnTo>
                    <a:pt x="484217" y="17746"/>
                  </a:lnTo>
                </a:path>
              </a:pathLst>
            </a:custGeom>
            <a:noFill/>
            <a:ln w="317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2703" tIns="5640" rIns="242703" bIns="5641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4F8FFA81-BEFB-4FF1-9354-5A87261B76A9}"/>
                </a:ext>
              </a:extLst>
            </p:cNvPr>
            <p:cNvSpPr/>
            <p:nvPr userDrawn="1"/>
          </p:nvSpPr>
          <p:spPr>
            <a:xfrm>
              <a:off x="5064337" y="4064579"/>
              <a:ext cx="142876" cy="14287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1ACB850-DE6D-44CE-8E9C-24112AF8642A}"/>
                </a:ext>
              </a:extLst>
            </p:cNvPr>
            <p:cNvSpPr/>
            <p:nvPr userDrawn="1"/>
          </p:nvSpPr>
          <p:spPr>
            <a:xfrm>
              <a:off x="5064337" y="5467136"/>
              <a:ext cx="142876" cy="14287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5" name="Inhaltsplatzhalter 4">
            <a:extLst>
              <a:ext uri="{FF2B5EF4-FFF2-40B4-BE49-F238E27FC236}">
                <a16:creationId xmlns:a16="http://schemas.microsoft.com/office/drawing/2014/main" xmlns="" id="{14CD01D4-BC5F-434C-84F8-F7C8BA02525E}"/>
              </a:ext>
            </a:extLst>
          </p:cNvPr>
          <p:cNvSpPr txBox="1">
            <a:spLocks/>
          </p:cNvSpPr>
          <p:nvPr/>
        </p:nvSpPr>
        <p:spPr>
          <a:xfrm>
            <a:off x="5796762" y="2138169"/>
            <a:ext cx="6305214" cy="19236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sz="1600" b="1" noProof="0" dirty="0" smtClean="0">
                <a:solidFill>
                  <a:schemeClr val="tx1"/>
                </a:solidFill>
                <a:latin typeface="Roboto"/>
              </a:rPr>
              <a:t>YÊU CẦU CỦA KHÁCH HÀNG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Giao diện thân thiện, có tính thẩm mỹ cao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Dễ dàng đăng nhập và đăng ký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sz="16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</a:rPr>
              <a:t>Tìm</a:t>
            </a:r>
            <a:r>
              <a:rPr kumimoji="0" lang="en-US" sz="1600" b="1" i="0" u="none" strike="noStrike" kern="1200" cap="none" spc="0" normalizeH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</a:rPr>
              <a:t> kiếm sản phẩm, đặt hàng đơn giản thuận tiện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Tiếp nhận thông tin và phản hồi nhanh chóng.</a:t>
            </a:r>
            <a:endParaRPr kumimoji="0" lang="en-US" sz="1600" b="1" i="0" u="none" strike="noStrike" kern="1200" cap="none" spc="0" normalizeH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xmlns="" id="{325EA141-B1E7-40A5-BAD9-857685F66A3A}"/>
              </a:ext>
            </a:extLst>
          </p:cNvPr>
          <p:cNvSpPr txBox="1">
            <a:spLocks/>
          </p:cNvSpPr>
          <p:nvPr/>
        </p:nvSpPr>
        <p:spPr>
          <a:xfrm>
            <a:off x="5796762" y="4061773"/>
            <a:ext cx="6546915" cy="23391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600" b="1" dirty="0" smtClean="0">
                <a:solidFill>
                  <a:schemeClr val="accent4"/>
                </a:solidFill>
                <a:latin typeface="Roboto"/>
              </a:rPr>
              <a:t>YÊU CẦU CỦA NGƯỜI QUẢN TRỊ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Quản lý thành viên, khách hàng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Quản lý sản phẩm, tin tức và  phản hồi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Quản lý xét duyệt đơn hàng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Thống kê thu chi, phân loại khách hàng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Dễ dàng thực hiện quảng cáo</a:t>
            </a:r>
            <a:r>
              <a:rPr lang="en-US" sz="1600" b="1" noProof="1">
                <a:solidFill>
                  <a:schemeClr val="tx1"/>
                </a:solidFill>
                <a:latin typeface="Roboto"/>
              </a:rPr>
              <a:t>.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4481581" y="1322184"/>
            <a:ext cx="7121525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095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707706" y="574045"/>
            <a:ext cx="8819535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 TÍCH YÊU CẦU KHÁCH HÀNG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xmlns="" id="{09C8F2FF-D615-460F-85C4-8B78844DE68B}"/>
              </a:ext>
            </a:extLst>
          </p:cNvPr>
          <p:cNvSpPr txBox="1">
            <a:spLocks/>
          </p:cNvSpPr>
          <p:nvPr/>
        </p:nvSpPr>
        <p:spPr>
          <a:xfrm>
            <a:off x="5796762" y="1322561"/>
            <a:ext cx="6616700" cy="8156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600" b="1" dirty="0" smtClean="0">
                <a:solidFill>
                  <a:schemeClr val="accent4"/>
                </a:solidFill>
                <a:latin typeface="Roboto"/>
              </a:rPr>
              <a:t>ĐỐI TƯỢNG SỬ DỤNG</a:t>
            </a:r>
          </a:p>
          <a:p>
            <a:pPr marR="0" lvl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noProof="1" smtClean="0">
                <a:solidFill>
                  <a:schemeClr val="tx1"/>
                </a:solidFill>
                <a:latin typeface="Roboto"/>
              </a:rPr>
              <a:t>Khách hàng online và Admin quản lý cửa hàng</a:t>
            </a:r>
          </a:p>
        </p:txBody>
      </p:sp>
    </p:spTree>
    <p:extLst>
      <p:ext uri="{BB962C8B-B14F-4D97-AF65-F5344CB8AC3E}">
        <p14:creationId xmlns:p14="http://schemas.microsoft.com/office/powerpoint/2010/main" val="17332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D3F1889-6DF3-4D64-9CDA-D074F5230B07}"/>
              </a:ext>
            </a:extLst>
          </p:cNvPr>
          <p:cNvCxnSpPr>
            <a:cxnSpLocks/>
          </p:cNvCxnSpPr>
          <p:nvPr/>
        </p:nvCxnSpPr>
        <p:spPr>
          <a:xfrm>
            <a:off x="2847492" y="4189208"/>
            <a:ext cx="7000" cy="1199444"/>
          </a:xfrm>
          <a:prstGeom prst="line">
            <a:avLst/>
          </a:prstGeom>
          <a:ln w="15875" cap="rnd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8809D076-E55C-4347-8A7E-F02C65BD49D5}"/>
              </a:ext>
            </a:extLst>
          </p:cNvPr>
          <p:cNvCxnSpPr>
            <a:cxnSpLocks/>
          </p:cNvCxnSpPr>
          <p:nvPr/>
        </p:nvCxnSpPr>
        <p:spPr>
          <a:xfrm>
            <a:off x="6989870" y="4221982"/>
            <a:ext cx="8763" cy="1514475"/>
          </a:xfrm>
          <a:prstGeom prst="line">
            <a:avLst/>
          </a:prstGeom>
          <a:ln w="15875" cap="rnd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CAE1783-66FF-46D3-89D8-89870DF31BCB}"/>
              </a:ext>
            </a:extLst>
          </p:cNvPr>
          <p:cNvCxnSpPr>
            <a:cxnSpLocks/>
          </p:cNvCxnSpPr>
          <p:nvPr/>
        </p:nvCxnSpPr>
        <p:spPr>
          <a:xfrm>
            <a:off x="843242" y="2890726"/>
            <a:ext cx="9525" cy="1231898"/>
          </a:xfrm>
          <a:prstGeom prst="line">
            <a:avLst/>
          </a:prstGeom>
          <a:ln w="15875" cap="rnd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35E98EF-DF91-4FB3-ACA8-DCDB7FC098EC}"/>
              </a:ext>
            </a:extLst>
          </p:cNvPr>
          <p:cNvCxnSpPr>
            <a:cxnSpLocks/>
          </p:cNvCxnSpPr>
          <p:nvPr/>
        </p:nvCxnSpPr>
        <p:spPr>
          <a:xfrm>
            <a:off x="4542792" y="3235786"/>
            <a:ext cx="0" cy="823263"/>
          </a:xfrm>
          <a:prstGeom prst="line">
            <a:avLst/>
          </a:prstGeom>
          <a:ln w="15875" cap="rnd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77B62BA-087F-4B3E-80E6-220F97E6A47E}"/>
              </a:ext>
            </a:extLst>
          </p:cNvPr>
          <p:cNvCxnSpPr>
            <a:cxnSpLocks/>
          </p:cNvCxnSpPr>
          <p:nvPr/>
        </p:nvCxnSpPr>
        <p:spPr>
          <a:xfrm>
            <a:off x="9887831" y="2807463"/>
            <a:ext cx="9525" cy="1233544"/>
          </a:xfrm>
          <a:prstGeom prst="line">
            <a:avLst/>
          </a:prstGeom>
          <a:ln w="15875" cap="rnd">
            <a:solidFill>
              <a:schemeClr val="tx1">
                <a:lumMod val="95000"/>
                <a:lumOff val="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448F5F8-5013-4077-BD10-8A91B359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boto"/>
              </a:rPr>
              <a:t>PROJECT</a:t>
            </a:r>
            <a:r>
              <a:rPr lang="en-US" dirty="0" smtClean="0"/>
              <a:t> TIMELINE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A92CC86-88D9-41E5-BAE6-79A6EDFD5C12}"/>
              </a:ext>
            </a:extLst>
          </p:cNvPr>
          <p:cNvCxnSpPr>
            <a:cxnSpLocks/>
          </p:cNvCxnSpPr>
          <p:nvPr/>
        </p:nvCxnSpPr>
        <p:spPr>
          <a:xfrm>
            <a:off x="859928" y="4210357"/>
            <a:ext cx="97164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3208E3E6-0D0D-4EC9-BBC3-09EB03F951E8}"/>
              </a:ext>
            </a:extLst>
          </p:cNvPr>
          <p:cNvSpPr/>
          <p:nvPr/>
        </p:nvSpPr>
        <p:spPr>
          <a:xfrm>
            <a:off x="3111982" y="5216579"/>
            <a:ext cx="2132188" cy="6138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Thiết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kế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CSDL,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làm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back end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07FE7049-076A-40E0-B436-6F668355E1CD}"/>
              </a:ext>
            </a:extLst>
          </p:cNvPr>
          <p:cNvSpPr/>
          <p:nvPr/>
        </p:nvSpPr>
        <p:spPr>
          <a:xfrm>
            <a:off x="7146307" y="5711628"/>
            <a:ext cx="2132188" cy="6138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Roboto"/>
              </a:rPr>
              <a:t>Kiểm thử font end – back end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3F6FA38-DF8F-4026-85CC-F0B7D72E60E3}"/>
              </a:ext>
            </a:extLst>
          </p:cNvPr>
          <p:cNvSpPr/>
          <p:nvPr/>
        </p:nvSpPr>
        <p:spPr>
          <a:xfrm>
            <a:off x="447955" y="4593182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C4EFB6D-210F-4EB0-8DFE-9C17BFDC5AA9}"/>
              </a:ext>
            </a:extLst>
          </p:cNvPr>
          <p:cNvSpPr/>
          <p:nvPr/>
        </p:nvSpPr>
        <p:spPr>
          <a:xfrm>
            <a:off x="447954" y="4382726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9/4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BA84E06-CE01-4704-B8E6-EDF3F17BE09E}"/>
              </a:ext>
            </a:extLst>
          </p:cNvPr>
          <p:cNvSpPr/>
          <p:nvPr/>
        </p:nvSpPr>
        <p:spPr>
          <a:xfrm>
            <a:off x="2752242" y="4059049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2DE2886-B833-4335-AD0A-C15F42B5C3B2}"/>
              </a:ext>
            </a:extLst>
          </p:cNvPr>
          <p:cNvSpPr/>
          <p:nvPr/>
        </p:nvSpPr>
        <p:spPr>
          <a:xfrm>
            <a:off x="4447542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35054A5-EE63-4D21-BC77-DEB255C032D7}"/>
              </a:ext>
            </a:extLst>
          </p:cNvPr>
          <p:cNvSpPr/>
          <p:nvPr/>
        </p:nvSpPr>
        <p:spPr>
          <a:xfrm>
            <a:off x="6081848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1E6A583-339C-4F85-9388-21405373D729}"/>
              </a:ext>
            </a:extLst>
          </p:cNvPr>
          <p:cNvSpPr/>
          <p:nvPr/>
        </p:nvSpPr>
        <p:spPr>
          <a:xfrm>
            <a:off x="7834953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FADBEB3-CC4B-426B-A62B-1C0387E2D62C}"/>
              </a:ext>
            </a:extLst>
          </p:cNvPr>
          <p:cNvSpPr/>
          <p:nvPr/>
        </p:nvSpPr>
        <p:spPr>
          <a:xfrm>
            <a:off x="9807455" y="4031482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2E65520-26EB-4239-8C4A-46E175D3B5E6}"/>
              </a:ext>
            </a:extLst>
          </p:cNvPr>
          <p:cNvSpPr/>
          <p:nvPr/>
        </p:nvSpPr>
        <p:spPr>
          <a:xfrm>
            <a:off x="9373745" y="4340288"/>
            <a:ext cx="1047222" cy="20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18/6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F5C88B3-043F-4758-8800-0687E98F8FEC}"/>
              </a:ext>
            </a:extLst>
          </p:cNvPr>
          <p:cNvSpPr/>
          <p:nvPr/>
        </p:nvSpPr>
        <p:spPr>
          <a:xfrm>
            <a:off x="1946473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6DD9557-3463-4133-960A-786515AC9860}"/>
              </a:ext>
            </a:extLst>
          </p:cNvPr>
          <p:cNvSpPr/>
          <p:nvPr/>
        </p:nvSpPr>
        <p:spPr>
          <a:xfrm>
            <a:off x="3630389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B3E14A42-DF18-4339-9FC1-D10A385CDFB9}"/>
              </a:ext>
            </a:extLst>
          </p:cNvPr>
          <p:cNvSpPr/>
          <p:nvPr/>
        </p:nvSpPr>
        <p:spPr>
          <a:xfrm>
            <a:off x="2273754" y="4966611"/>
            <a:ext cx="1039869" cy="10126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Roboto"/>
              </a:rPr>
              <a:t>Hùng</a:t>
            </a:r>
            <a:endParaRPr lang="en-US" sz="1600" dirty="0">
              <a:latin typeface="Robot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228030-D3AE-4587-85CF-5C81B478F73A}"/>
              </a:ext>
            </a:extLst>
          </p:cNvPr>
          <p:cNvSpPr/>
          <p:nvPr/>
        </p:nvSpPr>
        <p:spPr>
          <a:xfrm>
            <a:off x="5264695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78F3707-14E2-4855-93A2-4458A4BD4D16}"/>
              </a:ext>
            </a:extLst>
          </p:cNvPr>
          <p:cNvSpPr/>
          <p:nvPr/>
        </p:nvSpPr>
        <p:spPr>
          <a:xfrm>
            <a:off x="6899001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588C2E28-FE2D-4793-B719-7CE054AC20B0}"/>
              </a:ext>
            </a:extLst>
          </p:cNvPr>
          <p:cNvSpPr/>
          <p:nvPr/>
        </p:nvSpPr>
        <p:spPr>
          <a:xfrm>
            <a:off x="6353282" y="5540798"/>
            <a:ext cx="941684" cy="8820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"/>
              </a:rPr>
              <a:t>Cả</a:t>
            </a:r>
            <a:r>
              <a:rPr lang="en-US" sz="1400" dirty="0" smtClean="0">
                <a:latin typeface="Roboto"/>
              </a:rPr>
              <a:t> </a:t>
            </a:r>
            <a:r>
              <a:rPr lang="en-US" sz="1400" dirty="0" err="1" smtClean="0">
                <a:latin typeface="Roboto"/>
              </a:rPr>
              <a:t>nhóm</a:t>
            </a:r>
            <a:endParaRPr lang="en-US" sz="1600" dirty="0">
              <a:latin typeface="Robot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87A46AD-E8EA-4489-A19D-C224FF14EAB6}"/>
              </a:ext>
            </a:extLst>
          </p:cNvPr>
          <p:cNvSpPr/>
          <p:nvPr/>
        </p:nvSpPr>
        <p:spPr>
          <a:xfrm>
            <a:off x="8770904" y="4041007"/>
            <a:ext cx="190500" cy="190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257763ED-7A8D-4285-A075-66BE9F0F38B5}"/>
              </a:ext>
            </a:extLst>
          </p:cNvPr>
          <p:cNvSpPr/>
          <p:nvPr/>
        </p:nvSpPr>
        <p:spPr>
          <a:xfrm>
            <a:off x="1350084" y="2186010"/>
            <a:ext cx="2132188" cy="6138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Bắt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đầu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lên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ý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tưởng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đồ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án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826BB93-FE61-408E-8D66-79DC4A873195}"/>
              </a:ext>
            </a:extLst>
          </p:cNvPr>
          <p:cNvSpPr txBox="1"/>
          <p:nvPr/>
        </p:nvSpPr>
        <p:spPr>
          <a:xfrm>
            <a:off x="1536351" y="2308264"/>
            <a:ext cx="17596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94E9362A-3BE4-4060-A286-D2914DF2A802}"/>
              </a:ext>
            </a:extLst>
          </p:cNvPr>
          <p:cNvSpPr/>
          <p:nvPr/>
        </p:nvSpPr>
        <p:spPr>
          <a:xfrm>
            <a:off x="4691936" y="2594146"/>
            <a:ext cx="1977284" cy="6138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Thiết kế giao diện web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CC61C5DB-3581-4D1F-AE41-5C2E43E2CC40}"/>
              </a:ext>
            </a:extLst>
          </p:cNvPr>
          <p:cNvSpPr/>
          <p:nvPr/>
        </p:nvSpPr>
        <p:spPr>
          <a:xfrm>
            <a:off x="6899001" y="2186009"/>
            <a:ext cx="2759048" cy="621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Chỉnh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hoàn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thiện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đồ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án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và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bảo</a:t>
            </a:r>
            <a:r>
              <a:rPr lang="en-US" sz="1600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Roboto"/>
              </a:rPr>
              <a:t>vệ</a:t>
            </a:r>
            <a:endParaRPr lang="en-US" sz="16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7F85C97-3FD3-4DAA-A005-BE9E67C3FB54}"/>
              </a:ext>
            </a:extLst>
          </p:cNvPr>
          <p:cNvSpPr/>
          <p:nvPr/>
        </p:nvSpPr>
        <p:spPr>
          <a:xfrm>
            <a:off x="508001" y="2059340"/>
            <a:ext cx="981989" cy="86444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"/>
              </a:rPr>
              <a:t>Cả</a:t>
            </a:r>
            <a:r>
              <a:rPr lang="en-US" sz="1400" dirty="0" smtClean="0">
                <a:latin typeface="Roboto"/>
              </a:rPr>
              <a:t> </a:t>
            </a:r>
            <a:r>
              <a:rPr lang="en-US" sz="1400" dirty="0" err="1" smtClean="0">
                <a:latin typeface="Roboto"/>
              </a:rPr>
              <a:t>nhóm</a:t>
            </a:r>
            <a:endParaRPr lang="en-US" sz="1400" dirty="0">
              <a:latin typeface="Roboto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EDE943A-47A8-47B0-ABEA-71FBAA618336}"/>
              </a:ext>
            </a:extLst>
          </p:cNvPr>
          <p:cNvSpPr/>
          <p:nvPr/>
        </p:nvSpPr>
        <p:spPr>
          <a:xfrm>
            <a:off x="3924121" y="2424887"/>
            <a:ext cx="974464" cy="9221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"/>
              </a:rPr>
              <a:t>Hiếu</a:t>
            </a:r>
            <a:endParaRPr lang="en-US" sz="1400" dirty="0">
              <a:latin typeface="Roboto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8FC4D459-8A19-483B-A8F1-AD8F0B555E7E}"/>
              </a:ext>
            </a:extLst>
          </p:cNvPr>
          <p:cNvSpPr/>
          <p:nvPr/>
        </p:nvSpPr>
        <p:spPr>
          <a:xfrm>
            <a:off x="9487075" y="1949914"/>
            <a:ext cx="949945" cy="9499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"/>
              </a:rPr>
              <a:t>Cả</a:t>
            </a:r>
            <a:r>
              <a:rPr lang="en-US" sz="1400" dirty="0" smtClean="0">
                <a:latin typeface="Roboto"/>
              </a:rPr>
              <a:t> </a:t>
            </a:r>
            <a:r>
              <a:rPr lang="en-US" sz="1400" dirty="0" err="1" smtClean="0">
                <a:latin typeface="Roboto"/>
              </a:rPr>
              <a:t>nhóm</a:t>
            </a:r>
            <a:endParaRPr lang="en-US" sz="1400" dirty="0">
              <a:latin typeface="Robot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4800DCB-1C24-492A-8DF4-0169D66B3942}"/>
              </a:ext>
            </a:extLst>
          </p:cNvPr>
          <p:cNvSpPr/>
          <p:nvPr/>
        </p:nvSpPr>
        <p:spPr>
          <a:xfrm>
            <a:off x="2442679" y="3742473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19/4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E4565160-7D51-4862-882E-5BC1D6BD704B}"/>
              </a:ext>
            </a:extLst>
          </p:cNvPr>
          <p:cNvSpPr/>
          <p:nvPr/>
        </p:nvSpPr>
        <p:spPr>
          <a:xfrm>
            <a:off x="10437020" y="3587152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35300D6-40DA-43E7-9A10-EA4550C797F7}"/>
              </a:ext>
            </a:extLst>
          </p:cNvPr>
          <p:cNvSpPr/>
          <p:nvPr/>
        </p:nvSpPr>
        <p:spPr>
          <a:xfrm>
            <a:off x="10333247" y="3795281"/>
            <a:ext cx="1017170" cy="224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Tháng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4800DCB-1C24-492A-8DF4-0169D66B3942}"/>
              </a:ext>
            </a:extLst>
          </p:cNvPr>
          <p:cNvSpPr/>
          <p:nvPr/>
        </p:nvSpPr>
        <p:spPr>
          <a:xfrm>
            <a:off x="4137979" y="4325501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25/4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04800DCB-1C24-492A-8DF4-0169D66B3942}"/>
              </a:ext>
            </a:extLst>
          </p:cNvPr>
          <p:cNvSpPr/>
          <p:nvPr/>
        </p:nvSpPr>
        <p:spPr>
          <a:xfrm>
            <a:off x="6585057" y="3695175"/>
            <a:ext cx="80962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1/6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9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508001" y="241502"/>
            <a:ext cx="11157817" cy="66051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1007241"/>
            <a:ext cx="9090212" cy="55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15616"/>
            <a:ext cx="12192000" cy="3460955"/>
          </a:xfrm>
          <a:prstGeom prst="rect">
            <a:avLst/>
          </a:prstGeom>
          <a:solidFill>
            <a:srgbClr val="F8E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386" y="3072583"/>
            <a:ext cx="2627478" cy="1347020"/>
          </a:xfrm>
          <a:prstGeom prst="roundRect">
            <a:avLst/>
          </a:prstGeom>
          <a:pattFill prst="pct5">
            <a:fgClr>
              <a:srgbClr val="E6B87A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91083"/>
            <a:ext cx="2249714" cy="420914"/>
            <a:chOff x="9942286" y="493486"/>
            <a:chExt cx="2249714" cy="42091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</p:grpSp>
      <p:pic>
        <p:nvPicPr>
          <p:cNvPr id="11" name="Picture 10" descr="C:\Users\MY LAPTOP\Pictures\Saved Pictures\csd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3060"/>
            <a:ext cx="7239000" cy="5647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41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DD904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39119414"/>
              </p:ext>
            </p:extLst>
          </p:nvPr>
        </p:nvGraphicFramePr>
        <p:xfrm>
          <a:off x="508001" y="902013"/>
          <a:ext cx="11375921" cy="541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sp>
        <p:nvSpPr>
          <p:cNvPr id="13" name="Title 3"/>
          <p:cNvSpPr txBox="1">
            <a:spLocks/>
          </p:cNvSpPr>
          <p:nvPr/>
        </p:nvSpPr>
        <p:spPr>
          <a:xfrm>
            <a:off x="508001" y="241502"/>
            <a:ext cx="11157817" cy="66051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54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6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DD904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0610195"/>
              </p:ext>
            </p:extLst>
          </p:nvPr>
        </p:nvGraphicFramePr>
        <p:xfrm>
          <a:off x="383458" y="973395"/>
          <a:ext cx="11808542" cy="513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850" y="6230234"/>
            <a:ext cx="2249714" cy="420914"/>
            <a:chOff x="9942286" y="493486"/>
            <a:chExt cx="2249714" cy="42091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9942286" y="703943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F8EBDA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H="1">
              <a:off x="10305143" y="914400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 flipH="1">
              <a:off x="10305143" y="493486"/>
              <a:ext cx="1886857" cy="0"/>
            </a:xfrm>
            <a:prstGeom prst="line">
              <a:avLst/>
            </a:prstGeom>
            <a:noFill/>
            <a:ln w="28575" cap="flat" cmpd="sng" algn="ctr">
              <a:solidFill>
                <a:srgbClr val="E6B87A"/>
              </a:solidFill>
              <a:prstDash val="solid"/>
              <a:miter lim="800000"/>
            </a:ln>
            <a:effectLst/>
          </p:spPr>
        </p:cxnSp>
      </p:grpSp>
      <p:sp>
        <p:nvSpPr>
          <p:cNvPr id="13" name="Title 3"/>
          <p:cNvSpPr txBox="1">
            <a:spLocks/>
          </p:cNvSpPr>
          <p:nvPr/>
        </p:nvSpPr>
        <p:spPr>
          <a:xfrm>
            <a:off x="508001" y="241502"/>
            <a:ext cx="11157817" cy="66051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4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59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eme 7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2D2D2D"/>
      </a:accent2>
      <a:accent3>
        <a:srgbClr val="FFC000"/>
      </a:accent3>
      <a:accent4>
        <a:srgbClr val="2D2D2D"/>
      </a:accent4>
      <a:accent5>
        <a:srgbClr val="FFC000"/>
      </a:accent5>
      <a:accent6>
        <a:srgbClr val="2D2D2D"/>
      </a:accent6>
      <a:hlink>
        <a:srgbClr val="FFFFFF"/>
      </a:hlink>
      <a:folHlink>
        <a:srgbClr val="595959"/>
      </a:folHlink>
    </a:clrScheme>
    <a:fontScheme name="Custom 1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1920</TotalTime>
  <Words>509</Words>
  <Application>Microsoft Office PowerPoint</Application>
  <PresentationFormat>Custom</PresentationFormat>
  <Paragraphs>122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PROJECT 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Hiển thị và quản lý sản phẩm</vt:lpstr>
      <vt:lpstr>PowerPoint Presentation</vt:lpstr>
      <vt:lpstr>Chức năng mua hàng</vt:lpstr>
      <vt:lpstr>Quản lý đơn hàng và doanh thu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Nguyen</dc:creator>
  <cp:lastModifiedBy>Windows User</cp:lastModifiedBy>
  <cp:revision>112</cp:revision>
  <dcterms:created xsi:type="dcterms:W3CDTF">2017-11-18T13:38:56Z</dcterms:created>
  <dcterms:modified xsi:type="dcterms:W3CDTF">2020-06-19T13:51:00Z</dcterms:modified>
</cp:coreProperties>
</file>