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9" r:id="rId6"/>
    <p:sldId id="268" r:id="rId7"/>
    <p:sldId id="270" r:id="rId8"/>
    <p:sldId id="264" r:id="rId9"/>
  </p:sldIdLst>
  <p:sldSz cx="9144000" cy="6858000" type="screen4x3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558g+zs1o7BnEogSEStSFHJZ7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D22519-920E-4A79-9395-4B45224A8854}">
  <a:tblStyle styleId="{AFD22519-920E-4A79-9395-4B45224A885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03B2DB2-02B6-4C3D-985E-F377A2C2FD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92539" autoAdjust="0"/>
  </p:normalViewPr>
  <p:slideViewPr>
    <p:cSldViewPr snapToGrid="0">
      <p:cViewPr varScale="1">
        <p:scale>
          <a:sx n="81" d="100"/>
          <a:sy n="81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302599737_9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13302599737_9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5207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255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0233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3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012" y="317038"/>
            <a:ext cx="2576374" cy="936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 txBox="1"/>
          <p:nvPr/>
        </p:nvSpPr>
        <p:spPr>
          <a:xfrm>
            <a:off x="513324" y="1133061"/>
            <a:ext cx="7342500" cy="14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Mẫu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thiết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kế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phần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mềm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lang="en-US" sz="4500" b="1" dirty="0" err="1" smtClean="0">
                <a:solidFill>
                  <a:srgbClr val="C00000"/>
                </a:solidFill>
              </a:rPr>
              <a:t>Báo</a:t>
            </a:r>
            <a:r>
              <a:rPr lang="en-US" sz="4500" b="1" dirty="0" smtClean="0">
                <a:solidFill>
                  <a:srgbClr val="C00000"/>
                </a:solidFill>
              </a:rPr>
              <a:t> </a:t>
            </a:r>
            <a:r>
              <a:rPr lang="en-US" sz="4500" b="1" dirty="0" err="1" smtClean="0">
                <a:solidFill>
                  <a:srgbClr val="C00000"/>
                </a:solidFill>
              </a:rPr>
              <a:t>cáo</a:t>
            </a:r>
            <a:r>
              <a:rPr lang="en-US" sz="4500" b="1" dirty="0" smtClean="0">
                <a:solidFill>
                  <a:srgbClr val="C00000"/>
                </a:solidFill>
              </a:rPr>
              <a:t> </a:t>
            </a:r>
            <a:r>
              <a:rPr lang="en-US" sz="4500" b="1" dirty="0" err="1" smtClean="0">
                <a:solidFill>
                  <a:srgbClr val="C00000"/>
                </a:solidFill>
              </a:rPr>
              <a:t>môn</a:t>
            </a:r>
            <a:r>
              <a:rPr lang="en-US" sz="4500" b="1" dirty="0" smtClean="0">
                <a:solidFill>
                  <a:srgbClr val="C00000"/>
                </a:solidFill>
              </a:rPr>
              <a:t> </a:t>
            </a:r>
            <a:r>
              <a:rPr lang="en-US" sz="4500" b="1" dirty="0" err="1" smtClean="0">
                <a:solidFill>
                  <a:srgbClr val="C00000"/>
                </a:solidFill>
              </a:rPr>
              <a:t>học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60;p3"/>
          <p:cNvGraphicFramePr/>
          <p:nvPr>
            <p:extLst>
              <p:ext uri="{D42A27DB-BD31-4B8C-83A1-F6EECF244321}">
                <p14:modId xmlns:p14="http://schemas.microsoft.com/office/powerpoint/2010/main" val="3617216395"/>
              </p:ext>
            </p:extLst>
          </p:nvPr>
        </p:nvGraphicFramePr>
        <p:xfrm>
          <a:off x="513324" y="3159621"/>
          <a:ext cx="5350148" cy="3039820"/>
        </p:xfrm>
        <a:graphic>
          <a:graphicData uri="http://schemas.openxmlformats.org/drawingml/2006/table">
            <a:tbl>
              <a:tblPr>
                <a:noFill/>
                <a:tableStyleId>{AFD22519-920E-4A79-9395-4B45224A8854}</a:tableStyleId>
              </a:tblPr>
              <a:tblGrid>
                <a:gridCol w="196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 dirty="0" smtClean="0"/>
                        <a:t>GVHD:</a:t>
                      </a:r>
                      <a:endParaRPr sz="1400" b="1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TS. </a:t>
                      </a:r>
                      <a:r>
                        <a:rPr lang="en-US" sz="1400" u="none" strike="noStrike" cap="none" dirty="0" err="1" smtClean="0"/>
                        <a:t>Nguyễn</a:t>
                      </a:r>
                      <a:r>
                        <a:rPr lang="en-US" sz="1400" u="none" strike="noStrike" cap="none" baseline="0" dirty="0" smtClean="0"/>
                        <a:t> </a:t>
                      </a:r>
                      <a:r>
                        <a:rPr lang="en-US" sz="1400" u="none" strike="noStrike" cap="none" baseline="0" dirty="0" err="1" smtClean="0"/>
                        <a:t>Thị</a:t>
                      </a:r>
                      <a:r>
                        <a:rPr lang="en-US" sz="1400" u="none" strike="noStrike" cap="none" baseline="0" dirty="0" smtClean="0"/>
                        <a:t> Thu </a:t>
                      </a:r>
                      <a:r>
                        <a:rPr lang="en-US" sz="1400" u="none" strike="noStrike" cap="none" baseline="0" dirty="0" err="1" smtClean="0"/>
                        <a:t>Trang</a:t>
                      </a:r>
                      <a:endParaRPr lang="en-US" sz="1400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baseline="0" dirty="0" smtClean="0"/>
                        <a:t>TS. </a:t>
                      </a:r>
                      <a:r>
                        <a:rPr lang="en-US" sz="1400" u="none" strike="noStrike" cap="none" baseline="0" dirty="0" err="1" smtClean="0"/>
                        <a:t>Bùi</a:t>
                      </a:r>
                      <a:r>
                        <a:rPr lang="en-US" sz="1400" u="none" strike="noStrike" cap="none" baseline="0" dirty="0" smtClean="0"/>
                        <a:t> </a:t>
                      </a:r>
                      <a:r>
                        <a:rPr lang="en-US" sz="1400" u="none" strike="noStrike" cap="none" baseline="0" dirty="0" err="1" smtClean="0"/>
                        <a:t>Thị</a:t>
                      </a:r>
                      <a:r>
                        <a:rPr lang="en-US" sz="1400" u="none" strike="noStrike" cap="none" baseline="0" dirty="0" smtClean="0"/>
                        <a:t> Mai </a:t>
                      </a:r>
                      <a:r>
                        <a:rPr lang="en-US" sz="1400" u="none" strike="noStrike" cap="none" baseline="0" dirty="0" err="1" smtClean="0"/>
                        <a:t>Anh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 dirty="0" err="1" smtClean="0"/>
                        <a:t>Nhóm</a:t>
                      </a:r>
                      <a:r>
                        <a:rPr lang="en-US" sz="1400" b="1" u="none" strike="noStrike" cap="none" baseline="0" dirty="0" smtClean="0"/>
                        <a:t> SV </a:t>
                      </a:r>
                      <a:r>
                        <a:rPr lang="en-US" sz="1400" b="1" u="none" strike="noStrike" cap="none" baseline="0" dirty="0" err="1" smtClean="0"/>
                        <a:t>thực</a:t>
                      </a:r>
                      <a:r>
                        <a:rPr lang="en-US" sz="1400" b="1" u="none" strike="noStrike" cap="none" baseline="0" dirty="0" smtClean="0"/>
                        <a:t> </a:t>
                      </a:r>
                      <a:r>
                        <a:rPr lang="en-US" sz="1400" b="1" u="none" strike="noStrike" cap="none" baseline="0" dirty="0" err="1" smtClean="0"/>
                        <a:t>hiện</a:t>
                      </a:r>
                      <a:r>
                        <a:rPr lang="en-US" sz="1400" b="1" u="none" strike="noStrike" cap="none" baseline="0" dirty="0" smtClean="0"/>
                        <a:t>:</a:t>
                      </a:r>
                      <a:endParaRPr lang="en-US" sz="1400" b="1" u="none" strike="noStrike" cap="none" dirty="0" smtClean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 smtClean="0"/>
                        <a:t>Nhóm</a:t>
                      </a:r>
                      <a:r>
                        <a:rPr lang="en-US" sz="1400" u="none" strike="noStrike" cap="none" baseline="0" dirty="0" smtClean="0"/>
                        <a:t> 03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450317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smtClean="0"/>
                        <a:t>1. </a:t>
                      </a:r>
                      <a:r>
                        <a:rPr lang="en-US" sz="1400" u="none" strike="noStrike" cap="none" dirty="0" err="1" smtClean="0"/>
                        <a:t>Nguyễn</a:t>
                      </a:r>
                      <a:r>
                        <a:rPr lang="en-US" sz="1400" u="none" strike="noStrike" cap="none" baseline="0" dirty="0" smtClean="0"/>
                        <a:t> </a:t>
                      </a:r>
                      <a:r>
                        <a:rPr lang="en-US" sz="1400" u="none" strike="noStrike" cap="none" baseline="0" dirty="0" err="1" smtClean="0"/>
                        <a:t>Đình</a:t>
                      </a:r>
                      <a:r>
                        <a:rPr lang="en-US" sz="1400" u="none" strike="noStrike" cap="none" baseline="0" dirty="0" smtClean="0"/>
                        <a:t> </a:t>
                      </a:r>
                      <a:r>
                        <a:rPr lang="en-US" sz="1400" u="none" strike="noStrike" cap="none" baseline="0" dirty="0" err="1" smtClean="0"/>
                        <a:t>Hùng</a:t>
                      </a:r>
                      <a:r>
                        <a:rPr lang="en-US" sz="1400" u="none" strike="noStrike" cap="none" baseline="0" dirty="0" smtClean="0"/>
                        <a:t> - </a:t>
                      </a:r>
                      <a:r>
                        <a:rPr lang="en-US" sz="1400" u="none" strike="noStrike" cap="none" dirty="0" smtClean="0"/>
                        <a:t>20183</a:t>
                      </a:r>
                      <a:r>
                        <a:rPr lang="en-US" dirty="0" smtClean="0"/>
                        <a:t>548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Lato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2. Phạm</a:t>
                      </a:r>
                      <a:r>
                        <a:rPr lang="en-US" sz="1400" u="none" strike="noStrike" cap="none" baseline="0" dirty="0" smtClean="0"/>
                        <a:t> </a:t>
                      </a:r>
                      <a:r>
                        <a:rPr lang="en-US" sz="1400" u="none" strike="noStrike" cap="none" baseline="0" dirty="0" err="1" smtClean="0"/>
                        <a:t>Trung</a:t>
                      </a:r>
                      <a:r>
                        <a:rPr lang="en-US" sz="1400" u="none" strike="noStrike" cap="none" baseline="0" dirty="0" smtClean="0"/>
                        <a:t> Hiếu - </a:t>
                      </a:r>
                      <a:r>
                        <a:rPr lang="en-US" sz="1400" u="none" strike="noStrike" cap="none" dirty="0" smtClean="0"/>
                        <a:t>20183</a:t>
                      </a:r>
                      <a:r>
                        <a:rPr lang="en-US" dirty="0" smtClean="0"/>
                        <a:t>535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3.</a:t>
                      </a:r>
                      <a:r>
                        <a:rPr lang="en-US" sz="1400" u="none" strike="noStrike" cap="none" baseline="0" dirty="0" smtClean="0"/>
                        <a:t> Phạm </a:t>
                      </a:r>
                      <a:r>
                        <a:rPr lang="en-US" sz="1400" u="none" strike="noStrike" cap="none" baseline="0" dirty="0" err="1" smtClean="0"/>
                        <a:t>Hữu</a:t>
                      </a:r>
                      <a:r>
                        <a:rPr lang="en-US" sz="1400" u="none" strike="noStrike" cap="none" baseline="0" dirty="0" smtClean="0"/>
                        <a:t> </a:t>
                      </a:r>
                      <a:r>
                        <a:rPr lang="en-US" sz="1400" u="none" strike="noStrike" cap="none" baseline="0" dirty="0" err="1" smtClean="0"/>
                        <a:t>Anh</a:t>
                      </a:r>
                      <a:r>
                        <a:rPr lang="en-US" sz="1400" u="none" strike="noStrike" cap="none" baseline="0" dirty="0" smtClean="0"/>
                        <a:t> </a:t>
                      </a:r>
                      <a:r>
                        <a:rPr lang="en-US" sz="1400" u="none" strike="noStrike" cap="none" baseline="0" dirty="0" err="1" smtClean="0"/>
                        <a:t>Quốc</a:t>
                      </a:r>
                      <a:r>
                        <a:rPr lang="en-US" sz="1400" u="none" strike="noStrike" cap="none" baseline="0" dirty="0" smtClean="0"/>
                        <a:t> - </a:t>
                      </a:r>
                      <a:r>
                        <a:rPr lang="en-US" sz="1400" u="none" strike="noStrike" cap="none" dirty="0" smtClean="0"/>
                        <a:t>20183616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4. </a:t>
                      </a:r>
                      <a:r>
                        <a:rPr lang="en-US" sz="1400" u="none" strike="noStrike" cap="none" dirty="0" err="1" smtClean="0"/>
                        <a:t>Nguyễn</a:t>
                      </a:r>
                      <a:r>
                        <a:rPr lang="en-US" sz="1400" u="none" strike="noStrike" cap="none" baseline="0" dirty="0" smtClean="0"/>
                        <a:t> Minh </a:t>
                      </a:r>
                      <a:r>
                        <a:rPr lang="en-US" sz="1400" u="none" strike="noStrike" cap="none" baseline="0" dirty="0" err="1" smtClean="0"/>
                        <a:t>Tuân</a:t>
                      </a:r>
                      <a:r>
                        <a:rPr lang="en-US" sz="1400" u="none" strike="noStrike" cap="none" baseline="0" dirty="0" smtClean="0"/>
                        <a:t> - </a:t>
                      </a:r>
                      <a:r>
                        <a:rPr lang="en-US" sz="1400" u="none" strike="noStrike" cap="none" dirty="0" smtClean="0"/>
                        <a:t>20183652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02599737_9_7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6" name="Google Shape;66;g13302599737_9_7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Nội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dung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bày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3302599737_9_7"/>
          <p:cNvSpPr txBox="1"/>
          <p:nvPr/>
        </p:nvSpPr>
        <p:spPr>
          <a:xfrm>
            <a:off x="473300" y="840350"/>
            <a:ext cx="60756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cũ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/>
              <a:t>c</a:t>
            </a:r>
            <a:r>
              <a:rPr lang="en-US" sz="2400" dirty="0" err="1" smtClean="0"/>
              <a:t>ải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quan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353" y="820132"/>
            <a:ext cx="81918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sz="1800" dirty="0" smtClean="0"/>
              <a:t>AIMS </a:t>
            </a:r>
            <a:r>
              <a:rPr lang="vi-VN" sz="1800" dirty="0"/>
              <a:t>là một cửa hàng online, có chức năng đặt hàng các loại media (sách, đĩa CD, đĩa DVD) từ cửa hàng. </a:t>
            </a:r>
            <a:endParaRPr lang="en-US" sz="18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sz="1800" dirty="0" smtClean="0"/>
              <a:t>Phần </a:t>
            </a:r>
            <a:r>
              <a:rPr lang="vi-VN" sz="1800" dirty="0"/>
              <a:t>mềm </a:t>
            </a:r>
            <a:r>
              <a:rPr lang="vi-VN" sz="1800" dirty="0" smtClean="0"/>
              <a:t>đã </a:t>
            </a:r>
            <a:r>
              <a:rPr lang="vi-VN" sz="1800" dirty="0"/>
              <a:t>đáp ứng được các chức năng chính tại thời điểm hiện tại, nhưng chưa đảm </a:t>
            </a:r>
            <a:r>
              <a:rPr lang="vi-VN" sz="1800" dirty="0" smtClean="0"/>
              <a:t>bảo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high cohesion, low coupling,</a:t>
            </a:r>
            <a:r>
              <a:rPr lang="vi-VN" sz="1800" dirty="0" smtClean="0"/>
              <a:t> </a:t>
            </a:r>
            <a:r>
              <a:rPr lang="en-US" sz="1800" dirty="0" err="1" smtClean="0"/>
              <a:t>chưa</a:t>
            </a:r>
            <a:r>
              <a:rPr lang="en-US" sz="1800" dirty="0" smtClean="0"/>
              <a:t> </a:t>
            </a:r>
            <a:r>
              <a:rPr lang="vi-VN" sz="1800" dirty="0" smtClean="0"/>
              <a:t>tuân </a:t>
            </a:r>
            <a:r>
              <a:rPr lang="vi-VN" sz="1800" dirty="0"/>
              <a:t>thủ </a:t>
            </a:r>
            <a:r>
              <a:rPr lang="vi-VN" sz="1800" dirty="0" smtClean="0"/>
              <a:t>SOLID</a:t>
            </a:r>
            <a:r>
              <a:rPr lang="en-US" sz="1800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=&gt;</a:t>
            </a:r>
            <a:r>
              <a:rPr lang="vi-VN" sz="1800" dirty="0" smtClean="0"/>
              <a:t> </a:t>
            </a:r>
            <a:r>
              <a:rPr lang="en-US" sz="1800" dirty="0" err="1" smtClean="0"/>
              <a:t>khó</a:t>
            </a:r>
            <a:r>
              <a:rPr lang="en-US" sz="1800" dirty="0" smtClean="0"/>
              <a:t> </a:t>
            </a:r>
            <a:r>
              <a:rPr lang="en-US" sz="1800" dirty="0" err="1" smtClean="0"/>
              <a:t>đáp</a:t>
            </a:r>
            <a:r>
              <a:rPr lang="en-US" sz="1800" dirty="0" smtClean="0"/>
              <a:t> </a:t>
            </a:r>
            <a:r>
              <a:rPr lang="en-US" sz="1800" dirty="0" err="1" smtClean="0"/>
              <a:t>ứng</a:t>
            </a:r>
            <a:r>
              <a:rPr lang="en-US" sz="1800" dirty="0" smtClean="0"/>
              <a:t> </a:t>
            </a:r>
            <a:r>
              <a:rPr lang="en-US" sz="1800" dirty="0" err="1" smtClean="0"/>
              <a:t>yêu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</a:t>
            </a:r>
            <a:r>
              <a:rPr lang="en-US" sz="1800" dirty="0" err="1" smtClean="0"/>
              <a:t>thay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, </a:t>
            </a:r>
            <a:r>
              <a:rPr lang="en-US" sz="1800" dirty="0" err="1" smtClean="0"/>
              <a:t>mở</a:t>
            </a:r>
            <a:r>
              <a:rPr lang="en-US" sz="1800" dirty="0" smtClean="0"/>
              <a:t> </a:t>
            </a:r>
            <a:r>
              <a:rPr lang="en-US" sz="1800" dirty="0" err="1" smtClean="0"/>
              <a:t>rộng</a:t>
            </a:r>
            <a:r>
              <a:rPr lang="en-US" sz="1800" dirty="0" smtClean="0"/>
              <a:t> </a:t>
            </a:r>
            <a:r>
              <a:rPr lang="en-US" sz="1800" dirty="0" err="1" smtClean="0"/>
              <a:t>phát</a:t>
            </a:r>
            <a:r>
              <a:rPr lang="en-US" sz="1800" dirty="0" smtClean="0"/>
              <a:t> </a:t>
            </a:r>
            <a:r>
              <a:rPr lang="en-US" sz="1800" dirty="0" err="1" smtClean="0"/>
              <a:t>sinh</a:t>
            </a:r>
            <a:r>
              <a:rPr lang="en-US" sz="1800" dirty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tương</a:t>
            </a:r>
            <a:r>
              <a:rPr lang="en-US" sz="1800" dirty="0" smtClean="0"/>
              <a:t> </a:t>
            </a:r>
            <a:r>
              <a:rPr lang="en-US" sz="1800" dirty="0" err="1" smtClean="0"/>
              <a:t>lai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quan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353" y="820132"/>
            <a:ext cx="819189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err="1" smtClean="0"/>
              <a:t>Phân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công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công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việc</a:t>
            </a:r>
            <a:endParaRPr lang="en-US" sz="18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 err="1" smtClean="0"/>
              <a:t>Phát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, </a:t>
            </a:r>
            <a:r>
              <a:rPr lang="en-US" sz="1800" dirty="0" err="1" smtClean="0"/>
              <a:t>xử</a:t>
            </a:r>
            <a:r>
              <a:rPr lang="en-US" sz="1800" dirty="0" smtClean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vấn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cohesion </a:t>
            </a:r>
            <a:r>
              <a:rPr lang="en-US" sz="1800" dirty="0"/>
              <a:t>/ coupling / SOLID / </a:t>
            </a:r>
            <a:r>
              <a:rPr lang="en-US" sz="1800" dirty="0" smtClean="0"/>
              <a:t>clean code: 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Chia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subteam</a:t>
            </a:r>
            <a:r>
              <a:rPr lang="en-US" sz="1800" dirty="0"/>
              <a:t>: </a:t>
            </a:r>
            <a:endParaRPr lang="en-US" sz="18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 smtClean="0"/>
              <a:t>Hiếu </a:t>
            </a:r>
            <a:r>
              <a:rPr lang="en-US" sz="1800" dirty="0"/>
              <a:t>+ </a:t>
            </a:r>
            <a:r>
              <a:rPr lang="en-US" sz="1800" dirty="0" err="1"/>
              <a:t>Tuân</a:t>
            </a:r>
            <a:r>
              <a:rPr lang="en-US" sz="1800" dirty="0"/>
              <a:t>: </a:t>
            </a:r>
            <a:r>
              <a:rPr lang="en-US" sz="1800" dirty="0" smtClean="0"/>
              <a:t>common </a:t>
            </a:r>
            <a:r>
              <a:rPr lang="en-US" sz="1800" dirty="0"/>
              <a:t>+ controller + </a:t>
            </a:r>
            <a:r>
              <a:rPr lang="en-US" sz="1800" dirty="0" err="1"/>
              <a:t>dao</a:t>
            </a:r>
            <a:r>
              <a:rPr lang="en-US" sz="1800" dirty="0"/>
              <a:t> + </a:t>
            </a:r>
            <a:r>
              <a:rPr lang="en-US" sz="1800" dirty="0" smtClean="0"/>
              <a:t>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 err="1" smtClean="0"/>
              <a:t>Hùng</a:t>
            </a:r>
            <a:r>
              <a:rPr lang="en-US" sz="1800" dirty="0" smtClean="0"/>
              <a:t> </a:t>
            </a:r>
            <a:r>
              <a:rPr lang="en-US" sz="1800" dirty="0"/>
              <a:t>+ </a:t>
            </a:r>
            <a:r>
              <a:rPr lang="en-US" sz="1800" dirty="0" err="1" smtClean="0"/>
              <a:t>Quốc</a:t>
            </a:r>
            <a:r>
              <a:rPr lang="en-US" sz="1800" dirty="0" smtClean="0"/>
              <a:t>: subsystem </a:t>
            </a:r>
            <a:r>
              <a:rPr lang="en-US" sz="1800" dirty="0"/>
              <a:t>+ </a:t>
            </a:r>
            <a:r>
              <a:rPr lang="en-US" sz="1800" dirty="0" err="1"/>
              <a:t>utils</a:t>
            </a:r>
            <a:r>
              <a:rPr lang="en-US" sz="1800" dirty="0"/>
              <a:t> + </a:t>
            </a:r>
            <a:r>
              <a:rPr lang="en-US" sz="1800" dirty="0" err="1" smtClean="0"/>
              <a:t>views.screen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2. </a:t>
            </a:r>
            <a:r>
              <a:rPr lang="vi-VN" sz="1800" dirty="0" smtClean="0"/>
              <a:t>Thay </a:t>
            </a:r>
            <a:r>
              <a:rPr lang="vi-VN" sz="1800" dirty="0"/>
              <a:t>đổi trong tương lai:</a:t>
            </a:r>
            <a:r>
              <a:rPr lang="vi-VN" sz="1800" dirty="0"/>
              <a:t/>
            </a:r>
            <a:br>
              <a:rPr lang="vi-VN" sz="1800" dirty="0"/>
            </a:br>
            <a:r>
              <a:rPr lang="en-US" sz="1800" dirty="0" smtClean="0"/>
              <a:t>- </a:t>
            </a:r>
            <a:r>
              <a:rPr lang="vi-VN" sz="1800" dirty="0" smtClean="0"/>
              <a:t>Số </a:t>
            </a:r>
            <a:r>
              <a:rPr lang="vi-VN" sz="1800" dirty="0"/>
              <a:t>1: Hùng + Quốc</a:t>
            </a:r>
            <a:r>
              <a:rPr lang="vi-VN" sz="1800" dirty="0"/>
              <a:t/>
            </a:r>
            <a:br>
              <a:rPr lang="vi-VN" sz="1800" dirty="0"/>
            </a:br>
            <a:r>
              <a:rPr lang="en-US" sz="1800" dirty="0" smtClean="0"/>
              <a:t>- </a:t>
            </a:r>
            <a:r>
              <a:rPr lang="vi-VN" sz="1800" dirty="0" smtClean="0"/>
              <a:t>Số </a:t>
            </a:r>
            <a:r>
              <a:rPr lang="vi-VN" sz="1800" dirty="0"/>
              <a:t>2: Hùng + Hiếu</a:t>
            </a:r>
            <a:r>
              <a:rPr lang="vi-VN" sz="1800" dirty="0"/>
              <a:t/>
            </a:r>
            <a:br>
              <a:rPr lang="vi-VN" sz="1800" dirty="0"/>
            </a:br>
            <a:r>
              <a:rPr lang="en-US" sz="1800" dirty="0" smtClean="0"/>
              <a:t>- </a:t>
            </a:r>
            <a:r>
              <a:rPr lang="vi-VN" sz="1800" dirty="0" smtClean="0"/>
              <a:t>Số </a:t>
            </a:r>
            <a:r>
              <a:rPr lang="vi-VN" sz="1800" dirty="0"/>
              <a:t>3: Hiếu + Tuân</a:t>
            </a:r>
            <a:r>
              <a:rPr lang="vi-VN" sz="1800" dirty="0"/>
              <a:t/>
            </a:r>
            <a:br>
              <a:rPr lang="vi-VN" sz="1800" dirty="0"/>
            </a:br>
            <a:r>
              <a:rPr lang="en-US" sz="1800" dirty="0" smtClean="0"/>
              <a:t>- </a:t>
            </a:r>
            <a:r>
              <a:rPr lang="vi-VN" sz="1800" dirty="0" smtClean="0"/>
              <a:t>Số </a:t>
            </a:r>
            <a:r>
              <a:rPr lang="vi-VN" sz="1800" dirty="0"/>
              <a:t>4 + 6: Hiếu + Hùng</a:t>
            </a:r>
            <a:r>
              <a:rPr lang="vi-VN" sz="1800" dirty="0"/>
              <a:t/>
            </a:r>
            <a:br>
              <a:rPr lang="vi-VN" sz="1800" dirty="0"/>
            </a:br>
            <a:r>
              <a:rPr lang="en-US" sz="1800" dirty="0" smtClean="0"/>
              <a:t>- </a:t>
            </a:r>
            <a:r>
              <a:rPr lang="vi-VN" sz="1800" dirty="0" smtClean="0"/>
              <a:t>Số </a:t>
            </a:r>
            <a:r>
              <a:rPr lang="vi-VN" sz="1800" dirty="0"/>
              <a:t>5: Tuân + Quốc</a:t>
            </a:r>
            <a:r>
              <a:rPr lang="vi-VN" sz="1800" dirty="0"/>
              <a:t/>
            </a:r>
            <a:br>
              <a:rPr lang="vi-VN" sz="1800" dirty="0"/>
            </a:br>
            <a:r>
              <a:rPr lang="en-US" sz="1800" dirty="0" smtClean="0"/>
              <a:t>- </a:t>
            </a:r>
            <a:r>
              <a:rPr lang="vi-VN" sz="1800" dirty="0" smtClean="0"/>
              <a:t>Số </a:t>
            </a:r>
            <a:r>
              <a:rPr lang="vi-VN" sz="1800" dirty="0"/>
              <a:t>7: Hùng + </a:t>
            </a:r>
            <a:r>
              <a:rPr lang="vi-VN" sz="1800" dirty="0" smtClean="0"/>
              <a:t>Hiếu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3. </a:t>
            </a:r>
            <a:r>
              <a:rPr lang="vi-VN" sz="1800" dirty="0" smtClean="0"/>
              <a:t>Làm </a:t>
            </a:r>
            <a:r>
              <a:rPr lang="vi-VN" sz="1800" dirty="0"/>
              <a:t>báo </a:t>
            </a:r>
            <a:r>
              <a:rPr lang="vi-VN" sz="1800" dirty="0" smtClean="0"/>
              <a:t>cáo</a:t>
            </a:r>
            <a:r>
              <a:rPr lang="en-US" sz="1800" dirty="0" smtClean="0"/>
              <a:t>, </a:t>
            </a:r>
            <a:r>
              <a:rPr lang="en-US" sz="1800" dirty="0" err="1" smtClean="0"/>
              <a:t>vẽ</a:t>
            </a:r>
            <a:r>
              <a:rPr lang="en-US" sz="1800" dirty="0" smtClean="0"/>
              <a:t> </a:t>
            </a:r>
            <a:r>
              <a:rPr lang="en-US" sz="1800" dirty="0" err="1" smtClean="0"/>
              <a:t>biểu</a:t>
            </a:r>
            <a:r>
              <a:rPr lang="en-US" sz="1800" dirty="0" smtClean="0"/>
              <a:t> </a:t>
            </a:r>
            <a:r>
              <a:rPr lang="en-US" sz="1800" dirty="0" err="1" smtClean="0"/>
              <a:t>đồ</a:t>
            </a:r>
            <a:r>
              <a:rPr lang="vi-VN" sz="1800" dirty="0" smtClean="0"/>
              <a:t>: Hùng</a:t>
            </a:r>
            <a:r>
              <a:rPr lang="en-US" sz="1800" dirty="0" smtClean="0"/>
              <a:t> + Hiếu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96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quan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usecase-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00" y="813882"/>
            <a:ext cx="6311197" cy="500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40264" y="5822671"/>
            <a:ext cx="5703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cũ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264" y="5822671"/>
            <a:ext cx="5703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lang="en-US" sz="48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253</Words>
  <Application>Microsoft Office PowerPoint</Application>
  <PresentationFormat>On-screen Show (4:3)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Calibri</vt:lpstr>
      <vt:lpstr>Office Theme</vt:lpstr>
      <vt:lpstr>PowerPoint Presentation</vt:lpstr>
      <vt:lpstr>PowerPoint Presentation</vt:lpstr>
      <vt:lpstr>Nội dung trình bày</vt:lpstr>
      <vt:lpstr>1. Tổng quan</vt:lpstr>
      <vt:lpstr>1. Tổng quan</vt:lpstr>
      <vt:lpstr>1. Tổng quan</vt:lpstr>
      <vt:lpstr>2. Đánh giá thiết kế cũ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Dell Latitude</cp:lastModifiedBy>
  <cp:revision>42</cp:revision>
  <dcterms:created xsi:type="dcterms:W3CDTF">2021-05-28T04:32:29Z</dcterms:created>
  <dcterms:modified xsi:type="dcterms:W3CDTF">2022-07-10T08:02:56Z</dcterms:modified>
</cp:coreProperties>
</file>