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D8E7C9-1F15-4238-A519-F5D83590743E}" type="doc">
      <dgm:prSet loTypeId="urn:microsoft.com/office/officeart/2005/8/layout/process1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vi-VN"/>
        </a:p>
      </dgm:t>
    </dgm:pt>
    <dgm:pt modelId="{E825487C-A69B-43C2-A7AC-845F6E98102A}">
      <dgm:prSet phldrT="[Text]"/>
      <dgm:spPr/>
      <dgm:t>
        <a:bodyPr/>
        <a:lstStyle/>
        <a:p>
          <a:r>
            <a:rPr lang="en-US" dirty="0"/>
            <a:t>Image</a:t>
          </a:r>
          <a:endParaRPr lang="vi-VN" dirty="0"/>
        </a:p>
      </dgm:t>
    </dgm:pt>
    <dgm:pt modelId="{3C771FE4-B8D9-4660-AFE4-CE5166049208}" type="parTrans" cxnId="{E09B0C0C-42A8-4817-8870-065F73284BE8}">
      <dgm:prSet/>
      <dgm:spPr/>
      <dgm:t>
        <a:bodyPr/>
        <a:lstStyle/>
        <a:p>
          <a:endParaRPr lang="vi-VN"/>
        </a:p>
      </dgm:t>
    </dgm:pt>
    <dgm:pt modelId="{E292108C-4054-4444-A2BF-C4D55E06E08F}" type="sibTrans" cxnId="{E09B0C0C-42A8-4817-8870-065F73284BE8}">
      <dgm:prSet/>
      <dgm:spPr/>
      <dgm:t>
        <a:bodyPr/>
        <a:lstStyle/>
        <a:p>
          <a:endParaRPr lang="vi-VN"/>
        </a:p>
      </dgm:t>
    </dgm:pt>
    <dgm:pt modelId="{B73D8357-766A-4675-9BE5-101B13C37940}">
      <dgm:prSet phldrT="[Text]"/>
      <dgm:spPr/>
      <dgm:t>
        <a:bodyPr/>
        <a:lstStyle/>
        <a:p>
          <a:r>
            <a:rPr lang="en-US" dirty="0"/>
            <a:t>Face detection</a:t>
          </a:r>
          <a:endParaRPr lang="vi-VN" dirty="0"/>
        </a:p>
      </dgm:t>
    </dgm:pt>
    <dgm:pt modelId="{E006CAF7-6ED3-4BF1-BB91-E3F652B1022F}" type="parTrans" cxnId="{5C03060E-7D01-4ACA-ABEA-AF5F89D3CC85}">
      <dgm:prSet/>
      <dgm:spPr/>
      <dgm:t>
        <a:bodyPr/>
        <a:lstStyle/>
        <a:p>
          <a:endParaRPr lang="vi-VN"/>
        </a:p>
      </dgm:t>
    </dgm:pt>
    <dgm:pt modelId="{591A9D08-AC97-4711-89F0-9D99C2DAA376}" type="sibTrans" cxnId="{5C03060E-7D01-4ACA-ABEA-AF5F89D3CC85}">
      <dgm:prSet/>
      <dgm:spPr/>
      <dgm:t>
        <a:bodyPr/>
        <a:lstStyle/>
        <a:p>
          <a:endParaRPr lang="vi-VN"/>
        </a:p>
      </dgm:t>
    </dgm:pt>
    <dgm:pt modelId="{80B799C9-F9B8-4692-9E81-0F68A0C0BD55}">
      <dgm:prSet phldrT="[Text]"/>
      <dgm:spPr/>
      <dgm:t>
        <a:bodyPr/>
        <a:lstStyle/>
        <a:p>
          <a:r>
            <a:rPr lang="en-US" dirty="0"/>
            <a:t>Face extraction</a:t>
          </a:r>
          <a:endParaRPr lang="vi-VN" dirty="0"/>
        </a:p>
      </dgm:t>
    </dgm:pt>
    <dgm:pt modelId="{5B8A2379-61D8-4031-9CDC-F67F1869EDC6}" type="parTrans" cxnId="{56E966D9-16EE-49E9-BAC7-089100725E86}">
      <dgm:prSet/>
      <dgm:spPr/>
      <dgm:t>
        <a:bodyPr/>
        <a:lstStyle/>
        <a:p>
          <a:endParaRPr lang="vi-VN"/>
        </a:p>
      </dgm:t>
    </dgm:pt>
    <dgm:pt modelId="{7952A1D7-D2A6-4BCB-A13D-18EACF09D226}" type="sibTrans" cxnId="{56E966D9-16EE-49E9-BAC7-089100725E86}">
      <dgm:prSet/>
      <dgm:spPr/>
      <dgm:t>
        <a:bodyPr/>
        <a:lstStyle/>
        <a:p>
          <a:endParaRPr lang="vi-VN"/>
        </a:p>
      </dgm:t>
    </dgm:pt>
    <dgm:pt modelId="{DE300908-5DE9-4176-A087-4911BCDAA9C6}">
      <dgm:prSet/>
      <dgm:spPr/>
      <dgm:t>
        <a:bodyPr/>
        <a:lstStyle/>
        <a:p>
          <a:r>
            <a:rPr lang="en-US" dirty="0"/>
            <a:t>Dataset</a:t>
          </a:r>
          <a:endParaRPr lang="vi-VN" dirty="0"/>
        </a:p>
      </dgm:t>
    </dgm:pt>
    <dgm:pt modelId="{A2F2D6A3-5579-4922-8172-8F339D399BF6}" type="parTrans" cxnId="{097E1C50-DD00-4EC5-BF79-08F243E58DF2}">
      <dgm:prSet/>
      <dgm:spPr/>
      <dgm:t>
        <a:bodyPr/>
        <a:lstStyle/>
        <a:p>
          <a:endParaRPr lang="vi-VN"/>
        </a:p>
      </dgm:t>
    </dgm:pt>
    <dgm:pt modelId="{81E94EFA-5C35-44ED-8330-B75B9F7B8625}" type="sibTrans" cxnId="{097E1C50-DD00-4EC5-BF79-08F243E58DF2}">
      <dgm:prSet/>
      <dgm:spPr/>
      <dgm:t>
        <a:bodyPr/>
        <a:lstStyle/>
        <a:p>
          <a:endParaRPr lang="vi-VN"/>
        </a:p>
      </dgm:t>
    </dgm:pt>
    <dgm:pt modelId="{C62AA554-104D-4B6F-9F5E-47C67A252D1D}" type="pres">
      <dgm:prSet presAssocID="{A9D8E7C9-1F15-4238-A519-F5D83590743E}" presName="Name0" presStyleCnt="0">
        <dgm:presLayoutVars>
          <dgm:dir/>
          <dgm:resizeHandles val="exact"/>
        </dgm:presLayoutVars>
      </dgm:prSet>
      <dgm:spPr/>
    </dgm:pt>
    <dgm:pt modelId="{B29EDB04-5EB5-4CC3-8CC0-F476DEC9AED6}" type="pres">
      <dgm:prSet presAssocID="{E825487C-A69B-43C2-A7AC-845F6E98102A}" presName="node" presStyleLbl="node1" presStyleIdx="0" presStyleCnt="4">
        <dgm:presLayoutVars>
          <dgm:bulletEnabled val="1"/>
        </dgm:presLayoutVars>
      </dgm:prSet>
      <dgm:spPr/>
    </dgm:pt>
    <dgm:pt modelId="{D51FCC81-191B-4531-A7BD-6DBC1F6B2E08}" type="pres">
      <dgm:prSet presAssocID="{E292108C-4054-4444-A2BF-C4D55E06E08F}" presName="sibTrans" presStyleLbl="sibTrans2D1" presStyleIdx="0" presStyleCnt="3"/>
      <dgm:spPr/>
    </dgm:pt>
    <dgm:pt modelId="{B2484B83-A1FE-4B35-B696-7D6AEF4DA333}" type="pres">
      <dgm:prSet presAssocID="{E292108C-4054-4444-A2BF-C4D55E06E08F}" presName="connectorText" presStyleLbl="sibTrans2D1" presStyleIdx="0" presStyleCnt="3"/>
      <dgm:spPr/>
    </dgm:pt>
    <dgm:pt modelId="{CC704B1E-1819-426C-95F2-246F6F611228}" type="pres">
      <dgm:prSet presAssocID="{B73D8357-766A-4675-9BE5-101B13C37940}" presName="node" presStyleLbl="node1" presStyleIdx="1" presStyleCnt="4">
        <dgm:presLayoutVars>
          <dgm:bulletEnabled val="1"/>
        </dgm:presLayoutVars>
      </dgm:prSet>
      <dgm:spPr/>
    </dgm:pt>
    <dgm:pt modelId="{E616A40F-C736-4C44-B883-E84D433EEC47}" type="pres">
      <dgm:prSet presAssocID="{591A9D08-AC97-4711-89F0-9D99C2DAA376}" presName="sibTrans" presStyleLbl="sibTrans2D1" presStyleIdx="1" presStyleCnt="3"/>
      <dgm:spPr/>
    </dgm:pt>
    <dgm:pt modelId="{B02D9D51-BE31-4F5E-963C-F33606448954}" type="pres">
      <dgm:prSet presAssocID="{591A9D08-AC97-4711-89F0-9D99C2DAA376}" presName="connectorText" presStyleLbl="sibTrans2D1" presStyleIdx="1" presStyleCnt="3"/>
      <dgm:spPr/>
    </dgm:pt>
    <dgm:pt modelId="{CE191C12-C437-467A-A9EC-2BB61F4B49B5}" type="pres">
      <dgm:prSet presAssocID="{80B799C9-F9B8-4692-9E81-0F68A0C0BD55}" presName="node" presStyleLbl="node1" presStyleIdx="2" presStyleCnt="4">
        <dgm:presLayoutVars>
          <dgm:bulletEnabled val="1"/>
        </dgm:presLayoutVars>
      </dgm:prSet>
      <dgm:spPr/>
    </dgm:pt>
    <dgm:pt modelId="{4A4C527F-59E9-40FA-B2E6-49ED0DFE49E3}" type="pres">
      <dgm:prSet presAssocID="{7952A1D7-D2A6-4BCB-A13D-18EACF09D226}" presName="sibTrans" presStyleLbl="sibTrans2D1" presStyleIdx="2" presStyleCnt="3"/>
      <dgm:spPr/>
    </dgm:pt>
    <dgm:pt modelId="{2A185B9A-1C95-462E-B675-9130A8C6AC87}" type="pres">
      <dgm:prSet presAssocID="{7952A1D7-D2A6-4BCB-A13D-18EACF09D226}" presName="connectorText" presStyleLbl="sibTrans2D1" presStyleIdx="2" presStyleCnt="3"/>
      <dgm:spPr/>
    </dgm:pt>
    <dgm:pt modelId="{E8880DBB-801A-4534-ADC0-2F05D23B6AE2}" type="pres">
      <dgm:prSet presAssocID="{DE300908-5DE9-4176-A087-4911BCDAA9C6}" presName="node" presStyleLbl="node1" presStyleIdx="3" presStyleCnt="4">
        <dgm:presLayoutVars>
          <dgm:bulletEnabled val="1"/>
        </dgm:presLayoutVars>
      </dgm:prSet>
      <dgm:spPr/>
    </dgm:pt>
  </dgm:ptLst>
  <dgm:cxnLst>
    <dgm:cxn modelId="{E09B0C0C-42A8-4817-8870-065F73284BE8}" srcId="{A9D8E7C9-1F15-4238-A519-F5D83590743E}" destId="{E825487C-A69B-43C2-A7AC-845F6E98102A}" srcOrd="0" destOrd="0" parTransId="{3C771FE4-B8D9-4660-AFE4-CE5166049208}" sibTransId="{E292108C-4054-4444-A2BF-C4D55E06E08F}"/>
    <dgm:cxn modelId="{5C03060E-7D01-4ACA-ABEA-AF5F89D3CC85}" srcId="{A9D8E7C9-1F15-4238-A519-F5D83590743E}" destId="{B73D8357-766A-4675-9BE5-101B13C37940}" srcOrd="1" destOrd="0" parTransId="{E006CAF7-6ED3-4BF1-BB91-E3F652B1022F}" sibTransId="{591A9D08-AC97-4711-89F0-9D99C2DAA376}"/>
    <dgm:cxn modelId="{DBB9CA0E-8A6F-47E2-977D-DEC32644F5C0}" type="presOf" srcId="{E292108C-4054-4444-A2BF-C4D55E06E08F}" destId="{D51FCC81-191B-4531-A7BD-6DBC1F6B2E08}" srcOrd="0" destOrd="0" presId="urn:microsoft.com/office/officeart/2005/8/layout/process1"/>
    <dgm:cxn modelId="{B509FB23-3EE4-4C0E-A877-6EE16005111E}" type="presOf" srcId="{7952A1D7-D2A6-4BCB-A13D-18EACF09D226}" destId="{2A185B9A-1C95-462E-B675-9130A8C6AC87}" srcOrd="1" destOrd="0" presId="urn:microsoft.com/office/officeart/2005/8/layout/process1"/>
    <dgm:cxn modelId="{8994432D-CC71-40D4-A97C-E2A461458FA2}" type="presOf" srcId="{591A9D08-AC97-4711-89F0-9D99C2DAA376}" destId="{B02D9D51-BE31-4F5E-963C-F33606448954}" srcOrd="1" destOrd="0" presId="urn:microsoft.com/office/officeart/2005/8/layout/process1"/>
    <dgm:cxn modelId="{C612635C-F074-4951-A62B-5578581579F5}" type="presOf" srcId="{A9D8E7C9-1F15-4238-A519-F5D83590743E}" destId="{C62AA554-104D-4B6F-9F5E-47C67A252D1D}" srcOrd="0" destOrd="0" presId="urn:microsoft.com/office/officeart/2005/8/layout/process1"/>
    <dgm:cxn modelId="{097E1C50-DD00-4EC5-BF79-08F243E58DF2}" srcId="{A9D8E7C9-1F15-4238-A519-F5D83590743E}" destId="{DE300908-5DE9-4176-A087-4911BCDAA9C6}" srcOrd="3" destOrd="0" parTransId="{A2F2D6A3-5579-4922-8172-8F339D399BF6}" sibTransId="{81E94EFA-5C35-44ED-8330-B75B9F7B8625}"/>
    <dgm:cxn modelId="{6B028D75-C263-4114-A45A-A8B059157267}" type="presOf" srcId="{591A9D08-AC97-4711-89F0-9D99C2DAA376}" destId="{E616A40F-C736-4C44-B883-E84D433EEC47}" srcOrd="0" destOrd="0" presId="urn:microsoft.com/office/officeart/2005/8/layout/process1"/>
    <dgm:cxn modelId="{F09EED83-64C3-4E79-987C-4BBC35EA6B64}" type="presOf" srcId="{7952A1D7-D2A6-4BCB-A13D-18EACF09D226}" destId="{4A4C527F-59E9-40FA-B2E6-49ED0DFE49E3}" srcOrd="0" destOrd="0" presId="urn:microsoft.com/office/officeart/2005/8/layout/process1"/>
    <dgm:cxn modelId="{A8C378AD-A100-4236-86F4-31E15C8389DD}" type="presOf" srcId="{80B799C9-F9B8-4692-9E81-0F68A0C0BD55}" destId="{CE191C12-C437-467A-A9EC-2BB61F4B49B5}" srcOrd="0" destOrd="0" presId="urn:microsoft.com/office/officeart/2005/8/layout/process1"/>
    <dgm:cxn modelId="{7583FEC4-EDC6-46D0-8317-A8AF399D7A97}" type="presOf" srcId="{DE300908-5DE9-4176-A087-4911BCDAA9C6}" destId="{E8880DBB-801A-4534-ADC0-2F05D23B6AE2}" srcOrd="0" destOrd="0" presId="urn:microsoft.com/office/officeart/2005/8/layout/process1"/>
    <dgm:cxn modelId="{75BE9ED3-979D-401D-BC9E-5A7BA9BD2BBA}" type="presOf" srcId="{E825487C-A69B-43C2-A7AC-845F6E98102A}" destId="{B29EDB04-5EB5-4CC3-8CC0-F476DEC9AED6}" srcOrd="0" destOrd="0" presId="urn:microsoft.com/office/officeart/2005/8/layout/process1"/>
    <dgm:cxn modelId="{56E966D9-16EE-49E9-BAC7-089100725E86}" srcId="{A9D8E7C9-1F15-4238-A519-F5D83590743E}" destId="{80B799C9-F9B8-4692-9E81-0F68A0C0BD55}" srcOrd="2" destOrd="0" parTransId="{5B8A2379-61D8-4031-9CDC-F67F1869EDC6}" sibTransId="{7952A1D7-D2A6-4BCB-A13D-18EACF09D226}"/>
    <dgm:cxn modelId="{E4B3B7F5-836E-4C5A-8E73-A797C9B2CD06}" type="presOf" srcId="{B73D8357-766A-4675-9BE5-101B13C37940}" destId="{CC704B1E-1819-426C-95F2-246F6F611228}" srcOrd="0" destOrd="0" presId="urn:microsoft.com/office/officeart/2005/8/layout/process1"/>
    <dgm:cxn modelId="{518ABCF5-95A2-49FA-95BA-E6125F660CBD}" type="presOf" srcId="{E292108C-4054-4444-A2BF-C4D55E06E08F}" destId="{B2484B83-A1FE-4B35-B696-7D6AEF4DA333}" srcOrd="1" destOrd="0" presId="urn:microsoft.com/office/officeart/2005/8/layout/process1"/>
    <dgm:cxn modelId="{4D8CE6B8-7DC5-4CAA-88A7-D703131550BB}" type="presParOf" srcId="{C62AA554-104D-4B6F-9F5E-47C67A252D1D}" destId="{B29EDB04-5EB5-4CC3-8CC0-F476DEC9AED6}" srcOrd="0" destOrd="0" presId="urn:microsoft.com/office/officeart/2005/8/layout/process1"/>
    <dgm:cxn modelId="{9772A33A-B4E7-46EB-BCF5-A796C4BDFCCD}" type="presParOf" srcId="{C62AA554-104D-4B6F-9F5E-47C67A252D1D}" destId="{D51FCC81-191B-4531-A7BD-6DBC1F6B2E08}" srcOrd="1" destOrd="0" presId="urn:microsoft.com/office/officeart/2005/8/layout/process1"/>
    <dgm:cxn modelId="{89E1E490-5E12-4169-906F-D2A067A16700}" type="presParOf" srcId="{D51FCC81-191B-4531-A7BD-6DBC1F6B2E08}" destId="{B2484B83-A1FE-4B35-B696-7D6AEF4DA333}" srcOrd="0" destOrd="0" presId="urn:microsoft.com/office/officeart/2005/8/layout/process1"/>
    <dgm:cxn modelId="{8AC8A0C1-6C24-4626-B359-0BEB9CD6D06C}" type="presParOf" srcId="{C62AA554-104D-4B6F-9F5E-47C67A252D1D}" destId="{CC704B1E-1819-426C-95F2-246F6F611228}" srcOrd="2" destOrd="0" presId="urn:microsoft.com/office/officeart/2005/8/layout/process1"/>
    <dgm:cxn modelId="{1FAF7644-BE35-4011-BFBC-736DF72B63B3}" type="presParOf" srcId="{C62AA554-104D-4B6F-9F5E-47C67A252D1D}" destId="{E616A40F-C736-4C44-B883-E84D433EEC47}" srcOrd="3" destOrd="0" presId="urn:microsoft.com/office/officeart/2005/8/layout/process1"/>
    <dgm:cxn modelId="{9F34B110-E543-461C-8E89-6133B0146377}" type="presParOf" srcId="{E616A40F-C736-4C44-B883-E84D433EEC47}" destId="{B02D9D51-BE31-4F5E-963C-F33606448954}" srcOrd="0" destOrd="0" presId="urn:microsoft.com/office/officeart/2005/8/layout/process1"/>
    <dgm:cxn modelId="{2BFE8404-97A2-4C11-B80E-566A80179581}" type="presParOf" srcId="{C62AA554-104D-4B6F-9F5E-47C67A252D1D}" destId="{CE191C12-C437-467A-A9EC-2BB61F4B49B5}" srcOrd="4" destOrd="0" presId="urn:microsoft.com/office/officeart/2005/8/layout/process1"/>
    <dgm:cxn modelId="{205D7C80-E631-49DE-8738-58E8BD87335E}" type="presParOf" srcId="{C62AA554-104D-4B6F-9F5E-47C67A252D1D}" destId="{4A4C527F-59E9-40FA-B2E6-49ED0DFE49E3}" srcOrd="5" destOrd="0" presId="urn:microsoft.com/office/officeart/2005/8/layout/process1"/>
    <dgm:cxn modelId="{EBB40EFB-4F90-45AD-9D52-88AC93EADF45}" type="presParOf" srcId="{4A4C527F-59E9-40FA-B2E6-49ED0DFE49E3}" destId="{2A185B9A-1C95-462E-B675-9130A8C6AC87}" srcOrd="0" destOrd="0" presId="urn:microsoft.com/office/officeart/2005/8/layout/process1"/>
    <dgm:cxn modelId="{3296FAE5-7454-4AE1-8DED-F76E40400817}" type="presParOf" srcId="{C62AA554-104D-4B6F-9F5E-47C67A252D1D}" destId="{E8880DBB-801A-4534-ADC0-2F05D23B6AE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D8E7C9-1F15-4238-A519-F5D83590743E}" type="doc">
      <dgm:prSet loTypeId="urn:microsoft.com/office/officeart/2005/8/layout/process1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vi-VN"/>
        </a:p>
      </dgm:t>
    </dgm:pt>
    <dgm:pt modelId="{E825487C-A69B-43C2-A7AC-845F6E98102A}">
      <dgm:prSet phldrT="[Text]"/>
      <dgm:spPr/>
      <dgm:t>
        <a:bodyPr/>
        <a:lstStyle/>
        <a:p>
          <a:r>
            <a:rPr lang="en-US" dirty="0"/>
            <a:t>Image</a:t>
          </a:r>
          <a:endParaRPr lang="vi-VN" dirty="0"/>
        </a:p>
      </dgm:t>
    </dgm:pt>
    <dgm:pt modelId="{3C771FE4-B8D9-4660-AFE4-CE5166049208}" type="parTrans" cxnId="{E09B0C0C-42A8-4817-8870-065F73284BE8}">
      <dgm:prSet/>
      <dgm:spPr/>
      <dgm:t>
        <a:bodyPr/>
        <a:lstStyle/>
        <a:p>
          <a:endParaRPr lang="vi-VN"/>
        </a:p>
      </dgm:t>
    </dgm:pt>
    <dgm:pt modelId="{E292108C-4054-4444-A2BF-C4D55E06E08F}" type="sibTrans" cxnId="{E09B0C0C-42A8-4817-8870-065F73284BE8}">
      <dgm:prSet/>
      <dgm:spPr/>
      <dgm:t>
        <a:bodyPr/>
        <a:lstStyle/>
        <a:p>
          <a:endParaRPr lang="vi-VN"/>
        </a:p>
      </dgm:t>
    </dgm:pt>
    <dgm:pt modelId="{B73D8357-766A-4675-9BE5-101B13C37940}">
      <dgm:prSet phldrT="[Text]"/>
      <dgm:spPr/>
      <dgm:t>
        <a:bodyPr/>
        <a:lstStyle/>
        <a:p>
          <a:r>
            <a:rPr lang="en-US" dirty="0"/>
            <a:t>Model KNN</a:t>
          </a:r>
          <a:endParaRPr lang="vi-VN" dirty="0"/>
        </a:p>
      </dgm:t>
    </dgm:pt>
    <dgm:pt modelId="{E006CAF7-6ED3-4BF1-BB91-E3F652B1022F}" type="parTrans" cxnId="{5C03060E-7D01-4ACA-ABEA-AF5F89D3CC85}">
      <dgm:prSet/>
      <dgm:spPr/>
      <dgm:t>
        <a:bodyPr/>
        <a:lstStyle/>
        <a:p>
          <a:endParaRPr lang="vi-VN"/>
        </a:p>
      </dgm:t>
    </dgm:pt>
    <dgm:pt modelId="{591A9D08-AC97-4711-89F0-9D99C2DAA376}" type="sibTrans" cxnId="{5C03060E-7D01-4ACA-ABEA-AF5F89D3CC85}">
      <dgm:prSet/>
      <dgm:spPr/>
      <dgm:t>
        <a:bodyPr/>
        <a:lstStyle/>
        <a:p>
          <a:endParaRPr lang="vi-VN"/>
        </a:p>
      </dgm:t>
    </dgm:pt>
    <dgm:pt modelId="{80B799C9-F9B8-4692-9E81-0F68A0C0BD55}">
      <dgm:prSet phldrT="[Text]"/>
      <dgm:spPr/>
      <dgm:t>
        <a:bodyPr/>
        <a:lstStyle/>
        <a:p>
          <a:r>
            <a:rPr lang="en-US" dirty="0"/>
            <a:t>Verify</a:t>
          </a:r>
          <a:endParaRPr lang="vi-VN" dirty="0"/>
        </a:p>
      </dgm:t>
    </dgm:pt>
    <dgm:pt modelId="{5B8A2379-61D8-4031-9CDC-F67F1869EDC6}" type="parTrans" cxnId="{56E966D9-16EE-49E9-BAC7-089100725E86}">
      <dgm:prSet/>
      <dgm:spPr/>
      <dgm:t>
        <a:bodyPr/>
        <a:lstStyle/>
        <a:p>
          <a:endParaRPr lang="vi-VN"/>
        </a:p>
      </dgm:t>
    </dgm:pt>
    <dgm:pt modelId="{7952A1D7-D2A6-4BCB-A13D-18EACF09D226}" type="sibTrans" cxnId="{56E966D9-16EE-49E9-BAC7-089100725E86}">
      <dgm:prSet/>
      <dgm:spPr/>
      <dgm:t>
        <a:bodyPr/>
        <a:lstStyle/>
        <a:p>
          <a:endParaRPr lang="vi-VN"/>
        </a:p>
      </dgm:t>
    </dgm:pt>
    <dgm:pt modelId="{DE300908-5DE9-4176-A087-4911BCDAA9C6}">
      <dgm:prSet/>
      <dgm:spPr/>
      <dgm:t>
        <a:bodyPr/>
        <a:lstStyle/>
        <a:p>
          <a:r>
            <a:rPr lang="en-US" dirty="0"/>
            <a:t>Result</a:t>
          </a:r>
          <a:endParaRPr lang="vi-VN" dirty="0"/>
        </a:p>
      </dgm:t>
    </dgm:pt>
    <dgm:pt modelId="{A2F2D6A3-5579-4922-8172-8F339D399BF6}" type="parTrans" cxnId="{097E1C50-DD00-4EC5-BF79-08F243E58DF2}">
      <dgm:prSet/>
      <dgm:spPr/>
      <dgm:t>
        <a:bodyPr/>
        <a:lstStyle/>
        <a:p>
          <a:endParaRPr lang="vi-VN"/>
        </a:p>
      </dgm:t>
    </dgm:pt>
    <dgm:pt modelId="{81E94EFA-5C35-44ED-8330-B75B9F7B8625}" type="sibTrans" cxnId="{097E1C50-DD00-4EC5-BF79-08F243E58DF2}">
      <dgm:prSet/>
      <dgm:spPr/>
      <dgm:t>
        <a:bodyPr/>
        <a:lstStyle/>
        <a:p>
          <a:endParaRPr lang="vi-VN"/>
        </a:p>
      </dgm:t>
    </dgm:pt>
    <dgm:pt modelId="{0521C939-E8D2-4A4E-B1DA-90EA7435C2A5}">
      <dgm:prSet/>
      <dgm:spPr/>
      <dgm:t>
        <a:bodyPr/>
        <a:lstStyle/>
        <a:p>
          <a:r>
            <a:rPr lang="en-US" dirty="0"/>
            <a:t>Face detection</a:t>
          </a:r>
          <a:endParaRPr lang="vi-VN" dirty="0"/>
        </a:p>
      </dgm:t>
    </dgm:pt>
    <dgm:pt modelId="{9DA62CED-6EDF-4C50-8C81-CDFE5571D0E4}" type="parTrans" cxnId="{EC3B2377-B04B-44CA-A513-D02C4F776254}">
      <dgm:prSet/>
      <dgm:spPr/>
      <dgm:t>
        <a:bodyPr/>
        <a:lstStyle/>
        <a:p>
          <a:endParaRPr lang="vi-VN"/>
        </a:p>
      </dgm:t>
    </dgm:pt>
    <dgm:pt modelId="{89E7280E-330A-4B3C-B541-B1397B902FBD}" type="sibTrans" cxnId="{EC3B2377-B04B-44CA-A513-D02C4F776254}">
      <dgm:prSet/>
      <dgm:spPr/>
      <dgm:t>
        <a:bodyPr/>
        <a:lstStyle/>
        <a:p>
          <a:endParaRPr lang="vi-VN"/>
        </a:p>
      </dgm:t>
    </dgm:pt>
    <dgm:pt modelId="{AB884B41-48B5-4E5C-B173-28251FA9C42C}">
      <dgm:prSet/>
      <dgm:spPr/>
      <dgm:t>
        <a:bodyPr/>
        <a:lstStyle/>
        <a:p>
          <a:r>
            <a:rPr lang="en-US" dirty="0"/>
            <a:t>Face extraction</a:t>
          </a:r>
          <a:endParaRPr lang="vi-VN" dirty="0"/>
        </a:p>
      </dgm:t>
    </dgm:pt>
    <dgm:pt modelId="{1FB696AE-71B1-4A9B-9F43-BAF727459408}" type="parTrans" cxnId="{B4363205-3271-49BF-86AD-F88DEB2436ED}">
      <dgm:prSet/>
      <dgm:spPr/>
      <dgm:t>
        <a:bodyPr/>
        <a:lstStyle/>
        <a:p>
          <a:endParaRPr lang="vi-VN"/>
        </a:p>
      </dgm:t>
    </dgm:pt>
    <dgm:pt modelId="{4DBF1F3F-7E6F-4E80-BCC1-85D512F1BA18}" type="sibTrans" cxnId="{B4363205-3271-49BF-86AD-F88DEB2436ED}">
      <dgm:prSet/>
      <dgm:spPr/>
      <dgm:t>
        <a:bodyPr/>
        <a:lstStyle/>
        <a:p>
          <a:endParaRPr lang="vi-VN"/>
        </a:p>
      </dgm:t>
    </dgm:pt>
    <dgm:pt modelId="{C62AA554-104D-4B6F-9F5E-47C67A252D1D}" type="pres">
      <dgm:prSet presAssocID="{A9D8E7C9-1F15-4238-A519-F5D83590743E}" presName="Name0" presStyleCnt="0">
        <dgm:presLayoutVars>
          <dgm:dir/>
          <dgm:resizeHandles val="exact"/>
        </dgm:presLayoutVars>
      </dgm:prSet>
      <dgm:spPr/>
    </dgm:pt>
    <dgm:pt modelId="{B29EDB04-5EB5-4CC3-8CC0-F476DEC9AED6}" type="pres">
      <dgm:prSet presAssocID="{E825487C-A69B-43C2-A7AC-845F6E98102A}" presName="node" presStyleLbl="node1" presStyleIdx="0" presStyleCnt="6">
        <dgm:presLayoutVars>
          <dgm:bulletEnabled val="1"/>
        </dgm:presLayoutVars>
      </dgm:prSet>
      <dgm:spPr/>
    </dgm:pt>
    <dgm:pt modelId="{D51FCC81-191B-4531-A7BD-6DBC1F6B2E08}" type="pres">
      <dgm:prSet presAssocID="{E292108C-4054-4444-A2BF-C4D55E06E08F}" presName="sibTrans" presStyleLbl="sibTrans2D1" presStyleIdx="0" presStyleCnt="5"/>
      <dgm:spPr/>
    </dgm:pt>
    <dgm:pt modelId="{B2484B83-A1FE-4B35-B696-7D6AEF4DA333}" type="pres">
      <dgm:prSet presAssocID="{E292108C-4054-4444-A2BF-C4D55E06E08F}" presName="connectorText" presStyleLbl="sibTrans2D1" presStyleIdx="0" presStyleCnt="5"/>
      <dgm:spPr/>
    </dgm:pt>
    <dgm:pt modelId="{D3437036-5688-4B06-9148-E8CF06F4821E}" type="pres">
      <dgm:prSet presAssocID="{0521C939-E8D2-4A4E-B1DA-90EA7435C2A5}" presName="node" presStyleLbl="node1" presStyleIdx="1" presStyleCnt="6">
        <dgm:presLayoutVars>
          <dgm:bulletEnabled val="1"/>
        </dgm:presLayoutVars>
      </dgm:prSet>
      <dgm:spPr/>
    </dgm:pt>
    <dgm:pt modelId="{C69CF21A-004D-4DF5-B807-6F4B2C615BEB}" type="pres">
      <dgm:prSet presAssocID="{89E7280E-330A-4B3C-B541-B1397B902FBD}" presName="sibTrans" presStyleLbl="sibTrans2D1" presStyleIdx="1" presStyleCnt="5"/>
      <dgm:spPr/>
    </dgm:pt>
    <dgm:pt modelId="{914ABA96-8894-459E-9801-2D6D2B80DDFC}" type="pres">
      <dgm:prSet presAssocID="{89E7280E-330A-4B3C-B541-B1397B902FBD}" presName="connectorText" presStyleLbl="sibTrans2D1" presStyleIdx="1" presStyleCnt="5"/>
      <dgm:spPr/>
    </dgm:pt>
    <dgm:pt modelId="{339F018F-6088-470F-89A8-9337C67961BD}" type="pres">
      <dgm:prSet presAssocID="{AB884B41-48B5-4E5C-B173-28251FA9C42C}" presName="node" presStyleLbl="node1" presStyleIdx="2" presStyleCnt="6">
        <dgm:presLayoutVars>
          <dgm:bulletEnabled val="1"/>
        </dgm:presLayoutVars>
      </dgm:prSet>
      <dgm:spPr/>
    </dgm:pt>
    <dgm:pt modelId="{2C18A62C-14E4-405F-B7DD-EDB68527090E}" type="pres">
      <dgm:prSet presAssocID="{4DBF1F3F-7E6F-4E80-BCC1-85D512F1BA18}" presName="sibTrans" presStyleLbl="sibTrans2D1" presStyleIdx="2" presStyleCnt="5"/>
      <dgm:spPr/>
    </dgm:pt>
    <dgm:pt modelId="{DBF248A4-4943-4272-8B12-2A58E1C67C4B}" type="pres">
      <dgm:prSet presAssocID="{4DBF1F3F-7E6F-4E80-BCC1-85D512F1BA18}" presName="connectorText" presStyleLbl="sibTrans2D1" presStyleIdx="2" presStyleCnt="5"/>
      <dgm:spPr/>
    </dgm:pt>
    <dgm:pt modelId="{CC704B1E-1819-426C-95F2-246F6F611228}" type="pres">
      <dgm:prSet presAssocID="{B73D8357-766A-4675-9BE5-101B13C37940}" presName="node" presStyleLbl="node1" presStyleIdx="3" presStyleCnt="6">
        <dgm:presLayoutVars>
          <dgm:bulletEnabled val="1"/>
        </dgm:presLayoutVars>
      </dgm:prSet>
      <dgm:spPr/>
    </dgm:pt>
    <dgm:pt modelId="{E616A40F-C736-4C44-B883-E84D433EEC47}" type="pres">
      <dgm:prSet presAssocID="{591A9D08-AC97-4711-89F0-9D99C2DAA376}" presName="sibTrans" presStyleLbl="sibTrans2D1" presStyleIdx="3" presStyleCnt="5"/>
      <dgm:spPr/>
    </dgm:pt>
    <dgm:pt modelId="{B02D9D51-BE31-4F5E-963C-F33606448954}" type="pres">
      <dgm:prSet presAssocID="{591A9D08-AC97-4711-89F0-9D99C2DAA376}" presName="connectorText" presStyleLbl="sibTrans2D1" presStyleIdx="3" presStyleCnt="5"/>
      <dgm:spPr/>
    </dgm:pt>
    <dgm:pt modelId="{CE191C12-C437-467A-A9EC-2BB61F4B49B5}" type="pres">
      <dgm:prSet presAssocID="{80B799C9-F9B8-4692-9E81-0F68A0C0BD55}" presName="node" presStyleLbl="node1" presStyleIdx="4" presStyleCnt="6">
        <dgm:presLayoutVars>
          <dgm:bulletEnabled val="1"/>
        </dgm:presLayoutVars>
      </dgm:prSet>
      <dgm:spPr/>
    </dgm:pt>
    <dgm:pt modelId="{4A4C527F-59E9-40FA-B2E6-49ED0DFE49E3}" type="pres">
      <dgm:prSet presAssocID="{7952A1D7-D2A6-4BCB-A13D-18EACF09D226}" presName="sibTrans" presStyleLbl="sibTrans2D1" presStyleIdx="4" presStyleCnt="5"/>
      <dgm:spPr/>
    </dgm:pt>
    <dgm:pt modelId="{2A185B9A-1C95-462E-B675-9130A8C6AC87}" type="pres">
      <dgm:prSet presAssocID="{7952A1D7-D2A6-4BCB-A13D-18EACF09D226}" presName="connectorText" presStyleLbl="sibTrans2D1" presStyleIdx="4" presStyleCnt="5"/>
      <dgm:spPr/>
    </dgm:pt>
    <dgm:pt modelId="{E8880DBB-801A-4534-ADC0-2F05D23B6AE2}" type="pres">
      <dgm:prSet presAssocID="{DE300908-5DE9-4176-A087-4911BCDAA9C6}" presName="node" presStyleLbl="node1" presStyleIdx="5" presStyleCnt="6">
        <dgm:presLayoutVars>
          <dgm:bulletEnabled val="1"/>
        </dgm:presLayoutVars>
      </dgm:prSet>
      <dgm:spPr/>
    </dgm:pt>
  </dgm:ptLst>
  <dgm:cxnLst>
    <dgm:cxn modelId="{B4363205-3271-49BF-86AD-F88DEB2436ED}" srcId="{A9D8E7C9-1F15-4238-A519-F5D83590743E}" destId="{AB884B41-48B5-4E5C-B173-28251FA9C42C}" srcOrd="2" destOrd="0" parTransId="{1FB696AE-71B1-4A9B-9F43-BAF727459408}" sibTransId="{4DBF1F3F-7E6F-4E80-BCC1-85D512F1BA18}"/>
    <dgm:cxn modelId="{E09B0C0C-42A8-4817-8870-065F73284BE8}" srcId="{A9D8E7C9-1F15-4238-A519-F5D83590743E}" destId="{E825487C-A69B-43C2-A7AC-845F6E98102A}" srcOrd="0" destOrd="0" parTransId="{3C771FE4-B8D9-4660-AFE4-CE5166049208}" sibTransId="{E292108C-4054-4444-A2BF-C4D55E06E08F}"/>
    <dgm:cxn modelId="{3610A10D-31D3-4F91-9896-F4FF43DB9DF8}" type="presOf" srcId="{AB884B41-48B5-4E5C-B173-28251FA9C42C}" destId="{339F018F-6088-470F-89A8-9337C67961BD}" srcOrd="0" destOrd="0" presId="urn:microsoft.com/office/officeart/2005/8/layout/process1"/>
    <dgm:cxn modelId="{5C03060E-7D01-4ACA-ABEA-AF5F89D3CC85}" srcId="{A9D8E7C9-1F15-4238-A519-F5D83590743E}" destId="{B73D8357-766A-4675-9BE5-101B13C37940}" srcOrd="3" destOrd="0" parTransId="{E006CAF7-6ED3-4BF1-BB91-E3F652B1022F}" sibTransId="{591A9D08-AC97-4711-89F0-9D99C2DAA376}"/>
    <dgm:cxn modelId="{DBB9CA0E-8A6F-47E2-977D-DEC32644F5C0}" type="presOf" srcId="{E292108C-4054-4444-A2BF-C4D55E06E08F}" destId="{D51FCC81-191B-4531-A7BD-6DBC1F6B2E08}" srcOrd="0" destOrd="0" presId="urn:microsoft.com/office/officeart/2005/8/layout/process1"/>
    <dgm:cxn modelId="{B509FB23-3EE4-4C0E-A877-6EE16005111E}" type="presOf" srcId="{7952A1D7-D2A6-4BCB-A13D-18EACF09D226}" destId="{2A185B9A-1C95-462E-B675-9130A8C6AC87}" srcOrd="1" destOrd="0" presId="urn:microsoft.com/office/officeart/2005/8/layout/process1"/>
    <dgm:cxn modelId="{8994432D-CC71-40D4-A97C-E2A461458FA2}" type="presOf" srcId="{591A9D08-AC97-4711-89F0-9D99C2DAA376}" destId="{B02D9D51-BE31-4F5E-963C-F33606448954}" srcOrd="1" destOrd="0" presId="urn:microsoft.com/office/officeart/2005/8/layout/process1"/>
    <dgm:cxn modelId="{C612635C-F074-4951-A62B-5578581579F5}" type="presOf" srcId="{A9D8E7C9-1F15-4238-A519-F5D83590743E}" destId="{C62AA554-104D-4B6F-9F5E-47C67A252D1D}" srcOrd="0" destOrd="0" presId="urn:microsoft.com/office/officeart/2005/8/layout/process1"/>
    <dgm:cxn modelId="{5850E04C-8E28-4111-89FC-8ED376640BD5}" type="presOf" srcId="{89E7280E-330A-4B3C-B541-B1397B902FBD}" destId="{914ABA96-8894-459E-9801-2D6D2B80DDFC}" srcOrd="1" destOrd="0" presId="urn:microsoft.com/office/officeart/2005/8/layout/process1"/>
    <dgm:cxn modelId="{097E1C50-DD00-4EC5-BF79-08F243E58DF2}" srcId="{A9D8E7C9-1F15-4238-A519-F5D83590743E}" destId="{DE300908-5DE9-4176-A087-4911BCDAA9C6}" srcOrd="5" destOrd="0" parTransId="{A2F2D6A3-5579-4922-8172-8F339D399BF6}" sibTransId="{81E94EFA-5C35-44ED-8330-B75B9F7B8625}"/>
    <dgm:cxn modelId="{6B028D75-C263-4114-A45A-A8B059157267}" type="presOf" srcId="{591A9D08-AC97-4711-89F0-9D99C2DAA376}" destId="{E616A40F-C736-4C44-B883-E84D433EEC47}" srcOrd="0" destOrd="0" presId="urn:microsoft.com/office/officeart/2005/8/layout/process1"/>
    <dgm:cxn modelId="{EC3B2377-B04B-44CA-A513-D02C4F776254}" srcId="{A9D8E7C9-1F15-4238-A519-F5D83590743E}" destId="{0521C939-E8D2-4A4E-B1DA-90EA7435C2A5}" srcOrd="1" destOrd="0" parTransId="{9DA62CED-6EDF-4C50-8C81-CDFE5571D0E4}" sibTransId="{89E7280E-330A-4B3C-B541-B1397B902FBD}"/>
    <dgm:cxn modelId="{F09EED83-64C3-4E79-987C-4BBC35EA6B64}" type="presOf" srcId="{7952A1D7-D2A6-4BCB-A13D-18EACF09D226}" destId="{4A4C527F-59E9-40FA-B2E6-49ED0DFE49E3}" srcOrd="0" destOrd="0" presId="urn:microsoft.com/office/officeart/2005/8/layout/process1"/>
    <dgm:cxn modelId="{A8C378AD-A100-4236-86F4-31E15C8389DD}" type="presOf" srcId="{80B799C9-F9B8-4692-9E81-0F68A0C0BD55}" destId="{CE191C12-C437-467A-A9EC-2BB61F4B49B5}" srcOrd="0" destOrd="0" presId="urn:microsoft.com/office/officeart/2005/8/layout/process1"/>
    <dgm:cxn modelId="{816CB4B7-0D7B-42E1-BFFF-76F5D2C5D5FA}" type="presOf" srcId="{4DBF1F3F-7E6F-4E80-BCC1-85D512F1BA18}" destId="{DBF248A4-4943-4272-8B12-2A58E1C67C4B}" srcOrd="1" destOrd="0" presId="urn:microsoft.com/office/officeart/2005/8/layout/process1"/>
    <dgm:cxn modelId="{7583FEC4-EDC6-46D0-8317-A8AF399D7A97}" type="presOf" srcId="{DE300908-5DE9-4176-A087-4911BCDAA9C6}" destId="{E8880DBB-801A-4534-ADC0-2F05D23B6AE2}" srcOrd="0" destOrd="0" presId="urn:microsoft.com/office/officeart/2005/8/layout/process1"/>
    <dgm:cxn modelId="{48F966CA-4E83-4C92-B5A2-718431A2A820}" type="presOf" srcId="{4DBF1F3F-7E6F-4E80-BCC1-85D512F1BA18}" destId="{2C18A62C-14E4-405F-B7DD-EDB68527090E}" srcOrd="0" destOrd="0" presId="urn:microsoft.com/office/officeart/2005/8/layout/process1"/>
    <dgm:cxn modelId="{75BE9ED3-979D-401D-BC9E-5A7BA9BD2BBA}" type="presOf" srcId="{E825487C-A69B-43C2-A7AC-845F6E98102A}" destId="{B29EDB04-5EB5-4CC3-8CC0-F476DEC9AED6}" srcOrd="0" destOrd="0" presId="urn:microsoft.com/office/officeart/2005/8/layout/process1"/>
    <dgm:cxn modelId="{56E966D9-16EE-49E9-BAC7-089100725E86}" srcId="{A9D8E7C9-1F15-4238-A519-F5D83590743E}" destId="{80B799C9-F9B8-4692-9E81-0F68A0C0BD55}" srcOrd="4" destOrd="0" parTransId="{5B8A2379-61D8-4031-9CDC-F67F1869EDC6}" sibTransId="{7952A1D7-D2A6-4BCB-A13D-18EACF09D226}"/>
    <dgm:cxn modelId="{6C3F4AF3-0BE0-4D4B-82E7-A1A5AD46E906}" type="presOf" srcId="{89E7280E-330A-4B3C-B541-B1397B902FBD}" destId="{C69CF21A-004D-4DF5-B807-6F4B2C615BEB}" srcOrd="0" destOrd="0" presId="urn:microsoft.com/office/officeart/2005/8/layout/process1"/>
    <dgm:cxn modelId="{E4B3B7F5-836E-4C5A-8E73-A797C9B2CD06}" type="presOf" srcId="{B73D8357-766A-4675-9BE5-101B13C37940}" destId="{CC704B1E-1819-426C-95F2-246F6F611228}" srcOrd="0" destOrd="0" presId="urn:microsoft.com/office/officeart/2005/8/layout/process1"/>
    <dgm:cxn modelId="{518ABCF5-95A2-49FA-95BA-E6125F660CBD}" type="presOf" srcId="{E292108C-4054-4444-A2BF-C4D55E06E08F}" destId="{B2484B83-A1FE-4B35-B696-7D6AEF4DA333}" srcOrd="1" destOrd="0" presId="urn:microsoft.com/office/officeart/2005/8/layout/process1"/>
    <dgm:cxn modelId="{4820EDF8-98FC-47C6-92E6-F3CB569770F8}" type="presOf" srcId="{0521C939-E8D2-4A4E-B1DA-90EA7435C2A5}" destId="{D3437036-5688-4B06-9148-E8CF06F4821E}" srcOrd="0" destOrd="0" presId="urn:microsoft.com/office/officeart/2005/8/layout/process1"/>
    <dgm:cxn modelId="{4D8CE6B8-7DC5-4CAA-88A7-D703131550BB}" type="presParOf" srcId="{C62AA554-104D-4B6F-9F5E-47C67A252D1D}" destId="{B29EDB04-5EB5-4CC3-8CC0-F476DEC9AED6}" srcOrd="0" destOrd="0" presId="urn:microsoft.com/office/officeart/2005/8/layout/process1"/>
    <dgm:cxn modelId="{9772A33A-B4E7-46EB-BCF5-A796C4BDFCCD}" type="presParOf" srcId="{C62AA554-104D-4B6F-9F5E-47C67A252D1D}" destId="{D51FCC81-191B-4531-A7BD-6DBC1F6B2E08}" srcOrd="1" destOrd="0" presId="urn:microsoft.com/office/officeart/2005/8/layout/process1"/>
    <dgm:cxn modelId="{89E1E490-5E12-4169-906F-D2A067A16700}" type="presParOf" srcId="{D51FCC81-191B-4531-A7BD-6DBC1F6B2E08}" destId="{B2484B83-A1FE-4B35-B696-7D6AEF4DA333}" srcOrd="0" destOrd="0" presId="urn:microsoft.com/office/officeart/2005/8/layout/process1"/>
    <dgm:cxn modelId="{24CA023F-B286-43D6-BFA6-358FC7F771C9}" type="presParOf" srcId="{C62AA554-104D-4B6F-9F5E-47C67A252D1D}" destId="{D3437036-5688-4B06-9148-E8CF06F4821E}" srcOrd="2" destOrd="0" presId="urn:microsoft.com/office/officeart/2005/8/layout/process1"/>
    <dgm:cxn modelId="{AC98E9DF-7F4D-4EE8-9565-1FB8838C16F3}" type="presParOf" srcId="{C62AA554-104D-4B6F-9F5E-47C67A252D1D}" destId="{C69CF21A-004D-4DF5-B807-6F4B2C615BEB}" srcOrd="3" destOrd="0" presId="urn:microsoft.com/office/officeart/2005/8/layout/process1"/>
    <dgm:cxn modelId="{BBFA0F3C-CFF4-44BF-A646-CB29684EBCC4}" type="presParOf" srcId="{C69CF21A-004D-4DF5-B807-6F4B2C615BEB}" destId="{914ABA96-8894-459E-9801-2D6D2B80DDFC}" srcOrd="0" destOrd="0" presId="urn:microsoft.com/office/officeart/2005/8/layout/process1"/>
    <dgm:cxn modelId="{D17C77A0-84D6-4FCE-9F46-4AFD663D159D}" type="presParOf" srcId="{C62AA554-104D-4B6F-9F5E-47C67A252D1D}" destId="{339F018F-6088-470F-89A8-9337C67961BD}" srcOrd="4" destOrd="0" presId="urn:microsoft.com/office/officeart/2005/8/layout/process1"/>
    <dgm:cxn modelId="{86B084F4-6EC8-46D3-90D1-C5923A7301AD}" type="presParOf" srcId="{C62AA554-104D-4B6F-9F5E-47C67A252D1D}" destId="{2C18A62C-14E4-405F-B7DD-EDB68527090E}" srcOrd="5" destOrd="0" presId="urn:microsoft.com/office/officeart/2005/8/layout/process1"/>
    <dgm:cxn modelId="{68FE21BD-CFE0-4970-9965-2738ADF58CAA}" type="presParOf" srcId="{2C18A62C-14E4-405F-B7DD-EDB68527090E}" destId="{DBF248A4-4943-4272-8B12-2A58E1C67C4B}" srcOrd="0" destOrd="0" presId="urn:microsoft.com/office/officeart/2005/8/layout/process1"/>
    <dgm:cxn modelId="{8AC8A0C1-6C24-4626-B359-0BEB9CD6D06C}" type="presParOf" srcId="{C62AA554-104D-4B6F-9F5E-47C67A252D1D}" destId="{CC704B1E-1819-426C-95F2-246F6F611228}" srcOrd="6" destOrd="0" presId="urn:microsoft.com/office/officeart/2005/8/layout/process1"/>
    <dgm:cxn modelId="{1FAF7644-BE35-4011-BFBC-736DF72B63B3}" type="presParOf" srcId="{C62AA554-104D-4B6F-9F5E-47C67A252D1D}" destId="{E616A40F-C736-4C44-B883-E84D433EEC47}" srcOrd="7" destOrd="0" presId="urn:microsoft.com/office/officeart/2005/8/layout/process1"/>
    <dgm:cxn modelId="{9F34B110-E543-461C-8E89-6133B0146377}" type="presParOf" srcId="{E616A40F-C736-4C44-B883-E84D433EEC47}" destId="{B02D9D51-BE31-4F5E-963C-F33606448954}" srcOrd="0" destOrd="0" presId="urn:microsoft.com/office/officeart/2005/8/layout/process1"/>
    <dgm:cxn modelId="{2BFE8404-97A2-4C11-B80E-566A80179581}" type="presParOf" srcId="{C62AA554-104D-4B6F-9F5E-47C67A252D1D}" destId="{CE191C12-C437-467A-A9EC-2BB61F4B49B5}" srcOrd="8" destOrd="0" presId="urn:microsoft.com/office/officeart/2005/8/layout/process1"/>
    <dgm:cxn modelId="{205D7C80-E631-49DE-8738-58E8BD87335E}" type="presParOf" srcId="{C62AA554-104D-4B6F-9F5E-47C67A252D1D}" destId="{4A4C527F-59E9-40FA-B2E6-49ED0DFE49E3}" srcOrd="9" destOrd="0" presId="urn:microsoft.com/office/officeart/2005/8/layout/process1"/>
    <dgm:cxn modelId="{EBB40EFB-4F90-45AD-9D52-88AC93EADF45}" type="presParOf" srcId="{4A4C527F-59E9-40FA-B2E6-49ED0DFE49E3}" destId="{2A185B9A-1C95-462E-B675-9130A8C6AC87}" srcOrd="0" destOrd="0" presId="urn:microsoft.com/office/officeart/2005/8/layout/process1"/>
    <dgm:cxn modelId="{3296FAE5-7454-4AE1-8DED-F76E40400817}" type="presParOf" srcId="{C62AA554-104D-4B6F-9F5E-47C67A252D1D}" destId="{E8880DBB-801A-4534-ADC0-2F05D23B6AE2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EDB04-5EB5-4CC3-8CC0-F476DEC9AED6}">
      <dsp:nvSpPr>
        <dsp:cNvPr id="0" name=""/>
        <dsp:cNvSpPr/>
      </dsp:nvSpPr>
      <dsp:spPr>
        <a:xfrm>
          <a:off x="4814" y="1309265"/>
          <a:ext cx="2104843" cy="126290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Image</a:t>
          </a:r>
          <a:endParaRPr lang="vi-VN" sz="3000" kern="1200" dirty="0"/>
        </a:p>
      </dsp:txBody>
      <dsp:txXfrm>
        <a:off x="41803" y="1346254"/>
        <a:ext cx="2030865" cy="1188927"/>
      </dsp:txXfrm>
    </dsp:sp>
    <dsp:sp modelId="{D51FCC81-191B-4531-A7BD-6DBC1F6B2E08}">
      <dsp:nvSpPr>
        <dsp:cNvPr id="0" name=""/>
        <dsp:cNvSpPr/>
      </dsp:nvSpPr>
      <dsp:spPr>
        <a:xfrm>
          <a:off x="2320141" y="1679717"/>
          <a:ext cx="446226" cy="5220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2300" kern="1200"/>
        </a:p>
      </dsp:txBody>
      <dsp:txXfrm>
        <a:off x="2320141" y="1784117"/>
        <a:ext cx="312358" cy="313201"/>
      </dsp:txXfrm>
    </dsp:sp>
    <dsp:sp modelId="{CC704B1E-1819-426C-95F2-246F6F611228}">
      <dsp:nvSpPr>
        <dsp:cNvPr id="0" name=""/>
        <dsp:cNvSpPr/>
      </dsp:nvSpPr>
      <dsp:spPr>
        <a:xfrm>
          <a:off x="2951594" y="1309265"/>
          <a:ext cx="2104843" cy="1262905"/>
        </a:xfrm>
        <a:prstGeom prst="roundRect">
          <a:avLst>
            <a:gd name="adj" fmla="val 10000"/>
          </a:avLst>
        </a:prstGeom>
        <a:solidFill>
          <a:schemeClr val="accent3">
            <a:hueOff val="-477801"/>
            <a:satOff val="393"/>
            <a:lumOff val="-32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Face detection</a:t>
          </a:r>
          <a:endParaRPr lang="vi-VN" sz="3000" kern="1200" dirty="0"/>
        </a:p>
      </dsp:txBody>
      <dsp:txXfrm>
        <a:off x="2988583" y="1346254"/>
        <a:ext cx="2030865" cy="1188927"/>
      </dsp:txXfrm>
    </dsp:sp>
    <dsp:sp modelId="{E616A40F-C736-4C44-B883-E84D433EEC47}">
      <dsp:nvSpPr>
        <dsp:cNvPr id="0" name=""/>
        <dsp:cNvSpPr/>
      </dsp:nvSpPr>
      <dsp:spPr>
        <a:xfrm>
          <a:off x="5266922" y="1679717"/>
          <a:ext cx="446226" cy="5220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716701"/>
            <a:satOff val="590"/>
            <a:lumOff val="-49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2300" kern="1200"/>
        </a:p>
      </dsp:txBody>
      <dsp:txXfrm>
        <a:off x="5266922" y="1784117"/>
        <a:ext cx="312358" cy="313201"/>
      </dsp:txXfrm>
    </dsp:sp>
    <dsp:sp modelId="{CE191C12-C437-467A-A9EC-2BB61F4B49B5}">
      <dsp:nvSpPr>
        <dsp:cNvPr id="0" name=""/>
        <dsp:cNvSpPr/>
      </dsp:nvSpPr>
      <dsp:spPr>
        <a:xfrm>
          <a:off x="5898375" y="1309265"/>
          <a:ext cx="2104843" cy="1262905"/>
        </a:xfrm>
        <a:prstGeom prst="roundRect">
          <a:avLst>
            <a:gd name="adj" fmla="val 10000"/>
          </a:avLst>
        </a:prstGeom>
        <a:solidFill>
          <a:schemeClr val="accent3">
            <a:hueOff val="-955602"/>
            <a:satOff val="787"/>
            <a:lumOff val="-65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Face extraction</a:t>
          </a:r>
          <a:endParaRPr lang="vi-VN" sz="3000" kern="1200" dirty="0"/>
        </a:p>
      </dsp:txBody>
      <dsp:txXfrm>
        <a:off x="5935364" y="1346254"/>
        <a:ext cx="2030865" cy="1188927"/>
      </dsp:txXfrm>
    </dsp:sp>
    <dsp:sp modelId="{4A4C527F-59E9-40FA-B2E6-49ED0DFE49E3}">
      <dsp:nvSpPr>
        <dsp:cNvPr id="0" name=""/>
        <dsp:cNvSpPr/>
      </dsp:nvSpPr>
      <dsp:spPr>
        <a:xfrm>
          <a:off x="8213702" y="1679717"/>
          <a:ext cx="446226" cy="5220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1433403"/>
            <a:satOff val="1180"/>
            <a:lumOff val="-98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2300" kern="1200"/>
        </a:p>
      </dsp:txBody>
      <dsp:txXfrm>
        <a:off x="8213702" y="1784117"/>
        <a:ext cx="312358" cy="313201"/>
      </dsp:txXfrm>
    </dsp:sp>
    <dsp:sp modelId="{E8880DBB-801A-4534-ADC0-2F05D23B6AE2}">
      <dsp:nvSpPr>
        <dsp:cNvPr id="0" name=""/>
        <dsp:cNvSpPr/>
      </dsp:nvSpPr>
      <dsp:spPr>
        <a:xfrm>
          <a:off x="8845155" y="1309265"/>
          <a:ext cx="2104843" cy="1262905"/>
        </a:xfrm>
        <a:prstGeom prst="roundRect">
          <a:avLst>
            <a:gd name="adj" fmla="val 10000"/>
          </a:avLst>
        </a:prstGeom>
        <a:solidFill>
          <a:schemeClr val="accent3">
            <a:hueOff val="-1433403"/>
            <a:satOff val="1180"/>
            <a:lumOff val="-98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Dataset</a:t>
          </a:r>
          <a:endParaRPr lang="vi-VN" sz="3000" kern="1200" dirty="0"/>
        </a:p>
      </dsp:txBody>
      <dsp:txXfrm>
        <a:off x="8882144" y="1346254"/>
        <a:ext cx="2030865" cy="11889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EDB04-5EB5-4CC3-8CC0-F476DEC9AED6}">
      <dsp:nvSpPr>
        <dsp:cNvPr id="0" name=""/>
        <dsp:cNvSpPr/>
      </dsp:nvSpPr>
      <dsp:spPr>
        <a:xfrm>
          <a:off x="0" y="1529913"/>
          <a:ext cx="1369351" cy="8216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Image</a:t>
          </a:r>
          <a:endParaRPr lang="vi-VN" sz="1900" kern="1200" dirty="0"/>
        </a:p>
      </dsp:txBody>
      <dsp:txXfrm>
        <a:off x="24064" y="1553977"/>
        <a:ext cx="1321223" cy="773482"/>
      </dsp:txXfrm>
    </dsp:sp>
    <dsp:sp modelId="{D51FCC81-191B-4531-A7BD-6DBC1F6B2E08}">
      <dsp:nvSpPr>
        <dsp:cNvPr id="0" name=""/>
        <dsp:cNvSpPr/>
      </dsp:nvSpPr>
      <dsp:spPr>
        <a:xfrm>
          <a:off x="1506286" y="1770918"/>
          <a:ext cx="290302" cy="3395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1500" kern="1200"/>
        </a:p>
      </dsp:txBody>
      <dsp:txXfrm>
        <a:off x="1506286" y="1838838"/>
        <a:ext cx="203211" cy="203759"/>
      </dsp:txXfrm>
    </dsp:sp>
    <dsp:sp modelId="{D3437036-5688-4B06-9148-E8CF06F4821E}">
      <dsp:nvSpPr>
        <dsp:cNvPr id="0" name=""/>
        <dsp:cNvSpPr/>
      </dsp:nvSpPr>
      <dsp:spPr>
        <a:xfrm>
          <a:off x="1917092" y="1529913"/>
          <a:ext cx="1369351" cy="821610"/>
        </a:xfrm>
        <a:prstGeom prst="roundRect">
          <a:avLst>
            <a:gd name="adj" fmla="val 10000"/>
          </a:avLst>
        </a:prstGeom>
        <a:solidFill>
          <a:schemeClr val="accent3">
            <a:hueOff val="-286681"/>
            <a:satOff val="236"/>
            <a:lumOff val="-19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Face detection</a:t>
          </a:r>
          <a:endParaRPr lang="vi-VN" sz="1900" kern="1200" dirty="0"/>
        </a:p>
      </dsp:txBody>
      <dsp:txXfrm>
        <a:off x="1941156" y="1553977"/>
        <a:ext cx="1321223" cy="773482"/>
      </dsp:txXfrm>
    </dsp:sp>
    <dsp:sp modelId="{C69CF21A-004D-4DF5-B807-6F4B2C615BEB}">
      <dsp:nvSpPr>
        <dsp:cNvPr id="0" name=""/>
        <dsp:cNvSpPr/>
      </dsp:nvSpPr>
      <dsp:spPr>
        <a:xfrm>
          <a:off x="3423379" y="1770918"/>
          <a:ext cx="290302" cy="3395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358351"/>
            <a:satOff val="295"/>
            <a:lumOff val="-2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1500" kern="1200"/>
        </a:p>
      </dsp:txBody>
      <dsp:txXfrm>
        <a:off x="3423379" y="1838838"/>
        <a:ext cx="203211" cy="203759"/>
      </dsp:txXfrm>
    </dsp:sp>
    <dsp:sp modelId="{339F018F-6088-470F-89A8-9337C67961BD}">
      <dsp:nvSpPr>
        <dsp:cNvPr id="0" name=""/>
        <dsp:cNvSpPr/>
      </dsp:nvSpPr>
      <dsp:spPr>
        <a:xfrm>
          <a:off x="3834184" y="1529913"/>
          <a:ext cx="1369351" cy="821610"/>
        </a:xfrm>
        <a:prstGeom prst="roundRect">
          <a:avLst>
            <a:gd name="adj" fmla="val 10000"/>
          </a:avLst>
        </a:prstGeom>
        <a:solidFill>
          <a:schemeClr val="accent3">
            <a:hueOff val="-573361"/>
            <a:satOff val="472"/>
            <a:lumOff val="-39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Face extraction</a:t>
          </a:r>
          <a:endParaRPr lang="vi-VN" sz="1900" kern="1200" dirty="0"/>
        </a:p>
      </dsp:txBody>
      <dsp:txXfrm>
        <a:off x="3858248" y="1553977"/>
        <a:ext cx="1321223" cy="773482"/>
      </dsp:txXfrm>
    </dsp:sp>
    <dsp:sp modelId="{2C18A62C-14E4-405F-B7DD-EDB68527090E}">
      <dsp:nvSpPr>
        <dsp:cNvPr id="0" name=""/>
        <dsp:cNvSpPr/>
      </dsp:nvSpPr>
      <dsp:spPr>
        <a:xfrm>
          <a:off x="5340471" y="1770918"/>
          <a:ext cx="290302" cy="3395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716701"/>
            <a:satOff val="590"/>
            <a:lumOff val="-49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1500" kern="1200"/>
        </a:p>
      </dsp:txBody>
      <dsp:txXfrm>
        <a:off x="5340471" y="1838838"/>
        <a:ext cx="203211" cy="203759"/>
      </dsp:txXfrm>
    </dsp:sp>
    <dsp:sp modelId="{CC704B1E-1819-426C-95F2-246F6F611228}">
      <dsp:nvSpPr>
        <dsp:cNvPr id="0" name=""/>
        <dsp:cNvSpPr/>
      </dsp:nvSpPr>
      <dsp:spPr>
        <a:xfrm>
          <a:off x="5751276" y="1529913"/>
          <a:ext cx="1369351" cy="821610"/>
        </a:xfrm>
        <a:prstGeom prst="roundRect">
          <a:avLst>
            <a:gd name="adj" fmla="val 10000"/>
          </a:avLst>
        </a:prstGeom>
        <a:solidFill>
          <a:schemeClr val="accent3">
            <a:hueOff val="-860042"/>
            <a:satOff val="708"/>
            <a:lumOff val="-58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Model KNN</a:t>
          </a:r>
          <a:endParaRPr lang="vi-VN" sz="1900" kern="1200" dirty="0"/>
        </a:p>
      </dsp:txBody>
      <dsp:txXfrm>
        <a:off x="5775340" y="1553977"/>
        <a:ext cx="1321223" cy="773482"/>
      </dsp:txXfrm>
    </dsp:sp>
    <dsp:sp modelId="{E616A40F-C736-4C44-B883-E84D433EEC47}">
      <dsp:nvSpPr>
        <dsp:cNvPr id="0" name=""/>
        <dsp:cNvSpPr/>
      </dsp:nvSpPr>
      <dsp:spPr>
        <a:xfrm>
          <a:off x="7257563" y="1770918"/>
          <a:ext cx="290302" cy="3395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1075052"/>
            <a:satOff val="885"/>
            <a:lumOff val="-73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1500" kern="1200"/>
        </a:p>
      </dsp:txBody>
      <dsp:txXfrm>
        <a:off x="7257563" y="1838838"/>
        <a:ext cx="203211" cy="203759"/>
      </dsp:txXfrm>
    </dsp:sp>
    <dsp:sp modelId="{CE191C12-C437-467A-A9EC-2BB61F4B49B5}">
      <dsp:nvSpPr>
        <dsp:cNvPr id="0" name=""/>
        <dsp:cNvSpPr/>
      </dsp:nvSpPr>
      <dsp:spPr>
        <a:xfrm>
          <a:off x="7668369" y="1529913"/>
          <a:ext cx="1369351" cy="821610"/>
        </a:xfrm>
        <a:prstGeom prst="roundRect">
          <a:avLst>
            <a:gd name="adj" fmla="val 10000"/>
          </a:avLst>
        </a:prstGeom>
        <a:solidFill>
          <a:schemeClr val="accent3">
            <a:hueOff val="-1146722"/>
            <a:satOff val="944"/>
            <a:lumOff val="-78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Verify</a:t>
          </a:r>
          <a:endParaRPr lang="vi-VN" sz="1900" kern="1200" dirty="0"/>
        </a:p>
      </dsp:txBody>
      <dsp:txXfrm>
        <a:off x="7692433" y="1553977"/>
        <a:ext cx="1321223" cy="773482"/>
      </dsp:txXfrm>
    </dsp:sp>
    <dsp:sp modelId="{4A4C527F-59E9-40FA-B2E6-49ED0DFE49E3}">
      <dsp:nvSpPr>
        <dsp:cNvPr id="0" name=""/>
        <dsp:cNvSpPr/>
      </dsp:nvSpPr>
      <dsp:spPr>
        <a:xfrm>
          <a:off x="9174655" y="1770918"/>
          <a:ext cx="290302" cy="3395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1433403"/>
            <a:satOff val="1180"/>
            <a:lumOff val="-98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1500" kern="1200"/>
        </a:p>
      </dsp:txBody>
      <dsp:txXfrm>
        <a:off x="9174655" y="1838838"/>
        <a:ext cx="203211" cy="203759"/>
      </dsp:txXfrm>
    </dsp:sp>
    <dsp:sp modelId="{E8880DBB-801A-4534-ADC0-2F05D23B6AE2}">
      <dsp:nvSpPr>
        <dsp:cNvPr id="0" name=""/>
        <dsp:cNvSpPr/>
      </dsp:nvSpPr>
      <dsp:spPr>
        <a:xfrm>
          <a:off x="9585461" y="1529913"/>
          <a:ext cx="1369351" cy="821610"/>
        </a:xfrm>
        <a:prstGeom prst="roundRect">
          <a:avLst>
            <a:gd name="adj" fmla="val 10000"/>
          </a:avLst>
        </a:prstGeom>
        <a:solidFill>
          <a:schemeClr val="accent3">
            <a:hueOff val="-1433403"/>
            <a:satOff val="1180"/>
            <a:lumOff val="-98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Result</a:t>
          </a:r>
          <a:endParaRPr lang="vi-VN" sz="1900" kern="1200" dirty="0"/>
        </a:p>
      </dsp:txBody>
      <dsp:txXfrm>
        <a:off x="9609525" y="1553977"/>
        <a:ext cx="1321223" cy="773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D172-78A8-42CC-A784-C544C67CC2C8}" type="datetimeFigureOut">
              <a:rPr lang="vi-VN" smtClean="0"/>
              <a:t>25/04/2022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51E3-9834-46AA-9BE2-901D0F5D5D1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93170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D172-78A8-42CC-A784-C544C67CC2C8}" type="datetimeFigureOut">
              <a:rPr lang="vi-VN" smtClean="0"/>
              <a:t>25/04/2022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51E3-9834-46AA-9BE2-901D0F5D5D1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46259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D172-78A8-42CC-A784-C544C67CC2C8}" type="datetimeFigureOut">
              <a:rPr lang="vi-VN" smtClean="0"/>
              <a:t>25/04/2022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51E3-9834-46AA-9BE2-901D0F5D5D18}" type="slidenum">
              <a:rPr lang="vi-VN" smtClean="0"/>
              <a:t>‹#›</a:t>
            </a:fld>
            <a:endParaRPr lang="vi-V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5600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D172-78A8-42CC-A784-C544C67CC2C8}" type="datetimeFigureOut">
              <a:rPr lang="vi-VN" smtClean="0"/>
              <a:t>25/04/2022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51E3-9834-46AA-9BE2-901D0F5D5D1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6518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D172-78A8-42CC-A784-C544C67CC2C8}" type="datetimeFigureOut">
              <a:rPr lang="vi-VN" smtClean="0"/>
              <a:t>25/04/2022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51E3-9834-46AA-9BE2-901D0F5D5D18}" type="slidenum">
              <a:rPr lang="vi-VN" smtClean="0"/>
              <a:t>‹#›</a:t>
            </a:fld>
            <a:endParaRPr lang="vi-V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4389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D172-78A8-42CC-A784-C544C67CC2C8}" type="datetimeFigureOut">
              <a:rPr lang="vi-VN" smtClean="0"/>
              <a:t>25/04/2022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51E3-9834-46AA-9BE2-901D0F5D5D1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24164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D172-78A8-42CC-A784-C544C67CC2C8}" type="datetimeFigureOut">
              <a:rPr lang="vi-VN" smtClean="0"/>
              <a:t>25/04/2022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51E3-9834-46AA-9BE2-901D0F5D5D1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58506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D172-78A8-42CC-A784-C544C67CC2C8}" type="datetimeFigureOut">
              <a:rPr lang="vi-VN" smtClean="0"/>
              <a:t>25/04/2022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51E3-9834-46AA-9BE2-901D0F5D5D1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59506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D172-78A8-42CC-A784-C544C67CC2C8}" type="datetimeFigureOut">
              <a:rPr lang="vi-VN" smtClean="0"/>
              <a:t>25/04/2022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51E3-9834-46AA-9BE2-901D0F5D5D1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97255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D172-78A8-42CC-A784-C544C67CC2C8}" type="datetimeFigureOut">
              <a:rPr lang="vi-VN" smtClean="0"/>
              <a:t>25/04/2022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51E3-9834-46AA-9BE2-901D0F5D5D1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4678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D172-78A8-42CC-A784-C544C67CC2C8}" type="datetimeFigureOut">
              <a:rPr lang="vi-VN" smtClean="0"/>
              <a:t>25/04/2022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51E3-9834-46AA-9BE2-901D0F5D5D1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23208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D172-78A8-42CC-A784-C544C67CC2C8}" type="datetimeFigureOut">
              <a:rPr lang="vi-VN" smtClean="0"/>
              <a:t>25/04/2022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51E3-9834-46AA-9BE2-901D0F5D5D1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62155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D172-78A8-42CC-A784-C544C67CC2C8}" type="datetimeFigureOut">
              <a:rPr lang="vi-VN" smtClean="0"/>
              <a:t>25/04/2022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51E3-9834-46AA-9BE2-901D0F5D5D1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99733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D172-78A8-42CC-A784-C544C67CC2C8}" type="datetimeFigureOut">
              <a:rPr lang="vi-VN" smtClean="0"/>
              <a:t>25/04/2022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51E3-9834-46AA-9BE2-901D0F5D5D1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36049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D172-78A8-42CC-A784-C544C67CC2C8}" type="datetimeFigureOut">
              <a:rPr lang="vi-VN" smtClean="0"/>
              <a:t>25/04/2022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51E3-9834-46AA-9BE2-901D0F5D5D1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842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D172-78A8-42CC-A784-C544C67CC2C8}" type="datetimeFigureOut">
              <a:rPr lang="vi-VN" smtClean="0"/>
              <a:t>25/04/2022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51E3-9834-46AA-9BE2-901D0F5D5D1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5415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4D172-78A8-42CC-A784-C544C67CC2C8}" type="datetimeFigureOut">
              <a:rPr lang="vi-VN" smtClean="0"/>
              <a:t>25/04/2022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ABB51E3-9834-46AA-9BE2-901D0F5D5D1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34012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B8BB20-45E7-44A3-9FCE-2010328A9DD3}"/>
              </a:ext>
            </a:extLst>
          </p:cNvPr>
          <p:cNvSpPr/>
          <p:nvPr/>
        </p:nvSpPr>
        <p:spPr>
          <a:xfrm>
            <a:off x="3542256" y="2967335"/>
            <a:ext cx="5107488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DoubleWave1">
              <a:avLst/>
            </a:prstTxWarp>
            <a:spAutoFit/>
          </a:bodyPr>
          <a:lstStyle/>
          <a:p>
            <a:pPr algn="ctr"/>
            <a:r>
              <a:rPr lang="en-US" sz="5400" b="1" cap="none" spc="0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Báo</a:t>
            </a:r>
            <a:r>
              <a:rPr lang="en-US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</a:t>
            </a:r>
            <a:r>
              <a:rPr lang="en-US" sz="5400" b="1" cap="none" spc="0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cáo</a:t>
            </a:r>
            <a:r>
              <a:rPr lang="en-US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</a:t>
            </a:r>
            <a:r>
              <a:rPr lang="en-US" sz="5400" b="1" cap="none" spc="0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tiến</a:t>
            </a:r>
            <a:r>
              <a:rPr lang="en-US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</a:t>
            </a:r>
            <a:r>
              <a:rPr lang="en-US" sz="5400" b="1" cap="none" spc="0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độ</a:t>
            </a:r>
            <a:endParaRPr lang="vi-VN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66052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53D47-FC5C-4A6E-BAE9-228141129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1181586" cy="1320800"/>
          </a:xfrm>
        </p:spPr>
        <p:txBody>
          <a:bodyPr/>
          <a:lstStyle/>
          <a:p>
            <a:pPr algn="ctr"/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endParaRPr lang="vi-V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9B3D042-93D0-4D32-B6DC-23C52983F0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8097711"/>
              </p:ext>
            </p:extLst>
          </p:nvPr>
        </p:nvGraphicFramePr>
        <p:xfrm>
          <a:off x="790720" y="609600"/>
          <a:ext cx="10954813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48CC981-ED3B-49A7-8A50-2BF88D7AA89C}"/>
              </a:ext>
            </a:extLst>
          </p:cNvPr>
          <p:cNvSpPr txBox="1"/>
          <p:nvPr/>
        </p:nvSpPr>
        <p:spPr>
          <a:xfrm>
            <a:off x="790720" y="3893270"/>
            <a:ext cx="2131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AB0FC4-898D-48CD-95C4-54806C0658A0}"/>
              </a:ext>
            </a:extLst>
          </p:cNvPr>
          <p:cNvSpPr txBox="1"/>
          <p:nvPr/>
        </p:nvSpPr>
        <p:spPr>
          <a:xfrm>
            <a:off x="3639186" y="3844706"/>
            <a:ext cx="2131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khuôn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C1007C-F32F-4FD0-BF6C-FF3DCBDAE495}"/>
              </a:ext>
            </a:extLst>
          </p:cNvPr>
          <p:cNvSpPr txBox="1"/>
          <p:nvPr/>
        </p:nvSpPr>
        <p:spPr>
          <a:xfrm>
            <a:off x="6626564" y="3844706"/>
            <a:ext cx="21315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khuôn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vector feature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DF8CEB-89CC-4095-BD54-FD2932C38CAB}"/>
              </a:ext>
            </a:extLst>
          </p:cNvPr>
          <p:cNvSpPr txBox="1"/>
          <p:nvPr/>
        </p:nvSpPr>
        <p:spPr>
          <a:xfrm>
            <a:off x="9613942" y="3750252"/>
            <a:ext cx="2131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vector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csv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372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893A7-BC2C-44CC-9B4A-216760B4D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964769" cy="1320800"/>
          </a:xfrm>
        </p:spPr>
        <p:txBody>
          <a:bodyPr/>
          <a:lstStyle/>
          <a:p>
            <a:pPr algn="ctr"/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dạng</a:t>
            </a:r>
            <a:endParaRPr lang="vi-V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7DCDDFE-CA10-4EBE-8C24-2530A4C9F1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5507101"/>
              </p:ext>
            </p:extLst>
          </p:nvPr>
        </p:nvGraphicFramePr>
        <p:xfrm>
          <a:off x="790720" y="609600"/>
          <a:ext cx="10954813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E6E4E19-3010-4681-B779-A1A658BE8658}"/>
              </a:ext>
            </a:extLst>
          </p:cNvPr>
          <p:cNvSpPr txBox="1"/>
          <p:nvPr/>
        </p:nvSpPr>
        <p:spPr>
          <a:xfrm>
            <a:off x="790720" y="3318235"/>
            <a:ext cx="14245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9C736B-77BA-4F3D-B9D7-A70E29FACFD0}"/>
              </a:ext>
            </a:extLst>
          </p:cNvPr>
          <p:cNvSpPr txBox="1"/>
          <p:nvPr/>
        </p:nvSpPr>
        <p:spPr>
          <a:xfrm>
            <a:off x="2611665" y="3318235"/>
            <a:ext cx="14984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khuôn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E2B38-3981-49E8-9055-741BBA2CECED}"/>
              </a:ext>
            </a:extLst>
          </p:cNvPr>
          <p:cNvSpPr txBox="1"/>
          <p:nvPr/>
        </p:nvSpPr>
        <p:spPr>
          <a:xfrm>
            <a:off x="4506452" y="3318235"/>
            <a:ext cx="14984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khuôn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vector feature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200FFE-94B2-4276-B99B-1B051BC9248C}"/>
              </a:ext>
            </a:extLst>
          </p:cNvPr>
          <p:cNvSpPr txBox="1"/>
          <p:nvPr/>
        </p:nvSpPr>
        <p:spPr>
          <a:xfrm>
            <a:off x="6453872" y="3310379"/>
            <a:ext cx="14984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distance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distance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EA9AF0-7145-4228-8A4E-B847918AE1BF}"/>
              </a:ext>
            </a:extLst>
          </p:cNvPr>
          <p:cNvSpPr txBox="1"/>
          <p:nvPr/>
        </p:nvSpPr>
        <p:spPr>
          <a:xfrm>
            <a:off x="8401292" y="3310379"/>
            <a:ext cx="14984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5F5F34-BDFA-4CF1-AB2B-9020B2F9D356}"/>
              </a:ext>
            </a:extLst>
          </p:cNvPr>
          <p:cNvSpPr txBox="1"/>
          <p:nvPr/>
        </p:nvSpPr>
        <p:spPr>
          <a:xfrm>
            <a:off x="10247111" y="3289169"/>
            <a:ext cx="1498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679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7E46D-3D5F-4CD4-8573-3F21AD4EA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917635" cy="1320800"/>
          </a:xfrm>
        </p:spPr>
        <p:txBody>
          <a:bodyPr/>
          <a:lstStyle/>
          <a:p>
            <a:pPr algn="ctr"/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endParaRPr lang="vi-V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B91AA5-8F2E-4AE0-80EC-9DD1CAEC9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9566" y="1930400"/>
            <a:ext cx="2759503" cy="38814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34CA7A-5CCC-498E-8DB2-85B954099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416" y="1930399"/>
            <a:ext cx="3785204" cy="388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580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7E46D-3D5F-4CD4-8573-3F21AD4EA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917635" cy="1320800"/>
          </a:xfrm>
        </p:spPr>
        <p:txBody>
          <a:bodyPr/>
          <a:lstStyle/>
          <a:p>
            <a:pPr algn="ctr"/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endParaRPr lang="vi-V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F0FC4B-A95B-4516-8A8F-EFCC5B770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511" y="1789173"/>
            <a:ext cx="3318636" cy="44592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4ACC09-4FE8-43ED-910E-8784A9EB2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422" y="1789172"/>
            <a:ext cx="4383361" cy="445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7709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</TotalTime>
  <Words>127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Tahoma</vt:lpstr>
      <vt:lpstr>Times New Roman</vt:lpstr>
      <vt:lpstr>Trebuchet MS</vt:lpstr>
      <vt:lpstr>Wingdings 3</vt:lpstr>
      <vt:lpstr>Facet</vt:lpstr>
      <vt:lpstr>PowerPoint Presentation</vt:lpstr>
      <vt:lpstr>Tạo dữ liệu đầu vào</vt:lpstr>
      <vt:lpstr>Quá trình nhận dạng</vt:lpstr>
      <vt:lpstr>Một số thử nghiệm</vt:lpstr>
      <vt:lpstr>Một số thử nghiệm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Hiếu</dc:creator>
  <cp:lastModifiedBy>Hiếu</cp:lastModifiedBy>
  <cp:revision>1</cp:revision>
  <dcterms:created xsi:type="dcterms:W3CDTF">2022-04-25T03:01:16Z</dcterms:created>
  <dcterms:modified xsi:type="dcterms:W3CDTF">2022-04-25T03:50:02Z</dcterms:modified>
</cp:coreProperties>
</file>