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09" r:id="rId2"/>
  </p:sldMasterIdLst>
  <p:notesMasterIdLst>
    <p:notesMasterId r:id="rId34"/>
  </p:notesMasterIdLst>
  <p:sldIdLst>
    <p:sldId id="256" r:id="rId3"/>
    <p:sldId id="257" r:id="rId4"/>
    <p:sldId id="258" r:id="rId5"/>
    <p:sldId id="260" r:id="rId6"/>
    <p:sldId id="261" r:id="rId7"/>
    <p:sldId id="259" r:id="rId8"/>
    <p:sldId id="263" r:id="rId9"/>
    <p:sldId id="267" r:id="rId10"/>
    <p:sldId id="262" r:id="rId11"/>
    <p:sldId id="264" r:id="rId12"/>
    <p:sldId id="265" r:id="rId13"/>
    <p:sldId id="266" r:id="rId14"/>
    <p:sldId id="276" r:id="rId15"/>
    <p:sldId id="277" r:id="rId16"/>
    <p:sldId id="278" r:id="rId17"/>
    <p:sldId id="279" r:id="rId18"/>
    <p:sldId id="280" r:id="rId19"/>
    <p:sldId id="281" r:id="rId20"/>
    <p:sldId id="268" r:id="rId21"/>
    <p:sldId id="270" r:id="rId22"/>
    <p:sldId id="269" r:id="rId23"/>
    <p:sldId id="271" r:id="rId24"/>
    <p:sldId id="272" r:id="rId25"/>
    <p:sldId id="283" r:id="rId26"/>
    <p:sldId id="273" r:id="rId27"/>
    <p:sldId id="284" r:id="rId28"/>
    <p:sldId id="285" r:id="rId29"/>
    <p:sldId id="286" r:id="rId30"/>
    <p:sldId id="288" r:id="rId31"/>
    <p:sldId id="289" r:id="rId32"/>
    <p:sldId id="28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7219" autoAdjust="0"/>
  </p:normalViewPr>
  <p:slideViewPr>
    <p:cSldViewPr>
      <p:cViewPr varScale="1">
        <p:scale>
          <a:sx n="56" d="100"/>
          <a:sy n="56" d="100"/>
        </p:scale>
        <p:origin x="-153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D20D09E-2358-427E-91F1-4326AF80985D}" type="datetimeFigureOut">
              <a:rPr lang="en-US"/>
              <a:pPr>
                <a:defRPr/>
              </a:pPr>
              <a:t>9/23/2013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29B6AAD-169C-42B6-9CAA-8F3A7FB38D5B}" type="slidenum">
              <a:rPr lang="en-US"/>
              <a:pPr>
                <a:defRPr/>
              </a:pPr>
              <a:t>‹#›</a:t>
            </a:fld>
            <a:endParaRPr lang="en-US"/>
          </a:p>
        </p:txBody>
      </p:sp>
    </p:spTree>
    <p:extLst>
      <p:ext uri="{BB962C8B-B14F-4D97-AF65-F5344CB8AC3E}">
        <p14:creationId xmlns:p14="http://schemas.microsoft.com/office/powerpoint/2010/main" val="2648494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dynamsoft.com/Products/version-control-source-control-sourceanywhere.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Linus_Torvalds" TargetMode="External"/><Relationship Id="rId13" Type="http://schemas.openxmlformats.org/officeDocument/2006/relationships/hyperlink" Target="http://en.wikipedia.org/wiki/OpenCVS" TargetMode="External"/><Relationship Id="rId3" Type="http://schemas.openxmlformats.org/officeDocument/2006/relationships/hyperlink" Target="http://en.wikipedia.org/wiki/BitKeeper" TargetMode="External"/><Relationship Id="rId7" Type="http://schemas.openxmlformats.org/officeDocument/2006/relationships/hyperlink" Target="http://en.wikipedia.org/wiki/Git_(software)" TargetMode="External"/><Relationship Id="rId12" Type="http://schemas.openxmlformats.org/officeDocument/2006/relationships/hyperlink" Target="http://en.wikipedia.org/wiki/Microsoft_Offic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Larry_McVoy" TargetMode="External"/><Relationship Id="rId11" Type="http://schemas.openxmlformats.org/officeDocument/2006/relationships/hyperlink" Target="http://en.wikipedia.org/wiki/Visual_Studio_Team_System" TargetMode="External"/><Relationship Id="rId5" Type="http://schemas.openxmlformats.org/officeDocument/2006/relationships/hyperlink" Target="http://en.wikipedia.org/wiki/Sun_WorkShop_TeamWare" TargetMode="External"/><Relationship Id="rId15" Type="http://schemas.openxmlformats.org/officeDocument/2006/relationships/hyperlink" Target="http://en.wikipedia.org/wiki/List_of_revision_control_software" TargetMode="External"/><Relationship Id="rId10" Type="http://schemas.openxmlformats.org/officeDocument/2006/relationships/hyperlink" Target="http://en.wikipedia.org/wiki/Microsoft" TargetMode="External"/><Relationship Id="rId4" Type="http://schemas.openxmlformats.org/officeDocument/2006/relationships/hyperlink" Target="http://en.wikipedia.org/wiki/Linux_kernel" TargetMode="External"/><Relationship Id="rId9" Type="http://schemas.openxmlformats.org/officeDocument/2006/relationships/hyperlink" Target="http://en.wikipedia.org/wiki/Visual_SourceSafe" TargetMode="External"/><Relationship Id="rId14" Type="http://schemas.openxmlformats.org/officeDocument/2006/relationships/hyperlink" Target="http://en.wikipedia.org/wiki/Subversion_(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E25354-4FF3-4918-9114-5C1D76BA503E}"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Thường dùng cho các lập trình viên</a:t>
            </a:r>
          </a:p>
          <a:p>
            <a:pPr eaLnBrk="1" hangingPunct="1">
              <a:spcBef>
                <a:spcPct val="0"/>
              </a:spcBef>
            </a:pPr>
            <a:r>
              <a:rPr lang="en-US" smtClean="0"/>
              <a:t>Khi</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E7A67D-C1A9-4FA4-9D3A-60C436D45806}"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Thường dùng cho người quản lý</a:t>
            </a: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D96082-9056-461B-8FB6-66EA1E6DB8D1}"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171450" indent="-171450" eaLnBrk="1" fontAlgn="auto" hangingPunct="1">
              <a:spcBef>
                <a:spcPts val="0"/>
              </a:spcBef>
              <a:spcAft>
                <a:spcPts val="0"/>
              </a:spcAft>
              <a:buFont typeface="Arial" pitchFamily="34" charset="0"/>
              <a:buChar char="•"/>
              <a:defRPr/>
            </a:pPr>
            <a:r>
              <a:rPr lang="en-US" smtClean="0"/>
              <a:t>Share cho phép các file được được dùng cho nhiều project. =&gt; khi file được share thay đổi từ một project thì tất cả các project khác cũng sẽ bị ảnh hưởng.  </a:t>
            </a:r>
          </a:p>
          <a:p>
            <a:pPr marL="171450" indent="-171450" eaLnBrk="1" fontAlgn="auto" hangingPunct="1">
              <a:spcBef>
                <a:spcPts val="0"/>
              </a:spcBef>
              <a:spcAft>
                <a:spcPts val="0"/>
              </a:spcAft>
              <a:buFont typeface="Arial" pitchFamily="34" charset="0"/>
              <a:buChar char="•"/>
              <a:defRPr/>
            </a:pPr>
            <a:r>
              <a:rPr lang="en-US" smtClean="0"/>
              <a:t>Để sử dụng file được share thì project được share phải Check Out/Check</a:t>
            </a:r>
          </a:p>
          <a:p>
            <a:pPr marL="171450" indent="-171450" eaLnBrk="1" fontAlgn="auto" hangingPunct="1">
              <a:spcBef>
                <a:spcPts val="0"/>
              </a:spcBef>
              <a:spcAft>
                <a:spcPts val="0"/>
              </a:spcAft>
              <a:buFont typeface="Arial" pitchFamily="34" charset="0"/>
              <a:buChar char="•"/>
              <a:defRPr/>
            </a:pPr>
            <a:endParaRPr lang="en-US" smtClean="0"/>
          </a:p>
          <a:p>
            <a:pPr eaLnBrk="1" fontAlgn="auto" hangingPunct="1">
              <a:spcBef>
                <a:spcPts val="0"/>
              </a:spcBef>
              <a:spcAft>
                <a:spcPts val="0"/>
              </a:spcAft>
              <a:defRPr/>
            </a:pPr>
            <a:r>
              <a:rPr lang="en-US" smtClean="0"/>
              <a:t>In </a:t>
            </a:r>
            <a:r>
              <a:rPr lang="en-US" smtClean="0">
                <a:hlinkClick r:id="rId3"/>
              </a:rPr>
              <a:t>version control</a:t>
            </a:r>
            <a:r>
              <a:rPr lang="en-US" smtClean="0"/>
              <a:t>, </a:t>
            </a:r>
            <a:r>
              <a:rPr lang="en-US" b="1" smtClean="0"/>
              <a:t>Share</a:t>
            </a:r>
            <a:r>
              <a:rPr lang="en-US" smtClean="0"/>
              <a:t> enables files to be shared among multiple projects. It creates share links among these projects, so that the item can be viewed in all projects. If an item is modified in one project, the changes will be reflected in other projects simultaneously.</a:t>
            </a:r>
          </a:p>
          <a:p>
            <a:pPr eaLnBrk="1" fontAlgn="auto" hangingPunct="1">
              <a:spcBef>
                <a:spcPts val="0"/>
              </a:spcBef>
              <a:spcAft>
                <a:spcPts val="0"/>
              </a:spcAft>
              <a:defRPr/>
            </a:pPr>
            <a:r>
              <a:rPr lang="en-US" smtClean="0"/>
              <a:t>To use the </a:t>
            </a:r>
            <a:r>
              <a:rPr lang="en-US" b="1" smtClean="0"/>
              <a:t>Share</a:t>
            </a:r>
            <a:r>
              <a:rPr lang="en-US" smtClean="0"/>
              <a:t> command, we must have the Check Out/Check In right in the project we are sharing from, and the Add/Rename/Delete right in the project to which we are sharing.</a:t>
            </a:r>
          </a:p>
          <a:p>
            <a:pPr eaLnBrk="1" fontAlgn="auto" hangingPunct="1">
              <a:spcBef>
                <a:spcPts val="0"/>
              </a:spcBef>
              <a:spcAft>
                <a:spcPts val="0"/>
              </a:spcAft>
              <a:defRPr/>
            </a:pPr>
            <a:endParaRPr lang="en-US"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E1843A-B7B9-4CE3-AA05-A60CB6297ACD}"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mtClean="0"/>
              <a:t>Thường dùng cho người quản lý</a:t>
            </a:r>
          </a:p>
          <a:p>
            <a:pPr marL="171450" indent="-171450" eaLnBrk="1" fontAlgn="auto" hangingPunct="1">
              <a:spcBef>
                <a:spcPts val="0"/>
              </a:spcBef>
              <a:spcAft>
                <a:spcPts val="0"/>
              </a:spcAft>
              <a:buFont typeface="Arial" pitchFamily="34" charset="0"/>
              <a:buChar char="•"/>
              <a:defRPr/>
            </a:pPr>
            <a:r>
              <a:rPr lang="en-US" smtClean="0"/>
              <a:t>Sau khi một file được share trong một vài projects thì việc chỉnh sửa file đó sẽ ảnh hưởng đến những file khác trong project. Trong nhiều trường hợp thì share rất tiện lợi. Tuy nhiên, trong một vài trường hợp ta muốn sửa file được share mà ko ảnh hưởng đến file trong các project khác. Khi đó, branch là một giải pháp.</a:t>
            </a:r>
          </a:p>
          <a:p>
            <a:pPr marL="171450" indent="-171450" eaLnBrk="1" fontAlgn="auto" hangingPunct="1">
              <a:spcBef>
                <a:spcPts val="0"/>
              </a:spcBef>
              <a:spcAft>
                <a:spcPts val="0"/>
              </a:spcAft>
              <a:buFont typeface="Arial" pitchFamily="34" charset="0"/>
              <a:buChar char="•"/>
              <a:defRPr/>
            </a:pPr>
            <a:endParaRPr lang="en-US"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DD04B8-2414-47AA-8F21-F4B03B4C7998}"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endParaRPr 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812193-27EB-4DEA-813C-2681B81C9694}"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endParaRPr lang="en-US"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10E6FE-1D92-47F2-8A3A-0A3D5CC0F761}"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endParaRPr lang="en-US"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9F0B3D-7241-40E9-9666-6CCD3459746A}"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Giả sử ta có một project với 2 lập trình viên tham gia: Developer A và Developer B</a:t>
            </a:r>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CD7AA-C7B2-4A1B-92C4-391CD936757D}"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643190-E0FD-4020-9F3B-1CE0CF916A51}"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caothaiphuongthanh@gmail.com</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http://help.collab.net/index.jsp?topic=/com.collabnet.doc.anksvn_001/action/ankh_getting_started.html</a:t>
            </a:r>
          </a:p>
          <a:p>
            <a:pPr eaLnBrk="1" fontAlgn="auto" hangingPunct="1">
              <a:spcBef>
                <a:spcPts val="0"/>
              </a:spcBef>
              <a:spcAft>
                <a:spcPts val="0"/>
              </a:spcAft>
              <a:defRPr/>
            </a:pPr>
            <a:r>
              <a:rPr lang="en-US" dirty="0" smtClean="0"/>
              <a:t>+ Visual Studio -&gt; Tools -&gt; Options -&gt; Source Control -&gt; Plug-in Selection -&gt; </a:t>
            </a:r>
            <a:r>
              <a:rPr lang="en-US" dirty="0" err="1" smtClean="0"/>
              <a:t>AnkhSVN</a:t>
            </a: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Ms Visual Studio:</a:t>
            </a:r>
          </a:p>
          <a:p>
            <a:pPr eaLnBrk="1" fontAlgn="auto" hangingPunct="1">
              <a:spcBef>
                <a:spcPts val="0"/>
              </a:spcBef>
              <a:spcAft>
                <a:spcPts val="0"/>
              </a:spcAft>
              <a:defRPr/>
            </a:pPr>
            <a:r>
              <a:rPr lang="en-US" dirty="0" smtClean="0"/>
              <a:t>+ Create solution, Add Subversion https://demo-svn-2011.googlecode.com/svn/ </a:t>
            </a:r>
          </a:p>
          <a:p>
            <a:pPr eaLnBrk="1" fontAlgn="auto" hangingPunct="1">
              <a:spcBef>
                <a:spcPts val="0"/>
              </a:spcBef>
              <a:spcAft>
                <a:spcPts val="0"/>
              </a:spcAft>
              <a:defRPr/>
            </a:pPr>
            <a:r>
              <a:rPr lang="en-US" dirty="0" smtClean="0"/>
              <a:t>+ Username &amp; </a:t>
            </a:r>
            <a:r>
              <a:rPr lang="en-US" b="1" dirty="0" smtClean="0"/>
              <a:t>Generated </a:t>
            </a:r>
            <a:r>
              <a:rPr lang="en-US" dirty="0" smtClean="0"/>
              <a:t>Password (not the Google password)</a:t>
            </a:r>
          </a:p>
          <a:p>
            <a:pPr eaLnBrk="1" fontAlgn="auto" hangingPunct="1">
              <a:spcBef>
                <a:spcPts val="0"/>
              </a:spcBef>
              <a:spcAft>
                <a:spcPts val="0"/>
              </a:spcAft>
              <a:defRPr/>
            </a:pPr>
            <a:r>
              <a:rPr lang="en-US" dirty="0" smtClean="0"/>
              <a:t>+ Commit the solution</a:t>
            </a:r>
          </a:p>
          <a:p>
            <a:pPr eaLnBrk="1" fontAlgn="auto" hangingPunct="1">
              <a:spcBef>
                <a:spcPts val="0"/>
              </a:spcBef>
              <a:spcAft>
                <a:spcPts val="0"/>
              </a:spcAft>
              <a:buFont typeface="Wingdings" pitchFamily="2" charset="2"/>
              <a:buChar char="à"/>
              <a:defRPr/>
            </a:pPr>
            <a:r>
              <a:rPr lang="en-US" dirty="0" smtClean="0">
                <a:sym typeface="Wingdings" pitchFamily="2" charset="2"/>
              </a:rPr>
              <a:t>notice icons</a:t>
            </a:r>
          </a:p>
          <a:p>
            <a:pPr eaLnBrk="1" fontAlgn="auto" hangingPunct="1">
              <a:spcBef>
                <a:spcPts val="0"/>
              </a:spcBef>
              <a:spcAft>
                <a:spcPts val="0"/>
              </a:spcAft>
              <a:buFont typeface="Wingdings" pitchFamily="2" charset="2"/>
              <a:buNone/>
              <a:defRPr/>
            </a:pPr>
            <a:r>
              <a:rPr lang="en-US" dirty="0" smtClean="0">
                <a:sym typeface="Wingdings" pitchFamily="2" charset="2"/>
              </a:rPr>
              <a:t>+ Add a button then check changes </a:t>
            </a:r>
          </a:p>
          <a:p>
            <a:pPr eaLnBrk="1" fontAlgn="auto" hangingPunct="1">
              <a:spcBef>
                <a:spcPts val="0"/>
              </a:spcBef>
              <a:spcAft>
                <a:spcPts val="0"/>
              </a:spcAft>
              <a:buFont typeface="Wingdings" pitchFamily="2" charset="2"/>
              <a:buNone/>
              <a:defRPr/>
            </a:pPr>
            <a:endParaRPr lang="en-US" dirty="0" smtClean="0">
              <a:sym typeface="Wingdings" pitchFamily="2" charset="2"/>
            </a:endParaRPr>
          </a:p>
          <a:p>
            <a:pPr eaLnBrk="1" fontAlgn="auto" hangingPunct="1">
              <a:spcBef>
                <a:spcPts val="0"/>
              </a:spcBef>
              <a:spcAft>
                <a:spcPts val="0"/>
              </a:spcAft>
              <a:buFont typeface="Wingdings" pitchFamily="2" charset="2"/>
              <a:buNone/>
              <a:defRPr/>
            </a:pPr>
            <a:r>
              <a:rPr lang="en-US" dirty="0" err="1" smtClean="0"/>
              <a:t>TortoiseSVN</a:t>
            </a:r>
            <a:r>
              <a:rPr lang="en-US" dirty="0" smtClean="0"/>
              <a:t>:</a:t>
            </a:r>
          </a:p>
          <a:p>
            <a:pPr eaLnBrk="1" fontAlgn="auto" hangingPunct="1">
              <a:spcBef>
                <a:spcPts val="0"/>
              </a:spcBef>
              <a:spcAft>
                <a:spcPts val="0"/>
              </a:spcAft>
              <a:buFont typeface="Wingdings" pitchFamily="2" charset="2"/>
              <a:buNone/>
              <a:defRPr/>
            </a:pPr>
            <a:r>
              <a:rPr lang="en-US" dirty="0" smtClean="0"/>
              <a:t>+ Open Windows Explorer to see the folder has already synced</a:t>
            </a:r>
          </a:p>
          <a:p>
            <a:pPr eaLnBrk="1" fontAlgn="auto" hangingPunct="1">
              <a:spcBef>
                <a:spcPts val="0"/>
              </a:spcBef>
              <a:spcAft>
                <a:spcPts val="0"/>
              </a:spcAft>
              <a:buFont typeface="Wingdings" pitchFamily="2" charset="2"/>
              <a:buNone/>
              <a:defRPr/>
            </a:pPr>
            <a:r>
              <a:rPr lang="en-US" dirty="0" smtClean="0">
                <a:sym typeface="Wingdings" pitchFamily="2" charset="2"/>
              </a:rPr>
              <a:t> </a:t>
            </a:r>
            <a:r>
              <a:rPr lang="en-US" dirty="0" err="1" smtClean="0">
                <a:sym typeface="Wingdings" pitchFamily="2" charset="2"/>
              </a:rPr>
              <a:t>TortoiseSvn</a:t>
            </a:r>
            <a:r>
              <a:rPr lang="en-US" dirty="0" smtClean="0">
                <a:sym typeface="Wingdings" pitchFamily="2" charset="2"/>
              </a:rPr>
              <a:t> &amp; </a:t>
            </a:r>
            <a:r>
              <a:rPr lang="en-US" dirty="0" err="1" smtClean="0">
                <a:sym typeface="Wingdings" pitchFamily="2" charset="2"/>
              </a:rPr>
              <a:t>AnkhSvn</a:t>
            </a:r>
            <a:r>
              <a:rPr lang="en-US" dirty="0" smtClean="0">
                <a:sym typeface="Wingdings" pitchFamily="2" charset="2"/>
              </a:rPr>
              <a:t> share the subversion mechanism</a:t>
            </a:r>
            <a:endParaRPr lang="en-US" dirty="0" smtClean="0"/>
          </a:p>
          <a:p>
            <a:pPr eaLnBrk="1" fontAlgn="auto" hangingPunct="1">
              <a:spcBef>
                <a:spcPts val="0"/>
              </a:spcBef>
              <a:spcAft>
                <a:spcPts val="0"/>
              </a:spcAft>
              <a:buFont typeface="Wingdings" pitchFamily="2" charset="2"/>
              <a:buNone/>
              <a:defRPr/>
            </a:pPr>
            <a:r>
              <a:rPr lang="en-US" dirty="0" smtClean="0"/>
              <a:t>+ Create a folder Documents in the Solution folder</a:t>
            </a:r>
          </a:p>
          <a:p>
            <a:pPr eaLnBrk="1" fontAlgn="auto" hangingPunct="1">
              <a:spcBef>
                <a:spcPts val="0"/>
              </a:spcBef>
              <a:spcAft>
                <a:spcPts val="0"/>
              </a:spcAft>
              <a:buFont typeface="Wingdings" pitchFamily="2" charset="2"/>
              <a:buNone/>
              <a:defRPr/>
            </a:pPr>
            <a:r>
              <a:rPr lang="en-US" dirty="0" smtClean="0"/>
              <a:t>+ Add to Subversion</a:t>
            </a:r>
          </a:p>
          <a:p>
            <a:pPr eaLnBrk="1" fontAlgn="auto" hangingPunct="1">
              <a:spcBef>
                <a:spcPts val="0"/>
              </a:spcBef>
              <a:spcAft>
                <a:spcPts val="0"/>
              </a:spcAft>
              <a:buFont typeface="Wingdings" pitchFamily="2" charset="2"/>
              <a:buNone/>
              <a:defRPr/>
            </a:pPr>
            <a:r>
              <a:rPr lang="en-US" dirty="0" smtClean="0"/>
              <a:t>+ Commit to Server (add the new folder into repository)</a:t>
            </a:r>
          </a:p>
          <a:p>
            <a:pPr eaLnBrk="1" fontAlgn="auto" hangingPunct="1">
              <a:spcBef>
                <a:spcPts val="0"/>
              </a:spcBef>
              <a:spcAft>
                <a:spcPts val="0"/>
              </a:spcAft>
              <a:buFont typeface="Wingdings" pitchFamily="2" charset="2"/>
              <a:buNone/>
              <a:defRPr/>
            </a:pPr>
            <a:endParaRPr lang="en-US" dirty="0" smtClean="0">
              <a:sym typeface="Wingdings" pitchFamily="2" charset="2"/>
            </a:endParaRPr>
          </a:p>
          <a:p>
            <a:pPr eaLnBrk="1" fontAlgn="auto" hangingPunct="1">
              <a:spcBef>
                <a:spcPts val="0"/>
              </a:spcBef>
              <a:spcAft>
                <a:spcPts val="0"/>
              </a:spcAft>
              <a:buFont typeface="Wingdings" pitchFamily="2" charset="2"/>
              <a:buChar char="à"/>
              <a:defRPr/>
            </a:pPr>
            <a:r>
              <a:rPr lang="en-US" dirty="0" smtClean="0">
                <a:sym typeface="Wingdings" pitchFamily="2" charset="2"/>
              </a:rPr>
              <a:t>Google project: can reset Repository (cool)</a:t>
            </a:r>
          </a:p>
          <a:p>
            <a:pPr eaLnBrk="1" fontAlgn="auto" hangingPunct="1">
              <a:spcBef>
                <a:spcPts val="0"/>
              </a:spcBef>
              <a:spcAft>
                <a:spcPts val="0"/>
              </a:spcAft>
              <a:buFont typeface="Wingdings" pitchFamily="2" charset="2"/>
              <a:buChar char="à"/>
              <a:defRPr/>
            </a:pPr>
            <a:r>
              <a:rPr lang="en-US" dirty="0" smtClean="0">
                <a:sym typeface="Wingdings" pitchFamily="2" charset="2"/>
              </a:rPr>
              <a:t>Google project: can re-generate password to force re-authentication (cool too)</a:t>
            </a:r>
            <a:endParaRPr lang="en-US" dirty="0"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CD8E4-AB37-420D-86B7-3B13D4E879A1}"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Có 2 loại tập tin được phân biệt trong RCS: tập tin nhị phân (chỉ thay thế, không trộn được) và tập tin plain-text (có thể trộn)</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B8C8EC-9D7B-4FB7-A6D1-02355C77D994}"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endParaRPr lang="en-US" dirty="0"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C8C2E1-63FF-4500-B7BB-1160DD3F492C}"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Cho ví dụ bài tour</a:t>
            </a:r>
          </a:p>
        </p:txBody>
      </p:sp>
      <p:sp>
        <p:nvSpPr>
          <p:cNvPr id="4" name="Slide Number Placeholder 3"/>
          <p:cNvSpPr>
            <a:spLocks noGrp="1"/>
          </p:cNvSpPr>
          <p:nvPr>
            <p:ph type="sldNum" sz="quarter" idx="5"/>
          </p:nvPr>
        </p:nvSpPr>
        <p:spPr/>
        <p:txBody>
          <a:bodyPr/>
          <a:lstStyle/>
          <a:p>
            <a:pPr>
              <a:defRPr/>
            </a:pPr>
            <a:fld id="{F8EF8949-244A-4A35-BE9D-05CBE75842E9}" type="slidenum">
              <a:rPr lang="en-US">
                <a:solidFill>
                  <a:prstClr val="black"/>
                </a:solidFill>
              </a:rPr>
              <a:pPr>
                <a:defRPr/>
              </a:pPr>
              <a:t>28</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Cho ví dụ bài tour</a:t>
            </a:r>
          </a:p>
        </p:txBody>
      </p:sp>
      <p:sp>
        <p:nvSpPr>
          <p:cNvPr id="4" name="Slide Number Placeholder 3"/>
          <p:cNvSpPr>
            <a:spLocks noGrp="1"/>
          </p:cNvSpPr>
          <p:nvPr>
            <p:ph type="sldNum" sz="quarter" idx="5"/>
          </p:nvPr>
        </p:nvSpPr>
        <p:spPr/>
        <p:txBody>
          <a:bodyPr/>
          <a:lstStyle/>
          <a:p>
            <a:pPr>
              <a:defRPr/>
            </a:pPr>
            <a:fld id="{F8EF8949-244A-4A35-BE9D-05CBE75842E9}" type="slidenum">
              <a:rPr lang="en-US">
                <a:solidFill>
                  <a:prstClr val="black"/>
                </a:solidFill>
              </a:rPr>
              <a:pPr>
                <a:defRPr/>
              </a:pPr>
              <a:t>29</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Cho ví dụ bài tour</a:t>
            </a:r>
          </a:p>
        </p:txBody>
      </p:sp>
      <p:sp>
        <p:nvSpPr>
          <p:cNvPr id="4" name="Slide Number Placeholder 3"/>
          <p:cNvSpPr>
            <a:spLocks noGrp="1"/>
          </p:cNvSpPr>
          <p:nvPr>
            <p:ph type="sldNum" sz="quarter" idx="5"/>
          </p:nvPr>
        </p:nvSpPr>
        <p:spPr/>
        <p:txBody>
          <a:bodyPr/>
          <a:lstStyle/>
          <a:p>
            <a:pPr>
              <a:defRPr/>
            </a:pPr>
            <a:fld id="{F8EF8949-244A-4A35-BE9D-05CBE75842E9}" type="slidenum">
              <a:rPr lang="en-US">
                <a:solidFill>
                  <a:prstClr val="black"/>
                </a:solidFill>
              </a:rPr>
              <a:pPr>
                <a:defRPr/>
              </a:pPr>
              <a:t>30</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EAEBDE-916A-4160-AE69-FE016AAAC027}"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buFont typeface="Arial" pitchFamily="34" charset="0"/>
              <a:buNone/>
              <a:defRPr/>
            </a:pPr>
            <a:r>
              <a:rPr lang="en-US" smtClean="0">
                <a:hlinkClick r:id="rId3" tooltip="BitKeeper"/>
              </a:rPr>
              <a:t>Mô hình phân tán</a:t>
            </a:r>
          </a:p>
          <a:p>
            <a:pPr marL="171450" indent="-171450" eaLnBrk="1" fontAlgn="auto" hangingPunct="1">
              <a:spcBef>
                <a:spcPts val="0"/>
              </a:spcBef>
              <a:spcAft>
                <a:spcPts val="0"/>
              </a:spcAft>
              <a:buFont typeface="Arial" pitchFamily="34" charset="0"/>
              <a:buChar char="•"/>
              <a:defRPr/>
            </a:pPr>
            <a:r>
              <a:rPr lang="en-US" smtClean="0">
                <a:hlinkClick r:id="rId3" tooltip="BitKeeper"/>
              </a:rPr>
              <a:t>BitKeeper</a:t>
            </a:r>
            <a:r>
              <a:rPr lang="en-US" smtClean="0"/>
              <a:t> — was used in </a:t>
            </a:r>
            <a:r>
              <a:rPr lang="en-US" smtClean="0">
                <a:hlinkClick r:id="rId4" tooltip="Linux kernel"/>
              </a:rPr>
              <a:t>Linux kernel</a:t>
            </a:r>
            <a:r>
              <a:rPr lang="en-US" smtClean="0"/>
              <a:t> development</a:t>
            </a:r>
          </a:p>
          <a:p>
            <a:pPr marL="171450" indent="-171450" eaLnBrk="1" fontAlgn="auto" hangingPunct="1">
              <a:spcBef>
                <a:spcPts val="0"/>
              </a:spcBef>
              <a:spcAft>
                <a:spcPts val="0"/>
              </a:spcAft>
              <a:buFont typeface="Arial" pitchFamily="34" charset="0"/>
              <a:buChar char="•"/>
              <a:defRPr/>
            </a:pPr>
            <a:r>
              <a:rPr lang="en-US" smtClean="0">
                <a:hlinkClick r:id="rId5" tooltip="Sun WorkShop TeamWare"/>
              </a:rPr>
              <a:t>Sun WorkShop TeamWare</a:t>
            </a:r>
            <a:r>
              <a:rPr lang="en-US" smtClean="0"/>
              <a:t> — designed by </a:t>
            </a:r>
            <a:r>
              <a:rPr lang="en-US" smtClean="0">
                <a:hlinkClick r:id="rId6" tooltip="Larry McVoy"/>
              </a:rPr>
              <a:t>Larry McVoy</a:t>
            </a:r>
            <a:r>
              <a:rPr lang="en-US" smtClean="0"/>
              <a:t>, creator of BitKeeper</a:t>
            </a:r>
          </a:p>
          <a:p>
            <a:pPr marL="171450" indent="-171450" eaLnBrk="1" fontAlgn="auto" hangingPunct="1">
              <a:spcBef>
                <a:spcPts val="0"/>
              </a:spcBef>
              <a:spcAft>
                <a:spcPts val="0"/>
              </a:spcAft>
              <a:buFont typeface="Arial" pitchFamily="34" charset="0"/>
              <a:buChar char="•"/>
              <a:defRPr/>
            </a:pPr>
            <a:r>
              <a:rPr lang="vi-VN" smtClean="0"/>
              <a:t>Mercurial - viết bằng Python như là một thay thế nguồn mở cho BitKeeper; phân </a:t>
            </a:r>
            <a:r>
              <a:rPr lang="en-US" smtClean="0"/>
              <a:t>tán</a:t>
            </a:r>
            <a:r>
              <a:rPr lang="vi-VN" smtClean="0"/>
              <a:t> và nhằm mục đích để được nhanh chóng, gọn nhẹ, di động, và dễ sử dụng</a:t>
            </a:r>
            <a:endParaRPr lang="en-US" smtClean="0"/>
          </a:p>
          <a:p>
            <a:pPr marL="171450" indent="-171450" eaLnBrk="1" fontAlgn="auto" hangingPunct="1">
              <a:spcBef>
                <a:spcPts val="0"/>
              </a:spcBef>
              <a:spcAft>
                <a:spcPts val="0"/>
              </a:spcAft>
              <a:buFont typeface="Arial" pitchFamily="34" charset="0"/>
              <a:buChar char="•"/>
              <a:defRPr/>
            </a:pPr>
            <a:r>
              <a:rPr lang="en-US" smtClean="0">
                <a:hlinkClick r:id="rId7" tooltip="Git (software)"/>
              </a:rPr>
              <a:t>Git</a:t>
            </a:r>
            <a:r>
              <a:rPr lang="en-US" smtClean="0"/>
              <a:t> — written in a collection of Perl, C, and various shell scripts, designed by </a:t>
            </a:r>
            <a:r>
              <a:rPr lang="en-US" smtClean="0">
                <a:hlinkClick r:id="rId8" tooltip="Linus Torvalds"/>
              </a:rPr>
              <a:t>Linus Torvalds</a:t>
            </a:r>
            <a:r>
              <a:rPr lang="en-US" smtClean="0"/>
              <a:t> based on the needs of the </a:t>
            </a:r>
            <a:r>
              <a:rPr lang="en-US" smtClean="0">
                <a:hlinkClick r:id="rId4" tooltip="Linux kernel"/>
              </a:rPr>
              <a:t>Linux kernel</a:t>
            </a:r>
            <a:r>
              <a:rPr lang="en-US" smtClean="0"/>
              <a:t> project; decentralised, and aims to be fast, flexible, and robust</a:t>
            </a:r>
          </a:p>
          <a:p>
            <a:pPr eaLnBrk="1" fontAlgn="auto" hangingPunct="1">
              <a:spcBef>
                <a:spcPts val="0"/>
              </a:spcBef>
              <a:spcAft>
                <a:spcPts val="0"/>
              </a:spcAft>
              <a:buFont typeface="Arial" pitchFamily="34" charset="0"/>
              <a:buNone/>
              <a:defRPr/>
            </a:pPr>
            <a:r>
              <a:rPr lang="en-US" smtClean="0"/>
              <a:t>Mô hình Client/Server</a:t>
            </a:r>
          </a:p>
          <a:p>
            <a:pPr marL="171450" indent="-171450" eaLnBrk="1" fontAlgn="auto" hangingPunct="1">
              <a:spcBef>
                <a:spcPts val="0"/>
              </a:spcBef>
              <a:spcAft>
                <a:spcPts val="0"/>
              </a:spcAft>
              <a:buFont typeface="Arial" pitchFamily="34" charset="0"/>
              <a:buChar char="•"/>
              <a:defRPr/>
            </a:pPr>
            <a:r>
              <a:rPr lang="en-US" smtClean="0">
                <a:hlinkClick r:id="rId9" tooltip="Visual SourceSafe"/>
              </a:rPr>
              <a:t>Visual SourceSafe</a:t>
            </a:r>
            <a:r>
              <a:rPr lang="en-US" smtClean="0"/>
              <a:t> — version control tool by </a:t>
            </a:r>
            <a:r>
              <a:rPr lang="en-US" smtClean="0">
                <a:hlinkClick r:id="rId10" tooltip="Microsoft"/>
              </a:rPr>
              <a:t>Microsoft</a:t>
            </a:r>
            <a:r>
              <a:rPr lang="en-US" smtClean="0"/>
              <a:t>; oriented toward small teams </a:t>
            </a:r>
          </a:p>
          <a:p>
            <a:pPr marL="171450" indent="-171450" eaLnBrk="1" fontAlgn="auto" hangingPunct="1">
              <a:spcBef>
                <a:spcPts val="0"/>
              </a:spcBef>
              <a:spcAft>
                <a:spcPts val="0"/>
              </a:spcAft>
              <a:buFont typeface="Arial" pitchFamily="34" charset="0"/>
              <a:buChar char="•"/>
              <a:defRPr/>
            </a:pPr>
            <a:r>
              <a:rPr lang="en-US" smtClean="0">
                <a:hlinkClick r:id="rId11" tooltip="Visual Studio Team System"/>
              </a:rPr>
              <a:t>Visual Studio Team System</a:t>
            </a:r>
            <a:r>
              <a:rPr lang="en-US" smtClean="0"/>
              <a:t> — process-based client-server suite of tools by </a:t>
            </a:r>
            <a:r>
              <a:rPr lang="en-US" smtClean="0">
                <a:hlinkClick r:id="rId10" tooltip="Microsoft"/>
              </a:rPr>
              <a:t>Microsoft</a:t>
            </a:r>
            <a:r>
              <a:rPr lang="en-US" smtClean="0"/>
              <a:t> for larger development organizations, incorporating work item tracking, reporting, build automation, unit and web testing, and integration with </a:t>
            </a:r>
            <a:r>
              <a:rPr lang="en-US" smtClean="0">
                <a:hlinkClick r:id="rId12" tooltip="Microsoft Office"/>
              </a:rPr>
              <a:t>Microsoft Office</a:t>
            </a:r>
            <a:endParaRPr lang="en-US" smtClean="0"/>
          </a:p>
          <a:p>
            <a:pPr marL="171450" indent="-171450" eaLnBrk="1" fontAlgn="auto" hangingPunct="1">
              <a:spcBef>
                <a:spcPts val="0"/>
              </a:spcBef>
              <a:spcAft>
                <a:spcPts val="0"/>
              </a:spcAft>
              <a:buFont typeface="Arial" pitchFamily="34" charset="0"/>
              <a:buChar char="•"/>
              <a:defRPr/>
            </a:pPr>
            <a:r>
              <a:rPr lang="en-US" smtClean="0">
                <a:hlinkClick r:id="rId13" tooltip="OpenCVS"/>
              </a:rPr>
              <a:t>OpenCVS</a:t>
            </a:r>
            <a:r>
              <a:rPr lang="en-US" smtClean="0"/>
              <a:t> - compatible with CVS, with emphasis put on security and source code correctness </a:t>
            </a:r>
            <a:r>
              <a:rPr lang="en-US" smtClean="0">
                <a:hlinkClick r:id="rId14" tooltip="Subversion (software)"/>
              </a:rPr>
              <a:t>Subversion</a:t>
            </a:r>
            <a:r>
              <a:rPr lang="en-US" smtClean="0"/>
              <a:t> (svn) — initially released in 2000</a:t>
            </a:r>
            <a:r>
              <a:rPr lang="en-US" baseline="30000" smtClean="0">
                <a:hlinkClick r:id="rId15"/>
              </a:rPr>
              <a:t>[1]</a:t>
            </a:r>
            <a:r>
              <a:rPr lang="en-US" smtClean="0"/>
              <a:t>.</a:t>
            </a:r>
            <a:endParaRPr lang="en-US"/>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0E8CCA-BFC4-4E37-9B13-E58C7880E162}"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Bạn đang giải một bài toán khó trên máy tính. Lần đầu tiên, bài giải của bạn được lưu trữ trong một tập tin có tên là BT.cpp. Tuy nhiên, ngày hôm sau bạn lại nghĩ ra bài giải đó chưa đúng, cần phải sửa lại một số bước trong bài giải. Nếu bạn sửa trực tiếp vào bài giải trước (BT.cpp) và lưu lại, điều đó có nghĩa bạn sẽ rất không thể quay lại lời giải trước đó khi mà cách giải mới lâm vào ngõ cụt (tiếp tục sai). Cho nên, thông thường bạn sẽ tạo một bản sao cho tập tin BT.doc. Nếu khéo léo hơn, bạn có thể đặt tên cho tập tin mới bằng cách thêm vào sau nó một con số hoặc ngày tạo ra nó (chẵn hạn, BT_v1.cpp, BT_27092010.cpp). Thậm chí, khi bạn muốn những người khác cùng làm việc với bạn trên tài liệu này thì bạn có thể đặt nó vào một thư mục và chia sẻ (share) thư mục này cho những người cộng tác và yêu cầu họ đánh dấu lại những thay đổi của mình trong tài liệu. Như vậy, trong trường hợp này, bạn vẫn có cách để quản lý được tài liệu của mình. </a:t>
            </a:r>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D2F567-201F-42F9-BCE2-E56A7E4FE10E}"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2D9974-77BB-48D9-BDFD-20AD19514C9F}"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8378D-96D3-4518-8319-4E8293F5308B}"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US" smtClean="0"/>
              <a:t>Sao lưu và phục hồi: các tập tin/project phải được sao lưu và khôi  phục lại khi cần thiết.</a:t>
            </a:r>
          </a:p>
          <a:p>
            <a:pPr marL="171450" indent="-171450" eaLnBrk="1" hangingPunct="1">
              <a:spcBef>
                <a:spcPct val="0"/>
              </a:spcBef>
              <a:buFontTx/>
              <a:buChar char="•"/>
            </a:pPr>
            <a:r>
              <a:rPr lang="en-US" smtClean="0"/>
              <a:t>Đồng bộ hóa: cho phép mọi người cập nhật các thông tin mới nhất của các tập tin.</a:t>
            </a:r>
          </a:p>
          <a:p>
            <a:pPr marL="171450" indent="-171450" eaLnBrk="1" hangingPunct="1">
              <a:spcBef>
                <a:spcPct val="0"/>
              </a:spcBef>
              <a:buFontTx/>
              <a:buChar char="•"/>
            </a:pPr>
            <a:r>
              <a:rPr lang="en-US" smtClean="0"/>
              <a:t>Short-term undo: cho phép hủy bỏ các thao tác vừa thực hiện và quay lại phiên bản còn chạy tốt gần nhất trong cơ sở dữ liệu. </a:t>
            </a:r>
          </a:p>
          <a:p>
            <a:pPr marL="171450" indent="-171450" eaLnBrk="1" hangingPunct="1">
              <a:spcBef>
                <a:spcPct val="0"/>
              </a:spcBef>
              <a:buFontTx/>
              <a:buChar char="•"/>
            </a:pPr>
            <a:r>
              <a:rPr lang="en-US" smtClean="0"/>
              <a:t>Long-term undo:  giả sử bạn một đoạn code chạy tốt cách đây vài năm, qua nhiều cập nhật và phát triển đoạn code đó, nhưng không may đoạn code mới mắc nhiều lỗi mà không thể khắc phục được. RCS cho phép chúng ta sử dụng lại đoạn code trước đó.</a:t>
            </a:r>
          </a:p>
          <a:p>
            <a:pPr marL="171450" indent="-171450" eaLnBrk="1" hangingPunct="1">
              <a:spcBef>
                <a:spcPct val="0"/>
              </a:spcBef>
              <a:buFontTx/>
              <a:buChar char="•"/>
            </a:pPr>
            <a:r>
              <a:rPr lang="en-US" smtClean="0"/>
              <a:t>Theo dõi: khi cập nhật lại các tập tin, RCS cần phải đánh dấu lại người tạo ra sự thay đổi đó (người thay đổi, nội dung thay đổi) và cho phép ghi chú để giải thích lý do thay đổi nội dung các tập tin này.</a:t>
            </a:r>
          </a:p>
          <a:p>
            <a:pPr marL="171450" indent="-171450" eaLnBrk="1" hangingPunct="1">
              <a:spcBef>
                <a:spcPct val="0"/>
              </a:spcBef>
              <a:buFontTx/>
              <a:buChar char="•"/>
            </a:pPr>
            <a:r>
              <a:rPr lang="en-US" smtClean="0"/>
              <a:t>Phân nhánh và gom nhóm:  bạn có thể phân nhánh dự án thành các dự án con để bạn có thể phát triển độc lập, sửa lỗi, kiểm thử,… mà không ảnh hướng đến dự án chính.  Tuy nhiên, bạn còn có thể gom các dự án con (nhánh) vào dự án chính.</a:t>
            </a:r>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00521D-6CD9-4553-B664-F157D717608A}"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US" smtClean="0"/>
              <a:t>Repository: là một csdl lưu thông tin người dùng, quyền người dùng trên project, các tập tin trong project, các phiên bản của các tập tin, các nhánh của project…</a:t>
            </a:r>
          </a:p>
          <a:p>
            <a:pPr marL="171450" indent="-171450" eaLnBrk="1" hangingPunct="1">
              <a:spcBef>
                <a:spcPct val="0"/>
              </a:spcBef>
              <a:buFontTx/>
              <a:buChar char="•"/>
            </a:pPr>
            <a:r>
              <a:rPr lang="en-US" smtClean="0"/>
              <a:t>Working Folder:  một vùng làm việc riêng của bạn và tại đó, bạn có thể chỉnh sửa, kiểm thử,… trước khi bạn cập nhật vào cơ sở dữ liệu.</a:t>
            </a:r>
          </a:p>
          <a:p>
            <a:pPr marL="171450" indent="-171450" eaLnBrk="1" hangingPunct="1">
              <a:spcBef>
                <a:spcPct val="0"/>
              </a:spcBef>
              <a:buFontTx/>
              <a:buChar char="•"/>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C38565-135B-4181-B080-9BB07797BC67}"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2"/>
          <p:cNvGrpSpPr>
            <a:grpSpLocks/>
          </p:cNvGrpSpPr>
          <p:nvPr/>
        </p:nvGrpSpPr>
        <p:grpSpPr bwMode="auto">
          <a:xfrm>
            <a:off x="-382588" y="0"/>
            <a:ext cx="9932988" cy="6858000"/>
            <a:chOff x="-382404" y="0"/>
            <a:chExt cx="9932332" cy="6858000"/>
          </a:xfrm>
        </p:grpSpPr>
        <p:grpSp>
          <p:nvGrpSpPr>
            <p:cNvPr id="5" name="Group 44"/>
            <p:cNvGrpSpPr>
              <a:grpSpLocks/>
            </p:cNvGrpSpPr>
            <p:nvPr/>
          </p:nvGrpSpPr>
          <p:grpSpPr bwMode="auto">
            <a:xfrm>
              <a:off x="159" y="0"/>
              <a:ext cx="9143396" cy="6858000"/>
              <a:chOff x="159" y="0"/>
              <a:chExt cx="9143396" cy="6858000"/>
            </a:xfrm>
          </p:grpSpPr>
          <p:grpSp>
            <p:nvGrpSpPr>
              <p:cNvPr id="28" name="Group 4"/>
              <p:cNvGrpSpPr>
                <a:grpSpLocks/>
              </p:cNvGrpSpPr>
              <p:nvPr/>
            </p:nvGrpSpPr>
            <p:grpSpPr bwMode="auto">
              <a:xfrm>
                <a:off x="159" y="0"/>
                <a:ext cx="2514434" cy="6858000"/>
                <a:chOff x="159" y="0"/>
                <a:chExt cx="2514434" cy="6858000"/>
              </a:xfrm>
            </p:grpSpPr>
            <p:sp>
              <p:nvSpPr>
                <p:cNvPr id="40" name="Rectangle 39"/>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9" name="Group 5"/>
              <p:cNvGrpSpPr>
                <a:grpSpLocks/>
              </p:cNvGrpSpPr>
              <p:nvPr/>
            </p:nvGrpSpPr>
            <p:grpSpPr bwMode="auto">
              <a:xfrm>
                <a:off x="422406" y="0"/>
                <a:ext cx="2514434" cy="6858000"/>
                <a:chOff x="-504" y="0"/>
                <a:chExt cx="2514434" cy="6858000"/>
              </a:xfrm>
            </p:grpSpPr>
            <p:sp>
              <p:nvSpPr>
                <p:cNvPr id="37" name="Rectangle 36"/>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0" name="Group 9"/>
              <p:cNvGrpSpPr>
                <a:grpSpLocks/>
              </p:cNvGrpSpPr>
              <p:nvPr/>
            </p:nvGrpSpPr>
            <p:grpSpPr bwMode="auto">
              <a:xfrm rot="10800000">
                <a:off x="6629121" y="0"/>
                <a:ext cx="2514434" cy="6858000"/>
                <a:chOff x="445" y="0"/>
                <a:chExt cx="2514434" cy="6858000"/>
              </a:xfrm>
            </p:grpSpPr>
            <p:sp>
              <p:nvSpPr>
                <p:cNvPr id="34" name="Rectangle 33"/>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1" name="Rectangle 30"/>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 name="Freeform 5"/>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7" name="Freeform 6"/>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Freeform 7"/>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9" name="Freeform 8"/>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Freeform 9"/>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Hexagon 10"/>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Hexagon 11"/>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Hexagon 12"/>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Hexagon 13"/>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Hexagon 14"/>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Freeform 15"/>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Hexagon 16"/>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Hexagon 17"/>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Hexagon 18"/>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Hexagon 19"/>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Hexagon 20"/>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Hexagon 21"/>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Hexagon 22"/>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Hexagon 23"/>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Hexagon 24"/>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Freeform 25"/>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26"/>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3" name="Rectangle 42"/>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Rectangle 43"/>
          <p:cNvSpPr/>
          <p:nvPr/>
        </p:nvSpPr>
        <p:spPr>
          <a:xfrm>
            <a:off x="4649788" y="-22225"/>
            <a:ext cx="3505200" cy="2312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7" name="Date Placeholder 3"/>
          <p:cNvSpPr>
            <a:spLocks noGrp="1"/>
          </p:cNvSpPr>
          <p:nvPr>
            <p:ph type="dt" sz="half" idx="10"/>
          </p:nvPr>
        </p:nvSpPr>
        <p:spPr>
          <a:xfrm>
            <a:off x="4738688" y="1516063"/>
            <a:ext cx="2133600" cy="752475"/>
          </a:xfrm>
        </p:spPr>
        <p:txBody>
          <a:bodyPr anchor="b"/>
          <a:lstStyle>
            <a:lvl1pPr algn="l">
              <a:defRPr sz="2400"/>
            </a:lvl1pPr>
          </a:lstStyle>
          <a:p>
            <a:pPr>
              <a:defRPr/>
            </a:pPr>
            <a:fld id="{1E39A9A1-6850-4464-8BE7-6FE6CE914663}" type="datetime1">
              <a:rPr lang="en-US"/>
              <a:pPr>
                <a:defRPr/>
              </a:pPr>
              <a:t>9/23/2013</a:t>
            </a:fld>
            <a:endParaRPr lang="en-US"/>
          </a:p>
        </p:txBody>
      </p:sp>
      <p:sp>
        <p:nvSpPr>
          <p:cNvPr id="48" name="Footer Placeholder 4"/>
          <p:cNvSpPr>
            <a:spLocks noGrp="1"/>
          </p:cNvSpPr>
          <p:nvPr>
            <p:ph type="ftr" sz="quarter" idx="11"/>
          </p:nvPr>
        </p:nvSpPr>
        <p:spPr>
          <a:xfrm>
            <a:off x="5303838" y="5719763"/>
            <a:ext cx="2830512" cy="365125"/>
          </a:xfrm>
        </p:spPr>
        <p:txBody>
          <a:bodyPr>
            <a:normAutofit/>
          </a:bodyPr>
          <a:lstStyle>
            <a:lvl1pPr>
              <a:defRPr>
                <a:solidFill>
                  <a:schemeClr val="accent1"/>
                </a:solidFill>
              </a:defRPr>
            </a:lvl1pPr>
          </a:lstStyle>
          <a:p>
            <a:pPr>
              <a:defRPr/>
            </a:pPr>
            <a:r>
              <a:rPr lang="en-US"/>
              <a:t>REVISION CONTROL</a:t>
            </a:r>
          </a:p>
        </p:txBody>
      </p:sp>
      <p:sp>
        <p:nvSpPr>
          <p:cNvPr id="49" name="Slide Number Placeholder 5"/>
          <p:cNvSpPr>
            <a:spLocks noGrp="1"/>
          </p:cNvSpPr>
          <p:nvPr>
            <p:ph type="sldNum" sz="quarter" idx="12"/>
          </p:nvPr>
        </p:nvSpPr>
        <p:spPr>
          <a:xfrm>
            <a:off x="4649788" y="5719763"/>
            <a:ext cx="642937" cy="365125"/>
          </a:xfrm>
        </p:spPr>
        <p:txBody>
          <a:bodyPr/>
          <a:lstStyle>
            <a:lvl1pPr>
              <a:defRPr>
                <a:solidFill>
                  <a:schemeClr val="accent1"/>
                </a:solidFill>
              </a:defRPr>
            </a:lvl1pPr>
          </a:lstStyle>
          <a:p>
            <a:pPr>
              <a:defRPr/>
            </a:pPr>
            <a:fld id="{271B186F-6AFA-4448-8CD3-4C4B4943D629}" type="slidenum">
              <a:rPr lang="en-US"/>
              <a:pPr>
                <a:defRPr/>
              </a:pPr>
              <a:t>‹#›</a:t>
            </a:fld>
            <a:endParaRPr lang="en-US"/>
          </a:p>
        </p:txBody>
      </p:sp>
    </p:spTree>
    <p:extLst>
      <p:ext uri="{BB962C8B-B14F-4D97-AF65-F5344CB8AC3E}">
        <p14:creationId xmlns:p14="http://schemas.microsoft.com/office/powerpoint/2010/main" val="220090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671104C-4096-4C24-8000-9BDA96C4280A}" type="datetime1">
              <a:rPr lang="en-US"/>
              <a:pPr>
                <a:defRPr/>
              </a:pPr>
              <a:t>9/23/2013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REVISION CONTROL</a:t>
            </a:r>
          </a:p>
        </p:txBody>
      </p:sp>
      <p:sp>
        <p:nvSpPr>
          <p:cNvPr id="6" name="Slide Number Placeholder 5"/>
          <p:cNvSpPr>
            <a:spLocks noGrp="1"/>
          </p:cNvSpPr>
          <p:nvPr>
            <p:ph type="sldNum" sz="quarter" idx="12"/>
          </p:nvPr>
        </p:nvSpPr>
        <p:spPr/>
        <p:txBody>
          <a:bodyPr/>
          <a:lstStyle>
            <a:lvl1pPr>
              <a:defRPr/>
            </a:lvl1pPr>
          </a:lstStyle>
          <a:p>
            <a:pPr>
              <a:defRPr/>
            </a:pPr>
            <a:fld id="{BF2A8608-F999-43A9-BFC6-90CF275F10D6}" type="slidenum">
              <a:rPr lang="en-US"/>
              <a:pPr>
                <a:defRPr/>
              </a:pPr>
              <a:t>‹#›</a:t>
            </a:fld>
            <a:endParaRPr lang="en-US"/>
          </a:p>
        </p:txBody>
      </p:sp>
    </p:spTree>
    <p:extLst>
      <p:ext uri="{BB962C8B-B14F-4D97-AF65-F5344CB8AC3E}">
        <p14:creationId xmlns:p14="http://schemas.microsoft.com/office/powerpoint/2010/main" val="147822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CCC1DE-2D24-4D95-96F1-6F4926F74964}" type="datetime1">
              <a:rPr lang="en-US"/>
              <a:pPr>
                <a:defRPr/>
              </a:pPr>
              <a:t>9/23/2013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REVISION CONTROL</a:t>
            </a:r>
          </a:p>
        </p:txBody>
      </p:sp>
      <p:sp>
        <p:nvSpPr>
          <p:cNvPr id="6" name="Slide Number Placeholder 5"/>
          <p:cNvSpPr>
            <a:spLocks noGrp="1"/>
          </p:cNvSpPr>
          <p:nvPr>
            <p:ph type="sldNum" sz="quarter" idx="12"/>
          </p:nvPr>
        </p:nvSpPr>
        <p:spPr/>
        <p:txBody>
          <a:bodyPr/>
          <a:lstStyle>
            <a:lvl1pPr>
              <a:defRPr/>
            </a:lvl1pPr>
          </a:lstStyle>
          <a:p>
            <a:pPr>
              <a:defRPr/>
            </a:pPr>
            <a:fld id="{6E2927E0-6B52-4017-8DDC-815AD3627D7E}" type="slidenum">
              <a:rPr lang="en-US"/>
              <a:pPr>
                <a:defRPr/>
              </a:pPr>
              <a:t>‹#›</a:t>
            </a:fld>
            <a:endParaRPr lang="en-US"/>
          </a:p>
        </p:txBody>
      </p:sp>
    </p:spTree>
    <p:extLst>
      <p:ext uri="{BB962C8B-B14F-4D97-AF65-F5344CB8AC3E}">
        <p14:creationId xmlns:p14="http://schemas.microsoft.com/office/powerpoint/2010/main" val="81755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11" name="Rectangle 19"/>
          <p:cNvSpPr>
            <a:spLocks noGrp="1" noChangeArrowheads="1"/>
          </p:cNvSpPr>
          <p:nvPr>
            <p:ph type="ctrTitle"/>
          </p:nvPr>
        </p:nvSpPr>
        <p:spPr>
          <a:xfrm>
            <a:off x="827088" y="282575"/>
            <a:ext cx="7704137" cy="2209800"/>
          </a:xfrm>
        </p:spPr>
        <p:txBody>
          <a:bodyPr/>
          <a:lstStyle>
            <a:lvl1pPr>
              <a:defRPr sz="3800"/>
            </a:lvl1pPr>
          </a:lstStyle>
          <a:p>
            <a:endParaRPr lang="en-US"/>
          </a:p>
        </p:txBody>
      </p:sp>
      <p:sp>
        <p:nvSpPr>
          <p:cNvPr id="8214" name="Rectangle 22"/>
          <p:cNvSpPr>
            <a:spLocks noGrp="1" noChangeArrowheads="1"/>
          </p:cNvSpPr>
          <p:nvPr>
            <p:ph type="subTitle" sz="quarter" idx="1"/>
          </p:nvPr>
        </p:nvSpPr>
        <p:spPr>
          <a:xfrm>
            <a:off x="1371600" y="32131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17"/>
          <p:cNvSpPr>
            <a:spLocks noGrp="1" noChangeArrowheads="1"/>
          </p:cNvSpPr>
          <p:nvPr>
            <p:ph type="ftr" sz="quarter" idx="10"/>
          </p:nvPr>
        </p:nvSpPr>
        <p:spPr>
          <a:xfrm>
            <a:off x="3124200" y="6248400"/>
            <a:ext cx="3176588" cy="457200"/>
          </a:xfrm>
        </p:spPr>
        <p:txBody>
          <a:bodyPr anchor="b"/>
          <a:lstStyle>
            <a:lvl1pPr>
              <a:defRPr sz="1200"/>
            </a:lvl1pPr>
          </a:lstStyle>
          <a:p>
            <a:pPr>
              <a:defRPr/>
            </a:pPr>
            <a:r>
              <a:rPr lang="en-US"/>
              <a:t>SGU - Khoa CNTT – </a:t>
            </a:r>
            <a:r>
              <a:rPr lang="en-US" err="1"/>
              <a:t>Xây</a:t>
            </a:r>
            <a:r>
              <a:rPr lang="en-US"/>
              <a:t> </a:t>
            </a:r>
            <a:r>
              <a:rPr lang="en-US" err="1"/>
              <a:t>dựng</a:t>
            </a:r>
            <a:r>
              <a:rPr lang="en-US"/>
              <a:t> </a:t>
            </a:r>
            <a:r>
              <a:rPr lang="en-US" err="1"/>
              <a:t>phần</a:t>
            </a:r>
            <a:r>
              <a:rPr lang="en-US"/>
              <a:t> </a:t>
            </a:r>
            <a:r>
              <a:rPr lang="en-US" err="1"/>
              <a:t>mềm</a:t>
            </a:r>
            <a:endParaRPr lang="en-US"/>
          </a:p>
        </p:txBody>
      </p:sp>
      <p:sp>
        <p:nvSpPr>
          <p:cNvPr id="5" name="Rectangle 18"/>
          <p:cNvSpPr>
            <a:spLocks noGrp="1" noChangeArrowheads="1"/>
          </p:cNvSpPr>
          <p:nvPr>
            <p:ph type="sldNum" sz="quarter" idx="11"/>
          </p:nvPr>
        </p:nvSpPr>
        <p:spPr>
          <a:xfrm>
            <a:off x="6553200" y="6248400"/>
            <a:ext cx="2133600" cy="457200"/>
          </a:xfrm>
        </p:spPr>
        <p:txBody>
          <a:bodyPr anchor="b"/>
          <a:lstStyle>
            <a:lvl1pPr>
              <a:defRPr sz="1200">
                <a:latin typeface="Arial Black" pitchFamily="34" charset="0"/>
              </a:defRPr>
            </a:lvl1pPr>
          </a:lstStyle>
          <a:p>
            <a:pPr>
              <a:defRPr/>
            </a:pPr>
            <a:fld id="{0177ABA5-9088-4430-B77C-1F7D004DD5D5}" type="slidenum">
              <a:rPr lang="en-US"/>
              <a:pPr>
                <a:defRPr/>
              </a:pPr>
              <a:t>‹#›</a:t>
            </a:fld>
            <a:endParaRPr lang="en-US"/>
          </a:p>
        </p:txBody>
      </p:sp>
    </p:spTree>
    <p:extLst>
      <p:ext uri="{BB962C8B-B14F-4D97-AF65-F5344CB8AC3E}">
        <p14:creationId xmlns:p14="http://schemas.microsoft.com/office/powerpoint/2010/main" val="3068121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SGU - Khoa CNTT – </a:t>
            </a:r>
            <a:r>
              <a:rPr lang="en-US" err="1"/>
              <a:t>Xây</a:t>
            </a:r>
            <a:r>
              <a:rPr lang="en-US"/>
              <a:t> </a:t>
            </a:r>
            <a:r>
              <a:rPr lang="en-US" err="1"/>
              <a:t>dựng</a:t>
            </a:r>
            <a:r>
              <a:rPr lang="en-US"/>
              <a:t> </a:t>
            </a:r>
            <a:r>
              <a:rPr lang="en-US" err="1"/>
              <a:t>phần</a:t>
            </a:r>
            <a:r>
              <a:rPr lang="en-US"/>
              <a:t> </a:t>
            </a:r>
            <a:r>
              <a:rPr lang="en-US" err="1"/>
              <a:t>mềm</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ED821D0-F3B9-4EC9-A1DA-7ACAFE9C6518}" type="slidenum">
              <a:rPr lang="en-US"/>
              <a:pPr>
                <a:defRPr/>
              </a:pPr>
              <a:t>‹#›</a:t>
            </a:fld>
            <a:endParaRPr lang="en-US"/>
          </a:p>
        </p:txBody>
      </p:sp>
    </p:spTree>
    <p:extLst>
      <p:ext uri="{BB962C8B-B14F-4D97-AF65-F5344CB8AC3E}">
        <p14:creationId xmlns:p14="http://schemas.microsoft.com/office/powerpoint/2010/main" val="39338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801136"/>
          </a:xfrm>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1043492" y="1600200"/>
            <a:ext cx="7033708" cy="4419600"/>
          </a:xfrm>
        </p:spPr>
        <p:txBody>
          <a:bodyPr>
            <a:normAutofit/>
          </a:bodyPr>
          <a:lstStyle>
            <a:lvl1pPr>
              <a:buClr>
                <a:srgbClr val="FF0000"/>
              </a:buCl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4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1800">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A4E3033-DE95-4E87-87AE-D0046DC79DE2}" type="datetime1">
              <a:rPr lang="en-US"/>
              <a:pPr>
                <a:defRPr/>
              </a:pPr>
              <a:t>9/23/2013</a:t>
            </a:fld>
            <a:endParaRPr lang="en-US"/>
          </a:p>
        </p:txBody>
      </p:sp>
      <p:sp>
        <p:nvSpPr>
          <p:cNvPr id="5" name="Footer Placeholder 4"/>
          <p:cNvSpPr>
            <a:spLocks noGrp="1"/>
          </p:cNvSpPr>
          <p:nvPr>
            <p:ph type="ftr" sz="quarter" idx="11"/>
          </p:nvPr>
        </p:nvSpPr>
        <p:spPr>
          <a:xfrm>
            <a:off x="5184775" y="6111875"/>
            <a:ext cx="3502025" cy="365125"/>
          </a:xfrm>
        </p:spPr>
        <p:txBody>
          <a:bodyPr/>
          <a:lstStyle>
            <a:lvl1pPr>
              <a:defRPr sz="1400">
                <a:latin typeface="Century Gothic (Body)"/>
                <a:cs typeface="Times New Roman" pitchFamily="18" charset="0"/>
              </a:defRPr>
            </a:lvl1pPr>
          </a:lstStyle>
          <a:p>
            <a:pPr>
              <a:defRPr/>
            </a:pPr>
            <a:r>
              <a:rPr lang="en-US"/>
              <a:t>REVISION CONTROL</a:t>
            </a:r>
          </a:p>
        </p:txBody>
      </p:sp>
      <p:sp>
        <p:nvSpPr>
          <p:cNvPr id="6" name="Slide Number Placeholder 5"/>
          <p:cNvSpPr>
            <a:spLocks noGrp="1"/>
          </p:cNvSpPr>
          <p:nvPr>
            <p:ph type="sldNum" sz="quarter" idx="12"/>
          </p:nvPr>
        </p:nvSpPr>
        <p:spPr/>
        <p:txBody>
          <a:bodyPr/>
          <a:lstStyle>
            <a:lvl1pPr>
              <a:defRPr/>
            </a:lvl1pPr>
          </a:lstStyle>
          <a:p>
            <a:pPr>
              <a:defRPr/>
            </a:pPr>
            <a:fld id="{C5CB5F66-F574-42D1-AE37-769446F9DD7C}" type="slidenum">
              <a:rPr lang="en-US"/>
              <a:pPr>
                <a:defRPr/>
              </a:pPr>
              <a:t>‹#›</a:t>
            </a:fld>
            <a:endParaRPr lang="en-US"/>
          </a:p>
        </p:txBody>
      </p:sp>
    </p:spTree>
    <p:extLst>
      <p:ext uri="{BB962C8B-B14F-4D97-AF65-F5344CB8AC3E}">
        <p14:creationId xmlns:p14="http://schemas.microsoft.com/office/powerpoint/2010/main" val="283857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594DE59-E3E0-44E7-8006-9B15EFA95FB3}" type="datetime1">
              <a:rPr lang="en-US"/>
              <a:pPr>
                <a:defRPr/>
              </a:pPr>
              <a:t>9/23/2013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REVISION CONTROL</a:t>
            </a:r>
          </a:p>
        </p:txBody>
      </p:sp>
      <p:sp>
        <p:nvSpPr>
          <p:cNvPr id="6" name="Slide Number Placeholder 5"/>
          <p:cNvSpPr>
            <a:spLocks noGrp="1"/>
          </p:cNvSpPr>
          <p:nvPr>
            <p:ph type="sldNum" sz="quarter" idx="12"/>
          </p:nvPr>
        </p:nvSpPr>
        <p:spPr/>
        <p:txBody>
          <a:bodyPr/>
          <a:lstStyle>
            <a:lvl1pPr>
              <a:defRPr/>
            </a:lvl1pPr>
          </a:lstStyle>
          <a:p>
            <a:pPr>
              <a:defRPr/>
            </a:pPr>
            <a:fld id="{B953950A-5A06-4A69-9A29-90A46A0B002B}" type="slidenum">
              <a:rPr lang="en-US"/>
              <a:pPr>
                <a:defRPr/>
              </a:pPr>
              <a:t>‹#›</a:t>
            </a:fld>
            <a:endParaRPr lang="en-US"/>
          </a:p>
        </p:txBody>
      </p:sp>
    </p:spTree>
    <p:extLst>
      <p:ext uri="{BB962C8B-B14F-4D97-AF65-F5344CB8AC3E}">
        <p14:creationId xmlns:p14="http://schemas.microsoft.com/office/powerpoint/2010/main" val="90078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C7BEC8E5-BEF7-42F1-9C41-411AB0BBC8F4}" type="datetime1">
              <a:rPr lang="en-US"/>
              <a:pPr>
                <a:defRPr/>
              </a:pPr>
              <a:t>9/23/2013</a:t>
            </a:fld>
            <a:endParaRPr lang="en-US"/>
          </a:p>
        </p:txBody>
      </p:sp>
      <p:sp>
        <p:nvSpPr>
          <p:cNvPr id="6" name="Footer Placeholder 4"/>
          <p:cNvSpPr>
            <a:spLocks noGrp="1"/>
          </p:cNvSpPr>
          <p:nvPr>
            <p:ph type="ftr" sz="quarter" idx="16"/>
          </p:nvPr>
        </p:nvSpPr>
        <p:spPr/>
        <p:txBody>
          <a:bodyPr/>
          <a:lstStyle>
            <a:lvl1pPr>
              <a:defRPr/>
            </a:lvl1pPr>
          </a:lstStyle>
          <a:p>
            <a:pPr>
              <a:defRPr/>
            </a:pPr>
            <a:r>
              <a:rPr lang="en-US"/>
              <a:t>REVISION CONTROL</a:t>
            </a:r>
          </a:p>
        </p:txBody>
      </p:sp>
      <p:sp>
        <p:nvSpPr>
          <p:cNvPr id="7" name="Slide Number Placeholder 5"/>
          <p:cNvSpPr>
            <a:spLocks noGrp="1"/>
          </p:cNvSpPr>
          <p:nvPr>
            <p:ph type="sldNum" sz="quarter" idx="17"/>
          </p:nvPr>
        </p:nvSpPr>
        <p:spPr/>
        <p:txBody>
          <a:bodyPr/>
          <a:lstStyle>
            <a:lvl1pPr>
              <a:defRPr/>
            </a:lvl1pPr>
          </a:lstStyle>
          <a:p>
            <a:pPr>
              <a:defRPr/>
            </a:pPr>
            <a:fld id="{2F7A998B-617B-4531-8B7C-BB2AAACB6900}" type="slidenum">
              <a:rPr lang="en-US"/>
              <a:pPr>
                <a:defRPr/>
              </a:pPr>
              <a:t>‹#›</a:t>
            </a:fld>
            <a:endParaRPr lang="en-US"/>
          </a:p>
        </p:txBody>
      </p:sp>
    </p:spTree>
    <p:extLst>
      <p:ext uri="{BB962C8B-B14F-4D97-AF65-F5344CB8AC3E}">
        <p14:creationId xmlns:p14="http://schemas.microsoft.com/office/powerpoint/2010/main" val="1823666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838200"/>
          </a:xfrm>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Text Placeholder 2"/>
          <p:cNvSpPr>
            <a:spLocks noGrp="1"/>
          </p:cNvSpPr>
          <p:nvPr>
            <p:ph type="body" idx="1"/>
          </p:nvPr>
        </p:nvSpPr>
        <p:spPr>
          <a:xfrm>
            <a:off x="1412111" y="1646238"/>
            <a:ext cx="3057148" cy="639762"/>
          </a:xfrm>
        </p:spPr>
        <p:txBody>
          <a:bodyPr anchor="b"/>
          <a:lstStyle>
            <a:lvl1pPr marL="0" indent="0">
              <a:buNone/>
              <a:defRPr sz="2400" b="1">
                <a:solidFill>
                  <a:srgbClr val="FF0000"/>
                </a:solidFill>
                <a:latin typeface="Times New Roman" pitchFamily="18" charset="0"/>
                <a:cs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2362200"/>
            <a:ext cx="3547177" cy="3448291"/>
          </a:xfrm>
        </p:spPr>
        <p:txBody>
          <a:bodyPr/>
          <a:lstStyle>
            <a:lvl1pPr>
              <a:defRPr sz="24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1800">
                <a:latin typeface="Times New Roman" pitchFamily="18" charset="0"/>
                <a:cs typeface="Times New Roman" pitchFamily="18" charset="0"/>
              </a:defRPr>
            </a:lvl3pPr>
            <a:lvl4pPr>
              <a:defRPr sz="1600">
                <a:latin typeface="Times New Roman" pitchFamily="18" charset="0"/>
                <a:cs typeface="Times New Roman" pitchFamily="18" charset="0"/>
              </a:defRPr>
            </a:lvl4pPr>
            <a:lvl5pPr>
              <a:defRPr sz="1600">
                <a:latin typeface="Times New Roman" pitchFamily="18" charset="0"/>
                <a:cs typeface="Times New Roman"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1652336"/>
            <a:ext cx="3217763" cy="639762"/>
          </a:xfrm>
        </p:spPr>
        <p:txBody>
          <a:bodyPr anchor="b"/>
          <a:lstStyle>
            <a:lvl1pPr marL="0" indent="0">
              <a:buNone/>
              <a:defRPr sz="2400" b="1">
                <a:solidFill>
                  <a:srgbClr val="FF0000"/>
                </a:solidFill>
                <a:latin typeface="Times New Roman" pitchFamily="18" charset="0"/>
                <a:cs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362200"/>
            <a:ext cx="3584448" cy="3448291"/>
          </a:xfrm>
        </p:spPr>
        <p:txBody>
          <a:bodyPr/>
          <a:lstStyle>
            <a:lvl1pPr>
              <a:defRPr sz="24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1800">
                <a:latin typeface="Times New Roman" pitchFamily="18" charset="0"/>
                <a:cs typeface="Times New Roman" pitchFamily="18" charset="0"/>
              </a:defRPr>
            </a:lvl3pPr>
            <a:lvl4pPr>
              <a:defRPr sz="1600">
                <a:latin typeface="Times New Roman" pitchFamily="18" charset="0"/>
                <a:cs typeface="Times New Roman" pitchFamily="18" charset="0"/>
              </a:defRPr>
            </a:lvl4pPr>
            <a:lvl5pPr>
              <a:defRPr sz="1600">
                <a:latin typeface="Times New Roman" pitchFamily="18" charset="0"/>
                <a:cs typeface="Times New Roman"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Century Gothic (Body)"/>
                <a:cs typeface="Times New Roman" pitchFamily="18" charset="0"/>
              </a:defRPr>
            </a:lvl1pPr>
          </a:lstStyle>
          <a:p>
            <a:pPr>
              <a:defRPr/>
            </a:pPr>
            <a:fld id="{132639AD-326F-4169-809A-753F13375373}" type="datetime1">
              <a:rPr lang="en-US"/>
              <a:pPr>
                <a:defRPr/>
              </a:pPr>
              <a:t>9/23/2013</a:t>
            </a:fld>
            <a:endParaRPr lang="en-US"/>
          </a:p>
        </p:txBody>
      </p:sp>
      <p:sp>
        <p:nvSpPr>
          <p:cNvPr id="8" name="Footer Placeholder 7"/>
          <p:cNvSpPr>
            <a:spLocks noGrp="1"/>
          </p:cNvSpPr>
          <p:nvPr>
            <p:ph type="ftr" sz="quarter" idx="11"/>
          </p:nvPr>
        </p:nvSpPr>
        <p:spPr>
          <a:xfrm>
            <a:off x="5184775" y="6111875"/>
            <a:ext cx="3502025" cy="365125"/>
          </a:xfrm>
        </p:spPr>
        <p:txBody>
          <a:bodyPr/>
          <a:lstStyle>
            <a:lvl1pPr>
              <a:defRPr sz="1400">
                <a:latin typeface="Century Gothic (Body)"/>
                <a:cs typeface="Times New Roman" pitchFamily="18" charset="0"/>
              </a:defRPr>
            </a:lvl1pPr>
          </a:lstStyle>
          <a:p>
            <a:pPr>
              <a:defRPr/>
            </a:pPr>
            <a:r>
              <a:rPr lang="en-US"/>
              <a:t>REVISION CONTROL</a:t>
            </a:r>
          </a:p>
        </p:txBody>
      </p:sp>
      <p:sp>
        <p:nvSpPr>
          <p:cNvPr id="9" name="Slide Number Placeholder 8"/>
          <p:cNvSpPr>
            <a:spLocks noGrp="1"/>
          </p:cNvSpPr>
          <p:nvPr>
            <p:ph type="sldNum" sz="quarter" idx="12"/>
          </p:nvPr>
        </p:nvSpPr>
        <p:spPr/>
        <p:txBody>
          <a:bodyPr/>
          <a:lstStyle>
            <a:lvl1pPr>
              <a:defRPr>
                <a:latin typeface="Century Gothic (Body)"/>
                <a:cs typeface="Times New Roman" pitchFamily="18" charset="0"/>
              </a:defRPr>
            </a:lvl1pPr>
          </a:lstStyle>
          <a:p>
            <a:pPr>
              <a:defRPr/>
            </a:pPr>
            <a:fld id="{E6A7A575-31B4-45BC-9908-6C75A6E02B80}" type="slidenum">
              <a:rPr lang="en-US"/>
              <a:pPr>
                <a:defRPr/>
              </a:pPr>
              <a:t>‹#›</a:t>
            </a:fld>
            <a:endParaRPr lang="en-US"/>
          </a:p>
        </p:txBody>
      </p:sp>
    </p:spTree>
    <p:extLst>
      <p:ext uri="{BB962C8B-B14F-4D97-AF65-F5344CB8AC3E}">
        <p14:creationId xmlns:p14="http://schemas.microsoft.com/office/powerpoint/2010/main" val="260943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784686B-7659-4F55-9A04-E52ADDBEB046}" type="datetime1">
              <a:rPr lang="en-US"/>
              <a:pPr>
                <a:defRPr/>
              </a:pPr>
              <a:t>9/23/2013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REVISION CONTROL</a:t>
            </a:r>
          </a:p>
        </p:txBody>
      </p:sp>
      <p:sp>
        <p:nvSpPr>
          <p:cNvPr id="5" name="Slide Number Placeholder 5"/>
          <p:cNvSpPr>
            <a:spLocks noGrp="1"/>
          </p:cNvSpPr>
          <p:nvPr>
            <p:ph type="sldNum" sz="quarter" idx="12"/>
          </p:nvPr>
        </p:nvSpPr>
        <p:spPr/>
        <p:txBody>
          <a:bodyPr/>
          <a:lstStyle>
            <a:lvl1pPr>
              <a:defRPr/>
            </a:lvl1pPr>
          </a:lstStyle>
          <a:p>
            <a:pPr>
              <a:defRPr/>
            </a:pPr>
            <a:fld id="{B2C4AB93-299A-4D3F-9E2F-98608AFDE7BC}" type="slidenum">
              <a:rPr lang="en-US"/>
              <a:pPr>
                <a:defRPr/>
              </a:pPr>
              <a:t>‹#›</a:t>
            </a:fld>
            <a:endParaRPr lang="en-US"/>
          </a:p>
        </p:txBody>
      </p:sp>
    </p:spTree>
    <p:extLst>
      <p:ext uri="{BB962C8B-B14F-4D97-AF65-F5344CB8AC3E}">
        <p14:creationId xmlns:p14="http://schemas.microsoft.com/office/powerpoint/2010/main" val="252468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83D2D23-7A30-4F5E-A0A8-459373EECDAD}" type="datetime1">
              <a:rPr lang="en-US"/>
              <a:pPr>
                <a:defRPr/>
              </a:pPr>
              <a:t>9/23/2013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REVISION CONTROL</a:t>
            </a:r>
          </a:p>
        </p:txBody>
      </p:sp>
      <p:sp>
        <p:nvSpPr>
          <p:cNvPr id="4" name="Slide Number Placeholder 5"/>
          <p:cNvSpPr>
            <a:spLocks noGrp="1"/>
          </p:cNvSpPr>
          <p:nvPr>
            <p:ph type="sldNum" sz="quarter" idx="12"/>
          </p:nvPr>
        </p:nvSpPr>
        <p:spPr/>
        <p:txBody>
          <a:bodyPr/>
          <a:lstStyle>
            <a:lvl1pPr>
              <a:defRPr/>
            </a:lvl1pPr>
          </a:lstStyle>
          <a:p>
            <a:pPr>
              <a:defRPr/>
            </a:pPr>
            <a:fld id="{C9B8D202-311A-45D4-8879-BEEA32B736C1}" type="slidenum">
              <a:rPr lang="en-US"/>
              <a:pPr>
                <a:defRPr/>
              </a:pPr>
              <a:t>‹#›</a:t>
            </a:fld>
            <a:endParaRPr lang="en-US"/>
          </a:p>
        </p:txBody>
      </p:sp>
    </p:spTree>
    <p:extLst>
      <p:ext uri="{BB962C8B-B14F-4D97-AF65-F5344CB8AC3E}">
        <p14:creationId xmlns:p14="http://schemas.microsoft.com/office/powerpoint/2010/main" val="236813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43"/>
          <p:cNvGrpSpPr>
            <a:grpSpLocks/>
          </p:cNvGrpSpPr>
          <p:nvPr/>
        </p:nvGrpSpPr>
        <p:grpSpPr bwMode="auto">
          <a:xfrm>
            <a:off x="-382588" y="0"/>
            <a:ext cx="9932988" cy="6858000"/>
            <a:chOff x="-382404" y="0"/>
            <a:chExt cx="9932332" cy="6858000"/>
          </a:xfrm>
        </p:grpSpPr>
        <p:grpSp>
          <p:nvGrpSpPr>
            <p:cNvPr id="6" name="Group 44"/>
            <p:cNvGrpSpPr>
              <a:grpSpLocks/>
            </p:cNvGrpSpPr>
            <p:nvPr/>
          </p:nvGrpSpPr>
          <p:grpSpPr bwMode="auto">
            <a:xfrm>
              <a:off x="159" y="0"/>
              <a:ext cx="9143396" cy="6858000"/>
              <a:chOff x="159" y="0"/>
              <a:chExt cx="9143396" cy="6858000"/>
            </a:xfrm>
          </p:grpSpPr>
          <p:grpSp>
            <p:nvGrpSpPr>
              <p:cNvPr id="29" name="Group 4"/>
              <p:cNvGrpSpPr>
                <a:grpSpLocks/>
              </p:cNvGrpSpPr>
              <p:nvPr/>
            </p:nvGrpSpPr>
            <p:grpSpPr bwMode="auto">
              <a:xfrm>
                <a:off x="159" y="0"/>
                <a:ext cx="2514434" cy="6858000"/>
                <a:chOff x="159" y="0"/>
                <a:chExt cx="2514434"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0" name="Group 5"/>
              <p:cNvGrpSpPr>
                <a:grpSpLocks/>
              </p:cNvGrpSpPr>
              <p:nvPr/>
            </p:nvGrpSpPr>
            <p:grpSpPr bwMode="auto">
              <a:xfrm>
                <a:off x="422406" y="0"/>
                <a:ext cx="2514434" cy="6858000"/>
                <a:chOff x="-504" y="0"/>
                <a:chExt cx="2514434"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1" name="Group 9"/>
              <p:cNvGrpSpPr>
                <a:grpSpLocks/>
              </p:cNvGrpSpPr>
              <p:nvPr/>
            </p:nvGrpSpPr>
            <p:grpSpPr bwMode="auto">
              <a:xfrm rot="10800000">
                <a:off x="6629121" y="0"/>
                <a:ext cx="2514434" cy="6858000"/>
                <a:chOff x="445" y="0"/>
                <a:chExt cx="2514434"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Rectangle 43"/>
          <p:cNvSpPr/>
          <p:nvPr/>
        </p:nvSpPr>
        <p:spPr>
          <a:xfrm>
            <a:off x="990600"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a:off x="1077913"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4724400"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ectangle 46"/>
          <p:cNvSpPr/>
          <p:nvPr/>
        </p:nvSpPr>
        <p:spPr>
          <a:xfrm>
            <a:off x="1079500"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4964723"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1169191" y="2657434"/>
            <a:ext cx="3304572" cy="1463153"/>
          </a:xfrm>
        </p:spPr>
        <p:txBody>
          <a:bodyPr>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1165950"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a:xfrm>
            <a:off x="2427288" y="223838"/>
            <a:ext cx="2133600" cy="365125"/>
          </a:xfrm>
        </p:spPr>
        <p:txBody>
          <a:bodyPr/>
          <a:lstStyle>
            <a:lvl1pPr>
              <a:defRPr/>
            </a:lvl1pPr>
          </a:lstStyle>
          <a:p>
            <a:pPr>
              <a:defRPr/>
            </a:pPr>
            <a:fld id="{1FB785A8-D84C-4BC4-9DF1-BF3E6C197FB3}" type="datetime1">
              <a:rPr lang="en-US"/>
              <a:pPr>
                <a:defRPr/>
              </a:pPr>
              <a:t>9/23/2013</a:t>
            </a:fld>
            <a:endParaRPr lang="en-US"/>
          </a:p>
        </p:txBody>
      </p:sp>
      <p:sp>
        <p:nvSpPr>
          <p:cNvPr id="49" name="Slide Number Placeholder 6"/>
          <p:cNvSpPr>
            <a:spLocks noGrp="1"/>
          </p:cNvSpPr>
          <p:nvPr>
            <p:ph type="sldNum" sz="quarter" idx="11"/>
          </p:nvPr>
        </p:nvSpPr>
        <p:spPr>
          <a:xfrm>
            <a:off x="1077913" y="223838"/>
            <a:ext cx="1331912" cy="365125"/>
          </a:xfrm>
        </p:spPr>
        <p:txBody>
          <a:bodyPr/>
          <a:lstStyle>
            <a:lvl1pPr>
              <a:defRPr/>
            </a:lvl1pPr>
          </a:lstStyle>
          <a:p>
            <a:pPr>
              <a:defRPr/>
            </a:pPr>
            <a:fld id="{BD17F9A8-284B-446D-98E8-B95E1900B13D}" type="slidenum">
              <a:rPr lang="en-US"/>
              <a:pPr>
                <a:defRPr/>
              </a:pPr>
              <a:t>‹#›</a:t>
            </a:fld>
            <a:endParaRPr lang="en-US"/>
          </a:p>
        </p:txBody>
      </p:sp>
      <p:sp>
        <p:nvSpPr>
          <p:cNvPr id="50" name="Footer Placeholder 5"/>
          <p:cNvSpPr>
            <a:spLocks noGrp="1"/>
          </p:cNvSpPr>
          <p:nvPr>
            <p:ph type="ftr" sz="quarter" idx="12"/>
          </p:nvPr>
        </p:nvSpPr>
        <p:spPr>
          <a:xfrm>
            <a:off x="1071563" y="5724525"/>
            <a:ext cx="3492500" cy="365125"/>
          </a:xfrm>
        </p:spPr>
        <p:txBody>
          <a:bodyPr>
            <a:normAutofit/>
          </a:bodyPr>
          <a:lstStyle>
            <a:lvl1pPr>
              <a:defRPr/>
            </a:lvl1pPr>
          </a:lstStyle>
          <a:p>
            <a:pPr>
              <a:defRPr/>
            </a:pPr>
            <a:r>
              <a:rPr lang="en-US"/>
              <a:t>REVISION CONTROL</a:t>
            </a:r>
          </a:p>
        </p:txBody>
      </p:sp>
    </p:spTree>
    <p:extLst>
      <p:ext uri="{BB962C8B-B14F-4D97-AF65-F5344CB8AC3E}">
        <p14:creationId xmlns:p14="http://schemas.microsoft.com/office/powerpoint/2010/main" val="264294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43"/>
          <p:cNvGrpSpPr>
            <a:grpSpLocks/>
          </p:cNvGrpSpPr>
          <p:nvPr/>
        </p:nvGrpSpPr>
        <p:grpSpPr bwMode="auto">
          <a:xfrm>
            <a:off x="-382588" y="0"/>
            <a:ext cx="9932988" cy="6858000"/>
            <a:chOff x="-382404" y="0"/>
            <a:chExt cx="9932332" cy="6858000"/>
          </a:xfrm>
        </p:grpSpPr>
        <p:grpSp>
          <p:nvGrpSpPr>
            <p:cNvPr id="6" name="Group 44"/>
            <p:cNvGrpSpPr>
              <a:grpSpLocks/>
            </p:cNvGrpSpPr>
            <p:nvPr/>
          </p:nvGrpSpPr>
          <p:grpSpPr bwMode="auto">
            <a:xfrm>
              <a:off x="159" y="0"/>
              <a:ext cx="9143396" cy="6858000"/>
              <a:chOff x="159" y="0"/>
              <a:chExt cx="9143396" cy="6858000"/>
            </a:xfrm>
          </p:grpSpPr>
          <p:grpSp>
            <p:nvGrpSpPr>
              <p:cNvPr id="29" name="Group 4"/>
              <p:cNvGrpSpPr>
                <a:grpSpLocks/>
              </p:cNvGrpSpPr>
              <p:nvPr/>
            </p:nvGrpSpPr>
            <p:grpSpPr bwMode="auto">
              <a:xfrm>
                <a:off x="159" y="0"/>
                <a:ext cx="2514434" cy="6858000"/>
                <a:chOff x="159" y="0"/>
                <a:chExt cx="2514434"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0" name="Group 5"/>
              <p:cNvGrpSpPr>
                <a:grpSpLocks/>
              </p:cNvGrpSpPr>
              <p:nvPr/>
            </p:nvGrpSpPr>
            <p:grpSpPr bwMode="auto">
              <a:xfrm>
                <a:off x="422406" y="0"/>
                <a:ext cx="2514434" cy="6858000"/>
                <a:chOff x="-504" y="0"/>
                <a:chExt cx="2514434"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1" name="Group 9"/>
              <p:cNvGrpSpPr>
                <a:grpSpLocks/>
              </p:cNvGrpSpPr>
              <p:nvPr/>
            </p:nvGrpSpPr>
            <p:grpSpPr bwMode="auto">
              <a:xfrm rot="10800000">
                <a:off x="6629121" y="0"/>
                <a:ext cx="2514434" cy="6858000"/>
                <a:chOff x="445" y="0"/>
                <a:chExt cx="2514434"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C112EF0E-2A98-49AB-A7A6-C46BE3CEE2D1}" type="datetime1">
              <a:rPr lang="en-US"/>
              <a:pPr>
                <a:defRPr/>
              </a:pPr>
              <a:t>9/23/2013</a:t>
            </a:fld>
            <a:endParaRPr lang="en-US"/>
          </a:p>
        </p:txBody>
      </p:sp>
      <p:sp>
        <p:nvSpPr>
          <p:cNvPr id="49" name="Footer Placeholder 5"/>
          <p:cNvSpPr>
            <a:spLocks noGrp="1"/>
          </p:cNvSpPr>
          <p:nvPr>
            <p:ph type="ftr" sz="quarter" idx="11"/>
          </p:nvPr>
        </p:nvSpPr>
        <p:spPr>
          <a:xfrm>
            <a:off x="4641850" y="5724525"/>
            <a:ext cx="3492500" cy="365125"/>
          </a:xfrm>
        </p:spPr>
        <p:txBody>
          <a:bodyPr>
            <a:normAutofit/>
          </a:bodyPr>
          <a:lstStyle>
            <a:lvl1pPr>
              <a:defRPr/>
            </a:lvl1pPr>
          </a:lstStyle>
          <a:p>
            <a:pPr>
              <a:defRPr/>
            </a:pPr>
            <a:r>
              <a:rPr lang="en-US"/>
              <a:t>REVISION CONTROL</a:t>
            </a:r>
          </a:p>
        </p:txBody>
      </p:sp>
      <p:sp>
        <p:nvSpPr>
          <p:cNvPr id="50" name="Slide Number Placeholder 6"/>
          <p:cNvSpPr>
            <a:spLocks noGrp="1"/>
          </p:cNvSpPr>
          <p:nvPr>
            <p:ph type="sldNum" sz="quarter" idx="12"/>
          </p:nvPr>
        </p:nvSpPr>
        <p:spPr/>
        <p:txBody>
          <a:bodyPr/>
          <a:lstStyle>
            <a:lvl1pPr>
              <a:defRPr/>
            </a:lvl1pPr>
          </a:lstStyle>
          <a:p>
            <a:pPr>
              <a:defRPr/>
            </a:pPr>
            <a:fld id="{8A46F82C-9C00-4079-9FFB-75CA35358BCE}" type="slidenum">
              <a:rPr lang="en-US"/>
              <a:pPr>
                <a:defRPr/>
              </a:pPr>
              <a:t>‹#›</a:t>
            </a:fld>
            <a:endParaRPr lang="en-US"/>
          </a:p>
        </p:txBody>
      </p:sp>
    </p:spTree>
    <p:extLst>
      <p:ext uri="{BB962C8B-B14F-4D97-AF65-F5344CB8AC3E}">
        <p14:creationId xmlns:p14="http://schemas.microsoft.com/office/powerpoint/2010/main" val="92985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41"/>
          <p:cNvGrpSpPr>
            <a:grpSpLocks/>
          </p:cNvGrpSpPr>
          <p:nvPr/>
        </p:nvGrpSpPr>
        <p:grpSpPr bwMode="auto">
          <a:xfrm>
            <a:off x="-304800" y="0"/>
            <a:ext cx="9932988" cy="6858000"/>
            <a:chOff x="-382404" y="0"/>
            <a:chExt cx="9932332" cy="6858000"/>
          </a:xfrm>
        </p:grpSpPr>
        <p:grpSp>
          <p:nvGrpSpPr>
            <p:cNvPr id="1035" name="Group 44"/>
            <p:cNvGrpSpPr>
              <a:grpSpLocks/>
            </p:cNvGrpSpPr>
            <p:nvPr/>
          </p:nvGrpSpPr>
          <p:grpSpPr bwMode="auto">
            <a:xfrm>
              <a:off x="0" y="0"/>
              <a:ext cx="9144000" cy="6858000"/>
              <a:chOff x="0" y="0"/>
              <a:chExt cx="9144000" cy="6858000"/>
            </a:xfrm>
          </p:grpSpPr>
          <p:grpSp>
            <p:nvGrpSpPr>
              <p:cNvPr id="1058" name="Group 4"/>
              <p:cNvGrpSpPr>
                <a:grpSpLocks/>
              </p:cNvGrpSpPr>
              <p:nvPr/>
            </p:nvGrpSpPr>
            <p:grpSpPr bwMode="auto">
              <a:xfrm>
                <a:off x="0" y="0"/>
                <a:ext cx="2514600" cy="6858000"/>
                <a:chOff x="0" y="0"/>
                <a:chExt cx="2514600" cy="6858000"/>
              </a:xfrm>
            </p:grpSpPr>
            <p:sp>
              <p:nvSpPr>
                <p:cNvPr id="113" name="Rectangle 112"/>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5"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59" name="Group 5"/>
              <p:cNvGrpSpPr>
                <a:grpSpLocks/>
              </p:cNvGrpSpPr>
              <p:nvPr/>
            </p:nvGrpSpPr>
            <p:grpSpPr bwMode="auto">
              <a:xfrm>
                <a:off x="422910" y="0"/>
                <a:ext cx="2514600" cy="6858000"/>
                <a:chOff x="0" y="0"/>
                <a:chExt cx="2514600" cy="6858000"/>
              </a:xfrm>
            </p:grpSpPr>
            <p:sp>
              <p:nvSpPr>
                <p:cNvPr id="110" name="Rectangle 109"/>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1" name="Rectangle 110"/>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Rectangle 111"/>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60"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Rectangle 107"/>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9" name="Rectangle 108"/>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04" name="Rectangle 103"/>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5" name="Rectangle 104"/>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 name="Rectangle 105"/>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Freeform 43"/>
            <p:cNvSpPr/>
            <p:nvPr/>
          </p:nvSpPr>
          <p:spPr>
            <a:xfrm>
              <a:off x="-12540" y="5035550"/>
              <a:ext cx="9144983"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5" name="Freeform 44"/>
            <p:cNvSpPr/>
            <p:nvPr/>
          </p:nvSpPr>
          <p:spPr>
            <a:xfrm>
              <a:off x="-12540" y="3467100"/>
              <a:ext cx="9144983"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6" name="Freeform 45"/>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7" name="Freeform 46"/>
            <p:cNvSpPr/>
            <p:nvPr/>
          </p:nvSpPr>
          <p:spPr>
            <a:xfrm>
              <a:off x="-12540" y="5284788"/>
              <a:ext cx="9144983"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9" name="Freeform 48"/>
            <p:cNvSpPr/>
            <p:nvPr/>
          </p:nvSpPr>
          <p:spPr>
            <a:xfrm>
              <a:off x="2136793" y="5132388"/>
              <a:ext cx="6982951"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0" name="Hexagon 49"/>
            <p:cNvSpPr/>
            <p:nvPr/>
          </p:nvSpPr>
          <p:spPr>
            <a:xfrm rot="1800000">
              <a:off x="2995573" y="2859088"/>
              <a:ext cx="1601682"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Hexagon 50"/>
            <p:cNvSpPr/>
            <p:nvPr/>
          </p:nvSpPr>
          <p:spPr>
            <a:xfrm rot="1800000">
              <a:off x="3719425"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Hexagon 51"/>
            <p:cNvSpPr/>
            <p:nvPr/>
          </p:nvSpPr>
          <p:spPr>
            <a:xfrm rot="1800000">
              <a:off x="3728949" y="15922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Hexagon 52"/>
            <p:cNvSpPr/>
            <p:nvPr/>
          </p:nvSpPr>
          <p:spPr>
            <a:xfrm rot="1800000">
              <a:off x="2976524" y="325438"/>
              <a:ext cx="1601682"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Hexagon 53"/>
            <p:cNvSpPr/>
            <p:nvPr/>
          </p:nvSpPr>
          <p:spPr>
            <a:xfrm rot="1800000">
              <a:off x="4462326" y="5383213"/>
              <a:ext cx="1601682"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Freeform 54"/>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Hexagon 55"/>
            <p:cNvSpPr/>
            <p:nvPr/>
          </p:nvSpPr>
          <p:spPr>
            <a:xfrm rot="1800000">
              <a:off x="23969" y="540226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Hexagon 56"/>
            <p:cNvSpPr/>
            <p:nvPr/>
          </p:nvSpPr>
          <p:spPr>
            <a:xfrm rot="1800000">
              <a:off x="52542" y="28495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Hexagon 57"/>
            <p:cNvSpPr/>
            <p:nvPr/>
          </p:nvSpPr>
          <p:spPr>
            <a:xfrm rot="1800000">
              <a:off x="776394"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Hexagon 58"/>
            <p:cNvSpPr/>
            <p:nvPr/>
          </p:nvSpPr>
          <p:spPr>
            <a:xfrm rot="1800000">
              <a:off x="1509771" y="54117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Hexagon 59"/>
            <p:cNvSpPr/>
            <p:nvPr/>
          </p:nvSpPr>
          <p:spPr>
            <a:xfrm rot="1800000">
              <a:off x="1528820" y="2859088"/>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 name="Hexagon 94"/>
            <p:cNvSpPr/>
            <p:nvPr/>
          </p:nvSpPr>
          <p:spPr>
            <a:xfrm rot="1800000">
              <a:off x="795443" y="15636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6" name="Hexagon 95"/>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Hexagon 96"/>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Hexagon 97"/>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Freeform 98"/>
            <p:cNvSpPr/>
            <p:nvPr/>
          </p:nvSpPr>
          <p:spPr>
            <a:xfrm rot="1800000">
              <a:off x="8306997" y="4056063"/>
              <a:ext cx="1242931"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0" name="Freeform 99"/>
            <p:cNvSpPr/>
            <p:nvPr/>
          </p:nvSpPr>
          <p:spPr>
            <a:xfrm rot="1800000">
              <a:off x="8306997"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Rectangle 69"/>
          <p:cNvSpPr/>
          <p:nvPr/>
        </p:nvSpPr>
        <p:spPr>
          <a:xfrm>
            <a:off x="4560888" y="-22225"/>
            <a:ext cx="3679825"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Rectangle 7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0" name="Title Placeholder 1"/>
          <p:cNvSpPr>
            <a:spLocks noGrp="1"/>
          </p:cNvSpPr>
          <p:nvPr>
            <p:ph type="title"/>
          </p:nvPr>
        </p:nvSpPr>
        <p:spPr bwMode="auto">
          <a:xfrm>
            <a:off x="1042988" y="1027113"/>
            <a:ext cx="7024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1" name="Text Placeholder 2"/>
          <p:cNvSpPr>
            <a:spLocks noGrp="1"/>
          </p:cNvSpPr>
          <p:nvPr>
            <p:ph type="body" idx="1"/>
          </p:nvPr>
        </p:nvSpPr>
        <p:spPr bwMode="auto">
          <a:xfrm>
            <a:off x="1042988" y="2324100"/>
            <a:ext cx="67770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997575" y="2238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rgbClr val="FEFEFE"/>
                </a:solidFill>
                <a:latin typeface="+mn-lt"/>
                <a:cs typeface="+mn-cs"/>
              </a:defRPr>
            </a:lvl1pPr>
          </a:lstStyle>
          <a:p>
            <a:pPr>
              <a:defRPr/>
            </a:pPr>
            <a:fld id="{A91A517C-49EA-4139-A74F-B556CDA20848}" type="datetime1">
              <a:rPr lang="en-US"/>
              <a:pPr>
                <a:defRPr/>
              </a:pPr>
              <a:t>9/23/2013</a:t>
            </a:fld>
            <a:endParaRPr lang="en-US"/>
          </a:p>
        </p:txBody>
      </p:sp>
      <p:sp>
        <p:nvSpPr>
          <p:cNvPr id="5" name="Footer Placeholder 4"/>
          <p:cNvSpPr>
            <a:spLocks noGrp="1"/>
          </p:cNvSpPr>
          <p:nvPr>
            <p:ph type="ftr" sz="quarter" idx="3"/>
          </p:nvPr>
        </p:nvSpPr>
        <p:spPr>
          <a:xfrm>
            <a:off x="4641850" y="5851525"/>
            <a:ext cx="3502025" cy="365125"/>
          </a:xfrm>
          <a:prstGeom prst="rect">
            <a:avLst/>
          </a:prstGeom>
        </p:spPr>
        <p:txBody>
          <a:bodyPr vert="horz" lIns="91440" tIns="45720" rIns="91440" bIns="45720" rtlCol="0" anchor="ctr"/>
          <a:lstStyle>
            <a:lvl1pPr algn="r" fontAlgn="auto">
              <a:spcBef>
                <a:spcPts val="0"/>
              </a:spcBef>
              <a:spcAft>
                <a:spcPts val="0"/>
              </a:spcAft>
              <a:defRPr sz="1200">
                <a:solidFill>
                  <a:schemeClr val="accent1"/>
                </a:solidFill>
                <a:latin typeface="+mn-lt"/>
                <a:cs typeface="+mn-cs"/>
              </a:defRPr>
            </a:lvl1pPr>
          </a:lstStyle>
          <a:p>
            <a:pPr>
              <a:defRPr/>
            </a:pPr>
            <a:r>
              <a:rPr lang="en-US"/>
              <a:t>REVISION CONTROL</a:t>
            </a:r>
          </a:p>
        </p:txBody>
      </p:sp>
      <p:sp>
        <p:nvSpPr>
          <p:cNvPr id="6" name="Slide Number Placeholder 5"/>
          <p:cNvSpPr>
            <a:spLocks noGrp="1"/>
          </p:cNvSpPr>
          <p:nvPr>
            <p:ph type="sldNum" sz="quarter" idx="4"/>
          </p:nvPr>
        </p:nvSpPr>
        <p:spPr>
          <a:xfrm>
            <a:off x="4649788" y="223838"/>
            <a:ext cx="1331912" cy="365125"/>
          </a:xfrm>
          <a:prstGeom prst="rect">
            <a:avLst/>
          </a:prstGeom>
        </p:spPr>
        <p:txBody>
          <a:bodyPr vert="horz" lIns="91440" tIns="45720" rIns="91440" bIns="45720" rtlCol="0" anchor="ctr"/>
          <a:lstStyle>
            <a:lvl1pPr algn="l" fontAlgn="auto">
              <a:spcBef>
                <a:spcPts val="0"/>
              </a:spcBef>
              <a:spcAft>
                <a:spcPts val="0"/>
              </a:spcAft>
              <a:defRPr sz="1200">
                <a:solidFill>
                  <a:srgbClr val="FEFEFE"/>
                </a:solidFill>
                <a:latin typeface="+mn-lt"/>
                <a:cs typeface="+mn-cs"/>
              </a:defRPr>
            </a:lvl1pPr>
          </a:lstStyle>
          <a:p>
            <a:pPr>
              <a:defRPr/>
            </a:pPr>
            <a:fld id="{D5BBE5E0-6C82-4EB8-99D7-DB0C5BE286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697" r:id="rId3"/>
    <p:sldLayoutId id="2147483698" r:id="rId4"/>
    <p:sldLayoutId id="2147483706" r:id="rId5"/>
    <p:sldLayoutId id="2147483699" r:id="rId6"/>
    <p:sldLayoutId id="2147483700" r:id="rId7"/>
    <p:sldLayoutId id="2147483707" r:id="rId8"/>
    <p:sldLayoutId id="2147483708" r:id="rId9"/>
    <p:sldLayoutId id="2147483701" r:id="rId10"/>
    <p:sldLayoutId id="2147483702" r:id="rId11"/>
  </p:sldLayoutIdLst>
  <p:hf hdr="0"/>
  <p:txStyles>
    <p:title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Line 8"/>
          <p:cNvSpPr>
            <a:spLocks noChangeShapeType="1"/>
          </p:cNvSpPr>
          <p:nvPr userDrawn="1"/>
        </p:nvSpPr>
        <p:spPr bwMode="auto">
          <a:xfrm>
            <a:off x="1042988" y="692150"/>
            <a:ext cx="6913562" cy="0"/>
          </a:xfrm>
          <a:prstGeom prst="line">
            <a:avLst/>
          </a:prstGeom>
          <a:noFill/>
          <a:ln w="19050">
            <a:solidFill>
              <a:schemeClr val="tx1"/>
            </a:solidFill>
            <a:round/>
            <a:headEnd/>
            <a:tailEnd/>
          </a:ln>
          <a:effectLst/>
        </p:spPr>
        <p:txBody>
          <a:bodyPr/>
          <a:lstStyle/>
          <a:p>
            <a:pPr>
              <a:defRPr/>
            </a:pPr>
            <a:endParaRPr lang="en-US">
              <a:solidFill>
                <a:srgbClr val="000000"/>
              </a:solidFill>
              <a:latin typeface="Arial" charset="0"/>
              <a:cs typeface="Arial" charset="0"/>
            </a:endParaRPr>
          </a:p>
        </p:txBody>
      </p:sp>
      <p:sp>
        <p:nvSpPr>
          <p:cNvPr id="2051" name="Rectangle 2"/>
          <p:cNvSpPr>
            <a:spLocks noGrp="1" noChangeArrowheads="1"/>
          </p:cNvSpPr>
          <p:nvPr>
            <p:ph type="title"/>
          </p:nvPr>
        </p:nvSpPr>
        <p:spPr bwMode="auto">
          <a:xfrm>
            <a:off x="457200" y="53975"/>
            <a:ext cx="8229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179388" y="692150"/>
            <a:ext cx="8785225"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ftr" sz="quarter" idx="3"/>
          </p:nvPr>
        </p:nvSpPr>
        <p:spPr bwMode="auto">
          <a:xfrm>
            <a:off x="1476375" y="6524625"/>
            <a:ext cx="6480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cs typeface="Arial" charset="0"/>
              </a:defRPr>
            </a:lvl1pPr>
          </a:lstStyle>
          <a:p>
            <a:pPr>
              <a:defRPr/>
            </a:pPr>
            <a:r>
              <a:rPr lang="en-US"/>
              <a:t>SGU - Khoa CNTT – </a:t>
            </a:r>
            <a:r>
              <a:rPr lang="en-US" err="1"/>
              <a:t>Xây</a:t>
            </a:r>
            <a:r>
              <a:rPr lang="en-US"/>
              <a:t> </a:t>
            </a:r>
            <a:r>
              <a:rPr lang="en-US" err="1"/>
              <a:t>dựng</a:t>
            </a:r>
            <a:r>
              <a:rPr lang="en-US"/>
              <a:t> </a:t>
            </a:r>
            <a:r>
              <a:rPr lang="en-US" err="1"/>
              <a:t>phần</a:t>
            </a:r>
            <a:r>
              <a:rPr lang="en-US"/>
              <a:t> </a:t>
            </a:r>
            <a:r>
              <a:rPr lang="en-US" err="1"/>
              <a:t>mềm</a:t>
            </a:r>
            <a:endParaRPr lang="en-US"/>
          </a:p>
        </p:txBody>
      </p:sp>
      <p:sp>
        <p:nvSpPr>
          <p:cNvPr id="10" name="Rectangle 6"/>
          <p:cNvSpPr>
            <a:spLocks noGrp="1" noChangeArrowheads="1"/>
          </p:cNvSpPr>
          <p:nvPr>
            <p:ph type="sldNum" sz="quarter" idx="4"/>
          </p:nvPr>
        </p:nvSpPr>
        <p:spPr bwMode="auto">
          <a:xfrm>
            <a:off x="8101013" y="6553200"/>
            <a:ext cx="909637"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cs typeface="Arial" charset="0"/>
              </a:defRPr>
            </a:lvl1pPr>
          </a:lstStyle>
          <a:p>
            <a:pPr>
              <a:defRPr/>
            </a:pPr>
            <a:fld id="{B228C6E4-C873-4EBE-A922-463097A994F0}" type="slidenum">
              <a:rPr lang="en-US"/>
              <a:pPr>
                <a:defRPr/>
              </a:pPr>
              <a:t>‹#›</a:t>
            </a:fld>
            <a:endParaRPr lang="en-US"/>
          </a:p>
        </p:txBody>
      </p:sp>
    </p:spTree>
    <p:extLst>
      <p:ext uri="{BB962C8B-B14F-4D97-AF65-F5344CB8AC3E}">
        <p14:creationId xmlns:p14="http://schemas.microsoft.com/office/powerpoint/2010/main" val="2761267868"/>
      </p:ext>
    </p:extLst>
  </p:cSld>
  <p:clrMap bg1="lt1" tx1="dk1" bg2="lt2" tx2="dk2" accent1="accent1" accent2="accent2" accent3="accent3" accent4="accent4" accent5="accent5" accent6="accent6" hlink="hlink" folHlink="folHlink"/>
  <p:sldLayoutIdLst>
    <p:sldLayoutId id="2147483710" r:id="rId1"/>
    <p:sldLayoutId id="2147483711" r:id="rId2"/>
  </p:sldLayoutIdLst>
  <p:hf hdr="0"/>
  <p:txStyles>
    <p:titleStyle>
      <a:lvl1pPr algn="ctr" rtl="0" eaLnBrk="0" fontAlgn="base" hangingPunct="0">
        <a:spcBef>
          <a:spcPct val="0"/>
        </a:spcBef>
        <a:spcAft>
          <a:spcPct val="0"/>
        </a:spcAft>
        <a:defRPr sz="2800">
          <a:solidFill>
            <a:schemeClr val="tx1"/>
          </a:solidFill>
          <a:latin typeface="+mj-lt"/>
          <a:ea typeface="+mj-ea"/>
          <a:cs typeface="+mj-cs"/>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3200">
          <a:solidFill>
            <a:schemeClr val="tx1"/>
          </a:solidFill>
          <a:latin typeface="Arial" charset="0"/>
          <a:cs typeface="Arial" charset="0"/>
        </a:defRPr>
      </a:lvl6pPr>
      <a:lvl7pPr marL="914400" algn="ctr" rtl="0" fontAlgn="base">
        <a:spcBef>
          <a:spcPct val="0"/>
        </a:spcBef>
        <a:spcAft>
          <a:spcPct val="0"/>
        </a:spcAft>
        <a:defRPr sz="3200">
          <a:solidFill>
            <a:schemeClr val="tx1"/>
          </a:solidFill>
          <a:latin typeface="Arial" charset="0"/>
          <a:cs typeface="Arial" charset="0"/>
        </a:defRPr>
      </a:lvl7pPr>
      <a:lvl8pPr marL="1371600" algn="ctr" rtl="0" fontAlgn="base">
        <a:spcBef>
          <a:spcPct val="0"/>
        </a:spcBef>
        <a:spcAft>
          <a:spcPct val="0"/>
        </a:spcAft>
        <a:defRPr sz="3200">
          <a:solidFill>
            <a:schemeClr val="tx1"/>
          </a:solidFill>
          <a:latin typeface="Arial" charset="0"/>
          <a:cs typeface="Arial" charset="0"/>
        </a:defRPr>
      </a:lvl8pPr>
      <a:lvl9pPr marL="1828800" algn="ctr" rtl="0" fontAlgn="base">
        <a:spcBef>
          <a:spcPct val="0"/>
        </a:spcBef>
        <a:spcAft>
          <a:spcPct val="0"/>
        </a:spcAft>
        <a:defRPr sz="3200">
          <a:solidFill>
            <a:schemeClr val="tx1"/>
          </a:solidFill>
          <a:latin typeface="Arial" charset="0"/>
          <a:cs typeface="Arial" charset="0"/>
        </a:defRPr>
      </a:lvl9pPr>
    </p:titleStyle>
    <p:bodyStyle>
      <a:lvl1pPr marL="342900" indent="-342900" algn="l" rtl="0" eaLnBrk="0" fontAlgn="base" hangingPunct="0">
        <a:lnSpc>
          <a:spcPct val="150000"/>
        </a:lnSpc>
        <a:spcBef>
          <a:spcPct val="20000"/>
        </a:spcBef>
        <a:spcAft>
          <a:spcPct val="0"/>
        </a:spcAft>
        <a:buClr>
          <a:schemeClr val="tx1"/>
        </a:buClr>
        <a:buSzPct val="80000"/>
        <a:buFont typeface="Wingdings" pitchFamily="2" charset="2"/>
        <a:buChar char="ª"/>
        <a:defRPr sz="28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lr>
          <a:schemeClr val="tx1"/>
        </a:buClr>
        <a:buSzPct val="80000"/>
        <a:buFont typeface="Wingdings" pitchFamily="2" charset="2"/>
        <a:buChar char="l"/>
        <a:defRPr sz="2400">
          <a:solidFill>
            <a:schemeClr val="tx1"/>
          </a:solidFill>
          <a:latin typeface="+mn-lt"/>
          <a:cs typeface="+mn-cs"/>
        </a:defRPr>
      </a:lvl2pPr>
      <a:lvl3pPr marL="1143000" indent="-228600" algn="l" rtl="0" eaLnBrk="0" fontAlgn="base" hangingPunct="0">
        <a:lnSpc>
          <a:spcPct val="150000"/>
        </a:lnSpc>
        <a:spcBef>
          <a:spcPct val="20000"/>
        </a:spcBef>
        <a:spcAft>
          <a:spcPct val="0"/>
        </a:spcAft>
        <a:buClr>
          <a:schemeClr val="tx1"/>
        </a:buClr>
        <a:buFont typeface="Wingdings" pitchFamily="2" charset="2"/>
        <a:buChar char="§"/>
        <a:defRPr sz="2000">
          <a:solidFill>
            <a:schemeClr val="tx1"/>
          </a:solidFill>
          <a:latin typeface="+mn-lt"/>
          <a:cs typeface="+mn-cs"/>
        </a:defRPr>
      </a:lvl3pPr>
      <a:lvl4pPr marL="1600200" indent="-228600" algn="l" rtl="0" eaLnBrk="0" fontAlgn="base" hangingPunct="0">
        <a:lnSpc>
          <a:spcPct val="150000"/>
        </a:lnSpc>
        <a:spcBef>
          <a:spcPct val="20000"/>
        </a:spcBef>
        <a:spcAft>
          <a:spcPct val="0"/>
        </a:spcAft>
        <a:buClr>
          <a:schemeClr val="tx1"/>
        </a:buClr>
        <a:buFont typeface="Times New Roman" pitchFamily="18" charset="0"/>
        <a:buChar char="+"/>
        <a:defRPr sz="2000">
          <a:solidFill>
            <a:schemeClr val="tx1"/>
          </a:solidFill>
          <a:latin typeface="+mn-lt"/>
          <a:cs typeface="+mn-cs"/>
        </a:defRPr>
      </a:lvl4pPr>
      <a:lvl5pPr marL="2057400" indent="-228600" algn="l" rtl="0" eaLnBrk="0" fontAlgn="base" hangingPunct="0">
        <a:lnSpc>
          <a:spcPct val="150000"/>
        </a:lnSpc>
        <a:spcBef>
          <a:spcPct val="20000"/>
        </a:spcBef>
        <a:spcAft>
          <a:spcPct val="0"/>
        </a:spcAft>
        <a:buClr>
          <a:schemeClr val="tx1"/>
        </a:buClr>
        <a:buFont typeface="Times New Roman" pitchFamily="18" charset="0"/>
        <a:buChar char="-"/>
        <a:defRPr sz="1600">
          <a:solidFill>
            <a:schemeClr val="tx1"/>
          </a:solidFill>
          <a:latin typeface="+mn-lt"/>
          <a:cs typeface="+mn-cs"/>
        </a:defRPr>
      </a:lvl5pPr>
      <a:lvl6pPr marL="2514600" indent="-228600" algn="l" rtl="0" fontAlgn="base">
        <a:lnSpc>
          <a:spcPct val="140000"/>
        </a:lnSpc>
        <a:spcBef>
          <a:spcPct val="20000"/>
        </a:spcBef>
        <a:spcAft>
          <a:spcPct val="0"/>
        </a:spcAft>
        <a:buClr>
          <a:schemeClr val="tx1"/>
        </a:buClr>
        <a:buFont typeface="Times New Roman" pitchFamily="18" charset="0"/>
        <a:buChar char="-"/>
        <a:defRPr sz="2000">
          <a:solidFill>
            <a:schemeClr val="tx1"/>
          </a:solidFill>
          <a:latin typeface="+mn-lt"/>
          <a:cs typeface="+mn-cs"/>
        </a:defRPr>
      </a:lvl6pPr>
      <a:lvl7pPr marL="2971800" indent="-228600" algn="l" rtl="0" fontAlgn="base">
        <a:lnSpc>
          <a:spcPct val="140000"/>
        </a:lnSpc>
        <a:spcBef>
          <a:spcPct val="20000"/>
        </a:spcBef>
        <a:spcAft>
          <a:spcPct val="0"/>
        </a:spcAft>
        <a:buClr>
          <a:schemeClr val="tx1"/>
        </a:buClr>
        <a:buFont typeface="Times New Roman" pitchFamily="18" charset="0"/>
        <a:buChar char="-"/>
        <a:defRPr sz="2000">
          <a:solidFill>
            <a:schemeClr val="tx1"/>
          </a:solidFill>
          <a:latin typeface="+mn-lt"/>
          <a:cs typeface="+mn-cs"/>
        </a:defRPr>
      </a:lvl7pPr>
      <a:lvl8pPr marL="3429000" indent="-228600" algn="l" rtl="0" fontAlgn="base">
        <a:lnSpc>
          <a:spcPct val="140000"/>
        </a:lnSpc>
        <a:spcBef>
          <a:spcPct val="20000"/>
        </a:spcBef>
        <a:spcAft>
          <a:spcPct val="0"/>
        </a:spcAft>
        <a:buClr>
          <a:schemeClr val="tx1"/>
        </a:buClr>
        <a:buFont typeface="Times New Roman" pitchFamily="18" charset="0"/>
        <a:buChar char="-"/>
        <a:defRPr sz="2000">
          <a:solidFill>
            <a:schemeClr val="tx1"/>
          </a:solidFill>
          <a:latin typeface="+mn-lt"/>
          <a:cs typeface="+mn-cs"/>
        </a:defRPr>
      </a:lvl8pPr>
      <a:lvl9pPr marL="3886200" indent="-228600" algn="l" rtl="0" fontAlgn="base">
        <a:lnSpc>
          <a:spcPct val="140000"/>
        </a:lnSpc>
        <a:spcBef>
          <a:spcPct val="20000"/>
        </a:spcBef>
        <a:spcAft>
          <a:spcPct val="0"/>
        </a:spcAft>
        <a:buClr>
          <a:schemeClr val="tx1"/>
        </a:buClr>
        <a:buFont typeface="Times New Roman" pitchFamily="18"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code.google.com/host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tortoisesvn.net/downloads.html" TargetMode="External"/><Relationship Id="rId4" Type="http://schemas.openxmlformats.org/officeDocument/2006/relationships/hyperlink" Target="http://ankhsvn.open.collab.net/"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code.google.com/host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code.google.com/p/demo-svn-2011/"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4733925" y="2708275"/>
            <a:ext cx="3313113" cy="1701800"/>
          </a:xfrm>
        </p:spPr>
        <p:txBody>
          <a:bodyPr/>
          <a:lstStyle/>
          <a:p>
            <a:pPr eaLnBrk="1" hangingPunct="1"/>
            <a:r>
              <a:rPr lang="en-US" smtClean="0"/>
              <a:t>REVISION CONTROL</a:t>
            </a:r>
          </a:p>
        </p:txBody>
      </p:sp>
      <p:sp>
        <p:nvSpPr>
          <p:cNvPr id="3" name="Subtitle 2"/>
          <p:cNvSpPr>
            <a:spLocks noGrp="1"/>
          </p:cNvSpPr>
          <p:nvPr>
            <p:ph type="subTitle" idx="1"/>
          </p:nvPr>
        </p:nvSpPr>
        <p:spPr>
          <a:xfrm>
            <a:off x="4733925" y="4421188"/>
            <a:ext cx="3309938" cy="1522412"/>
          </a:xfrm>
        </p:spPr>
        <p:txBody>
          <a:bodyPr rtlCol="0">
            <a:normAutofit fontScale="92500" lnSpcReduction="10000"/>
          </a:bodyPr>
          <a:lstStyle/>
          <a:p>
            <a:pPr eaLnBrk="1" fontAlgn="auto" hangingPunct="1">
              <a:spcAft>
                <a:spcPts val="0"/>
              </a:spcAft>
              <a:defRPr/>
            </a:pPr>
            <a:r>
              <a:rPr lang="en-US" dirty="0" err="1" smtClean="0"/>
              <a:t>Tác</a:t>
            </a:r>
            <a:r>
              <a:rPr lang="en-US" dirty="0" smtClean="0"/>
              <a:t> </a:t>
            </a:r>
            <a:r>
              <a:rPr lang="en-US" dirty="0" err="1" smtClean="0"/>
              <a:t>giả</a:t>
            </a:r>
            <a:r>
              <a:rPr lang="en-US" dirty="0" smtClean="0"/>
              <a:t> slide: </a:t>
            </a:r>
          </a:p>
          <a:p>
            <a:pPr eaLnBrk="1" fontAlgn="auto" hangingPunct="1">
              <a:spcAft>
                <a:spcPts val="0"/>
              </a:spcAft>
              <a:defRPr/>
            </a:pPr>
            <a:r>
              <a:rPr lang="en-US" dirty="0" smtClean="0"/>
              <a:t>Nguyễn Chí Thanh</a:t>
            </a:r>
          </a:p>
          <a:p>
            <a:pPr eaLnBrk="1" fontAlgn="auto" hangingPunct="1">
              <a:spcAft>
                <a:spcPts val="0"/>
              </a:spcAft>
              <a:defRPr/>
            </a:pPr>
            <a:endParaRPr lang="en-US" dirty="0" smtClean="0"/>
          </a:p>
          <a:p>
            <a:pPr eaLnBrk="1" fontAlgn="auto" hangingPunct="1">
              <a:spcAft>
                <a:spcPts val="0"/>
              </a:spcAft>
              <a:defRPr/>
            </a:pPr>
            <a:r>
              <a:rPr lang="en-US" dirty="0" err="1" smtClean="0"/>
              <a:t>Chỉnh</a:t>
            </a:r>
            <a:r>
              <a:rPr lang="en-US" dirty="0" smtClean="0"/>
              <a:t> </a:t>
            </a:r>
            <a:r>
              <a:rPr lang="en-US" dirty="0" err="1" smtClean="0"/>
              <a:t>sửa</a:t>
            </a:r>
            <a:r>
              <a:rPr lang="en-US" dirty="0" smtClean="0"/>
              <a:t> &amp; </a:t>
            </a:r>
            <a:r>
              <a:rPr lang="en-US" dirty="0" err="1" smtClean="0"/>
              <a:t>trình</a:t>
            </a:r>
            <a:r>
              <a:rPr lang="en-US" dirty="0" smtClean="0"/>
              <a:t> </a:t>
            </a:r>
            <a:r>
              <a:rPr lang="en-US" dirty="0" err="1" smtClean="0"/>
              <a:t>bày</a:t>
            </a:r>
            <a:r>
              <a:rPr lang="en-US" dirty="0" smtClean="0"/>
              <a:t>:</a:t>
            </a:r>
          </a:p>
          <a:p>
            <a:pPr eaLnBrk="1" fontAlgn="auto" hangingPunct="1">
              <a:spcAft>
                <a:spcPts val="0"/>
              </a:spcAft>
              <a:defRPr/>
            </a:pPr>
            <a:r>
              <a:rPr lang="en-US" dirty="0" smtClean="0"/>
              <a:t>Cao Thái Phương thanh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042988" y="685800"/>
            <a:ext cx="7024687" cy="801688"/>
          </a:xfrm>
        </p:spPr>
        <p:txBody>
          <a:bodyPr/>
          <a:lstStyle/>
          <a:p>
            <a:pPr eaLnBrk="1" hangingPunct="1"/>
            <a:r>
              <a:rPr lang="en-US" sz="3200" smtClean="0"/>
              <a:t>Các khái niệm thường gặp trong RCS</a:t>
            </a:r>
          </a:p>
        </p:txBody>
      </p:sp>
      <p:sp>
        <p:nvSpPr>
          <p:cNvPr id="3" name="Content Placeholder 2"/>
          <p:cNvSpPr>
            <a:spLocks noGrp="1"/>
          </p:cNvSpPr>
          <p:nvPr>
            <p:ph idx="1"/>
          </p:nvPr>
        </p:nvSpPr>
        <p:spPr>
          <a:xfrm>
            <a:off x="1042988" y="1600200"/>
            <a:ext cx="7034212" cy="4419600"/>
          </a:xfrm>
        </p:spPr>
        <p:txBody>
          <a:bodyPr rtlCol="0">
            <a:normAutofit fontScale="92500"/>
          </a:bodyPr>
          <a:lstStyle/>
          <a:p>
            <a:pPr indent="-274320" algn="just" eaLnBrk="1" fontAlgn="auto" hangingPunct="1">
              <a:spcAft>
                <a:spcPts val="0"/>
              </a:spcAft>
              <a:defRPr/>
            </a:pPr>
            <a:r>
              <a:rPr lang="en-US" dirty="0" smtClean="0"/>
              <a:t> Repository/Database: </a:t>
            </a:r>
            <a:r>
              <a:rPr lang="en-US" dirty="0" err="1" smtClean="0"/>
              <a:t>là</a:t>
            </a:r>
            <a:r>
              <a:rPr lang="en-US" dirty="0" smtClean="0"/>
              <a:t> </a:t>
            </a:r>
            <a:r>
              <a:rPr lang="en-US" dirty="0" err="1" smtClean="0"/>
              <a:t>một</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indent="-274320" algn="just" eaLnBrk="1" fontAlgn="auto" hangingPunct="1">
              <a:spcAft>
                <a:spcPts val="0"/>
              </a:spcAft>
              <a:defRPr/>
            </a:pPr>
            <a:r>
              <a:rPr lang="en-US" dirty="0"/>
              <a:t> </a:t>
            </a:r>
            <a:r>
              <a:rPr lang="en-US" dirty="0" smtClean="0"/>
              <a:t>Server: </a:t>
            </a:r>
            <a:r>
              <a:rPr lang="en-US" dirty="0" err="1" smtClean="0"/>
              <a:t>máy</a:t>
            </a:r>
            <a:r>
              <a:rPr lang="en-US" dirty="0" smtClean="0"/>
              <a:t> </a:t>
            </a:r>
            <a:r>
              <a:rPr lang="en-US" dirty="0" err="1" smtClean="0"/>
              <a:t>tính</a:t>
            </a:r>
            <a:r>
              <a:rPr lang="en-US" dirty="0" smtClean="0"/>
              <a:t> </a:t>
            </a:r>
            <a:r>
              <a:rPr lang="en-US" dirty="0" err="1" smtClean="0"/>
              <a:t>lưu</a:t>
            </a:r>
            <a:r>
              <a:rPr lang="en-US" dirty="0" smtClean="0"/>
              <a:t> Repository</a:t>
            </a:r>
          </a:p>
          <a:p>
            <a:pPr indent="-274320" algn="just" eaLnBrk="1" fontAlgn="auto" hangingPunct="1">
              <a:spcAft>
                <a:spcPts val="0"/>
              </a:spcAft>
              <a:defRPr/>
            </a:pPr>
            <a:r>
              <a:rPr lang="en-US" dirty="0" smtClean="0"/>
              <a:t> Client: </a:t>
            </a:r>
            <a:r>
              <a:rPr lang="en-US" dirty="0" err="1" smtClean="0"/>
              <a:t>máy</a:t>
            </a:r>
            <a:r>
              <a:rPr lang="en-US" dirty="0" smtClean="0"/>
              <a:t> </a:t>
            </a:r>
            <a:r>
              <a:rPr lang="en-US" dirty="0" err="1" smtClean="0"/>
              <a:t>tính</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đến</a:t>
            </a:r>
            <a:r>
              <a:rPr lang="en-US" dirty="0" smtClean="0"/>
              <a:t> Repository</a:t>
            </a:r>
          </a:p>
          <a:p>
            <a:pPr indent="-274320" algn="just" eaLnBrk="1" fontAlgn="auto" hangingPunct="1">
              <a:spcAft>
                <a:spcPts val="0"/>
              </a:spcAft>
              <a:defRPr/>
            </a:pPr>
            <a:r>
              <a:rPr lang="en-US" dirty="0"/>
              <a:t> </a:t>
            </a:r>
            <a:r>
              <a:rPr lang="en-US" dirty="0" smtClean="0"/>
              <a:t>Working Folder: </a:t>
            </a:r>
            <a:r>
              <a:rPr lang="en-US" dirty="0" err="1" smtClean="0"/>
              <a:t>thư</a:t>
            </a:r>
            <a:r>
              <a:rPr lang="en-US" dirty="0" smtClean="0"/>
              <a:t> </a:t>
            </a:r>
            <a:r>
              <a:rPr lang="en-US" dirty="0" err="1" smtClean="0"/>
              <a:t>mục</a:t>
            </a:r>
            <a:r>
              <a:rPr lang="en-US" dirty="0" smtClean="0"/>
              <a:t> </a:t>
            </a:r>
            <a:r>
              <a:rPr lang="en-US" dirty="0" err="1" smtClean="0"/>
              <a:t>lưu</a:t>
            </a:r>
            <a:r>
              <a:rPr lang="en-US" dirty="0" smtClean="0"/>
              <a:t> project </a:t>
            </a:r>
            <a:r>
              <a:rPr lang="en-US" dirty="0" err="1" smtClean="0"/>
              <a:t>dưới</a:t>
            </a:r>
            <a:r>
              <a:rPr lang="en-US" dirty="0" smtClean="0"/>
              <a:t> </a:t>
            </a:r>
            <a:r>
              <a:rPr lang="en-US" dirty="0" err="1" smtClean="0"/>
              <a:t>máy</a:t>
            </a:r>
            <a:r>
              <a:rPr lang="en-US" dirty="0" smtClean="0"/>
              <a:t> client.</a:t>
            </a:r>
          </a:p>
          <a:p>
            <a:pPr indent="-274320" algn="just" eaLnBrk="1" fontAlgn="auto" hangingPunct="1">
              <a:spcAft>
                <a:spcPts val="0"/>
              </a:spcAft>
              <a:defRPr/>
            </a:pPr>
            <a:r>
              <a:rPr lang="en-US" dirty="0" smtClean="0"/>
              <a:t> Trunk/Main: </a:t>
            </a:r>
            <a:r>
              <a:rPr lang="en-US" dirty="0" err="1" smtClean="0"/>
              <a:t>đường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chính</a:t>
            </a:r>
            <a:r>
              <a:rPr lang="en-US" dirty="0" smtClean="0"/>
              <a:t> </a:t>
            </a:r>
            <a:r>
              <a:rPr lang="en-US" dirty="0" err="1" smtClean="0"/>
              <a:t>của</a:t>
            </a:r>
            <a:r>
              <a:rPr lang="en-US" dirty="0" smtClean="0"/>
              <a:t> project</a:t>
            </a:r>
          </a:p>
          <a:p>
            <a:pPr indent="-274320" algn="just" eaLnBrk="1" fontAlgn="auto" hangingPunct="1">
              <a:spcAft>
                <a:spcPts val="0"/>
              </a:spcAft>
              <a:defRPr/>
            </a:pPr>
            <a:r>
              <a:rPr lang="en-US" dirty="0"/>
              <a:t> </a:t>
            </a:r>
            <a:r>
              <a:rPr lang="en-US" dirty="0" smtClean="0"/>
              <a:t>Branch: </a:t>
            </a:r>
            <a:r>
              <a:rPr lang="en-US" dirty="0" err="1" smtClean="0"/>
              <a:t>nhánh</a:t>
            </a:r>
            <a:r>
              <a:rPr lang="en-US" dirty="0" smtClean="0"/>
              <a:t> </a:t>
            </a:r>
            <a:r>
              <a:rPr lang="en-US" dirty="0" err="1" smtClean="0"/>
              <a:t>của</a:t>
            </a:r>
            <a:r>
              <a:rPr lang="en-US" dirty="0" smtClean="0"/>
              <a:t> project (subproject) </a:t>
            </a:r>
          </a:p>
          <a:p>
            <a:pPr indent="-274320" algn="just" eaLnBrk="1" fontAlgn="auto" hangingPunct="1">
              <a:spcAft>
                <a:spcPts val="0"/>
              </a:spcAft>
              <a:defRPr/>
            </a:pPr>
            <a:r>
              <a:rPr lang="en-US" dirty="0"/>
              <a:t> </a:t>
            </a:r>
            <a:r>
              <a:rPr lang="en-US" dirty="0" smtClean="0"/>
              <a:t>Revision number/Version number</a:t>
            </a:r>
          </a:p>
          <a:p>
            <a:pPr indent="-274320" algn="just" eaLnBrk="1" fontAlgn="auto" hangingPunct="1">
              <a:spcAft>
                <a:spcPts val="0"/>
              </a:spcAft>
              <a:defRPr/>
            </a:pPr>
            <a:r>
              <a:rPr lang="en-US" dirty="0"/>
              <a:t> </a:t>
            </a:r>
            <a:r>
              <a:rPr lang="en-US" dirty="0" smtClean="0"/>
              <a:t>Tag/Label: </a:t>
            </a:r>
            <a:r>
              <a:rPr lang="en-US" dirty="0" err="1" smtClean="0"/>
              <a:t>các</a:t>
            </a:r>
            <a:r>
              <a:rPr lang="en-US" dirty="0" smtClean="0"/>
              <a:t> </a:t>
            </a:r>
            <a:r>
              <a:rPr lang="en-US" dirty="0" err="1" smtClean="0"/>
              <a:t>thẻ</a:t>
            </a:r>
            <a:r>
              <a:rPr lang="en-US" dirty="0" smtClean="0"/>
              <a:t>/</a:t>
            </a:r>
            <a:r>
              <a:rPr lang="en-US" dirty="0" err="1" smtClean="0"/>
              <a:t>nhãn</a:t>
            </a:r>
            <a:r>
              <a:rPr lang="en-US" dirty="0" smtClean="0"/>
              <a:t> </a:t>
            </a:r>
            <a:r>
              <a:rPr lang="en-US" dirty="0" err="1" smtClean="0"/>
              <a:t>đánh</a:t>
            </a:r>
            <a:r>
              <a:rPr lang="en-US" dirty="0" smtClean="0"/>
              <a:t> </a:t>
            </a:r>
            <a:r>
              <a:rPr lang="en-US" dirty="0" err="1" smtClean="0"/>
              <a:t>dấu</a:t>
            </a:r>
            <a:r>
              <a:rPr lang="en-US" dirty="0" smtClean="0"/>
              <a:t> </a:t>
            </a:r>
            <a:r>
              <a:rPr lang="en-US" dirty="0" err="1" smtClean="0"/>
              <a:t>tập</a:t>
            </a:r>
            <a:r>
              <a:rPr lang="en-US" dirty="0" smtClean="0"/>
              <a:t> tin/project</a:t>
            </a:r>
          </a:p>
          <a:p>
            <a:pPr indent="-274320" algn="just" eaLnBrk="1" fontAlgn="auto" hangingPunct="1">
              <a:spcAft>
                <a:spcPts val="0"/>
              </a:spcAft>
              <a:defRPr/>
            </a:pPr>
            <a:endParaRPr lang="en-US" dirty="0"/>
          </a:p>
        </p:txBody>
      </p:sp>
      <p:sp>
        <p:nvSpPr>
          <p:cNvPr id="16388"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2C1259-08BD-491E-95DA-86FC765DE3FD}" type="datetime1">
              <a:rPr lang="en-US" smtClean="0"/>
              <a:pPr fontAlgn="base">
                <a:spcBef>
                  <a:spcPct val="0"/>
                </a:spcBef>
                <a:spcAft>
                  <a:spcPct val="0"/>
                </a:spcAft>
                <a:defRPr/>
              </a:pPr>
              <a:t>9/23/2013</a:t>
            </a:fld>
            <a:endParaRPr lang="en-US" smtClean="0"/>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6390"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29DE57-39C0-474F-ABF1-3FCA73FAD23B}" type="slidenum">
              <a:rPr lang="en-US" smtClean="0"/>
              <a:pPr fontAlgn="base">
                <a:spcBef>
                  <a:spcPct val="0"/>
                </a:spcBef>
                <a:spcAft>
                  <a:spcPct val="0"/>
                </a:spcAft>
                <a:defRPr/>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42988" y="685800"/>
            <a:ext cx="7024687" cy="801688"/>
          </a:xfrm>
        </p:spPr>
        <p:txBody>
          <a:bodyPr/>
          <a:lstStyle/>
          <a:p>
            <a:pPr eaLnBrk="1" hangingPunct="1"/>
            <a:r>
              <a:rPr lang="en-US" smtClean="0"/>
              <a:t>Các thao tác cơ bản trong RCS</a:t>
            </a:r>
          </a:p>
        </p:txBody>
      </p:sp>
      <p:sp>
        <p:nvSpPr>
          <p:cNvPr id="3" name="Content Placeholder 2"/>
          <p:cNvSpPr>
            <a:spLocks noGrp="1"/>
          </p:cNvSpPr>
          <p:nvPr>
            <p:ph idx="1"/>
          </p:nvPr>
        </p:nvSpPr>
        <p:spPr>
          <a:xfrm>
            <a:off x="1042988" y="1600200"/>
            <a:ext cx="7034212" cy="4419600"/>
          </a:xfrm>
        </p:spPr>
        <p:txBody>
          <a:bodyPr rtlCol="0">
            <a:normAutofit lnSpcReduction="10000"/>
          </a:bodyPr>
          <a:lstStyle/>
          <a:p>
            <a:pPr indent="-274320" algn="just" eaLnBrk="1" fontAlgn="auto" hangingPunct="1">
              <a:spcAft>
                <a:spcPts val="0"/>
              </a:spcAft>
              <a:defRPr/>
            </a:pPr>
            <a:r>
              <a:rPr lang="en-US" smtClean="0"/>
              <a:t> Add: thêm tập tin/thư mục vào CSDL</a:t>
            </a:r>
          </a:p>
          <a:p>
            <a:pPr indent="-274320" algn="just" eaLnBrk="1" fontAlgn="auto" hangingPunct="1">
              <a:spcAft>
                <a:spcPts val="0"/>
              </a:spcAft>
              <a:defRPr/>
            </a:pPr>
            <a:r>
              <a:rPr lang="en-US"/>
              <a:t> </a:t>
            </a:r>
            <a:r>
              <a:rPr lang="en-US" smtClean="0"/>
              <a:t>Get: lấy file từ server về client dùng để xem</a:t>
            </a:r>
          </a:p>
          <a:p>
            <a:pPr indent="-274320" algn="just" eaLnBrk="1" fontAlgn="auto" hangingPunct="1">
              <a:spcAft>
                <a:spcPts val="0"/>
              </a:spcAft>
              <a:defRPr/>
            </a:pPr>
            <a:r>
              <a:rPr lang="en-US"/>
              <a:t> </a:t>
            </a:r>
            <a:r>
              <a:rPr lang="en-US" smtClean="0"/>
              <a:t>Check-out: thao tác tải dữ liệu từ server về  client để chỉnh sửa.</a:t>
            </a:r>
          </a:p>
          <a:p>
            <a:pPr indent="-274320" algn="just" eaLnBrk="1" fontAlgn="auto" hangingPunct="1">
              <a:spcAft>
                <a:spcPts val="0"/>
              </a:spcAft>
              <a:defRPr/>
            </a:pPr>
            <a:r>
              <a:rPr lang="en-US"/>
              <a:t> </a:t>
            </a:r>
            <a:r>
              <a:rPr lang="en-US" smtClean="0"/>
              <a:t>Check-in/Commit: thao tác đưa dữ liệu từ client lên server.</a:t>
            </a:r>
          </a:p>
          <a:p>
            <a:pPr indent="-274320" algn="just" eaLnBrk="1" fontAlgn="auto" hangingPunct="1">
              <a:spcAft>
                <a:spcPts val="0"/>
              </a:spcAft>
              <a:defRPr/>
            </a:pPr>
            <a:r>
              <a:rPr lang="en-US"/>
              <a:t> </a:t>
            </a:r>
            <a:r>
              <a:rPr lang="en-US" smtClean="0"/>
              <a:t>Get latest version: lấy phiên bản mới nhất từ </a:t>
            </a:r>
          </a:p>
          <a:p>
            <a:pPr indent="-274320" algn="just" eaLnBrk="1" fontAlgn="auto" hangingPunct="1">
              <a:spcAft>
                <a:spcPts val="0"/>
              </a:spcAft>
              <a:defRPr/>
            </a:pPr>
            <a:r>
              <a:rPr lang="en-US" smtClean="0"/>
              <a:t> Revert/Undo check-out</a:t>
            </a:r>
          </a:p>
          <a:p>
            <a:pPr indent="-274320" algn="just" eaLnBrk="1" fontAlgn="auto" hangingPunct="1">
              <a:spcAft>
                <a:spcPts val="0"/>
              </a:spcAft>
              <a:defRPr/>
            </a:pPr>
            <a:r>
              <a:rPr lang="en-US"/>
              <a:t> </a:t>
            </a:r>
            <a:r>
              <a:rPr lang="en-US" smtClean="0"/>
              <a:t>View history</a:t>
            </a:r>
          </a:p>
        </p:txBody>
      </p:sp>
      <p:sp>
        <p:nvSpPr>
          <p:cNvPr id="17412"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317B-5A23-4F5F-BDF2-B6898123A0C8}" type="datetime1">
              <a:rPr lang="en-US" smtClean="0"/>
              <a:pPr fontAlgn="base">
                <a:spcBef>
                  <a:spcPct val="0"/>
                </a:spcBef>
                <a:spcAft>
                  <a:spcPct val="0"/>
                </a:spcAft>
                <a:defRPr/>
              </a:pPr>
              <a:t>9/23/2013</a:t>
            </a:fld>
            <a:endParaRPr lang="en-US" smtClean="0"/>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7414"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529576-E22D-4A7E-ACC8-27A29A45CCFF}" type="slidenum">
              <a:rPr lang="en-US" smtClean="0"/>
              <a:pPr fontAlgn="base">
                <a:spcBef>
                  <a:spcPct val="0"/>
                </a:spcBef>
                <a:spcAft>
                  <a:spcPct val="0"/>
                </a:spcAft>
                <a:defRPr/>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42988" y="685800"/>
            <a:ext cx="7024687" cy="801688"/>
          </a:xfrm>
        </p:spPr>
        <p:txBody>
          <a:bodyPr/>
          <a:lstStyle/>
          <a:p>
            <a:pPr eaLnBrk="1" hangingPunct="1"/>
            <a:r>
              <a:rPr lang="en-US" smtClean="0"/>
              <a:t>Các thao tác nâng cao trong RCS</a:t>
            </a:r>
          </a:p>
        </p:txBody>
      </p:sp>
      <p:sp>
        <p:nvSpPr>
          <p:cNvPr id="22531" name="Content Placeholder 2"/>
          <p:cNvSpPr>
            <a:spLocks noGrp="1"/>
          </p:cNvSpPr>
          <p:nvPr>
            <p:ph idx="1"/>
          </p:nvPr>
        </p:nvSpPr>
        <p:spPr>
          <a:xfrm>
            <a:off x="1042988" y="1600200"/>
            <a:ext cx="7034212" cy="4419600"/>
          </a:xfrm>
        </p:spPr>
        <p:txBody>
          <a:bodyPr/>
          <a:lstStyle/>
          <a:p>
            <a:pPr eaLnBrk="1" hangingPunct="1"/>
            <a:r>
              <a:rPr lang="en-US" smtClean="0"/>
              <a:t> Share</a:t>
            </a:r>
          </a:p>
          <a:p>
            <a:pPr eaLnBrk="1" hangingPunct="1"/>
            <a:r>
              <a:rPr lang="en-US" smtClean="0"/>
              <a:t> Branch</a:t>
            </a:r>
          </a:p>
          <a:p>
            <a:pPr eaLnBrk="1" hangingPunct="1"/>
            <a:r>
              <a:rPr lang="en-US" smtClean="0"/>
              <a:t> Merge</a:t>
            </a:r>
          </a:p>
          <a:p>
            <a:pPr eaLnBrk="1" hangingPunct="1"/>
            <a:r>
              <a:rPr lang="en-US" smtClean="0"/>
              <a:t> Resolve conflict</a:t>
            </a:r>
          </a:p>
          <a:p>
            <a:pPr eaLnBrk="1" hangingPunct="1"/>
            <a:r>
              <a:rPr lang="en-US" smtClean="0"/>
              <a:t> Lock</a:t>
            </a:r>
          </a:p>
          <a:p>
            <a:pPr eaLnBrk="1" hangingPunct="1"/>
            <a:r>
              <a:rPr lang="en-US" smtClean="0"/>
              <a:t> Breaking the lock</a:t>
            </a:r>
          </a:p>
          <a:p>
            <a:pPr eaLnBrk="1" hangingPunct="1"/>
            <a:r>
              <a:rPr lang="en-US" smtClean="0"/>
              <a:t> Backup/Restore project</a:t>
            </a:r>
            <a:endParaRPr lang="en-US" smtClean="0">
              <a:solidFill>
                <a:srgbClr val="FF0000"/>
              </a:solidFill>
            </a:endParaRPr>
          </a:p>
        </p:txBody>
      </p:sp>
      <p:sp>
        <p:nvSpPr>
          <p:cNvPr id="18436"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CAB419-883E-4111-8ABD-F8D2D6AEF9E5}" type="datetime1">
              <a:rPr lang="en-US" smtClean="0"/>
              <a:pPr fontAlgn="base">
                <a:spcBef>
                  <a:spcPct val="0"/>
                </a:spcBef>
                <a:spcAft>
                  <a:spcPct val="0"/>
                </a:spcAft>
                <a:defRPr/>
              </a:pPr>
              <a:t>9/23/2013</a:t>
            </a:fld>
            <a:endParaRPr lang="en-US" smtClean="0"/>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8438"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8782E0-0A90-4DDC-908F-5BC3CFC8856C}" type="slidenum">
              <a:rPr lang="en-US" smtClean="0"/>
              <a:pPr fontAlgn="base">
                <a:spcBef>
                  <a:spcPct val="0"/>
                </a:spcBef>
                <a:spcAft>
                  <a:spcPct val="0"/>
                </a:spcAft>
                <a:defRPr/>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42988" y="685800"/>
            <a:ext cx="7024687" cy="801688"/>
          </a:xfrm>
        </p:spPr>
        <p:txBody>
          <a:bodyPr/>
          <a:lstStyle/>
          <a:p>
            <a:pPr eaLnBrk="1" hangingPunct="1"/>
            <a:r>
              <a:rPr lang="en-US" smtClean="0"/>
              <a:t>Share – Chia sẻ</a:t>
            </a:r>
          </a:p>
        </p:txBody>
      </p:sp>
      <p:sp>
        <p:nvSpPr>
          <p:cNvPr id="23555" name="Content Placeholder 2"/>
          <p:cNvSpPr>
            <a:spLocks noGrp="1"/>
          </p:cNvSpPr>
          <p:nvPr>
            <p:ph idx="1"/>
          </p:nvPr>
        </p:nvSpPr>
        <p:spPr>
          <a:xfrm>
            <a:off x="1042988" y="1600200"/>
            <a:ext cx="7034212" cy="4419600"/>
          </a:xfrm>
        </p:spPr>
        <p:txBody>
          <a:bodyPr/>
          <a:lstStyle/>
          <a:p>
            <a:pPr algn="just" eaLnBrk="1" hangingPunct="1"/>
            <a:r>
              <a:rPr lang="en-US" smtClean="0"/>
              <a:t> Chia sẻ file giữa nhiều project.</a:t>
            </a:r>
          </a:p>
          <a:p>
            <a:pPr algn="just" eaLnBrk="1" hangingPunct="1"/>
            <a:r>
              <a:rPr lang="en-US" smtClean="0"/>
              <a:t> Khi thay đổi file được share thì tất cả các project sử dụng file này sẽ bị ảnh hưởng.</a:t>
            </a:r>
          </a:p>
          <a:p>
            <a:pPr algn="just" eaLnBrk="1" hangingPunct="1"/>
            <a:r>
              <a:rPr lang="en-US" smtClean="0"/>
              <a:t> Để sử dụng file được share thì project được share phải check-out</a:t>
            </a:r>
          </a:p>
        </p:txBody>
      </p:sp>
      <p:sp>
        <p:nvSpPr>
          <p:cNvPr id="19460"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EFDF29-EA65-41E3-B26C-121B0A33FB5A}" type="datetime1">
              <a:rPr lang="en-US" smtClean="0"/>
              <a:pPr fontAlgn="base">
                <a:spcBef>
                  <a:spcPct val="0"/>
                </a:spcBef>
                <a:spcAft>
                  <a:spcPct val="0"/>
                </a:spcAft>
                <a:defRPr/>
              </a:pPr>
              <a:t>9/23/2013</a:t>
            </a:fld>
            <a:endParaRPr lang="en-US" smtClean="0"/>
          </a:p>
        </p:txBody>
      </p:sp>
      <p:sp>
        <p:nvSpPr>
          <p:cNvPr id="235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9462"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D4CC03-2529-45CD-95FA-E3C97DC6F790}" type="slidenum">
              <a:rPr lang="en-US" smtClean="0"/>
              <a:pPr fontAlgn="base">
                <a:spcBef>
                  <a:spcPct val="0"/>
                </a:spcBef>
                <a:spcAft>
                  <a:spcPct val="0"/>
                </a:spcAft>
                <a:defRPr/>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42988" y="685800"/>
            <a:ext cx="7024687" cy="801688"/>
          </a:xfrm>
        </p:spPr>
        <p:txBody>
          <a:bodyPr/>
          <a:lstStyle/>
          <a:p>
            <a:pPr eaLnBrk="1" hangingPunct="1"/>
            <a:r>
              <a:rPr lang="en-US" smtClean="0"/>
              <a:t>Branch – Phân nhánh</a:t>
            </a:r>
          </a:p>
        </p:txBody>
      </p:sp>
      <p:sp>
        <p:nvSpPr>
          <p:cNvPr id="24579" name="Content Placeholder 2"/>
          <p:cNvSpPr>
            <a:spLocks noGrp="1"/>
          </p:cNvSpPr>
          <p:nvPr>
            <p:ph idx="1"/>
          </p:nvPr>
        </p:nvSpPr>
        <p:spPr>
          <a:xfrm>
            <a:off x="1042988" y="1600200"/>
            <a:ext cx="7034212" cy="4419600"/>
          </a:xfrm>
        </p:spPr>
        <p:txBody>
          <a:bodyPr/>
          <a:lstStyle/>
          <a:p>
            <a:pPr algn="just" eaLnBrk="1" hangingPunct="1"/>
            <a:r>
              <a:rPr lang="en-US" dirty="0" smtClean="0"/>
              <a:t> </a:t>
            </a:r>
            <a:r>
              <a:rPr lang="en-US" dirty="0" err="1" smtClean="0"/>
              <a:t>Tạo</a:t>
            </a:r>
            <a:r>
              <a:rPr lang="en-US" dirty="0" smtClean="0"/>
              <a:t> </a:t>
            </a:r>
            <a:r>
              <a:rPr lang="en-US" dirty="0" err="1" smtClean="0"/>
              <a:t>bản</a:t>
            </a:r>
            <a:r>
              <a:rPr lang="en-US" dirty="0" smtClean="0"/>
              <a:t> </a:t>
            </a:r>
            <a:r>
              <a:rPr lang="en-US" dirty="0" err="1" smtClean="0"/>
              <a:t>sao</a:t>
            </a:r>
            <a:r>
              <a:rPr lang="en-US" dirty="0" smtClean="0"/>
              <a:t> </a:t>
            </a:r>
            <a:r>
              <a:rPr lang="en-US" dirty="0" err="1" smtClean="0"/>
              <a:t>của</a:t>
            </a:r>
            <a:r>
              <a:rPr lang="en-US" dirty="0" smtClean="0"/>
              <a:t> project </a:t>
            </a:r>
            <a:r>
              <a:rPr lang="en-US" dirty="0" err="1" smtClean="0"/>
              <a:t>hoặc</a:t>
            </a:r>
            <a:r>
              <a:rPr lang="en-US" dirty="0" smtClean="0"/>
              <a:t> </a:t>
            </a:r>
            <a:r>
              <a:rPr lang="en-US" dirty="0" err="1" smtClean="0"/>
              <a:t>một</a:t>
            </a:r>
            <a:r>
              <a:rPr lang="en-US" dirty="0" smtClean="0"/>
              <a:t> </a:t>
            </a:r>
            <a:r>
              <a:rPr lang="en-US" dirty="0" err="1" smtClean="0"/>
              <a:t>số</a:t>
            </a:r>
            <a:r>
              <a:rPr lang="en-US" dirty="0" smtClean="0"/>
              <a:t> file trong project.</a:t>
            </a:r>
          </a:p>
          <a:p>
            <a:pPr algn="just" eaLnBrk="1" hangingPunct="1"/>
            <a:r>
              <a:rPr lang="en-US" dirty="0" smtClean="0"/>
              <a:t> </a:t>
            </a:r>
            <a:r>
              <a:rPr lang="en-US" dirty="0" err="1" smtClean="0"/>
              <a:t>Mục</a:t>
            </a:r>
            <a:r>
              <a:rPr lang="en-US" dirty="0" smtClean="0"/>
              <a:t> </a:t>
            </a:r>
            <a:r>
              <a:rPr lang="en-US" dirty="0" err="1" smtClean="0"/>
              <a:t>đích</a:t>
            </a:r>
            <a:r>
              <a:rPr lang="en-US" dirty="0" smtClean="0"/>
              <a:t> </a:t>
            </a:r>
            <a:r>
              <a:rPr lang="en-US" dirty="0" err="1" smtClean="0"/>
              <a:t>thường</a:t>
            </a:r>
            <a:r>
              <a:rPr lang="en-US" dirty="0" smtClean="0"/>
              <a:t> </a:t>
            </a:r>
            <a:r>
              <a:rPr lang="en-US" dirty="0" err="1" smtClean="0"/>
              <a:t>dùng</a:t>
            </a:r>
            <a:r>
              <a:rPr lang="en-US" dirty="0" smtClean="0"/>
              <a:t>: test, fix bug, </a:t>
            </a:r>
            <a:r>
              <a:rPr lang="en-US" dirty="0" err="1" smtClean="0"/>
              <a:t>phát</a:t>
            </a:r>
            <a:r>
              <a:rPr lang="en-US" dirty="0" smtClean="0"/>
              <a:t> </a:t>
            </a:r>
            <a:r>
              <a:rPr lang="en-US" dirty="0" err="1" smtClean="0"/>
              <a:t>hành</a:t>
            </a:r>
            <a:r>
              <a:rPr lang="en-US" dirty="0" smtClean="0"/>
              <a:t> </a:t>
            </a:r>
            <a:r>
              <a:rPr lang="en-US" dirty="0" err="1" smtClean="0"/>
              <a:t>một</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mà</a:t>
            </a:r>
            <a:r>
              <a:rPr lang="en-US" dirty="0" smtClean="0"/>
              <a:t> </a:t>
            </a:r>
            <a:r>
              <a:rPr lang="en-US" dirty="0" err="1" smtClean="0"/>
              <a:t>không</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đến</a:t>
            </a:r>
            <a:r>
              <a:rPr lang="en-US" dirty="0" smtClean="0"/>
              <a:t> </a:t>
            </a:r>
            <a:r>
              <a:rPr lang="en-US" dirty="0" err="1" smtClean="0"/>
              <a:t>các</a:t>
            </a:r>
            <a:r>
              <a:rPr lang="en-US" dirty="0" smtClean="0"/>
              <a:t> project </a:t>
            </a:r>
            <a:r>
              <a:rPr lang="en-US" dirty="0" err="1" smtClean="0"/>
              <a:t>khác</a:t>
            </a:r>
            <a:r>
              <a:rPr lang="en-US" dirty="0" smtClean="0"/>
              <a:t>.</a:t>
            </a:r>
          </a:p>
          <a:p>
            <a:pPr algn="just" eaLnBrk="1" hangingPunct="1"/>
            <a:r>
              <a:rPr lang="en-US" dirty="0" smtClean="0"/>
              <a:t> </a:t>
            </a:r>
            <a:r>
              <a:rPr lang="en-US" dirty="0" err="1" smtClean="0"/>
              <a:t>Có</a:t>
            </a:r>
            <a:r>
              <a:rPr lang="en-US" dirty="0" smtClean="0"/>
              <a:t> </a:t>
            </a:r>
            <a:r>
              <a:rPr lang="en-US" dirty="0" err="1" smtClean="0"/>
              <a:t>thể</a:t>
            </a:r>
            <a:r>
              <a:rPr lang="en-US" dirty="0" smtClean="0"/>
              <a:t> </a:t>
            </a:r>
            <a:r>
              <a:rPr lang="en-US" dirty="0" err="1" smtClean="0"/>
              <a:t>trộn</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vào</a:t>
            </a:r>
            <a:r>
              <a:rPr lang="en-US" dirty="0" smtClean="0"/>
              <a:t> trong project </a:t>
            </a:r>
            <a:r>
              <a:rPr lang="en-US" dirty="0" err="1" smtClean="0"/>
              <a:t>chính</a:t>
            </a:r>
            <a:r>
              <a:rPr lang="en-US" dirty="0" smtClean="0"/>
              <a:t> (project </a:t>
            </a:r>
            <a:r>
              <a:rPr lang="en-US" dirty="0" err="1" smtClean="0"/>
              <a:t>đã</a:t>
            </a:r>
            <a:r>
              <a:rPr lang="en-US" dirty="0" smtClean="0"/>
              <a:t> share).</a:t>
            </a:r>
          </a:p>
        </p:txBody>
      </p:sp>
      <p:sp>
        <p:nvSpPr>
          <p:cNvPr id="20484"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378344-95CB-48A4-85ED-EB03096DB670}" type="datetime1">
              <a:rPr lang="en-US" smtClean="0"/>
              <a:pPr fontAlgn="base">
                <a:spcBef>
                  <a:spcPct val="0"/>
                </a:spcBef>
                <a:spcAft>
                  <a:spcPct val="0"/>
                </a:spcAft>
                <a:defRPr/>
              </a:pPr>
              <a:t>9/23/2013</a:t>
            </a:fld>
            <a:endParaRPr lang="en-US" smtClean="0"/>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0486"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D55810-1317-40DD-9898-5B58C6A2A20D}" type="slidenum">
              <a:rPr lang="en-US" smtClean="0"/>
              <a:pPr fontAlgn="base">
                <a:spcBef>
                  <a:spcPct val="0"/>
                </a:spcBef>
                <a:spcAft>
                  <a:spcPct val="0"/>
                </a:spcAft>
                <a:defRPr/>
              </a:pPr>
              <a:t>14</a:t>
            </a:fld>
            <a:endParaRPr lang="en-US" smtClean="0"/>
          </a:p>
        </p:txBody>
      </p:sp>
      <p:pic>
        <p:nvPicPr>
          <p:cNvPr id="245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438650"/>
            <a:ext cx="43434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42988" y="685800"/>
            <a:ext cx="7024687" cy="801688"/>
          </a:xfrm>
        </p:spPr>
        <p:txBody>
          <a:bodyPr/>
          <a:lstStyle/>
          <a:p>
            <a:pPr eaLnBrk="1" hangingPunct="1"/>
            <a:r>
              <a:rPr lang="en-US" smtClean="0"/>
              <a:t>Diff – So sánh</a:t>
            </a:r>
          </a:p>
        </p:txBody>
      </p:sp>
      <p:sp>
        <p:nvSpPr>
          <p:cNvPr id="25603" name="Content Placeholder 2"/>
          <p:cNvSpPr>
            <a:spLocks noGrp="1"/>
          </p:cNvSpPr>
          <p:nvPr>
            <p:ph idx="1"/>
          </p:nvPr>
        </p:nvSpPr>
        <p:spPr>
          <a:xfrm>
            <a:off x="1042988" y="1600200"/>
            <a:ext cx="7034212" cy="4419600"/>
          </a:xfrm>
        </p:spPr>
        <p:txBody>
          <a:bodyPr/>
          <a:lstStyle/>
          <a:p>
            <a:pPr eaLnBrk="1" hangingPunct="1"/>
            <a:r>
              <a:rPr lang="en-US" smtClean="0"/>
              <a:t> So sánh Folder/Project</a:t>
            </a:r>
          </a:p>
        </p:txBody>
      </p:sp>
      <p:sp>
        <p:nvSpPr>
          <p:cNvPr id="21508"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96C390-F37F-4856-8AE3-3E5EE2969385}" type="datetime1">
              <a:rPr lang="en-US" smtClean="0"/>
              <a:pPr fontAlgn="base">
                <a:spcBef>
                  <a:spcPct val="0"/>
                </a:spcBef>
                <a:spcAft>
                  <a:spcPct val="0"/>
                </a:spcAft>
                <a:defRPr/>
              </a:pPr>
              <a:t>9/23/2013</a:t>
            </a:fld>
            <a:endParaRPr lang="en-US" smtClean="0"/>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1510"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C9353D-8A11-456F-B7C3-DB623186F31D}" type="slidenum">
              <a:rPr lang="en-US" smtClean="0"/>
              <a:pPr fontAlgn="base">
                <a:spcBef>
                  <a:spcPct val="0"/>
                </a:spcBef>
                <a:spcAft>
                  <a:spcPct val="0"/>
                </a:spcAft>
                <a:defRPr/>
              </a:pPr>
              <a:t>15</a:t>
            </a:fld>
            <a:endParaRPr lang="en-US" smtClean="0"/>
          </a:p>
        </p:txBody>
      </p:sp>
      <p:pic>
        <p:nvPicPr>
          <p:cNvPr id="256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4676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42988" y="685800"/>
            <a:ext cx="7024687" cy="801688"/>
          </a:xfrm>
        </p:spPr>
        <p:txBody>
          <a:bodyPr/>
          <a:lstStyle/>
          <a:p>
            <a:pPr eaLnBrk="1" hangingPunct="1"/>
            <a:r>
              <a:rPr lang="en-US" smtClean="0"/>
              <a:t>Diff – So sánh</a:t>
            </a:r>
          </a:p>
        </p:txBody>
      </p:sp>
      <p:sp>
        <p:nvSpPr>
          <p:cNvPr id="26627" name="Content Placeholder 2"/>
          <p:cNvSpPr>
            <a:spLocks noGrp="1"/>
          </p:cNvSpPr>
          <p:nvPr>
            <p:ph idx="1"/>
          </p:nvPr>
        </p:nvSpPr>
        <p:spPr>
          <a:xfrm>
            <a:off x="1042988" y="1600200"/>
            <a:ext cx="7034212" cy="4419600"/>
          </a:xfrm>
        </p:spPr>
        <p:txBody>
          <a:bodyPr/>
          <a:lstStyle/>
          <a:p>
            <a:pPr eaLnBrk="1" hangingPunct="1"/>
            <a:r>
              <a:rPr lang="en-US" smtClean="0"/>
              <a:t> So sánh file plain-text (có thể trộn)</a:t>
            </a:r>
          </a:p>
        </p:txBody>
      </p:sp>
      <p:sp>
        <p:nvSpPr>
          <p:cNvPr id="22532"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29539B-A223-42C6-9490-0FF25039149E}" type="datetime1">
              <a:rPr lang="en-US" smtClean="0"/>
              <a:pPr fontAlgn="base">
                <a:spcBef>
                  <a:spcPct val="0"/>
                </a:spcBef>
                <a:spcAft>
                  <a:spcPct val="0"/>
                </a:spcAft>
                <a:defRPr/>
              </a:pPr>
              <a:t>9/23/2013</a:t>
            </a:fld>
            <a:endParaRPr lang="en-US" smtClean="0"/>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2534"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DE77CE-13E2-4C63-8F57-919AD7E935F4}" type="slidenum">
              <a:rPr lang="en-US" smtClean="0"/>
              <a:pPr fontAlgn="base">
                <a:spcBef>
                  <a:spcPct val="0"/>
                </a:spcBef>
                <a:spcAft>
                  <a:spcPct val="0"/>
                </a:spcAft>
                <a:defRPr/>
              </a:pPr>
              <a:t>16</a:t>
            </a:fld>
            <a:endParaRPr lang="en-US" smtClean="0"/>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5943600"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042988" y="685800"/>
            <a:ext cx="7024687" cy="801688"/>
          </a:xfrm>
        </p:spPr>
        <p:txBody>
          <a:bodyPr/>
          <a:lstStyle/>
          <a:p>
            <a:pPr eaLnBrk="1" hangingPunct="1"/>
            <a:r>
              <a:rPr lang="en-US" smtClean="0"/>
              <a:t>Diff – So sánh</a:t>
            </a:r>
          </a:p>
        </p:txBody>
      </p:sp>
      <p:sp>
        <p:nvSpPr>
          <p:cNvPr id="27651" name="Content Placeholder 2"/>
          <p:cNvSpPr>
            <a:spLocks noGrp="1"/>
          </p:cNvSpPr>
          <p:nvPr>
            <p:ph idx="1"/>
          </p:nvPr>
        </p:nvSpPr>
        <p:spPr>
          <a:xfrm>
            <a:off x="1042988" y="1600200"/>
            <a:ext cx="7034212" cy="4419600"/>
          </a:xfrm>
        </p:spPr>
        <p:txBody>
          <a:bodyPr/>
          <a:lstStyle/>
          <a:p>
            <a:pPr eaLnBrk="1" hangingPunct="1"/>
            <a:r>
              <a:rPr lang="en-US" smtClean="0"/>
              <a:t> So sánh file nhị phân (có thể trộn)</a:t>
            </a:r>
          </a:p>
        </p:txBody>
      </p:sp>
      <p:sp>
        <p:nvSpPr>
          <p:cNvPr id="23556"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625E35-DA22-4A69-9C28-C35B3EB9411C}" type="datetime1">
              <a:rPr lang="en-US" smtClean="0"/>
              <a:pPr fontAlgn="base">
                <a:spcBef>
                  <a:spcPct val="0"/>
                </a:spcBef>
                <a:spcAft>
                  <a:spcPct val="0"/>
                </a:spcAft>
                <a:defRPr/>
              </a:pPr>
              <a:t>9/23/2013</a:t>
            </a:fld>
            <a:endParaRPr lang="en-US" smtClean="0"/>
          </a:p>
        </p:txBody>
      </p:sp>
      <p:sp>
        <p:nvSpPr>
          <p:cNvPr id="276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3558"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0FD2C3-70B0-4471-92BD-0C28FFCEA932}" type="slidenum">
              <a:rPr lang="en-US" smtClean="0"/>
              <a:pPr fontAlgn="base">
                <a:spcBef>
                  <a:spcPct val="0"/>
                </a:spcBef>
                <a:spcAft>
                  <a:spcPct val="0"/>
                </a:spcAft>
                <a:defRPr/>
              </a:pPr>
              <a:t>17</a:t>
            </a:fld>
            <a:endParaRPr lang="en-US" smtClean="0"/>
          </a:p>
        </p:txBody>
      </p:sp>
      <p:pic>
        <p:nvPicPr>
          <p:cNvPr id="276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2286000"/>
            <a:ext cx="57499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42988" y="685800"/>
            <a:ext cx="7024687" cy="801688"/>
          </a:xfrm>
        </p:spPr>
        <p:txBody>
          <a:bodyPr/>
          <a:lstStyle/>
          <a:p>
            <a:pPr eaLnBrk="1" hangingPunct="1"/>
            <a:r>
              <a:rPr lang="en-US" smtClean="0"/>
              <a:t>Merge  - Trộn</a:t>
            </a:r>
          </a:p>
        </p:txBody>
      </p:sp>
      <p:sp>
        <p:nvSpPr>
          <p:cNvPr id="28675" name="Content Placeholder 2"/>
          <p:cNvSpPr>
            <a:spLocks noGrp="1"/>
          </p:cNvSpPr>
          <p:nvPr>
            <p:ph idx="1"/>
          </p:nvPr>
        </p:nvSpPr>
        <p:spPr>
          <a:xfrm>
            <a:off x="1042988" y="1600200"/>
            <a:ext cx="7034212" cy="4419600"/>
          </a:xfrm>
        </p:spPr>
        <p:txBody>
          <a:bodyPr/>
          <a:lstStyle/>
          <a:p>
            <a:pPr eaLnBrk="1" hangingPunct="1"/>
            <a:r>
              <a:rPr lang="en-US" dirty="0" err="1" smtClean="0"/>
              <a:t>Xảy</a:t>
            </a:r>
            <a:r>
              <a:rPr lang="en-US" dirty="0" smtClean="0"/>
              <a:t> </a:t>
            </a:r>
            <a:r>
              <a:rPr lang="en-US" dirty="0" err="1" smtClean="0"/>
              <a:t>ra</a:t>
            </a:r>
            <a:r>
              <a:rPr lang="en-US" dirty="0" smtClean="0"/>
              <a:t> trong </a:t>
            </a:r>
            <a:r>
              <a:rPr lang="en-US" dirty="0" err="1" smtClean="0"/>
              <a:t>mô</a:t>
            </a:r>
            <a:r>
              <a:rPr lang="en-US" dirty="0" smtClean="0"/>
              <a:t> </a:t>
            </a:r>
            <a:r>
              <a:rPr lang="en-US" dirty="0" err="1" smtClean="0"/>
              <a:t>hình</a:t>
            </a:r>
            <a:r>
              <a:rPr lang="en-US" dirty="0" smtClean="0"/>
              <a:t> Copy-Modify-Merge</a:t>
            </a:r>
          </a:p>
        </p:txBody>
      </p:sp>
      <p:sp>
        <p:nvSpPr>
          <p:cNvPr id="24580"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D8DC79-0850-45AE-9243-2E84682538B6}" type="datetime1">
              <a:rPr lang="en-US" smtClean="0"/>
              <a:pPr fontAlgn="base">
                <a:spcBef>
                  <a:spcPct val="0"/>
                </a:spcBef>
                <a:spcAft>
                  <a:spcPct val="0"/>
                </a:spcAft>
                <a:defRPr/>
              </a:pPr>
              <a:t>9/23/2013</a:t>
            </a:fld>
            <a:endParaRPr lang="en-US" smtClean="0"/>
          </a:p>
        </p:txBody>
      </p:sp>
      <p:sp>
        <p:nvSpPr>
          <p:cNvPr id="286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4582"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DC8A37-4C40-494D-B12D-93884DA17FD6}" type="slidenum">
              <a:rPr lang="en-US" smtClean="0"/>
              <a:pPr fontAlgn="base">
                <a:spcBef>
                  <a:spcPct val="0"/>
                </a:spcBef>
                <a:spcAft>
                  <a:spcPct val="0"/>
                </a:spcAft>
                <a:defRPr/>
              </a:pPr>
              <a:t>18</a:t>
            </a:fld>
            <a:endParaRPr lang="en-US" smtClean="0"/>
          </a:p>
        </p:txBody>
      </p:sp>
      <p:pic>
        <p:nvPicPr>
          <p:cNvPr id="286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5486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42988" y="685800"/>
            <a:ext cx="7024687" cy="838200"/>
          </a:xfrm>
        </p:spPr>
        <p:txBody>
          <a:bodyPr/>
          <a:lstStyle/>
          <a:p>
            <a:pPr eaLnBrk="1" hangingPunct="1"/>
            <a:r>
              <a:rPr lang="en-US" smtClean="0"/>
              <a:t>Các mô hình sử dụng trong RCS</a:t>
            </a:r>
          </a:p>
        </p:txBody>
      </p:sp>
      <p:sp>
        <p:nvSpPr>
          <p:cNvPr id="29699" name="Text Placeholder 3"/>
          <p:cNvSpPr>
            <a:spLocks noGrp="1"/>
          </p:cNvSpPr>
          <p:nvPr>
            <p:ph type="body" idx="1"/>
          </p:nvPr>
        </p:nvSpPr>
        <p:spPr>
          <a:xfrm>
            <a:off x="1412875" y="1646238"/>
            <a:ext cx="3055938" cy="639762"/>
          </a:xfrm>
        </p:spPr>
        <p:txBody>
          <a:bodyPr/>
          <a:lstStyle/>
          <a:p>
            <a:pPr eaLnBrk="1" hangingPunct="1"/>
            <a:r>
              <a:rPr lang="en-US" smtClean="0"/>
              <a:t>Lock-Modify-Unlock</a:t>
            </a:r>
          </a:p>
        </p:txBody>
      </p:sp>
      <p:sp>
        <p:nvSpPr>
          <p:cNvPr id="29700" name="Content Placeholder 4"/>
          <p:cNvSpPr>
            <a:spLocks noGrp="1"/>
          </p:cNvSpPr>
          <p:nvPr>
            <p:ph sz="half" idx="2"/>
          </p:nvPr>
        </p:nvSpPr>
        <p:spPr>
          <a:xfrm>
            <a:off x="914400" y="2362200"/>
            <a:ext cx="3546475" cy="3448050"/>
          </a:xfrm>
        </p:spPr>
        <p:txBody>
          <a:bodyPr/>
          <a:lstStyle/>
          <a:p>
            <a:pPr algn="just" eaLnBrk="1" hangingPunct="1"/>
            <a:r>
              <a:rPr lang="en-US" smtClean="0"/>
              <a:t>Mỗi tập tin, tại một thời điểm chỉ có tối đa một người có thể chỉnh sửa.</a:t>
            </a:r>
          </a:p>
          <a:p>
            <a:pPr algn="just" eaLnBrk="1" hangingPunct="1"/>
            <a:r>
              <a:rPr lang="en-US" smtClean="0"/>
              <a:t>Phiên bản mới nhất của tập tin phải được tải về (check-out) trước khi chỉnh sửa. </a:t>
            </a:r>
          </a:p>
        </p:txBody>
      </p:sp>
      <p:sp>
        <p:nvSpPr>
          <p:cNvPr id="29701" name="Text Placeholder 5"/>
          <p:cNvSpPr>
            <a:spLocks noGrp="1"/>
          </p:cNvSpPr>
          <p:nvPr>
            <p:ph type="body" sz="quarter" idx="3"/>
          </p:nvPr>
        </p:nvSpPr>
        <p:spPr>
          <a:xfrm>
            <a:off x="5011738" y="1652588"/>
            <a:ext cx="3217862" cy="639762"/>
          </a:xfrm>
        </p:spPr>
        <p:txBody>
          <a:bodyPr/>
          <a:lstStyle/>
          <a:p>
            <a:pPr eaLnBrk="1" hangingPunct="1"/>
            <a:r>
              <a:rPr lang="en-US" smtClean="0"/>
              <a:t>Copy-Modify-Merge</a:t>
            </a:r>
          </a:p>
        </p:txBody>
      </p:sp>
      <p:sp>
        <p:nvSpPr>
          <p:cNvPr id="29702" name="Content Placeholder 6"/>
          <p:cNvSpPr>
            <a:spLocks noGrp="1"/>
          </p:cNvSpPr>
          <p:nvPr>
            <p:ph sz="quarter" idx="4"/>
          </p:nvPr>
        </p:nvSpPr>
        <p:spPr>
          <a:xfrm>
            <a:off x="4645025" y="2362200"/>
            <a:ext cx="3584575" cy="3448050"/>
          </a:xfrm>
        </p:spPr>
        <p:txBody>
          <a:bodyPr/>
          <a:lstStyle/>
          <a:p>
            <a:pPr algn="just" eaLnBrk="1" hangingPunct="1"/>
            <a:r>
              <a:rPr lang="en-US" smtClean="0"/>
              <a:t>Cho phép nhiều người có thể chỉnh sửa 1 tập tin cùng lúc. (phát triển song song – parallel development)</a:t>
            </a:r>
          </a:p>
          <a:p>
            <a:pPr algn="just" eaLnBrk="1" hangingPunct="1"/>
            <a:r>
              <a:rPr lang="en-US" smtClean="0"/>
              <a:t>Nhưng muốn có phiên bản mới nhất của tập tin thì cần phải trộn lại.</a:t>
            </a:r>
          </a:p>
          <a:p>
            <a:pPr algn="just" eaLnBrk="1" hangingPunct="1"/>
            <a:endParaRPr lang="en-US" smtClean="0"/>
          </a:p>
        </p:txBody>
      </p:sp>
      <p:sp>
        <p:nvSpPr>
          <p:cNvPr id="29703" name="Date Placeholder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5B760356-7B1F-4408-920A-05ECBAC69D41}" type="datetime1">
              <a:rPr lang="en-US" smtClean="0">
                <a:solidFill>
                  <a:srgbClr val="FEFEFE"/>
                </a:solidFill>
                <a:latin typeface="Century Gothic (Body)"/>
                <a:cs typeface="Times New Roman" pitchFamily="18" charset="0"/>
              </a:rPr>
              <a:pPr eaLnBrk="1" fontAlgn="base" hangingPunct="1">
                <a:spcBef>
                  <a:spcPct val="0"/>
                </a:spcBef>
                <a:spcAft>
                  <a:spcPct val="0"/>
                </a:spcAft>
              </a:pPr>
              <a:t>9/23/2013</a:t>
            </a:fld>
            <a:endParaRPr lang="en-US" smtClean="0">
              <a:solidFill>
                <a:srgbClr val="FEFEFE"/>
              </a:solidFill>
              <a:latin typeface="Century Gothic (Body)"/>
              <a:cs typeface="Times New Roman" pitchFamily="18" charset="0"/>
            </a:endParaRPr>
          </a:p>
        </p:txBody>
      </p:sp>
      <p:sp>
        <p:nvSpPr>
          <p:cNvPr id="29704" name="Footer Placeholder 8"/>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9705"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089B5D6A-74A5-4483-8AA8-C030AB59B16C}" type="slidenum">
              <a:rPr lang="en-US" smtClean="0">
                <a:solidFill>
                  <a:srgbClr val="FEFEFE"/>
                </a:solidFill>
                <a:latin typeface="Century Gothic (Body)"/>
                <a:cs typeface="Times New Roman" pitchFamily="18" charset="0"/>
              </a:rPr>
              <a:pPr eaLnBrk="1" fontAlgn="base" hangingPunct="1">
                <a:spcBef>
                  <a:spcPct val="0"/>
                </a:spcBef>
                <a:spcAft>
                  <a:spcPct val="0"/>
                </a:spcAft>
              </a:pPr>
              <a:t>19</a:t>
            </a:fld>
            <a:endParaRPr lang="en-US" smtClean="0">
              <a:solidFill>
                <a:srgbClr val="FEFEFE"/>
              </a:solidFill>
              <a:latin typeface="Century Gothic (Body)"/>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42988" y="685800"/>
            <a:ext cx="7024687" cy="801688"/>
          </a:xfrm>
        </p:spPr>
        <p:txBody>
          <a:bodyPr/>
          <a:lstStyle/>
          <a:p>
            <a:pPr eaLnBrk="1" hangingPunct="1"/>
            <a:r>
              <a:rPr lang="en-US" smtClean="0"/>
              <a:t>Nội dung trình bày</a:t>
            </a:r>
          </a:p>
        </p:txBody>
      </p:sp>
      <p:sp>
        <p:nvSpPr>
          <p:cNvPr id="12291" name="Content Placeholder 2"/>
          <p:cNvSpPr>
            <a:spLocks noGrp="1"/>
          </p:cNvSpPr>
          <p:nvPr>
            <p:ph idx="1"/>
          </p:nvPr>
        </p:nvSpPr>
        <p:spPr>
          <a:xfrm>
            <a:off x="1042988" y="1600200"/>
            <a:ext cx="7034212" cy="4419600"/>
          </a:xfrm>
        </p:spPr>
        <p:txBody>
          <a:bodyPr/>
          <a:lstStyle/>
          <a:p>
            <a:pPr eaLnBrk="1" hangingPunct="1">
              <a:lnSpc>
                <a:spcPct val="150000"/>
              </a:lnSpc>
            </a:pPr>
            <a:r>
              <a:rPr lang="en-US" dirty="0" smtClean="0"/>
              <a:t>Revision Control </a:t>
            </a:r>
            <a:r>
              <a:rPr lang="en-US" dirty="0" err="1" smtClean="0"/>
              <a:t>là</a:t>
            </a:r>
            <a:r>
              <a:rPr lang="en-US" dirty="0" smtClean="0"/>
              <a:t> </a:t>
            </a:r>
            <a:r>
              <a:rPr lang="en-US" dirty="0" err="1" smtClean="0"/>
              <a:t>gì</a:t>
            </a:r>
            <a:r>
              <a:rPr lang="en-US" dirty="0" smtClean="0"/>
              <a:t>?</a:t>
            </a:r>
          </a:p>
          <a:p>
            <a:pPr eaLnBrk="1" hangingPunct="1">
              <a:lnSpc>
                <a:spcPct val="150000"/>
              </a:lnSpc>
            </a:pPr>
            <a:r>
              <a:rPr lang="en-US" dirty="0" smtClean="0"/>
              <a:t>Revision Control Software (RCS)</a:t>
            </a:r>
          </a:p>
          <a:p>
            <a:pPr eaLnBrk="1" hangingPunct="1">
              <a:lnSpc>
                <a:spcPct val="150000"/>
              </a:lnSpc>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chức</a:t>
            </a:r>
            <a:r>
              <a:rPr lang="en-US" dirty="0" smtClean="0"/>
              <a:t> </a:t>
            </a:r>
            <a:r>
              <a:rPr lang="en-US" dirty="0" err="1" smtClean="0"/>
              <a:t>năng</a:t>
            </a:r>
            <a:r>
              <a:rPr lang="en-US" dirty="0" smtClean="0"/>
              <a:t> trong RCS</a:t>
            </a:r>
          </a:p>
          <a:p>
            <a:pPr eaLnBrk="1" hangingPunct="1">
              <a:lnSpc>
                <a:spcPct val="150000"/>
              </a:lnSpc>
            </a:pPr>
            <a:r>
              <a:rPr lang="en-US" dirty="0" smtClean="0"/>
              <a:t>Demo </a:t>
            </a:r>
            <a:r>
              <a:rPr lang="en-US" dirty="0" err="1" smtClean="0"/>
              <a:t>cách</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RCS</a:t>
            </a:r>
          </a:p>
          <a:p>
            <a:pPr lvl="1" eaLnBrk="1" hangingPunct="1">
              <a:lnSpc>
                <a:spcPct val="150000"/>
              </a:lnSpc>
            </a:pPr>
            <a:r>
              <a:rPr lang="en-US" dirty="0" smtClean="0"/>
              <a:t>Google source control</a:t>
            </a:r>
          </a:p>
        </p:txBody>
      </p:sp>
      <p:sp>
        <p:nvSpPr>
          <p:cNvPr id="8196"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510E5B-2086-4FBD-89F1-8E7C8011B50D}" type="datetime1">
              <a:rPr lang="en-US" smtClean="0"/>
              <a:pPr fontAlgn="base">
                <a:spcBef>
                  <a:spcPct val="0"/>
                </a:spcBef>
                <a:spcAft>
                  <a:spcPct val="0"/>
                </a:spcAft>
                <a:defRPr/>
              </a:pPr>
              <a:t>9/23/2013</a:t>
            </a:fld>
            <a:endParaRPr lang="en-US" smtClean="0"/>
          </a:p>
        </p:txBody>
      </p:sp>
      <p:sp>
        <p:nvSpPr>
          <p:cNvPr id="122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8198"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07F16F-F640-4A77-94FD-BDD5DD987B97}"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6"/>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26A4D3-7E19-4DE1-887A-3C6BC1A3041B}" type="datetime1">
              <a:rPr lang="en-US" smtClean="0"/>
              <a:pPr fontAlgn="base">
                <a:spcBef>
                  <a:spcPct val="0"/>
                </a:spcBef>
                <a:spcAft>
                  <a:spcPct val="0"/>
                </a:spcAft>
                <a:defRPr/>
              </a:pPr>
              <a:t>9/23/2013</a:t>
            </a:fld>
            <a:endParaRPr lang="en-US" smtClean="0"/>
          </a:p>
        </p:txBody>
      </p:sp>
      <p:sp>
        <p:nvSpPr>
          <p:cNvPr id="26627" name="Slide Number Placeholder 8"/>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BC6161-DAC1-458E-8C22-690F5114C39F}" type="slidenum">
              <a:rPr lang="en-US" smtClean="0"/>
              <a:pPr fontAlgn="base">
                <a:spcBef>
                  <a:spcPct val="0"/>
                </a:spcBef>
                <a:spcAft>
                  <a:spcPct val="0"/>
                </a:spcAft>
                <a:defRPr/>
              </a:pPr>
              <a:t>20</a:t>
            </a:fld>
            <a:endParaRPr lang="en-US" smtClean="0"/>
          </a:p>
        </p:txBody>
      </p:sp>
      <p:sp>
        <p:nvSpPr>
          <p:cNvPr id="30724" name="Content Placeholder 14"/>
          <p:cNvSpPr>
            <a:spLocks noGrp="1"/>
          </p:cNvSpPr>
          <p:nvPr>
            <p:ph idx="1"/>
          </p:nvPr>
        </p:nvSpPr>
        <p:spPr>
          <a:xfrm>
            <a:off x="4964113" y="857250"/>
            <a:ext cx="3189288" cy="5149850"/>
          </a:xfrm>
        </p:spPr>
        <p:txBody>
          <a:bodyPr/>
          <a:lstStyle/>
          <a:p>
            <a:pPr algn="just" eaLnBrk="1" hangingPunct="1"/>
            <a:r>
              <a:rPr lang="en-US" dirty="0" smtClean="0">
                <a:latin typeface="Arial" pitchFamily="34" charset="0"/>
                <a:cs typeface="Arial" pitchFamily="34" charset="0"/>
              </a:rPr>
              <a:t> </a:t>
            </a:r>
            <a:r>
              <a:rPr lang="en-US" dirty="0" err="1" smtClean="0">
                <a:latin typeface="Arial" pitchFamily="34" charset="0"/>
                <a:cs typeface="Arial" pitchFamily="34" charset="0"/>
              </a:rPr>
              <a:t>Giả</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ta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project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ba</a:t>
            </a:r>
            <a:r>
              <a:rPr lang="en-US" dirty="0" smtClean="0">
                <a:latin typeface="Arial" pitchFamily="34" charset="0"/>
                <a:cs typeface="Arial" pitchFamily="34" charset="0"/>
              </a:rPr>
              <a:t> </a:t>
            </a:r>
            <a:r>
              <a:rPr lang="en-US" dirty="0" err="1" smtClean="0">
                <a:latin typeface="Arial" pitchFamily="34" charset="0"/>
                <a:cs typeface="Arial" pitchFamily="34" charset="0"/>
              </a:rPr>
              <a:t>người</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gia project </a:t>
            </a:r>
            <a:r>
              <a:rPr lang="en-US" dirty="0" err="1" smtClean="0">
                <a:latin typeface="Arial" pitchFamily="34" charset="0"/>
                <a:cs typeface="Arial" pitchFamily="34" charset="0"/>
              </a:rPr>
              <a:t>này</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Dev</a:t>
            </a:r>
            <a:r>
              <a:rPr lang="en-US" dirty="0" smtClean="0">
                <a:latin typeface="Arial" pitchFamily="34" charset="0"/>
                <a:cs typeface="Arial" pitchFamily="34" charset="0"/>
              </a:rPr>
              <a:t> A , </a:t>
            </a:r>
            <a:r>
              <a:rPr lang="en-US" dirty="0" err="1" smtClean="0">
                <a:latin typeface="Arial" pitchFamily="34" charset="0"/>
                <a:cs typeface="Arial" pitchFamily="34" charset="0"/>
              </a:rPr>
              <a:t>Dev</a:t>
            </a:r>
            <a:r>
              <a:rPr lang="en-US" dirty="0" smtClean="0">
                <a:latin typeface="Arial" pitchFamily="34" charset="0"/>
                <a:cs typeface="Arial" pitchFamily="34" charset="0"/>
              </a:rPr>
              <a:t> B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Dev</a:t>
            </a:r>
            <a:r>
              <a:rPr lang="en-US" dirty="0" smtClean="0">
                <a:latin typeface="Arial" pitchFamily="34" charset="0"/>
                <a:cs typeface="Arial" pitchFamily="34" charset="0"/>
              </a:rPr>
              <a:t> C</a:t>
            </a:r>
          </a:p>
        </p:txBody>
      </p:sp>
      <p:sp>
        <p:nvSpPr>
          <p:cNvPr id="26629" name="Footer Placeholder 7"/>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REVISION CONTROL</a:t>
            </a:r>
          </a:p>
        </p:txBody>
      </p:sp>
      <p:sp>
        <p:nvSpPr>
          <p:cNvPr id="30726" name="Title 13"/>
          <p:cNvSpPr>
            <a:spLocks noGrp="1"/>
          </p:cNvSpPr>
          <p:nvPr>
            <p:ph type="title"/>
          </p:nvPr>
        </p:nvSpPr>
        <p:spPr>
          <a:xfrm>
            <a:off x="1168400" y="2657475"/>
            <a:ext cx="3305175" cy="1463675"/>
          </a:xfrm>
        </p:spPr>
        <p:txBody>
          <a:bodyPr/>
          <a:lstStyle/>
          <a:p>
            <a:pPr eaLnBrk="1" hangingPunct="1"/>
            <a:r>
              <a:rPr lang="en-US" smtClean="0"/>
              <a:t>NGUYÊN TẮC HOẠT ĐỘNG CỦA HAI MÔ HÌNH </a:t>
            </a:r>
          </a:p>
        </p:txBody>
      </p:sp>
      <p:sp>
        <p:nvSpPr>
          <p:cNvPr id="30727" name="Text Placeholder 15"/>
          <p:cNvSpPr>
            <a:spLocks noGrp="1"/>
          </p:cNvSpPr>
          <p:nvPr>
            <p:ph type="body" sz="half" idx="2"/>
          </p:nvPr>
        </p:nvSpPr>
        <p:spPr>
          <a:xfrm>
            <a:off x="1165225" y="4137025"/>
            <a:ext cx="3298825" cy="1517650"/>
          </a:xfrm>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9"/>
          <p:cNvSpPr>
            <a:spLocks noGrp="1"/>
          </p:cNvSpPr>
          <p:nvPr>
            <p:ph type="title"/>
          </p:nvPr>
        </p:nvSpPr>
        <p:spPr>
          <a:xfrm>
            <a:off x="1042988" y="685800"/>
            <a:ext cx="7024687" cy="801688"/>
          </a:xfrm>
        </p:spPr>
        <p:txBody>
          <a:bodyPr/>
          <a:lstStyle/>
          <a:p>
            <a:pPr eaLnBrk="1" hangingPunct="1"/>
            <a:r>
              <a:rPr lang="en-US" smtClean="0"/>
              <a:t>Mô hình Lock-Modify-Unlock</a:t>
            </a:r>
          </a:p>
        </p:txBody>
      </p:sp>
      <p:sp>
        <p:nvSpPr>
          <p:cNvPr id="11" name="Content Placeholder 10"/>
          <p:cNvSpPr>
            <a:spLocks noGrp="1"/>
          </p:cNvSpPr>
          <p:nvPr>
            <p:ph idx="1"/>
          </p:nvPr>
        </p:nvSpPr>
        <p:spPr>
          <a:xfrm>
            <a:off x="1042988" y="1600200"/>
            <a:ext cx="7034212" cy="4419600"/>
          </a:xfrm>
        </p:spPr>
        <p:txBody>
          <a:bodyPr rtlCol="0">
            <a:normAutofit fontScale="92500" lnSpcReduction="10000"/>
          </a:bodyPr>
          <a:lstStyle/>
          <a:p>
            <a:pPr indent="-274320" algn="just" eaLnBrk="1" fontAlgn="auto" hangingPunct="1">
              <a:spcAft>
                <a:spcPts val="0"/>
              </a:spcAft>
              <a:defRPr/>
            </a:pPr>
            <a:r>
              <a:rPr lang="en-US" dirty="0" smtClean="0"/>
              <a:t> Dev A check-out </a:t>
            </a:r>
            <a:r>
              <a:rPr lang="en-US" dirty="0" err="1" smtClean="0"/>
              <a:t>một</a:t>
            </a:r>
            <a:r>
              <a:rPr lang="en-US" dirty="0" smtClean="0"/>
              <a:t> file F, file F </a:t>
            </a:r>
            <a:r>
              <a:rPr lang="en-US" dirty="0" err="1" smtClean="0"/>
              <a:t>sẽ</a:t>
            </a:r>
            <a:r>
              <a:rPr lang="en-US" dirty="0" smtClean="0"/>
              <a:t> </a:t>
            </a:r>
            <a:r>
              <a:rPr lang="en-US" dirty="0" err="1" smtClean="0"/>
              <a:t>bị</a:t>
            </a:r>
            <a:r>
              <a:rPr lang="en-US" dirty="0" smtClean="0"/>
              <a:t> RCS </a:t>
            </a:r>
            <a:r>
              <a:rPr lang="en-US" dirty="0" err="1" smtClean="0"/>
              <a:t>khóa</a:t>
            </a:r>
            <a:r>
              <a:rPr lang="en-US" dirty="0" smtClean="0"/>
              <a:t> </a:t>
            </a:r>
            <a:r>
              <a:rPr lang="en-US" dirty="0" err="1" smtClean="0"/>
              <a:t>lại</a:t>
            </a:r>
            <a:r>
              <a:rPr lang="en-US" dirty="0" smtClean="0"/>
              <a:t>.</a:t>
            </a:r>
          </a:p>
          <a:p>
            <a:pPr indent="-274320" algn="just" eaLnBrk="1" fontAlgn="auto" hangingPunct="1">
              <a:spcAft>
                <a:spcPts val="0"/>
              </a:spcAft>
              <a:defRPr/>
            </a:pPr>
            <a:r>
              <a:rPr lang="en-US" dirty="0"/>
              <a:t> </a:t>
            </a:r>
            <a:r>
              <a:rPr lang="en-US" dirty="0" smtClean="0"/>
              <a:t>Dev A </a:t>
            </a:r>
            <a:r>
              <a:rPr lang="en-US" dirty="0" err="1" smtClean="0"/>
              <a:t>sẽ</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trên</a:t>
            </a:r>
            <a:r>
              <a:rPr lang="en-US" dirty="0" smtClean="0"/>
              <a:t> file F.</a:t>
            </a:r>
          </a:p>
          <a:p>
            <a:pPr indent="-274320" algn="just" eaLnBrk="1" fontAlgn="auto" hangingPunct="1">
              <a:spcAft>
                <a:spcPts val="0"/>
              </a:spcAft>
              <a:defRPr/>
            </a:pPr>
            <a:r>
              <a:rPr lang="en-US" dirty="0"/>
              <a:t> </a:t>
            </a:r>
            <a:r>
              <a:rPr lang="en-US" dirty="0" err="1" smtClean="0"/>
              <a:t>Nếu</a:t>
            </a:r>
            <a:r>
              <a:rPr lang="en-US" dirty="0" smtClean="0"/>
              <a:t> Dev B </a:t>
            </a:r>
            <a:r>
              <a:rPr lang="en-US" dirty="0" err="1" smtClean="0"/>
              <a:t>muốn</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trên</a:t>
            </a:r>
            <a:r>
              <a:rPr lang="en-US" dirty="0" smtClean="0"/>
              <a:t> file F </a:t>
            </a:r>
            <a:r>
              <a:rPr lang="en-US" dirty="0" err="1" smtClean="0"/>
              <a:t>thì</a:t>
            </a:r>
            <a:r>
              <a:rPr lang="en-US" dirty="0" smtClean="0"/>
              <a:t>  </a:t>
            </a:r>
            <a:r>
              <a:rPr lang="en-US" dirty="0" err="1" smtClean="0"/>
              <a:t>đầu</a:t>
            </a:r>
            <a:r>
              <a:rPr lang="en-US" dirty="0" smtClean="0"/>
              <a:t> </a:t>
            </a:r>
            <a:r>
              <a:rPr lang="en-US" dirty="0" err="1" smtClean="0"/>
              <a:t>tiên</a:t>
            </a:r>
            <a:r>
              <a:rPr lang="en-US" dirty="0" smtClean="0"/>
              <a:t> anh </a:t>
            </a:r>
            <a:r>
              <a:rPr lang="en-US" dirty="0" err="1" smtClean="0"/>
              <a:t>ta</a:t>
            </a:r>
            <a:r>
              <a:rPr lang="en-US" dirty="0" smtClean="0"/>
              <a:t> </a:t>
            </a:r>
            <a:r>
              <a:rPr lang="en-US" dirty="0" err="1" smtClean="0"/>
              <a:t>phải</a:t>
            </a:r>
            <a:r>
              <a:rPr lang="en-US" dirty="0" smtClean="0"/>
              <a:t> check-out file F. </a:t>
            </a:r>
            <a:r>
              <a:rPr lang="en-US" dirty="0" err="1" smtClean="0"/>
              <a:t>Tuy</a:t>
            </a:r>
            <a:r>
              <a:rPr lang="en-US" dirty="0" smtClean="0"/>
              <a:t> </a:t>
            </a:r>
            <a:r>
              <a:rPr lang="en-US" dirty="0" err="1" smtClean="0"/>
              <a:t>nhiên</a:t>
            </a:r>
            <a:r>
              <a:rPr lang="en-US" dirty="0" smtClean="0"/>
              <a:t>, RCS </a:t>
            </a:r>
            <a:r>
              <a:rPr lang="en-US" dirty="0" err="1" smtClean="0"/>
              <a:t>đã</a:t>
            </a:r>
            <a:r>
              <a:rPr lang="en-US" dirty="0" smtClean="0"/>
              <a:t> </a:t>
            </a:r>
            <a:r>
              <a:rPr lang="en-US" dirty="0" err="1" smtClean="0"/>
              <a:t>khóa</a:t>
            </a:r>
            <a:r>
              <a:rPr lang="en-US" dirty="0" smtClean="0"/>
              <a:t> file F </a:t>
            </a:r>
            <a:r>
              <a:rPr lang="en-US" dirty="0" err="1" smtClean="0"/>
              <a:t>nên</a:t>
            </a:r>
            <a:r>
              <a:rPr lang="en-US" dirty="0" smtClean="0"/>
              <a:t> Dev B </a:t>
            </a:r>
            <a:r>
              <a:rPr lang="en-US" dirty="0" err="1" smtClean="0"/>
              <a:t>không</a:t>
            </a:r>
            <a:r>
              <a:rPr lang="en-US" dirty="0" smtClean="0"/>
              <a:t> </a:t>
            </a:r>
            <a:r>
              <a:rPr lang="en-US" dirty="0" err="1" smtClean="0"/>
              <a:t>thể</a:t>
            </a:r>
            <a:r>
              <a:rPr lang="en-US" dirty="0" smtClean="0"/>
              <a:t> check-out file F.</a:t>
            </a:r>
          </a:p>
          <a:p>
            <a:pPr indent="-274320" algn="just" eaLnBrk="1" fontAlgn="auto" hangingPunct="1">
              <a:spcAft>
                <a:spcPts val="0"/>
              </a:spcAft>
              <a:defRPr/>
            </a:pPr>
            <a:r>
              <a:rPr lang="en-US" dirty="0"/>
              <a:t> </a:t>
            </a:r>
            <a:r>
              <a:rPr lang="en-US" dirty="0" err="1" smtClean="0"/>
              <a:t>Sau</a:t>
            </a:r>
            <a:r>
              <a:rPr lang="en-US" dirty="0" smtClean="0"/>
              <a:t> </a:t>
            </a:r>
            <a:r>
              <a:rPr lang="en-US" dirty="0" err="1" smtClean="0"/>
              <a:t>khi</a:t>
            </a:r>
            <a:r>
              <a:rPr lang="en-US" dirty="0" smtClean="0"/>
              <a:t> Dev A </a:t>
            </a:r>
            <a:r>
              <a:rPr lang="en-US" dirty="0" err="1" smtClean="0"/>
              <a:t>làm</a:t>
            </a:r>
            <a:r>
              <a:rPr lang="en-US" dirty="0" smtClean="0"/>
              <a:t> </a:t>
            </a:r>
            <a:r>
              <a:rPr lang="en-US" dirty="0" err="1" smtClean="0"/>
              <a:t>việc</a:t>
            </a:r>
            <a:r>
              <a:rPr lang="en-US" dirty="0" smtClean="0"/>
              <a:t> </a:t>
            </a:r>
            <a:r>
              <a:rPr lang="en-US" dirty="0" err="1" smtClean="0"/>
              <a:t>xong</a:t>
            </a:r>
            <a:r>
              <a:rPr lang="en-US" dirty="0" smtClean="0"/>
              <a:t> </a:t>
            </a:r>
            <a:r>
              <a:rPr lang="en-US" dirty="0" err="1" smtClean="0"/>
              <a:t>với</a:t>
            </a:r>
            <a:r>
              <a:rPr lang="en-US" dirty="0" smtClean="0"/>
              <a:t> file F. Anh </a:t>
            </a:r>
            <a:r>
              <a:rPr lang="en-US" dirty="0" err="1" smtClean="0"/>
              <a:t>ta</a:t>
            </a:r>
            <a:r>
              <a:rPr lang="en-US" dirty="0" smtClean="0"/>
              <a:t> </a:t>
            </a:r>
            <a:r>
              <a:rPr lang="en-US" dirty="0" err="1" smtClean="0"/>
              <a:t>sẽ</a:t>
            </a:r>
            <a:r>
              <a:rPr lang="en-US" dirty="0" smtClean="0"/>
              <a:t> check-in file F. File F </a:t>
            </a:r>
            <a:r>
              <a:rPr lang="en-US" dirty="0" err="1" smtClean="0"/>
              <a:t>được</a:t>
            </a:r>
            <a:r>
              <a:rPr lang="en-US" dirty="0" smtClean="0"/>
              <a:t> RCS </a:t>
            </a:r>
            <a:r>
              <a:rPr lang="en-US" dirty="0" err="1" smtClean="0"/>
              <a:t>sẽ</a:t>
            </a:r>
            <a:r>
              <a:rPr lang="en-US" dirty="0" smtClean="0"/>
              <a:t> </a:t>
            </a:r>
            <a:r>
              <a:rPr lang="en-US" dirty="0" err="1" smtClean="0"/>
              <a:t>mở</a:t>
            </a:r>
            <a:r>
              <a:rPr lang="en-US" dirty="0" smtClean="0"/>
              <a:t> </a:t>
            </a:r>
            <a:r>
              <a:rPr lang="en-US" dirty="0" err="1" smtClean="0"/>
              <a:t>khóa</a:t>
            </a:r>
            <a:r>
              <a:rPr lang="en-US" dirty="0" smtClean="0"/>
              <a:t>.</a:t>
            </a:r>
          </a:p>
          <a:p>
            <a:pPr indent="-274320" algn="just" eaLnBrk="1" fontAlgn="auto" hangingPunct="1">
              <a:spcAft>
                <a:spcPts val="0"/>
              </a:spcAft>
              <a:defRPr/>
            </a:pPr>
            <a:r>
              <a:rPr lang="en-US" dirty="0"/>
              <a:t> </a:t>
            </a:r>
            <a:r>
              <a:rPr lang="en-US" dirty="0" smtClean="0"/>
              <a:t>Dev B (</a:t>
            </a:r>
            <a:r>
              <a:rPr lang="en-US" dirty="0" err="1" smtClean="0"/>
              <a:t>những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t>
            </a:r>
            <a:r>
              <a:rPr lang="en-US" dirty="0" err="1" smtClean="0"/>
              <a:t>còn</a:t>
            </a:r>
            <a:r>
              <a:rPr lang="en-US" dirty="0" smtClean="0"/>
              <a:t> </a:t>
            </a:r>
            <a:r>
              <a:rPr lang="en-US" dirty="0" err="1" smtClean="0"/>
              <a:t>lại</a:t>
            </a:r>
            <a:r>
              <a:rPr lang="en-US" dirty="0" smtClean="0"/>
              <a:t>) </a:t>
            </a:r>
            <a:r>
              <a:rPr lang="en-US" dirty="0" err="1" smtClean="0"/>
              <a:t>có</a:t>
            </a:r>
            <a:r>
              <a:rPr lang="en-US" dirty="0" smtClean="0"/>
              <a:t> </a:t>
            </a:r>
            <a:r>
              <a:rPr lang="en-US" dirty="0" err="1" smtClean="0"/>
              <a:t>thể</a:t>
            </a:r>
            <a:r>
              <a:rPr lang="en-US" dirty="0" smtClean="0"/>
              <a:t> check-out </a:t>
            </a:r>
            <a:r>
              <a:rPr lang="en-US" dirty="0" err="1" smtClean="0"/>
              <a:t>và</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trên</a:t>
            </a:r>
            <a:r>
              <a:rPr lang="en-US" dirty="0" smtClean="0"/>
              <a:t> file F.</a:t>
            </a:r>
            <a:endParaRPr lang="en-US" dirty="0"/>
          </a:p>
        </p:txBody>
      </p:sp>
      <p:sp>
        <p:nvSpPr>
          <p:cNvPr id="27652" name="Date Placeholder 6"/>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D9986A-94C8-4D30-884B-DD86B42689D6}" type="datetime1">
              <a:rPr lang="en-US" smtClean="0"/>
              <a:pPr fontAlgn="base">
                <a:spcBef>
                  <a:spcPct val="0"/>
                </a:spcBef>
                <a:spcAft>
                  <a:spcPct val="0"/>
                </a:spcAft>
                <a:defRPr/>
              </a:pPr>
              <a:t>9/23/2013</a:t>
            </a:fld>
            <a:endParaRPr lang="en-US" smtClean="0"/>
          </a:p>
        </p:txBody>
      </p:sp>
      <p:sp>
        <p:nvSpPr>
          <p:cNvPr id="31749" name="Footer Placeholder 7"/>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7654" name="Slide Number Placeholder 8"/>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0E8FDF-4DAF-4C17-B65E-434F51E43867}" type="slidenum">
              <a:rPr lang="en-US" smtClean="0"/>
              <a:pPr fontAlgn="base">
                <a:spcBef>
                  <a:spcPct val="0"/>
                </a:spcBef>
                <a:spcAft>
                  <a:spcPct val="0"/>
                </a:spcAft>
                <a:defRPr/>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42988" y="685800"/>
            <a:ext cx="7024687" cy="801688"/>
          </a:xfrm>
        </p:spPr>
        <p:txBody>
          <a:bodyPr/>
          <a:lstStyle/>
          <a:p>
            <a:pPr eaLnBrk="1" hangingPunct="1"/>
            <a:r>
              <a:rPr lang="en-US" smtClean="0"/>
              <a:t>Mô hình Copy-Modify-Merge</a:t>
            </a:r>
          </a:p>
        </p:txBody>
      </p:sp>
      <p:sp>
        <p:nvSpPr>
          <p:cNvPr id="32771" name="Content Placeholder 2"/>
          <p:cNvSpPr>
            <a:spLocks noGrp="1"/>
          </p:cNvSpPr>
          <p:nvPr>
            <p:ph idx="1"/>
          </p:nvPr>
        </p:nvSpPr>
        <p:spPr>
          <a:xfrm>
            <a:off x="1042988" y="1600200"/>
            <a:ext cx="7034212" cy="4419600"/>
          </a:xfrm>
        </p:spPr>
        <p:txBody>
          <a:bodyPr/>
          <a:lstStyle/>
          <a:p>
            <a:pPr algn="just" eaLnBrk="1" hangingPunct="1"/>
            <a:r>
              <a:rPr lang="en-US" smtClean="0"/>
              <a:t> Dev A check-out file F và làm việc trên F. F không bị khóa. </a:t>
            </a:r>
          </a:p>
          <a:p>
            <a:pPr algn="just" eaLnBrk="1" hangingPunct="1"/>
            <a:r>
              <a:rPr lang="en-US" smtClean="0"/>
              <a:t> Dev B cũng muốn làm việc trên file F. Đầu tiên, Dev B phải check-out file F =&gt; RCS cho phép check-out.</a:t>
            </a:r>
          </a:p>
          <a:p>
            <a:pPr algn="just" eaLnBrk="1" hangingPunct="1"/>
            <a:r>
              <a:rPr lang="en-US" smtClean="0"/>
              <a:t> Nếu Dev C muốn check-out file F thì RCS vẫn cho phép Dev C check-out.</a:t>
            </a:r>
          </a:p>
        </p:txBody>
      </p:sp>
      <p:sp>
        <p:nvSpPr>
          <p:cNvPr id="28676"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0AAE58-4FA5-47A5-B6AD-C21308CCE897}" type="datetime1">
              <a:rPr lang="en-US" smtClean="0"/>
              <a:pPr fontAlgn="base">
                <a:spcBef>
                  <a:spcPct val="0"/>
                </a:spcBef>
                <a:spcAft>
                  <a:spcPct val="0"/>
                </a:spcAft>
                <a:defRPr/>
              </a:pPr>
              <a:t>9/23/2013</a:t>
            </a:fld>
            <a:endParaRPr lang="en-US" smtClean="0"/>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8678"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C99B98-8EFC-4E53-95C7-713F6C92AA6C}" type="slidenum">
              <a:rPr lang="en-US" smtClean="0"/>
              <a:pPr fontAlgn="base">
                <a:spcBef>
                  <a:spcPct val="0"/>
                </a:spcBef>
                <a:spcAft>
                  <a:spcPct val="0"/>
                </a:spcAft>
                <a:defRPr/>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685800"/>
            <a:ext cx="7024687" cy="801688"/>
          </a:xfrm>
        </p:spPr>
        <p:txBody>
          <a:bodyPr rtlCol="0">
            <a:normAutofit fontScale="90000"/>
          </a:bodyPr>
          <a:lstStyle/>
          <a:p>
            <a:pPr eaLnBrk="1" fontAlgn="auto" hangingPunct="1">
              <a:spcAft>
                <a:spcPts val="0"/>
              </a:spcAft>
              <a:defRPr/>
            </a:pPr>
            <a:r>
              <a:rPr lang="en-US" smtClean="0"/>
              <a:t>Mô hình Copy-Modify-Merge (tt)</a:t>
            </a:r>
            <a:endParaRPr lang="en-US"/>
          </a:p>
        </p:txBody>
      </p:sp>
      <p:sp>
        <p:nvSpPr>
          <p:cNvPr id="33795" name="Content Placeholder 2"/>
          <p:cNvSpPr>
            <a:spLocks noGrp="1"/>
          </p:cNvSpPr>
          <p:nvPr>
            <p:ph idx="1"/>
          </p:nvPr>
        </p:nvSpPr>
        <p:spPr>
          <a:xfrm>
            <a:off x="1042988" y="1600200"/>
            <a:ext cx="7034212" cy="4419600"/>
          </a:xfrm>
        </p:spPr>
        <p:txBody>
          <a:bodyPr/>
          <a:lstStyle/>
          <a:p>
            <a:pPr algn="just" eaLnBrk="1" hangingPunct="1"/>
            <a:r>
              <a:rPr lang="en-US" smtClean="0"/>
              <a:t>Khi một trong các Devs check-in file F thì RCS sẽ kiểm tra:</a:t>
            </a:r>
          </a:p>
          <a:p>
            <a:pPr lvl="1" algn="just" eaLnBrk="1" hangingPunct="1"/>
            <a:r>
              <a:rPr lang="en-US" smtClean="0"/>
              <a:t>Nếu Revision number của file F trên Server giống với Revision number của file F tại client thì RCS sẽ check-in bình thường.</a:t>
            </a:r>
          </a:p>
          <a:p>
            <a:pPr lvl="1" algn="just" eaLnBrk="1" hangingPunct="1"/>
            <a:r>
              <a:rPr lang="en-US" smtClean="0"/>
              <a:t>Nếu Revision number của file F trên Server lớn hơn Revision number của file F tại client (chứng tỏ có ai đó đã check-in file F trước đó) thì RCS sẽ trộn nội dung file trước khi check-in vào trong database ở server.</a:t>
            </a:r>
          </a:p>
        </p:txBody>
      </p:sp>
      <p:sp>
        <p:nvSpPr>
          <p:cNvPr id="29700"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800B16-BFE4-495D-A857-F399AB364B8B}" type="datetime1">
              <a:rPr lang="en-US" smtClean="0"/>
              <a:pPr fontAlgn="base">
                <a:spcBef>
                  <a:spcPct val="0"/>
                </a:spcBef>
                <a:spcAft>
                  <a:spcPct val="0"/>
                </a:spcAft>
                <a:defRPr/>
              </a:pPr>
              <a:t>9/23/2013</a:t>
            </a:fld>
            <a:endParaRPr lang="en-US" smtClean="0"/>
          </a:p>
        </p:txBody>
      </p:sp>
      <p:sp>
        <p:nvSpPr>
          <p:cNvPr id="337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29702"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C47F61-5B6F-40ED-BCFD-97F000C699F4}" type="slidenum">
              <a:rPr lang="en-US" smtClean="0"/>
              <a:pPr fontAlgn="base">
                <a:spcBef>
                  <a:spcPct val="0"/>
                </a:spcBef>
                <a:spcAft>
                  <a:spcPct val="0"/>
                </a:spcAft>
                <a:defRPr/>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6"/>
          <p:cNvSpPr>
            <a:spLocks noGrp="1"/>
          </p:cNvSpPr>
          <p:nvPr>
            <p:ph type="ctrTitle"/>
          </p:nvPr>
        </p:nvSpPr>
        <p:spPr>
          <a:xfrm>
            <a:off x="4733925" y="2708275"/>
            <a:ext cx="3313113" cy="1701800"/>
          </a:xfrm>
        </p:spPr>
        <p:txBody>
          <a:bodyPr/>
          <a:lstStyle/>
          <a:p>
            <a:pPr eaLnBrk="1" hangingPunct="1"/>
            <a:r>
              <a:rPr lang="en-US" smtClean="0"/>
              <a:t>Demo</a:t>
            </a:r>
          </a:p>
        </p:txBody>
      </p:sp>
      <p:sp>
        <p:nvSpPr>
          <p:cNvPr id="34819" name="Subtitle 7"/>
          <p:cNvSpPr>
            <a:spLocks noGrp="1"/>
          </p:cNvSpPr>
          <p:nvPr>
            <p:ph type="subTitle" idx="1"/>
          </p:nvPr>
        </p:nvSpPr>
        <p:spPr>
          <a:xfrm>
            <a:off x="4733925" y="4421188"/>
            <a:ext cx="3309938" cy="1260475"/>
          </a:xfrm>
        </p:spPr>
        <p:txBody>
          <a:bodyPr/>
          <a:lstStyle/>
          <a:p>
            <a:pPr eaLnBrk="1" hangingPunct="1"/>
            <a:r>
              <a:rPr lang="en-US" smtClean="0"/>
              <a:t>Google code</a:t>
            </a:r>
          </a:p>
        </p:txBody>
      </p:sp>
      <p:sp>
        <p:nvSpPr>
          <p:cNvPr id="30724"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104531-0DCA-443D-9E8C-4870E60A807D}" type="datetime1">
              <a:rPr lang="en-US" smtClean="0"/>
              <a:pPr fontAlgn="base">
                <a:spcBef>
                  <a:spcPct val="0"/>
                </a:spcBef>
                <a:spcAft>
                  <a:spcPct val="0"/>
                </a:spcAft>
                <a:defRPr/>
              </a:pPr>
              <a:t>9/23/2013</a:t>
            </a:fld>
            <a:endParaRPr lang="en-US" smtClean="0"/>
          </a:p>
        </p:txBody>
      </p:sp>
      <p:sp>
        <p:nvSpPr>
          <p:cNvPr id="30725"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REVISION CONTROL</a:t>
            </a:r>
          </a:p>
        </p:txBody>
      </p:sp>
      <p:sp>
        <p:nvSpPr>
          <p:cNvPr id="30726"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3FA71A-37F1-4080-ACFC-FEDB663D7F6A}" type="slidenum">
              <a:rPr lang="en-US" smtClean="0"/>
              <a:pPr fontAlgn="base">
                <a:spcBef>
                  <a:spcPct val="0"/>
                </a:spcBef>
                <a:spcAft>
                  <a:spcPct val="0"/>
                </a:spcAft>
                <a:defRPr/>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042988" y="685800"/>
            <a:ext cx="7024687" cy="801688"/>
          </a:xfrm>
        </p:spPr>
        <p:txBody>
          <a:bodyPr/>
          <a:lstStyle/>
          <a:p>
            <a:pPr eaLnBrk="1" hangingPunct="1"/>
            <a:r>
              <a:rPr lang="en-US" smtClean="0"/>
              <a:t>Demo</a:t>
            </a:r>
          </a:p>
        </p:txBody>
      </p:sp>
      <p:sp>
        <p:nvSpPr>
          <p:cNvPr id="35843" name="Content Placeholder 2"/>
          <p:cNvSpPr>
            <a:spLocks noGrp="1"/>
          </p:cNvSpPr>
          <p:nvPr>
            <p:ph idx="1"/>
          </p:nvPr>
        </p:nvSpPr>
        <p:spPr>
          <a:xfrm>
            <a:off x="1042988" y="1600200"/>
            <a:ext cx="7034212" cy="4419600"/>
          </a:xfrm>
        </p:spPr>
        <p:txBody>
          <a:bodyPr/>
          <a:lstStyle/>
          <a:p>
            <a:pPr eaLnBrk="1" hangingPunct="1"/>
            <a:r>
              <a:rPr lang="en-US" dirty="0" smtClean="0"/>
              <a:t> Google source : server </a:t>
            </a:r>
            <a:r>
              <a:rPr lang="en-US" dirty="0" smtClean="0">
                <a:hlinkClick r:id="rId3"/>
              </a:rPr>
              <a:t>http://code.google.com/hosting/</a:t>
            </a:r>
            <a:r>
              <a:rPr lang="en-US" dirty="0" smtClean="0"/>
              <a:t> </a:t>
            </a:r>
          </a:p>
          <a:p>
            <a:pPr eaLnBrk="1" hangingPunct="1"/>
            <a:endParaRPr lang="en-US" dirty="0" smtClean="0"/>
          </a:p>
          <a:p>
            <a:pPr eaLnBrk="1" hangingPunct="1"/>
            <a:r>
              <a:rPr lang="en-US" dirty="0" smtClean="0"/>
              <a:t> </a:t>
            </a:r>
            <a:r>
              <a:rPr lang="en-US" dirty="0" err="1" smtClean="0"/>
              <a:t>AnkhSVN</a:t>
            </a:r>
            <a:r>
              <a:rPr lang="en-US" dirty="0" smtClean="0"/>
              <a:t> : client (integrated with </a:t>
            </a:r>
            <a:r>
              <a:rPr lang="en-US" dirty="0" err="1" smtClean="0"/>
              <a:t>Ms</a:t>
            </a:r>
            <a:r>
              <a:rPr lang="en-US" dirty="0" smtClean="0"/>
              <a:t> Visual Studio) </a:t>
            </a:r>
            <a:r>
              <a:rPr lang="en-US" dirty="0" smtClean="0">
                <a:hlinkClick r:id="rId4"/>
              </a:rPr>
              <a:t>http://ankhsvn.open.collab.net/</a:t>
            </a:r>
            <a:r>
              <a:rPr lang="en-US" dirty="0" smtClean="0"/>
              <a:t> </a:t>
            </a:r>
          </a:p>
          <a:p>
            <a:pPr eaLnBrk="1" hangingPunct="1"/>
            <a:endParaRPr lang="en-US" dirty="0" smtClean="0"/>
          </a:p>
          <a:p>
            <a:pPr eaLnBrk="1" hangingPunct="1"/>
            <a:r>
              <a:rPr lang="en-US" dirty="0" err="1" smtClean="0"/>
              <a:t>TortoiseSVN</a:t>
            </a:r>
            <a:r>
              <a:rPr lang="en-US" dirty="0" smtClean="0"/>
              <a:t> : client </a:t>
            </a:r>
            <a:r>
              <a:rPr lang="en-US" dirty="0" smtClean="0">
                <a:hlinkClick r:id="rId5"/>
              </a:rPr>
              <a:t>http://tortoisesvn.net/downloads.html</a:t>
            </a:r>
            <a:r>
              <a:rPr lang="en-US" dirty="0" smtClean="0"/>
              <a:t> </a:t>
            </a:r>
          </a:p>
          <a:p>
            <a:pPr eaLnBrk="1" hangingPunct="1"/>
            <a:endParaRPr lang="en-US" dirty="0" smtClean="0"/>
          </a:p>
        </p:txBody>
      </p:sp>
      <p:sp>
        <p:nvSpPr>
          <p:cNvPr id="31748"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262CCF-4286-41BB-9E8A-F7B9562D5605}" type="datetime1">
              <a:rPr lang="en-US" smtClean="0"/>
              <a:pPr fontAlgn="base">
                <a:spcBef>
                  <a:spcPct val="0"/>
                </a:spcBef>
                <a:spcAft>
                  <a:spcPct val="0"/>
                </a:spcAft>
                <a:defRPr/>
              </a:pPr>
              <a:t>9/23/2013</a:t>
            </a:fld>
            <a:endParaRPr lang="en-US" smtClean="0"/>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31750"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F7105A-632F-468F-814D-500575F9C4DF}" type="slidenum">
              <a:rPr lang="en-US" smtClean="0"/>
              <a:pPr fontAlgn="base">
                <a:spcBef>
                  <a:spcPct val="0"/>
                </a:spcBef>
                <a:spcAft>
                  <a:spcPct val="0"/>
                </a:spcAft>
                <a:defRPr/>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042988" y="685800"/>
            <a:ext cx="7024687" cy="801688"/>
          </a:xfrm>
        </p:spPr>
        <p:txBody>
          <a:bodyPr/>
          <a:lstStyle/>
          <a:p>
            <a:pPr eaLnBrk="1" hangingPunct="1"/>
            <a:r>
              <a:rPr lang="en-US" smtClean="0"/>
              <a:t>Demo</a:t>
            </a:r>
          </a:p>
        </p:txBody>
      </p:sp>
      <p:sp>
        <p:nvSpPr>
          <p:cNvPr id="36867" name="Content Placeholder 2"/>
          <p:cNvSpPr>
            <a:spLocks noGrp="1"/>
          </p:cNvSpPr>
          <p:nvPr>
            <p:ph idx="1"/>
          </p:nvPr>
        </p:nvSpPr>
        <p:spPr>
          <a:xfrm>
            <a:off x="1042988" y="1600200"/>
            <a:ext cx="7034212" cy="4419600"/>
          </a:xfrm>
        </p:spPr>
        <p:txBody>
          <a:bodyPr/>
          <a:lstStyle/>
          <a:p>
            <a:pPr eaLnBrk="1" hangingPunct="1"/>
            <a:r>
              <a:rPr lang="en-US" dirty="0" smtClean="0"/>
              <a:t> Google source : create project </a:t>
            </a:r>
            <a:r>
              <a:rPr lang="en-US" dirty="0" smtClean="0">
                <a:hlinkClick r:id="rId3"/>
              </a:rPr>
              <a:t>http://code.google.com/hosting/</a:t>
            </a:r>
            <a:r>
              <a:rPr lang="en-US" dirty="0" smtClean="0"/>
              <a:t> </a:t>
            </a:r>
            <a:r>
              <a:rPr lang="en-US" dirty="0" smtClean="0">
                <a:hlinkClick r:id="rId4"/>
              </a:rPr>
              <a:t>http://code.google.com/p/demo-svn-2011/</a:t>
            </a:r>
            <a:r>
              <a:rPr lang="en-US" dirty="0" smtClean="0"/>
              <a:t>  </a:t>
            </a:r>
          </a:p>
          <a:p>
            <a:pPr eaLnBrk="1" hangingPunct="1"/>
            <a:endParaRPr lang="en-US" dirty="0" smtClean="0"/>
          </a:p>
          <a:p>
            <a:pPr eaLnBrk="1" hangingPunct="1"/>
            <a:r>
              <a:rPr lang="en-US" dirty="0" smtClean="0"/>
              <a:t> </a:t>
            </a:r>
            <a:r>
              <a:rPr lang="en-US" dirty="0" err="1" smtClean="0"/>
              <a:t>AnkhSVN</a:t>
            </a:r>
            <a:r>
              <a:rPr lang="en-US" dirty="0" smtClean="0"/>
              <a:t> : client (integrated with </a:t>
            </a:r>
            <a:r>
              <a:rPr lang="en-US" dirty="0" err="1" smtClean="0"/>
              <a:t>Ms</a:t>
            </a:r>
            <a:r>
              <a:rPr lang="en-US" dirty="0" smtClean="0"/>
              <a:t> Visual Studio)</a:t>
            </a:r>
          </a:p>
          <a:p>
            <a:pPr eaLnBrk="1" hangingPunct="1"/>
            <a:endParaRPr lang="en-US" dirty="0" smtClean="0"/>
          </a:p>
          <a:p>
            <a:pPr eaLnBrk="1" hangingPunct="1"/>
            <a:r>
              <a:rPr lang="en-US" dirty="0" err="1" smtClean="0"/>
              <a:t>TortoiseSVN</a:t>
            </a:r>
            <a:r>
              <a:rPr lang="en-US" dirty="0" smtClean="0"/>
              <a:t> : client</a:t>
            </a:r>
          </a:p>
        </p:txBody>
      </p:sp>
      <p:sp>
        <p:nvSpPr>
          <p:cNvPr id="32772"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F988AE-F811-44B9-AD58-083CC29C94E4}" type="datetime1">
              <a:rPr lang="en-US" smtClean="0"/>
              <a:pPr fontAlgn="base">
                <a:spcBef>
                  <a:spcPct val="0"/>
                </a:spcBef>
                <a:spcAft>
                  <a:spcPct val="0"/>
                </a:spcAft>
                <a:defRPr/>
              </a:pPr>
              <a:t>9/23/2013</a:t>
            </a:fld>
            <a:endParaRPr lang="en-US" smtClean="0"/>
          </a:p>
        </p:txBody>
      </p:sp>
      <p:sp>
        <p:nvSpPr>
          <p:cNvPr id="368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32774"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83750F-73D3-4548-9E44-34CCA1B8F2AB}" type="slidenum">
              <a:rPr lang="en-US" smtClean="0"/>
              <a:pPr fontAlgn="base">
                <a:spcBef>
                  <a:spcPct val="0"/>
                </a:spcBef>
                <a:spcAft>
                  <a:spcPct val="0"/>
                </a:spcAft>
                <a:defRPr/>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42988" y="685800"/>
            <a:ext cx="7024687" cy="801688"/>
          </a:xfrm>
        </p:spPr>
        <p:txBody>
          <a:bodyPr/>
          <a:lstStyle/>
          <a:p>
            <a:pPr eaLnBrk="1" hangingPunct="1"/>
            <a:r>
              <a:rPr lang="en-US" smtClean="0"/>
              <a:t>Demo</a:t>
            </a:r>
          </a:p>
        </p:txBody>
      </p:sp>
      <p:sp>
        <p:nvSpPr>
          <p:cNvPr id="37891" name="Content Placeholder 2"/>
          <p:cNvSpPr>
            <a:spLocks noGrp="1"/>
          </p:cNvSpPr>
          <p:nvPr>
            <p:ph idx="1"/>
          </p:nvPr>
        </p:nvSpPr>
        <p:spPr>
          <a:xfrm>
            <a:off x="1042988" y="1600200"/>
            <a:ext cx="7034212" cy="4419600"/>
          </a:xfrm>
        </p:spPr>
        <p:txBody>
          <a:bodyPr/>
          <a:lstStyle/>
          <a:p>
            <a:pPr algn="just" eaLnBrk="1" hangingPunct="1"/>
            <a:r>
              <a:rPr lang="en-US" smtClean="0"/>
              <a:t>The most important component is the source code server (we use free but open source Google Project Hosting)</a:t>
            </a:r>
          </a:p>
          <a:p>
            <a:pPr algn="just" eaLnBrk="1" hangingPunct="1"/>
            <a:endParaRPr lang="en-US" smtClean="0"/>
          </a:p>
          <a:p>
            <a:pPr algn="just" eaLnBrk="1" hangingPunct="1"/>
            <a:r>
              <a:rPr lang="en-US" smtClean="0"/>
              <a:t>Config &amp; maintain the source control system is not an easy task.</a:t>
            </a:r>
          </a:p>
        </p:txBody>
      </p:sp>
      <p:sp>
        <p:nvSpPr>
          <p:cNvPr id="33796"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240617-F324-4E31-AB22-E8F556AF3B60}" type="datetime1">
              <a:rPr lang="en-US" smtClean="0"/>
              <a:pPr fontAlgn="base">
                <a:spcBef>
                  <a:spcPct val="0"/>
                </a:spcBef>
                <a:spcAft>
                  <a:spcPct val="0"/>
                </a:spcAft>
                <a:defRPr/>
              </a:pPr>
              <a:t>9/23/2013</a:t>
            </a:fld>
            <a:endParaRPr lang="en-US" smtClean="0"/>
          </a:p>
        </p:txBody>
      </p:sp>
      <p:sp>
        <p:nvSpPr>
          <p:cNvPr id="378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33798"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CEF933-17C6-4B6C-B3F8-72D559DEBE09}" type="slidenum">
              <a:rPr lang="en-US" smtClean="0"/>
              <a:pPr fontAlgn="base">
                <a:spcBef>
                  <a:spcPct val="0"/>
                </a:spcBef>
                <a:spcAft>
                  <a:spcPct val="0"/>
                </a:spcAft>
                <a:defRPr/>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Bài tập lớn</a:t>
            </a:r>
          </a:p>
        </p:txBody>
      </p:sp>
      <p:sp>
        <p:nvSpPr>
          <p:cNvPr id="15363" name="Content Placeholder 2"/>
          <p:cNvSpPr>
            <a:spLocks noGrp="1"/>
          </p:cNvSpPr>
          <p:nvPr>
            <p:ph idx="1"/>
          </p:nvPr>
        </p:nvSpPr>
        <p:spPr>
          <a:xfrm>
            <a:off x="179388" y="692150"/>
            <a:ext cx="8785225" cy="5708650"/>
          </a:xfrm>
        </p:spPr>
        <p:txBody>
          <a:bodyPr>
            <a:normAutofit fontScale="70000" lnSpcReduction="20000"/>
          </a:bodyPr>
          <a:lstStyle/>
          <a:p>
            <a:pPr>
              <a:buFont typeface="Wingdings" pitchFamily="2" charset="2"/>
              <a:buNone/>
              <a:defRPr/>
            </a:pPr>
            <a:r>
              <a:rPr lang="en-US" sz="3100" dirty="0" err="1" smtClean="0"/>
              <a:t>Xây</a:t>
            </a:r>
            <a:r>
              <a:rPr lang="en-US" sz="3100" dirty="0" smtClean="0"/>
              <a:t> </a:t>
            </a:r>
            <a:r>
              <a:rPr lang="en-US" sz="3100" dirty="0" err="1" smtClean="0"/>
              <a:t>dựng</a:t>
            </a:r>
            <a:r>
              <a:rPr lang="en-US" sz="3100" dirty="0" smtClean="0"/>
              <a:t> </a:t>
            </a:r>
            <a:r>
              <a:rPr lang="en-US" sz="3100" dirty="0" err="1" smtClean="0"/>
              <a:t>một</a:t>
            </a:r>
            <a:r>
              <a:rPr lang="en-US" sz="3100" dirty="0" smtClean="0"/>
              <a:t> </a:t>
            </a:r>
            <a:r>
              <a:rPr lang="en-US" sz="3100" dirty="0" err="1" smtClean="0"/>
              <a:t>ứng</a:t>
            </a:r>
            <a:r>
              <a:rPr lang="en-US" sz="3100" dirty="0" smtClean="0"/>
              <a:t> </a:t>
            </a:r>
            <a:r>
              <a:rPr lang="en-US" sz="3100" dirty="0" err="1" smtClean="0"/>
              <a:t>dụng</a:t>
            </a:r>
            <a:r>
              <a:rPr lang="en-US" sz="3100" dirty="0" smtClean="0"/>
              <a:t> </a:t>
            </a:r>
            <a:r>
              <a:rPr lang="en-US" sz="3100" dirty="0" err="1" smtClean="0"/>
              <a:t>quản</a:t>
            </a:r>
            <a:r>
              <a:rPr lang="en-US" sz="3100" dirty="0" smtClean="0"/>
              <a:t> </a:t>
            </a:r>
            <a:r>
              <a:rPr lang="en-US" sz="3100" dirty="0" err="1" smtClean="0"/>
              <a:t>lý</a:t>
            </a:r>
            <a:r>
              <a:rPr lang="en-US" sz="3100" dirty="0" smtClean="0"/>
              <a:t> </a:t>
            </a:r>
            <a:r>
              <a:rPr lang="en-US" sz="3100" dirty="0" err="1" smtClean="0"/>
              <a:t>kinh</a:t>
            </a:r>
            <a:r>
              <a:rPr lang="en-US" sz="3100" dirty="0" smtClean="0"/>
              <a:t> </a:t>
            </a:r>
            <a:r>
              <a:rPr lang="en-US" sz="3100" dirty="0" err="1" smtClean="0"/>
              <a:t>doanh</a:t>
            </a:r>
            <a:r>
              <a:rPr lang="en-US" sz="3100" dirty="0" smtClean="0"/>
              <a:t> </a:t>
            </a:r>
            <a:r>
              <a:rPr lang="en-US" sz="3100" dirty="0" err="1" smtClean="0"/>
              <a:t>sản</a:t>
            </a:r>
            <a:r>
              <a:rPr lang="en-US" sz="3100" dirty="0" smtClean="0"/>
              <a:t> </a:t>
            </a:r>
            <a:r>
              <a:rPr lang="en-US" sz="3100" dirty="0" err="1" smtClean="0"/>
              <a:t>phẩm</a:t>
            </a:r>
            <a:r>
              <a:rPr lang="en-US" sz="3100" dirty="0" smtClean="0"/>
              <a:t> </a:t>
            </a:r>
            <a:r>
              <a:rPr lang="en-US" sz="3100" dirty="0" err="1" smtClean="0"/>
              <a:t>theo</a:t>
            </a:r>
            <a:r>
              <a:rPr lang="en-US" sz="3100" dirty="0" smtClean="0"/>
              <a:t> </a:t>
            </a:r>
            <a:r>
              <a:rPr lang="en-US" sz="3100" dirty="0" err="1" smtClean="0"/>
              <a:t>mô</a:t>
            </a:r>
            <a:r>
              <a:rPr lang="en-US" sz="3100" dirty="0" smtClean="0"/>
              <a:t> </a:t>
            </a:r>
            <a:r>
              <a:rPr lang="en-US" sz="3100" dirty="0" err="1" smtClean="0"/>
              <a:t>hình</a:t>
            </a:r>
            <a:r>
              <a:rPr lang="en-US" sz="3100" dirty="0" smtClean="0"/>
              <a:t> </a:t>
            </a:r>
            <a:r>
              <a:rPr lang="en-US" sz="3100" dirty="0" err="1" smtClean="0"/>
              <a:t>phân</a:t>
            </a:r>
            <a:r>
              <a:rPr lang="en-US" sz="3100" dirty="0" smtClean="0"/>
              <a:t> </a:t>
            </a:r>
            <a:r>
              <a:rPr lang="en-US" sz="3100" dirty="0" err="1" smtClean="0"/>
              <a:t>lớp</a:t>
            </a:r>
            <a:r>
              <a:rPr lang="en-US" sz="3100" dirty="0" smtClean="0"/>
              <a:t> </a:t>
            </a:r>
            <a:r>
              <a:rPr lang="en-US" sz="3100" dirty="0" err="1" smtClean="0"/>
              <a:t>với</a:t>
            </a:r>
            <a:r>
              <a:rPr lang="en-US" sz="3100" dirty="0" smtClean="0"/>
              <a:t> hai </a:t>
            </a:r>
            <a:r>
              <a:rPr lang="en-US" sz="3100" dirty="0" err="1" smtClean="0"/>
              <a:t>phân</a:t>
            </a:r>
            <a:r>
              <a:rPr lang="en-US" sz="3100" dirty="0" smtClean="0"/>
              <a:t> </a:t>
            </a:r>
            <a:r>
              <a:rPr lang="en-US" sz="3100" dirty="0" err="1" smtClean="0"/>
              <a:t>hệ</a:t>
            </a:r>
            <a:r>
              <a:rPr lang="en-US" sz="3100" dirty="0" smtClean="0"/>
              <a:t>:</a:t>
            </a:r>
          </a:p>
          <a:p>
            <a:pPr>
              <a:buFont typeface="Wingdings" pitchFamily="2" charset="2"/>
              <a:buNone/>
              <a:defRPr/>
            </a:pPr>
            <a:r>
              <a:rPr lang="en-US" dirty="0" smtClean="0"/>
              <a:t>1. </a:t>
            </a:r>
            <a:r>
              <a:rPr lang="en-US" dirty="0" err="1" smtClean="0"/>
              <a:t>Bán</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trực</a:t>
            </a:r>
            <a:r>
              <a:rPr lang="en-US" dirty="0" smtClean="0"/>
              <a:t> </a:t>
            </a:r>
            <a:r>
              <a:rPr lang="en-US" dirty="0" err="1" smtClean="0"/>
              <a:t>tuyến</a:t>
            </a:r>
            <a:r>
              <a:rPr lang="en-US" dirty="0" smtClean="0"/>
              <a:t>: website (ASP.NET + SQL server)	</a:t>
            </a:r>
          </a:p>
          <a:p>
            <a:pPr>
              <a:buFont typeface="Wingdings" pitchFamily="2" charset="2"/>
              <a:buNone/>
              <a:defRPr/>
            </a:pPr>
            <a:r>
              <a:rPr lang="en-US" dirty="0" smtClean="0"/>
              <a:t>	+ </a:t>
            </a:r>
            <a:r>
              <a:rPr lang="en-US" dirty="0" err="1" smtClean="0"/>
              <a:t>Giới</a:t>
            </a:r>
            <a:r>
              <a:rPr lang="en-US" dirty="0" smtClean="0"/>
              <a:t> </a:t>
            </a:r>
            <a:r>
              <a:rPr lang="en-US" dirty="0" err="1" smtClean="0"/>
              <a:t>thiệu</a:t>
            </a:r>
            <a:r>
              <a:rPr lang="en-US" dirty="0" smtClean="0"/>
              <a:t> </a:t>
            </a:r>
            <a:r>
              <a:rPr lang="en-US" dirty="0" err="1" smtClean="0"/>
              <a:t>sản</a:t>
            </a:r>
            <a:r>
              <a:rPr lang="en-US" dirty="0" smtClean="0"/>
              <a:t> </a:t>
            </a:r>
            <a:r>
              <a:rPr lang="en-US" dirty="0" err="1" smtClean="0"/>
              <a:t>phẩm</a:t>
            </a:r>
            <a:endParaRPr lang="en-US" dirty="0" smtClean="0"/>
          </a:p>
          <a:p>
            <a:pPr>
              <a:buFont typeface="Wingdings" pitchFamily="2" charset="2"/>
              <a:buNone/>
              <a:defRPr/>
            </a:pPr>
            <a:r>
              <a:rPr lang="en-US" dirty="0" smtClean="0"/>
              <a:t>	+ </a:t>
            </a:r>
            <a:r>
              <a:rPr lang="en-US" dirty="0" err="1" smtClean="0"/>
              <a:t>Đặt</a:t>
            </a:r>
            <a:r>
              <a:rPr lang="en-US" dirty="0" smtClean="0"/>
              <a:t> </a:t>
            </a:r>
            <a:r>
              <a:rPr lang="en-US" dirty="0" err="1" smtClean="0"/>
              <a:t>hàng</a:t>
            </a:r>
            <a:r>
              <a:rPr lang="en-US" dirty="0" smtClean="0"/>
              <a:t> online (</a:t>
            </a:r>
            <a:r>
              <a:rPr lang="en-US" dirty="0" err="1" smtClean="0"/>
              <a:t>có</a:t>
            </a:r>
            <a:r>
              <a:rPr lang="en-US" dirty="0" smtClean="0"/>
              <a:t> </a:t>
            </a:r>
            <a:r>
              <a:rPr lang="en-US" dirty="0" err="1" smtClean="0"/>
              <a:t>xử</a:t>
            </a:r>
            <a:r>
              <a:rPr lang="en-US" dirty="0" smtClean="0"/>
              <a:t> </a:t>
            </a:r>
            <a:r>
              <a:rPr lang="en-US" dirty="0" err="1" smtClean="0"/>
              <a:t>lý</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tồn</a:t>
            </a:r>
            <a:r>
              <a:rPr lang="en-US" dirty="0" smtClean="0"/>
              <a:t> </a:t>
            </a:r>
            <a:r>
              <a:rPr lang="en-US" dirty="0" err="1" smtClean="0"/>
              <a:t>kho</a:t>
            </a:r>
            <a:r>
              <a:rPr lang="en-US" dirty="0" smtClean="0"/>
              <a:t>)</a:t>
            </a:r>
          </a:p>
          <a:p>
            <a:pPr>
              <a:buNone/>
              <a:defRPr/>
            </a:pPr>
            <a:r>
              <a:rPr lang="en-US" dirty="0"/>
              <a:t>	+ Quản </a:t>
            </a:r>
            <a:r>
              <a:rPr lang="en-US" dirty="0" err="1"/>
              <a:t>lý</a:t>
            </a:r>
            <a:r>
              <a:rPr lang="en-US" dirty="0"/>
              <a:t> &amp; </a:t>
            </a:r>
            <a:r>
              <a:rPr lang="en-US" dirty="0" err="1"/>
              <a:t>xử</a:t>
            </a:r>
            <a:r>
              <a:rPr lang="en-US" dirty="0"/>
              <a:t> </a:t>
            </a:r>
            <a:r>
              <a:rPr lang="en-US" dirty="0" err="1"/>
              <a:t>lý</a:t>
            </a:r>
            <a:r>
              <a:rPr lang="en-US" dirty="0"/>
              <a:t> </a:t>
            </a:r>
            <a:r>
              <a:rPr lang="en-US" dirty="0" err="1"/>
              <a:t>đơn</a:t>
            </a:r>
            <a:r>
              <a:rPr lang="en-US" dirty="0"/>
              <a:t> </a:t>
            </a:r>
            <a:r>
              <a:rPr lang="en-US" dirty="0" err="1"/>
              <a:t>hàng</a:t>
            </a:r>
            <a:endParaRPr lang="en-US"/>
          </a:p>
          <a:p>
            <a:pPr>
              <a:buFont typeface="Wingdings" pitchFamily="2" charset="2"/>
              <a:buNone/>
              <a:defRPr/>
            </a:pPr>
            <a:endParaRPr lang="en-US" dirty="0" smtClean="0"/>
          </a:p>
          <a:p>
            <a:pPr>
              <a:buFont typeface="Wingdings" pitchFamily="2" charset="2"/>
              <a:buNone/>
              <a:defRPr/>
            </a:pPr>
            <a:r>
              <a:rPr lang="en-US" dirty="0" smtClean="0"/>
              <a:t>2. Quản </a:t>
            </a:r>
            <a:r>
              <a:rPr lang="en-US" dirty="0" err="1" smtClean="0"/>
              <a:t>lý</a:t>
            </a:r>
            <a:r>
              <a:rPr lang="en-US" dirty="0" smtClean="0"/>
              <a:t> </a:t>
            </a:r>
            <a:r>
              <a:rPr lang="en-US" dirty="0" err="1" smtClean="0"/>
              <a:t>sản</a:t>
            </a:r>
            <a:r>
              <a:rPr lang="en-US" dirty="0" smtClean="0"/>
              <a:t> </a:t>
            </a:r>
            <a:r>
              <a:rPr lang="en-US" dirty="0" err="1" smtClean="0"/>
              <a:t>phẩm</a:t>
            </a:r>
            <a:r>
              <a:rPr lang="en-US" dirty="0" smtClean="0"/>
              <a:t> : </a:t>
            </a:r>
            <a:r>
              <a:rPr lang="en-US" dirty="0" err="1" smtClean="0"/>
              <a:t>winform</a:t>
            </a:r>
            <a:r>
              <a:rPr lang="en-US" dirty="0" smtClean="0"/>
              <a:t> application (C# + SQL Server)</a:t>
            </a:r>
          </a:p>
          <a:p>
            <a:pPr>
              <a:buFont typeface="Wingdings" pitchFamily="2" charset="2"/>
              <a:buNone/>
              <a:defRPr/>
            </a:pPr>
            <a:r>
              <a:rPr lang="en-US" dirty="0" smtClean="0"/>
              <a:t>	+ Quản </a:t>
            </a:r>
            <a:r>
              <a:rPr lang="en-US" dirty="0" err="1" smtClean="0"/>
              <a:t>lý</a:t>
            </a:r>
            <a:r>
              <a:rPr lang="en-US" dirty="0" smtClean="0"/>
              <a:t> </a:t>
            </a:r>
            <a:r>
              <a:rPr lang="en-US" dirty="0" err="1" smtClean="0"/>
              <a:t>sản</a:t>
            </a:r>
            <a:r>
              <a:rPr lang="en-US" dirty="0" smtClean="0"/>
              <a:t> </a:t>
            </a:r>
            <a:r>
              <a:rPr lang="en-US" dirty="0" err="1" smtClean="0"/>
              <a:t>phẩm</a:t>
            </a:r>
            <a:endParaRPr lang="en-US" dirty="0" smtClean="0"/>
          </a:p>
          <a:p>
            <a:pPr>
              <a:buFont typeface="Wingdings" pitchFamily="2" charset="2"/>
              <a:buNone/>
              <a:defRPr/>
            </a:pPr>
            <a:r>
              <a:rPr lang="en-US" dirty="0" smtClean="0"/>
              <a:t>	+ Quản </a:t>
            </a:r>
            <a:r>
              <a:rPr lang="en-US" dirty="0" err="1" smtClean="0"/>
              <a:t>lý</a:t>
            </a:r>
            <a:r>
              <a:rPr lang="en-US" dirty="0" smtClean="0"/>
              <a:t> &amp; </a:t>
            </a:r>
            <a:r>
              <a:rPr lang="en-US" dirty="0" err="1" smtClean="0"/>
              <a:t>xử</a:t>
            </a:r>
            <a:r>
              <a:rPr lang="en-US" dirty="0" smtClean="0"/>
              <a:t> </a:t>
            </a:r>
            <a:r>
              <a:rPr lang="en-US" dirty="0" err="1" smtClean="0"/>
              <a:t>lý</a:t>
            </a:r>
            <a:r>
              <a:rPr lang="en-US" dirty="0" smtClean="0"/>
              <a:t> </a:t>
            </a:r>
            <a:r>
              <a:rPr lang="en-US" dirty="0" err="1" smtClean="0"/>
              <a:t>đơn</a:t>
            </a:r>
            <a:r>
              <a:rPr lang="en-US" dirty="0" smtClean="0"/>
              <a:t> </a:t>
            </a:r>
            <a:r>
              <a:rPr lang="en-US" dirty="0" err="1" smtClean="0"/>
              <a:t>hàng</a:t>
            </a:r>
            <a:endParaRPr lang="en-US" dirty="0" smtClean="0"/>
          </a:p>
          <a:p>
            <a:pPr>
              <a:buFont typeface="Wingdings" pitchFamily="2" charset="2"/>
              <a:buNone/>
              <a:defRPr/>
            </a:pPr>
            <a:r>
              <a:rPr lang="en-US" dirty="0" smtClean="0"/>
              <a:t>	+ Quản </a:t>
            </a:r>
            <a:r>
              <a:rPr lang="en-US" dirty="0" err="1" smtClean="0"/>
              <a:t>lý</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tồn</a:t>
            </a:r>
            <a:r>
              <a:rPr lang="en-US" dirty="0" smtClean="0"/>
              <a:t> </a:t>
            </a:r>
            <a:r>
              <a:rPr lang="en-US" dirty="0" err="1" smtClean="0"/>
              <a:t>kho</a:t>
            </a:r>
            <a:endParaRPr lang="en-US" dirty="0" smtClean="0"/>
          </a:p>
          <a:p>
            <a:pPr>
              <a:buFont typeface="Wingdings" pitchFamily="2" charset="2"/>
              <a:buNone/>
              <a:defRPr/>
            </a:pPr>
            <a:r>
              <a:rPr lang="en-US" dirty="0" smtClean="0"/>
              <a:t>	+ </a:t>
            </a:r>
            <a:r>
              <a:rPr lang="en-US" dirty="0" err="1" smtClean="0"/>
              <a:t>Thống</a:t>
            </a:r>
            <a:r>
              <a:rPr lang="en-US" dirty="0" smtClean="0"/>
              <a:t> </a:t>
            </a:r>
            <a:r>
              <a:rPr lang="en-US" dirty="0" err="1" smtClean="0"/>
              <a:t>kê</a:t>
            </a:r>
            <a:r>
              <a:rPr lang="en-US" dirty="0" smtClean="0"/>
              <a:t> </a:t>
            </a:r>
            <a:r>
              <a:rPr lang="en-US" dirty="0" err="1" smtClean="0"/>
              <a:t>báo</a:t>
            </a:r>
            <a:r>
              <a:rPr lang="en-US" dirty="0" smtClean="0"/>
              <a:t> </a:t>
            </a:r>
            <a:r>
              <a:rPr lang="en-US" dirty="0" err="1" smtClean="0"/>
              <a:t>cáo</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kinh</a:t>
            </a:r>
            <a:r>
              <a:rPr lang="en-US" dirty="0" smtClean="0"/>
              <a:t> </a:t>
            </a:r>
            <a:r>
              <a:rPr lang="en-US" dirty="0" err="1" smtClean="0"/>
              <a:t>doanh</a:t>
            </a:r>
            <a:endParaRPr lang="en-US" dirty="0" smtClean="0"/>
          </a:p>
        </p:txBody>
      </p:sp>
      <p:sp>
        <p:nvSpPr>
          <p:cNvPr id="922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solidFill>
                  <a:srgbClr val="000000"/>
                </a:solidFill>
              </a:rPr>
              <a:t>SGU - Khoa CNTT – Xây dựng phần mềm</a:t>
            </a:r>
          </a:p>
        </p:txBody>
      </p:sp>
      <p:sp>
        <p:nvSpPr>
          <p:cNvPr id="922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63AD63-A7F2-4003-B555-C156356A93BF}" type="slidenum">
              <a:rPr lang="en-US" smtClean="0">
                <a:solidFill>
                  <a:srgbClr val="000000"/>
                </a:solidFill>
              </a:rPr>
              <a:pPr eaLnBrk="1" hangingPunct="1"/>
              <a:t>28</a:t>
            </a:fld>
            <a:endParaRPr lang="en-US" smtClean="0">
              <a:solidFill>
                <a:srgbClr val="000000"/>
              </a:solidFill>
            </a:endParaRPr>
          </a:p>
        </p:txBody>
      </p:sp>
    </p:spTree>
    <p:extLst>
      <p:ext uri="{BB962C8B-B14F-4D97-AF65-F5344CB8AC3E}">
        <p14:creationId xmlns:p14="http://schemas.microsoft.com/office/powerpoint/2010/main" val="4192571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err="1" smtClean="0"/>
              <a:t>Mô</a:t>
            </a:r>
            <a:r>
              <a:rPr lang="en-US" dirty="0" smtClean="0"/>
              <a:t> </a:t>
            </a:r>
            <a:r>
              <a:rPr lang="en-US" dirty="0" err="1" smtClean="0"/>
              <a:t>tả</a:t>
            </a:r>
            <a:r>
              <a:rPr lang="en-US" dirty="0" smtClean="0"/>
              <a:t> </a:t>
            </a:r>
            <a:r>
              <a:rPr lang="en-US" dirty="0" err="1" smtClean="0"/>
              <a:t>nghiệp</a:t>
            </a:r>
            <a:r>
              <a:rPr lang="en-US" dirty="0" smtClean="0"/>
              <a:t> </a:t>
            </a:r>
            <a:r>
              <a:rPr lang="en-US" dirty="0" err="1" smtClean="0"/>
              <a:t>vụ</a:t>
            </a:r>
            <a:endParaRPr lang="en-US" dirty="0" smtClean="0"/>
          </a:p>
        </p:txBody>
      </p:sp>
      <p:sp>
        <p:nvSpPr>
          <p:cNvPr id="15363" name="Content Placeholder 2"/>
          <p:cNvSpPr>
            <a:spLocks noGrp="1"/>
          </p:cNvSpPr>
          <p:nvPr>
            <p:ph idx="1"/>
          </p:nvPr>
        </p:nvSpPr>
        <p:spPr>
          <a:xfrm>
            <a:off x="179388" y="692150"/>
            <a:ext cx="8785225" cy="5708650"/>
          </a:xfrm>
        </p:spPr>
        <p:txBody>
          <a:bodyPr>
            <a:normAutofit/>
          </a:bodyPr>
          <a:lstStyle/>
          <a:p>
            <a:pPr>
              <a:buFont typeface="Wingdings" pitchFamily="2" charset="2"/>
              <a:buNone/>
              <a:defRPr/>
            </a:pPr>
            <a:r>
              <a:rPr lang="en-US" dirty="0" err="1" smtClean="0"/>
              <a:t>Ví</a:t>
            </a:r>
            <a:r>
              <a:rPr lang="en-US" dirty="0" smtClean="0"/>
              <a:t> </a:t>
            </a:r>
            <a:r>
              <a:rPr lang="en-US" dirty="0" err="1" smtClean="0"/>
              <a:t>dụ</a:t>
            </a:r>
            <a:r>
              <a:rPr lang="en-US" dirty="0" smtClean="0"/>
              <a:t>: </a:t>
            </a:r>
            <a:r>
              <a:rPr lang="en-US" dirty="0" err="1" smtClean="0"/>
              <a:t>các</a:t>
            </a:r>
            <a:r>
              <a:rPr lang="en-US" dirty="0" smtClean="0"/>
              <a:t> </a:t>
            </a:r>
            <a:r>
              <a:rPr lang="en-US" dirty="0" err="1" smtClean="0"/>
              <a:t>mô</a:t>
            </a:r>
            <a:r>
              <a:rPr lang="en-US" dirty="0" smtClean="0"/>
              <a:t> </a:t>
            </a:r>
            <a:r>
              <a:rPr lang="en-US" dirty="0" err="1" smtClean="0"/>
              <a:t>tả</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của</a:t>
            </a:r>
            <a:r>
              <a:rPr lang="en-US" dirty="0" smtClean="0"/>
              <a:t> </a:t>
            </a:r>
            <a:r>
              <a:rPr lang="en-US" dirty="0" err="1" smtClean="0"/>
              <a:t>học</a:t>
            </a:r>
            <a:r>
              <a:rPr lang="en-US" dirty="0" smtClean="0"/>
              <a:t> </a:t>
            </a:r>
            <a:r>
              <a:rPr lang="en-US" dirty="0" err="1" smtClean="0"/>
              <a:t>phần</a:t>
            </a:r>
            <a:r>
              <a:rPr lang="en-US" dirty="0" smtClean="0"/>
              <a:t> PTTK HTTT</a:t>
            </a:r>
          </a:p>
          <a:p>
            <a:pPr>
              <a:defRPr/>
            </a:pPr>
            <a:r>
              <a:rPr lang="en-US" sz="2400" dirty="0" err="1" smtClean="0"/>
              <a:t>Thuộc</a:t>
            </a:r>
            <a:r>
              <a:rPr lang="en-US" sz="2400" dirty="0" smtClean="0"/>
              <a:t> </a:t>
            </a:r>
            <a:r>
              <a:rPr lang="en-US" sz="2400" dirty="0" err="1" smtClean="0"/>
              <a:t>tính</a:t>
            </a:r>
            <a:r>
              <a:rPr lang="en-US" sz="2400" dirty="0" smtClean="0"/>
              <a:t> </a:t>
            </a:r>
            <a:r>
              <a:rPr lang="en-US" sz="2400" dirty="0" err="1" smtClean="0"/>
              <a:t>của</a:t>
            </a:r>
            <a:r>
              <a:rPr lang="en-US" sz="2400" dirty="0" smtClean="0"/>
              <a:t> </a:t>
            </a:r>
            <a:r>
              <a:rPr lang="en-US" sz="2400" dirty="0" err="1" smtClean="0"/>
              <a:t>thực</a:t>
            </a:r>
            <a:r>
              <a:rPr lang="en-US" sz="2400" dirty="0" smtClean="0"/>
              <a:t> </a:t>
            </a:r>
            <a:r>
              <a:rPr lang="en-US" sz="2400" dirty="0" err="1" smtClean="0"/>
              <a:t>thể</a:t>
            </a:r>
            <a:endParaRPr lang="en-US" sz="2400" dirty="0" smtClean="0"/>
          </a:p>
          <a:p>
            <a:pPr>
              <a:defRPr/>
            </a:pPr>
            <a:r>
              <a:rPr lang="en-US" sz="2400" dirty="0" err="1" smtClean="0"/>
              <a:t>Yêu</a:t>
            </a:r>
            <a:r>
              <a:rPr lang="en-US" sz="2400" dirty="0" smtClean="0"/>
              <a:t> </a:t>
            </a:r>
            <a:r>
              <a:rPr lang="en-US" sz="2400" dirty="0" err="1" smtClean="0"/>
              <a:t>cầu</a:t>
            </a:r>
            <a:r>
              <a:rPr lang="en-US" sz="2400" dirty="0" smtClean="0"/>
              <a:t> </a:t>
            </a:r>
            <a:r>
              <a:rPr lang="en-US" sz="2400" b="1" dirty="0" err="1" smtClean="0"/>
              <a:t>nghiệp</a:t>
            </a:r>
            <a:r>
              <a:rPr lang="en-US" sz="2400" b="1" dirty="0" smtClean="0"/>
              <a:t> </a:t>
            </a:r>
            <a:r>
              <a:rPr lang="en-US" sz="2400" b="1" dirty="0" err="1" smtClean="0"/>
              <a:t>vụ</a:t>
            </a:r>
            <a:endParaRPr lang="en-US" sz="2400" b="1" dirty="0" smtClean="0"/>
          </a:p>
          <a:p>
            <a:pPr marL="0" indent="0">
              <a:buNone/>
              <a:defRPr/>
            </a:pPr>
            <a:r>
              <a:rPr lang="en-US" sz="2400" dirty="0" smtClean="0">
                <a:sym typeface="Wingdings" pitchFamily="2" charset="2"/>
              </a:rPr>
              <a:t> </a:t>
            </a:r>
            <a:r>
              <a:rPr lang="en-US" sz="2400" b="1" dirty="0" err="1" smtClean="0">
                <a:sym typeface="Wingdings" pitchFamily="2" charset="2"/>
              </a:rPr>
              <a:t>người</a:t>
            </a:r>
            <a:r>
              <a:rPr lang="en-US" sz="2400" dirty="0" smtClean="0">
                <a:sym typeface="Wingdings" pitchFamily="2" charset="2"/>
              </a:rPr>
              <a:t> </a:t>
            </a:r>
            <a:r>
              <a:rPr lang="en-US" sz="2400" dirty="0" err="1" smtClean="0">
                <a:sym typeface="Wingdings" pitchFamily="2" charset="2"/>
              </a:rPr>
              <a:t>viết</a:t>
            </a:r>
            <a:r>
              <a:rPr lang="en-US" sz="2400" dirty="0" smtClean="0">
                <a:sym typeface="Wingdings" pitchFamily="2" charset="2"/>
              </a:rPr>
              <a:t> </a:t>
            </a:r>
            <a:r>
              <a:rPr lang="en-US" sz="2400" dirty="0" err="1" smtClean="0">
                <a:sym typeface="Wingdings" pitchFamily="2" charset="2"/>
              </a:rPr>
              <a:t>mô</a:t>
            </a:r>
            <a:r>
              <a:rPr lang="en-US" sz="2400" dirty="0" smtClean="0">
                <a:sym typeface="Wingdings" pitchFamily="2" charset="2"/>
              </a:rPr>
              <a:t> </a:t>
            </a:r>
            <a:r>
              <a:rPr lang="en-US" sz="2400" dirty="0" err="1" smtClean="0">
                <a:sym typeface="Wingdings" pitchFamily="2" charset="2"/>
              </a:rPr>
              <a:t>tả</a:t>
            </a:r>
            <a:r>
              <a:rPr lang="en-US" sz="2400" dirty="0" smtClean="0">
                <a:sym typeface="Wingdings" pitchFamily="2" charset="2"/>
              </a:rPr>
              <a:t> </a:t>
            </a:r>
            <a:r>
              <a:rPr lang="en-US" sz="2400" dirty="0" err="1" smtClean="0">
                <a:sym typeface="Wingdings" pitchFamily="2" charset="2"/>
              </a:rPr>
              <a:t>nghiệp</a:t>
            </a:r>
            <a:r>
              <a:rPr lang="en-US" sz="2400" dirty="0" smtClean="0">
                <a:sym typeface="Wingdings" pitchFamily="2" charset="2"/>
              </a:rPr>
              <a:t> </a:t>
            </a:r>
            <a:r>
              <a:rPr lang="en-US" sz="2400" dirty="0" err="1" smtClean="0">
                <a:sym typeface="Wingdings" pitchFamily="2" charset="2"/>
              </a:rPr>
              <a:t>vụ</a:t>
            </a:r>
            <a:endParaRPr lang="en-US" sz="2400" dirty="0" smtClean="0"/>
          </a:p>
        </p:txBody>
      </p:sp>
      <p:sp>
        <p:nvSpPr>
          <p:cNvPr id="922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solidFill>
                  <a:srgbClr val="000000"/>
                </a:solidFill>
              </a:rPr>
              <a:t>SGU - Khoa CNTT – Xây dựng phần mềm</a:t>
            </a:r>
          </a:p>
        </p:txBody>
      </p:sp>
      <p:sp>
        <p:nvSpPr>
          <p:cNvPr id="922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63AD63-A7F2-4003-B555-C156356A93BF}" type="slidenum">
              <a:rPr lang="en-US" smtClean="0">
                <a:solidFill>
                  <a:srgbClr val="000000"/>
                </a:solidFill>
              </a:rPr>
              <a:pPr eaLnBrk="1" hangingPunct="1"/>
              <a:t>29</a:t>
            </a:fld>
            <a:endParaRPr lang="en-US" smtClean="0">
              <a:solidFill>
                <a:srgbClr val="000000"/>
              </a:solidFill>
            </a:endParaRPr>
          </a:p>
        </p:txBody>
      </p:sp>
    </p:spTree>
    <p:extLst>
      <p:ext uri="{BB962C8B-B14F-4D97-AF65-F5344CB8AC3E}">
        <p14:creationId xmlns:p14="http://schemas.microsoft.com/office/powerpoint/2010/main" val="1021277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42988" y="685800"/>
            <a:ext cx="7024687" cy="801688"/>
          </a:xfrm>
        </p:spPr>
        <p:txBody>
          <a:bodyPr/>
          <a:lstStyle/>
          <a:p>
            <a:pPr eaLnBrk="1" hangingPunct="1"/>
            <a:r>
              <a:rPr lang="en-US" smtClean="0"/>
              <a:t>Revision Control</a:t>
            </a:r>
          </a:p>
        </p:txBody>
      </p:sp>
      <p:sp>
        <p:nvSpPr>
          <p:cNvPr id="13315" name="Content Placeholder 2"/>
          <p:cNvSpPr>
            <a:spLocks noGrp="1"/>
          </p:cNvSpPr>
          <p:nvPr>
            <p:ph idx="1"/>
          </p:nvPr>
        </p:nvSpPr>
        <p:spPr>
          <a:xfrm>
            <a:off x="1042988" y="1600200"/>
            <a:ext cx="7034212" cy="4419600"/>
          </a:xfrm>
        </p:spPr>
        <p:txBody>
          <a:bodyPr/>
          <a:lstStyle/>
          <a:p>
            <a:pPr eaLnBrk="1" hangingPunct="1">
              <a:lnSpc>
                <a:spcPct val="150000"/>
              </a:lnSpc>
            </a:pPr>
            <a:r>
              <a:rPr lang="en-US" dirty="0" err="1" smtClean="0"/>
              <a:t>RevIsion</a:t>
            </a:r>
            <a:r>
              <a:rPr lang="en-US" dirty="0" smtClean="0"/>
              <a:t> control </a:t>
            </a:r>
            <a:r>
              <a:rPr lang="en-US" dirty="0" err="1" smtClean="0"/>
              <a:t>là</a:t>
            </a:r>
            <a:r>
              <a:rPr lang="en-US" dirty="0" smtClean="0"/>
              <a:t> </a:t>
            </a:r>
            <a:r>
              <a:rPr lang="en-US" dirty="0" err="1" smtClean="0"/>
              <a:t>gì</a:t>
            </a:r>
            <a:r>
              <a:rPr lang="en-US" dirty="0" smtClean="0"/>
              <a:t>?</a:t>
            </a:r>
          </a:p>
          <a:p>
            <a:pPr lvl="1" eaLnBrk="1" hangingPunct="1">
              <a:lnSpc>
                <a:spcPct val="150000"/>
              </a:lnSpc>
            </a:pPr>
            <a:r>
              <a:rPr lang="en-US" dirty="0" err="1" smtClean="0"/>
              <a:t>là</a:t>
            </a:r>
            <a:r>
              <a:rPr lang="en-US" dirty="0" smtClean="0"/>
              <a:t> </a:t>
            </a:r>
            <a:r>
              <a:rPr lang="en-US" dirty="0" err="1" smtClean="0"/>
              <a:t>việc</a:t>
            </a:r>
            <a:r>
              <a:rPr lang="en-US" dirty="0" smtClean="0"/>
              <a:t> </a:t>
            </a:r>
            <a:r>
              <a:rPr lang="en-US" b="1" i="1" dirty="0" err="1" smtClean="0"/>
              <a:t>kiểm</a:t>
            </a:r>
            <a:r>
              <a:rPr lang="en-US" b="1" i="1" dirty="0" smtClean="0"/>
              <a:t> </a:t>
            </a:r>
            <a:r>
              <a:rPr lang="en-US" b="1" i="1" dirty="0" err="1" smtClean="0"/>
              <a:t>soát</a:t>
            </a:r>
            <a:r>
              <a:rPr lang="en-US" dirty="0" smtClean="0"/>
              <a:t> </a:t>
            </a:r>
            <a:r>
              <a:rPr lang="en-US" dirty="0" err="1" smtClean="0"/>
              <a:t>những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trên</a:t>
            </a:r>
            <a:r>
              <a:rPr lang="en-US" dirty="0" smtClean="0"/>
              <a:t> </a:t>
            </a:r>
            <a:r>
              <a:rPr lang="en-US" dirty="0" err="1" smtClean="0"/>
              <a:t>máy</a:t>
            </a:r>
            <a:r>
              <a:rPr lang="en-US" dirty="0" smtClean="0"/>
              <a:t> </a:t>
            </a:r>
            <a:r>
              <a:rPr lang="en-US" dirty="0" err="1" smtClean="0"/>
              <a:t>tính</a:t>
            </a:r>
            <a:r>
              <a:rPr lang="en-US" dirty="0" smtClean="0"/>
              <a:t>.</a:t>
            </a:r>
          </a:p>
          <a:p>
            <a:pPr lvl="1" eaLnBrk="1" hangingPunct="1">
              <a:lnSpc>
                <a:spcPct val="150000"/>
              </a:lnSpc>
            </a:pPr>
            <a:r>
              <a:rPr lang="en-US" dirty="0" err="1" smtClean="0"/>
              <a:t>Một</a:t>
            </a:r>
            <a:r>
              <a:rPr lang="en-US" dirty="0" smtClean="0"/>
              <a:t> </a:t>
            </a:r>
            <a:r>
              <a:rPr lang="en-US" dirty="0" err="1" smtClean="0"/>
              <a:t>số</a:t>
            </a:r>
            <a:r>
              <a:rPr lang="en-US" dirty="0" smtClean="0"/>
              <a:t> </a:t>
            </a:r>
            <a:r>
              <a:rPr lang="en-US" dirty="0" err="1" smtClean="0"/>
              <a:t>tên</a:t>
            </a:r>
            <a:r>
              <a:rPr lang="en-US" dirty="0" smtClean="0"/>
              <a:t> </a:t>
            </a:r>
            <a:r>
              <a:rPr lang="en-US" dirty="0" err="1" smtClean="0"/>
              <a:t>gọi</a:t>
            </a:r>
            <a:r>
              <a:rPr lang="en-US" dirty="0" smtClean="0"/>
              <a:t> </a:t>
            </a:r>
            <a:r>
              <a:rPr lang="en-US" dirty="0" err="1" smtClean="0"/>
              <a:t>khác</a:t>
            </a:r>
            <a:r>
              <a:rPr lang="en-US" dirty="0" smtClean="0"/>
              <a:t>: Version Control, Source Control, Software Configuration Management,…</a:t>
            </a:r>
          </a:p>
        </p:txBody>
      </p:sp>
      <p:sp>
        <p:nvSpPr>
          <p:cNvPr id="9220"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CAEAC6-02A9-4EDB-B2A2-C947F9A626B1}" type="datetime1">
              <a:rPr lang="en-US" smtClean="0"/>
              <a:pPr fontAlgn="base">
                <a:spcBef>
                  <a:spcPct val="0"/>
                </a:spcBef>
                <a:spcAft>
                  <a:spcPct val="0"/>
                </a:spcAft>
                <a:defRPr/>
              </a:pPr>
              <a:t>9/23/2013</a:t>
            </a:fld>
            <a:endParaRPr lang="en-US" smtClean="0"/>
          </a:p>
        </p:txBody>
      </p:sp>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9222"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AE307C-9B62-448C-8400-122C9E9FDCF3}" type="slidenum">
              <a:rPr lang="en-US" smtClean="0"/>
              <a:pPr fontAlgn="base">
                <a:spcBef>
                  <a:spcPct val="0"/>
                </a:spcBef>
                <a:spcAft>
                  <a:spcPct val="0"/>
                </a:spcAft>
                <a:defRPr/>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Bài tập lớn</a:t>
            </a:r>
          </a:p>
        </p:txBody>
      </p:sp>
      <p:sp>
        <p:nvSpPr>
          <p:cNvPr id="15363" name="Content Placeholder 2"/>
          <p:cNvSpPr>
            <a:spLocks noGrp="1"/>
          </p:cNvSpPr>
          <p:nvPr>
            <p:ph idx="1"/>
          </p:nvPr>
        </p:nvSpPr>
        <p:spPr>
          <a:xfrm>
            <a:off x="179388" y="692150"/>
            <a:ext cx="8785225" cy="5708650"/>
          </a:xfrm>
        </p:spPr>
        <p:txBody>
          <a:bodyPr>
            <a:normAutofit fontScale="70000" lnSpcReduction="20000"/>
          </a:bodyPr>
          <a:lstStyle/>
          <a:p>
            <a:pPr>
              <a:buFont typeface="Wingdings" pitchFamily="2" charset="2"/>
              <a:buNone/>
              <a:defRPr/>
            </a:pPr>
            <a:r>
              <a:rPr lang="en-US" sz="3100" dirty="0" err="1" smtClean="0"/>
              <a:t>Xây</a:t>
            </a:r>
            <a:r>
              <a:rPr lang="en-US" sz="3100" dirty="0" smtClean="0"/>
              <a:t> </a:t>
            </a:r>
            <a:r>
              <a:rPr lang="en-US" sz="3100" dirty="0" err="1" smtClean="0"/>
              <a:t>dựng</a:t>
            </a:r>
            <a:r>
              <a:rPr lang="en-US" sz="3100" dirty="0" smtClean="0"/>
              <a:t> </a:t>
            </a:r>
            <a:r>
              <a:rPr lang="en-US" sz="3100" dirty="0" err="1" smtClean="0"/>
              <a:t>một</a:t>
            </a:r>
            <a:r>
              <a:rPr lang="en-US" sz="3100" dirty="0" smtClean="0"/>
              <a:t> </a:t>
            </a:r>
            <a:r>
              <a:rPr lang="en-US" sz="3100" dirty="0" err="1" smtClean="0"/>
              <a:t>ứng</a:t>
            </a:r>
            <a:r>
              <a:rPr lang="en-US" sz="3100" dirty="0" smtClean="0"/>
              <a:t> </a:t>
            </a:r>
            <a:r>
              <a:rPr lang="en-US" sz="3100" dirty="0" err="1" smtClean="0"/>
              <a:t>dụng</a:t>
            </a:r>
            <a:r>
              <a:rPr lang="en-US" sz="3100" dirty="0" smtClean="0"/>
              <a:t> </a:t>
            </a:r>
            <a:r>
              <a:rPr lang="en-US" sz="3100" dirty="0" err="1" smtClean="0"/>
              <a:t>quản</a:t>
            </a:r>
            <a:r>
              <a:rPr lang="en-US" sz="3100" dirty="0" smtClean="0"/>
              <a:t> </a:t>
            </a:r>
            <a:r>
              <a:rPr lang="en-US" sz="3100" dirty="0" err="1" smtClean="0"/>
              <a:t>lý</a:t>
            </a:r>
            <a:r>
              <a:rPr lang="en-US" sz="3100" dirty="0" smtClean="0"/>
              <a:t> </a:t>
            </a:r>
            <a:r>
              <a:rPr lang="en-US" sz="3100" dirty="0" err="1" smtClean="0"/>
              <a:t>kinh</a:t>
            </a:r>
            <a:r>
              <a:rPr lang="en-US" sz="3100" dirty="0" smtClean="0"/>
              <a:t> </a:t>
            </a:r>
            <a:r>
              <a:rPr lang="en-US" sz="3100" dirty="0" err="1" smtClean="0"/>
              <a:t>doanh</a:t>
            </a:r>
            <a:r>
              <a:rPr lang="en-US" sz="3100" dirty="0" smtClean="0"/>
              <a:t> </a:t>
            </a:r>
            <a:r>
              <a:rPr lang="en-US" sz="3100" dirty="0" err="1" smtClean="0"/>
              <a:t>sản</a:t>
            </a:r>
            <a:r>
              <a:rPr lang="en-US" sz="3100" dirty="0" smtClean="0"/>
              <a:t> </a:t>
            </a:r>
            <a:r>
              <a:rPr lang="en-US" sz="3100" dirty="0" err="1" smtClean="0"/>
              <a:t>phẩm</a:t>
            </a:r>
            <a:r>
              <a:rPr lang="en-US" sz="3100" dirty="0" smtClean="0"/>
              <a:t> </a:t>
            </a:r>
            <a:r>
              <a:rPr lang="en-US" sz="3100" dirty="0" err="1" smtClean="0"/>
              <a:t>theo</a:t>
            </a:r>
            <a:r>
              <a:rPr lang="en-US" sz="3100" dirty="0" smtClean="0"/>
              <a:t> </a:t>
            </a:r>
            <a:r>
              <a:rPr lang="en-US" sz="3100" dirty="0" err="1" smtClean="0"/>
              <a:t>mô</a:t>
            </a:r>
            <a:r>
              <a:rPr lang="en-US" sz="3100" dirty="0" smtClean="0"/>
              <a:t> </a:t>
            </a:r>
            <a:r>
              <a:rPr lang="en-US" sz="3100" dirty="0" err="1" smtClean="0"/>
              <a:t>hình</a:t>
            </a:r>
            <a:r>
              <a:rPr lang="en-US" sz="3100" dirty="0" smtClean="0"/>
              <a:t> </a:t>
            </a:r>
            <a:r>
              <a:rPr lang="en-US" sz="3100" dirty="0" err="1" smtClean="0"/>
              <a:t>phân</a:t>
            </a:r>
            <a:r>
              <a:rPr lang="en-US" sz="3100" dirty="0" smtClean="0"/>
              <a:t> </a:t>
            </a:r>
            <a:r>
              <a:rPr lang="en-US" sz="3100" dirty="0" err="1" smtClean="0"/>
              <a:t>lớp</a:t>
            </a:r>
            <a:r>
              <a:rPr lang="en-US" sz="3100" dirty="0" smtClean="0"/>
              <a:t> </a:t>
            </a:r>
            <a:r>
              <a:rPr lang="en-US" sz="3100" dirty="0" err="1" smtClean="0"/>
              <a:t>với</a:t>
            </a:r>
            <a:r>
              <a:rPr lang="en-US" sz="3100" dirty="0" smtClean="0"/>
              <a:t> hai </a:t>
            </a:r>
            <a:r>
              <a:rPr lang="en-US" sz="3100" dirty="0" err="1" smtClean="0"/>
              <a:t>phân</a:t>
            </a:r>
            <a:r>
              <a:rPr lang="en-US" sz="3100" dirty="0" smtClean="0"/>
              <a:t> </a:t>
            </a:r>
            <a:r>
              <a:rPr lang="en-US" sz="3100" dirty="0" err="1" smtClean="0"/>
              <a:t>hệ</a:t>
            </a:r>
            <a:r>
              <a:rPr lang="en-US" sz="3100" dirty="0" smtClean="0"/>
              <a:t>:</a:t>
            </a:r>
          </a:p>
          <a:p>
            <a:pPr>
              <a:buFont typeface="Wingdings" pitchFamily="2" charset="2"/>
              <a:buNone/>
              <a:defRPr/>
            </a:pPr>
            <a:r>
              <a:rPr lang="en-US" dirty="0" smtClean="0"/>
              <a:t>1. </a:t>
            </a:r>
            <a:r>
              <a:rPr lang="en-US" dirty="0" err="1" smtClean="0"/>
              <a:t>Bán</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trực</a:t>
            </a:r>
            <a:r>
              <a:rPr lang="en-US" dirty="0" smtClean="0"/>
              <a:t> </a:t>
            </a:r>
            <a:r>
              <a:rPr lang="en-US" dirty="0" err="1" smtClean="0"/>
              <a:t>tuyến</a:t>
            </a:r>
            <a:r>
              <a:rPr lang="en-US" dirty="0" smtClean="0"/>
              <a:t>: website (ASP.NET + SQL server)	</a:t>
            </a:r>
          </a:p>
          <a:p>
            <a:pPr>
              <a:buFont typeface="Wingdings" pitchFamily="2" charset="2"/>
              <a:buNone/>
              <a:defRPr/>
            </a:pPr>
            <a:r>
              <a:rPr lang="en-US" dirty="0" smtClean="0"/>
              <a:t>	+ </a:t>
            </a:r>
            <a:r>
              <a:rPr lang="en-US" dirty="0" err="1" smtClean="0"/>
              <a:t>Giới</a:t>
            </a:r>
            <a:r>
              <a:rPr lang="en-US" dirty="0" smtClean="0"/>
              <a:t> </a:t>
            </a:r>
            <a:r>
              <a:rPr lang="en-US" dirty="0" err="1" smtClean="0"/>
              <a:t>thiệu</a:t>
            </a:r>
            <a:r>
              <a:rPr lang="en-US" dirty="0" smtClean="0"/>
              <a:t> </a:t>
            </a:r>
            <a:r>
              <a:rPr lang="en-US" dirty="0" err="1" smtClean="0"/>
              <a:t>sản</a:t>
            </a:r>
            <a:r>
              <a:rPr lang="en-US" dirty="0" smtClean="0"/>
              <a:t> </a:t>
            </a:r>
            <a:r>
              <a:rPr lang="en-US" dirty="0" err="1" smtClean="0"/>
              <a:t>phẩm</a:t>
            </a:r>
            <a:endParaRPr lang="en-US" dirty="0" smtClean="0"/>
          </a:p>
          <a:p>
            <a:pPr>
              <a:buFont typeface="Wingdings" pitchFamily="2" charset="2"/>
              <a:buNone/>
              <a:defRPr/>
            </a:pPr>
            <a:r>
              <a:rPr lang="en-US" dirty="0" smtClean="0"/>
              <a:t>	+ </a:t>
            </a:r>
            <a:r>
              <a:rPr lang="en-US" dirty="0" err="1" smtClean="0"/>
              <a:t>Đặt</a:t>
            </a:r>
            <a:r>
              <a:rPr lang="en-US" dirty="0" smtClean="0"/>
              <a:t> </a:t>
            </a:r>
            <a:r>
              <a:rPr lang="en-US" dirty="0" err="1" smtClean="0"/>
              <a:t>hàng</a:t>
            </a:r>
            <a:r>
              <a:rPr lang="en-US" dirty="0" smtClean="0"/>
              <a:t> online (</a:t>
            </a:r>
            <a:r>
              <a:rPr lang="en-US" dirty="0" err="1" smtClean="0"/>
              <a:t>có</a:t>
            </a:r>
            <a:r>
              <a:rPr lang="en-US" dirty="0" smtClean="0"/>
              <a:t> </a:t>
            </a:r>
            <a:r>
              <a:rPr lang="en-US" dirty="0" err="1" smtClean="0"/>
              <a:t>xử</a:t>
            </a:r>
            <a:r>
              <a:rPr lang="en-US" dirty="0" smtClean="0"/>
              <a:t> </a:t>
            </a:r>
            <a:r>
              <a:rPr lang="en-US" dirty="0" err="1" smtClean="0"/>
              <a:t>lý</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tồn</a:t>
            </a:r>
            <a:r>
              <a:rPr lang="en-US" dirty="0" smtClean="0"/>
              <a:t> </a:t>
            </a:r>
            <a:r>
              <a:rPr lang="en-US" dirty="0" err="1" smtClean="0"/>
              <a:t>kho</a:t>
            </a:r>
            <a:r>
              <a:rPr lang="en-US" dirty="0" smtClean="0"/>
              <a:t>)</a:t>
            </a:r>
          </a:p>
          <a:p>
            <a:pPr>
              <a:buFont typeface="Wingdings" pitchFamily="2" charset="2"/>
              <a:buNone/>
              <a:defRPr/>
            </a:pPr>
            <a:r>
              <a:rPr lang="en-US" dirty="0" smtClean="0"/>
              <a:t>2. Quản </a:t>
            </a:r>
            <a:r>
              <a:rPr lang="en-US" dirty="0" err="1" smtClean="0"/>
              <a:t>lý</a:t>
            </a:r>
            <a:r>
              <a:rPr lang="en-US" dirty="0" smtClean="0"/>
              <a:t> </a:t>
            </a:r>
            <a:r>
              <a:rPr lang="en-US" dirty="0" err="1" smtClean="0"/>
              <a:t>sản</a:t>
            </a:r>
            <a:r>
              <a:rPr lang="en-US" dirty="0" smtClean="0"/>
              <a:t> </a:t>
            </a:r>
            <a:r>
              <a:rPr lang="en-US" dirty="0" err="1" smtClean="0"/>
              <a:t>phẩm</a:t>
            </a:r>
            <a:r>
              <a:rPr lang="en-US" dirty="0" smtClean="0"/>
              <a:t> : </a:t>
            </a:r>
            <a:r>
              <a:rPr lang="en-US" dirty="0" err="1" smtClean="0"/>
              <a:t>winform</a:t>
            </a:r>
            <a:r>
              <a:rPr lang="en-US" dirty="0" smtClean="0"/>
              <a:t> application (C# + SQL Server)</a:t>
            </a:r>
          </a:p>
          <a:p>
            <a:pPr>
              <a:buFont typeface="Wingdings" pitchFamily="2" charset="2"/>
              <a:buNone/>
              <a:defRPr/>
            </a:pPr>
            <a:r>
              <a:rPr lang="en-US" dirty="0" smtClean="0"/>
              <a:t>	+ Quản </a:t>
            </a:r>
            <a:r>
              <a:rPr lang="en-US" dirty="0" err="1" smtClean="0"/>
              <a:t>lý</a:t>
            </a:r>
            <a:r>
              <a:rPr lang="en-US" dirty="0" smtClean="0"/>
              <a:t> </a:t>
            </a:r>
            <a:r>
              <a:rPr lang="en-US" dirty="0" err="1" smtClean="0"/>
              <a:t>sản</a:t>
            </a:r>
            <a:r>
              <a:rPr lang="en-US" dirty="0" smtClean="0"/>
              <a:t> </a:t>
            </a:r>
            <a:r>
              <a:rPr lang="en-US" dirty="0" err="1" smtClean="0"/>
              <a:t>phẩm</a:t>
            </a:r>
            <a:endParaRPr lang="en-US" dirty="0" smtClean="0"/>
          </a:p>
          <a:p>
            <a:pPr>
              <a:buFont typeface="Wingdings" pitchFamily="2" charset="2"/>
              <a:buNone/>
              <a:defRPr/>
            </a:pPr>
            <a:r>
              <a:rPr lang="en-US" dirty="0" smtClean="0"/>
              <a:t>	+ Quản </a:t>
            </a:r>
            <a:r>
              <a:rPr lang="en-US" dirty="0" err="1" smtClean="0"/>
              <a:t>lý</a:t>
            </a:r>
            <a:r>
              <a:rPr lang="en-US" dirty="0" smtClean="0"/>
              <a:t> &amp; </a:t>
            </a:r>
            <a:r>
              <a:rPr lang="en-US" dirty="0" err="1" smtClean="0"/>
              <a:t>xử</a:t>
            </a:r>
            <a:r>
              <a:rPr lang="en-US" dirty="0" smtClean="0"/>
              <a:t> </a:t>
            </a:r>
            <a:r>
              <a:rPr lang="en-US" dirty="0" err="1" smtClean="0"/>
              <a:t>lý</a:t>
            </a:r>
            <a:r>
              <a:rPr lang="en-US" dirty="0" smtClean="0"/>
              <a:t> </a:t>
            </a:r>
            <a:r>
              <a:rPr lang="en-US" dirty="0" err="1" smtClean="0"/>
              <a:t>đơn</a:t>
            </a:r>
            <a:r>
              <a:rPr lang="en-US" dirty="0" smtClean="0"/>
              <a:t> </a:t>
            </a:r>
            <a:r>
              <a:rPr lang="en-US" dirty="0" err="1" smtClean="0"/>
              <a:t>hàng</a:t>
            </a:r>
            <a:endParaRPr lang="en-US" dirty="0" smtClean="0"/>
          </a:p>
          <a:p>
            <a:pPr>
              <a:buFont typeface="Wingdings" pitchFamily="2" charset="2"/>
              <a:buNone/>
              <a:defRPr/>
            </a:pPr>
            <a:r>
              <a:rPr lang="en-US" dirty="0" smtClean="0"/>
              <a:t>	+ Quản </a:t>
            </a:r>
            <a:r>
              <a:rPr lang="en-US" dirty="0" err="1" smtClean="0"/>
              <a:t>lý</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tồn</a:t>
            </a:r>
            <a:r>
              <a:rPr lang="en-US" dirty="0" smtClean="0"/>
              <a:t> </a:t>
            </a:r>
            <a:r>
              <a:rPr lang="en-US" dirty="0" err="1" smtClean="0"/>
              <a:t>kho</a:t>
            </a:r>
            <a:endParaRPr lang="en-US" dirty="0" smtClean="0"/>
          </a:p>
          <a:p>
            <a:pPr>
              <a:buFont typeface="Wingdings" pitchFamily="2" charset="2"/>
              <a:buNone/>
              <a:defRPr/>
            </a:pPr>
            <a:r>
              <a:rPr lang="en-US" dirty="0" smtClean="0"/>
              <a:t>	+ </a:t>
            </a:r>
            <a:r>
              <a:rPr lang="en-US" dirty="0" err="1" smtClean="0"/>
              <a:t>Thống</a:t>
            </a:r>
            <a:r>
              <a:rPr lang="en-US" dirty="0" smtClean="0"/>
              <a:t> </a:t>
            </a:r>
            <a:r>
              <a:rPr lang="en-US" dirty="0" err="1" smtClean="0"/>
              <a:t>kê</a:t>
            </a:r>
            <a:r>
              <a:rPr lang="en-US" dirty="0" smtClean="0"/>
              <a:t> </a:t>
            </a:r>
            <a:r>
              <a:rPr lang="en-US" dirty="0" err="1" smtClean="0"/>
              <a:t>báo</a:t>
            </a:r>
            <a:r>
              <a:rPr lang="en-US" dirty="0" smtClean="0"/>
              <a:t> </a:t>
            </a:r>
            <a:r>
              <a:rPr lang="en-US" dirty="0" err="1" smtClean="0"/>
              <a:t>cáo</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kinh</a:t>
            </a:r>
            <a:r>
              <a:rPr lang="en-US" dirty="0" smtClean="0"/>
              <a:t> </a:t>
            </a:r>
            <a:r>
              <a:rPr lang="en-US" dirty="0" err="1" smtClean="0"/>
              <a:t>doanh</a:t>
            </a:r>
            <a:endParaRPr lang="en-US" dirty="0" smtClean="0"/>
          </a:p>
          <a:p>
            <a:pPr>
              <a:buFont typeface="Wingdings"/>
              <a:buChar char="à"/>
              <a:defRPr/>
            </a:pPr>
            <a:r>
              <a:rPr lang="en-US" dirty="0" err="1" smtClean="0">
                <a:sym typeface="Wingdings" pitchFamily="2" charset="2"/>
              </a:rPr>
              <a:t>Mỗi</a:t>
            </a:r>
            <a:r>
              <a:rPr lang="en-US" dirty="0" smtClean="0">
                <a:sym typeface="Wingdings" pitchFamily="2" charset="2"/>
              </a:rPr>
              <a:t> </a:t>
            </a:r>
            <a:r>
              <a:rPr lang="en-US" dirty="0" err="1" smtClean="0">
                <a:sym typeface="Wingdings" pitchFamily="2" charset="2"/>
              </a:rPr>
              <a:t>nhóm</a:t>
            </a:r>
            <a:r>
              <a:rPr lang="en-US" dirty="0" smtClean="0">
                <a:sym typeface="Wingdings" pitchFamily="2" charset="2"/>
              </a:rPr>
              <a:t> </a:t>
            </a:r>
            <a:r>
              <a:rPr lang="en-US" dirty="0" err="1" smtClean="0">
                <a:sym typeface="Wingdings" pitchFamily="2" charset="2"/>
              </a:rPr>
              <a:t>về</a:t>
            </a:r>
            <a:r>
              <a:rPr lang="en-US" dirty="0" smtClean="0">
                <a:sym typeface="Wingdings" pitchFamily="2" charset="2"/>
              </a:rPr>
              <a:t> </a:t>
            </a:r>
            <a:r>
              <a:rPr lang="en-US" dirty="0" err="1" smtClean="0">
                <a:sym typeface="Wingdings" pitchFamily="2" charset="2"/>
              </a:rPr>
              <a:t>viết</a:t>
            </a:r>
            <a:r>
              <a:rPr lang="en-US" dirty="0" smtClean="0">
                <a:sym typeface="Wingdings" pitchFamily="2" charset="2"/>
              </a:rPr>
              <a:t> </a:t>
            </a:r>
            <a:r>
              <a:rPr lang="en-US" dirty="0" err="1" smtClean="0">
                <a:sym typeface="Wingdings" pitchFamily="2" charset="2"/>
              </a:rPr>
              <a:t>mô</a:t>
            </a:r>
            <a:r>
              <a:rPr lang="en-US" dirty="0" smtClean="0">
                <a:sym typeface="Wingdings" pitchFamily="2" charset="2"/>
              </a:rPr>
              <a:t> </a:t>
            </a:r>
            <a:r>
              <a:rPr lang="en-US" dirty="0" err="1" smtClean="0">
                <a:sym typeface="Wingdings" pitchFamily="2" charset="2"/>
              </a:rPr>
              <a:t>tả</a:t>
            </a:r>
            <a:r>
              <a:rPr lang="en-US" dirty="0" smtClean="0">
                <a:sym typeface="Wingdings" pitchFamily="2" charset="2"/>
              </a:rPr>
              <a:t> </a:t>
            </a:r>
            <a:r>
              <a:rPr lang="en-US" dirty="0" err="1" smtClean="0">
                <a:sym typeface="Wingdings" pitchFamily="2" charset="2"/>
              </a:rPr>
              <a:t>nghiệp</a:t>
            </a:r>
            <a:r>
              <a:rPr lang="en-US" dirty="0" smtClean="0">
                <a:sym typeface="Wingdings" pitchFamily="2" charset="2"/>
              </a:rPr>
              <a:t> </a:t>
            </a:r>
            <a:r>
              <a:rPr lang="en-US" dirty="0" err="1" smtClean="0">
                <a:sym typeface="Wingdings" pitchFamily="2" charset="2"/>
              </a:rPr>
              <a:t>vụ</a:t>
            </a:r>
            <a:r>
              <a:rPr lang="en-US" dirty="0" smtClean="0">
                <a:sym typeface="Wingdings" pitchFamily="2" charset="2"/>
              </a:rPr>
              <a:t> </a:t>
            </a:r>
            <a:r>
              <a:rPr lang="en-US" dirty="0" err="1" smtClean="0">
                <a:sym typeface="Wingdings" pitchFamily="2" charset="2"/>
              </a:rPr>
              <a:t>cho</a:t>
            </a:r>
            <a:r>
              <a:rPr lang="en-US" dirty="0" smtClean="0">
                <a:sym typeface="Wingdings" pitchFamily="2" charset="2"/>
              </a:rPr>
              <a:t> </a:t>
            </a:r>
            <a:r>
              <a:rPr lang="en-US" dirty="0" err="1" smtClean="0">
                <a:sym typeface="Wingdings" pitchFamily="2" charset="2"/>
              </a:rPr>
              <a:t>bài</a:t>
            </a:r>
            <a:r>
              <a:rPr lang="en-US" dirty="0" smtClean="0">
                <a:sym typeface="Wingdings" pitchFamily="2" charset="2"/>
              </a:rPr>
              <a:t> </a:t>
            </a:r>
            <a:r>
              <a:rPr lang="en-US" dirty="0" err="1" smtClean="0">
                <a:sym typeface="Wingdings" pitchFamily="2" charset="2"/>
              </a:rPr>
              <a:t>tập</a:t>
            </a:r>
            <a:r>
              <a:rPr lang="en-US" dirty="0" smtClean="0">
                <a:sym typeface="Wingdings" pitchFamily="2" charset="2"/>
              </a:rPr>
              <a:t> </a:t>
            </a:r>
            <a:r>
              <a:rPr lang="en-US" dirty="0" err="1" smtClean="0">
                <a:sym typeface="Wingdings" pitchFamily="2" charset="2"/>
              </a:rPr>
              <a:t>lớn</a:t>
            </a:r>
            <a:r>
              <a:rPr lang="en-US" dirty="0" smtClean="0">
                <a:sym typeface="Wingdings" pitchFamily="2" charset="2"/>
              </a:rPr>
              <a:t> – </a:t>
            </a:r>
            <a:r>
              <a:rPr lang="en-US" dirty="0" err="1" smtClean="0">
                <a:sym typeface="Wingdings" pitchFamily="2" charset="2"/>
              </a:rPr>
              <a:t>tuần</a:t>
            </a:r>
            <a:r>
              <a:rPr lang="en-US" dirty="0" smtClean="0">
                <a:sym typeface="Wingdings" pitchFamily="2" charset="2"/>
              </a:rPr>
              <a:t> </a:t>
            </a:r>
            <a:r>
              <a:rPr lang="en-US" dirty="0" err="1" smtClean="0">
                <a:sym typeface="Wingdings" pitchFamily="2" charset="2"/>
              </a:rPr>
              <a:t>sau</a:t>
            </a:r>
            <a:r>
              <a:rPr lang="en-US" dirty="0" smtClean="0">
                <a:sym typeface="Wingdings" pitchFamily="2" charset="2"/>
              </a:rPr>
              <a:t> </a:t>
            </a:r>
            <a:r>
              <a:rPr lang="en-US" dirty="0" err="1" smtClean="0">
                <a:sym typeface="Wingdings" pitchFamily="2" charset="2"/>
              </a:rPr>
              <a:t>sửa</a:t>
            </a:r>
            <a:endParaRPr lang="en-US" dirty="0" smtClean="0">
              <a:sym typeface="Wingdings" pitchFamily="2" charset="2"/>
            </a:endParaRPr>
          </a:p>
          <a:p>
            <a:pPr>
              <a:buFont typeface="Wingdings"/>
              <a:buChar char="à"/>
              <a:defRPr/>
            </a:pPr>
            <a:r>
              <a:rPr lang="en-US" dirty="0" err="1" smtClean="0">
                <a:sym typeface="Wingdings" pitchFamily="2" charset="2"/>
              </a:rPr>
              <a:t>Tối</a:t>
            </a:r>
            <a:r>
              <a:rPr lang="en-US" dirty="0" smtClean="0">
                <a:sym typeface="Wingdings" pitchFamily="2" charset="2"/>
              </a:rPr>
              <a:t> </a:t>
            </a:r>
            <a:r>
              <a:rPr lang="en-US" dirty="0" err="1" smtClean="0">
                <a:sym typeface="Wingdings" pitchFamily="2" charset="2"/>
              </a:rPr>
              <a:t>đa</a:t>
            </a:r>
            <a:r>
              <a:rPr lang="en-US" dirty="0" smtClean="0">
                <a:sym typeface="Wingdings" pitchFamily="2" charset="2"/>
              </a:rPr>
              <a:t> </a:t>
            </a:r>
            <a:r>
              <a:rPr lang="en-US" smtClean="0">
                <a:sym typeface="Wingdings" pitchFamily="2" charset="2"/>
              </a:rPr>
              <a:t>2 trang A4</a:t>
            </a:r>
            <a:endParaRPr lang="en-US" dirty="0" smtClean="0"/>
          </a:p>
        </p:txBody>
      </p:sp>
      <p:sp>
        <p:nvSpPr>
          <p:cNvPr id="922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solidFill>
                  <a:srgbClr val="000000"/>
                </a:solidFill>
              </a:rPr>
              <a:t>SGU - Khoa CNTT – Xây dựng phần mềm</a:t>
            </a:r>
          </a:p>
        </p:txBody>
      </p:sp>
      <p:sp>
        <p:nvSpPr>
          <p:cNvPr id="922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63AD63-A7F2-4003-B555-C156356A93BF}" type="slidenum">
              <a:rPr lang="en-US" smtClean="0">
                <a:solidFill>
                  <a:srgbClr val="000000"/>
                </a:solidFill>
              </a:rPr>
              <a:pPr eaLnBrk="1" hangingPunct="1"/>
              <a:t>30</a:t>
            </a:fld>
            <a:endParaRPr lang="en-US" smtClean="0">
              <a:solidFill>
                <a:srgbClr val="000000"/>
              </a:solidFill>
            </a:endParaRPr>
          </a:p>
        </p:txBody>
      </p:sp>
    </p:spTree>
    <p:extLst>
      <p:ext uri="{BB962C8B-B14F-4D97-AF65-F5344CB8AC3E}">
        <p14:creationId xmlns:p14="http://schemas.microsoft.com/office/powerpoint/2010/main" val="94696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Vấn đề bài tập về nhà</a:t>
            </a:r>
          </a:p>
        </p:txBody>
      </p:sp>
      <p:sp>
        <p:nvSpPr>
          <p:cNvPr id="10243" name="Content Placeholder 2"/>
          <p:cNvSpPr>
            <a:spLocks noGrp="1"/>
          </p:cNvSpPr>
          <p:nvPr>
            <p:ph idx="1"/>
          </p:nvPr>
        </p:nvSpPr>
        <p:spPr>
          <a:xfrm>
            <a:off x="179388" y="692150"/>
            <a:ext cx="8785225" cy="5708650"/>
          </a:xfrm>
        </p:spPr>
        <p:txBody>
          <a:bodyPr/>
          <a:lstStyle/>
          <a:p>
            <a:pPr algn="just"/>
            <a:r>
              <a:rPr lang="en-US" sz="2400" dirty="0" err="1" smtClean="0"/>
              <a:t>Mọi</a:t>
            </a:r>
            <a:r>
              <a:rPr lang="en-US" sz="2400" dirty="0" smtClean="0"/>
              <a:t> </a:t>
            </a:r>
            <a:r>
              <a:rPr lang="en-US" sz="2400" dirty="0" err="1" smtClean="0"/>
              <a:t>nhóm</a:t>
            </a:r>
            <a:r>
              <a:rPr lang="en-US" sz="2400" dirty="0" smtClean="0"/>
              <a:t> </a:t>
            </a:r>
            <a:r>
              <a:rPr lang="en-US" sz="2400" dirty="0" err="1" smtClean="0"/>
              <a:t>đều</a:t>
            </a:r>
            <a:r>
              <a:rPr lang="en-US" sz="2400" dirty="0" smtClean="0"/>
              <a:t> </a:t>
            </a:r>
            <a:r>
              <a:rPr lang="en-US" sz="2400" dirty="0" err="1" smtClean="0"/>
              <a:t>phải</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bài</a:t>
            </a:r>
            <a:r>
              <a:rPr lang="en-US" sz="2400" dirty="0" smtClean="0"/>
              <a:t> </a:t>
            </a:r>
            <a:r>
              <a:rPr lang="en-US" sz="2400" dirty="0" err="1" smtClean="0"/>
              <a:t>tập</a:t>
            </a:r>
            <a:r>
              <a:rPr lang="en-US" sz="2400" dirty="0" smtClean="0"/>
              <a:t> </a:t>
            </a:r>
            <a:r>
              <a:rPr lang="en-US" sz="2400" dirty="0" err="1" smtClean="0"/>
              <a:t>về</a:t>
            </a:r>
            <a:r>
              <a:rPr lang="en-US" sz="2400" dirty="0" smtClean="0"/>
              <a:t> </a:t>
            </a:r>
            <a:r>
              <a:rPr lang="en-US" sz="2400" dirty="0" err="1" smtClean="0"/>
              <a:t>nhà</a:t>
            </a:r>
            <a:r>
              <a:rPr lang="en-US" sz="2400" dirty="0" smtClean="0"/>
              <a:t> </a:t>
            </a:r>
            <a:r>
              <a:rPr lang="en-US" sz="2400" dirty="0" err="1" smtClean="0"/>
              <a:t>theo</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và</a:t>
            </a:r>
            <a:r>
              <a:rPr lang="en-US" sz="2400" dirty="0" smtClean="0"/>
              <a:t> </a:t>
            </a:r>
            <a:r>
              <a:rPr lang="en-US" sz="2400" dirty="0" err="1" smtClean="0"/>
              <a:t>đem</a:t>
            </a:r>
            <a:r>
              <a:rPr lang="en-US" sz="2400" dirty="0" smtClean="0"/>
              <a:t> </a:t>
            </a:r>
            <a:r>
              <a:rPr lang="en-US" sz="2400" dirty="0" err="1" smtClean="0"/>
              <a:t>theo</a:t>
            </a:r>
            <a:r>
              <a:rPr lang="en-US" sz="2400" dirty="0" smtClean="0"/>
              <a:t> (trong laptop / </a:t>
            </a:r>
            <a:r>
              <a:rPr lang="en-US" sz="2400" dirty="0" err="1" smtClean="0"/>
              <a:t>giấy</a:t>
            </a:r>
            <a:r>
              <a:rPr lang="en-US" sz="2400" dirty="0" smtClean="0"/>
              <a:t> </a:t>
            </a:r>
            <a:r>
              <a:rPr lang="en-US" sz="2400" dirty="0" err="1" smtClean="0"/>
              <a:t>viết</a:t>
            </a:r>
            <a:r>
              <a:rPr lang="en-US" sz="2400" dirty="0" smtClean="0"/>
              <a:t> </a:t>
            </a:r>
            <a:r>
              <a:rPr lang="en-US" sz="2400" dirty="0" err="1" smtClean="0"/>
              <a:t>tay</a:t>
            </a:r>
            <a:r>
              <a:rPr lang="en-US" sz="2400" dirty="0" smtClean="0"/>
              <a:t> </a:t>
            </a:r>
            <a:r>
              <a:rPr lang="en-US" sz="2400" dirty="0" err="1" smtClean="0"/>
              <a:t>rõ</a:t>
            </a:r>
            <a:r>
              <a:rPr lang="en-US" sz="2400" dirty="0" smtClean="0"/>
              <a:t> </a:t>
            </a:r>
            <a:r>
              <a:rPr lang="en-US" sz="2400" dirty="0" err="1" smtClean="0"/>
              <a:t>ràng</a:t>
            </a:r>
            <a:r>
              <a:rPr lang="en-US" sz="2400" dirty="0" smtClean="0"/>
              <a:t>, </a:t>
            </a:r>
            <a:r>
              <a:rPr lang="en-US" sz="2400" dirty="0" err="1" smtClean="0"/>
              <a:t>sạch</a:t>
            </a:r>
            <a:r>
              <a:rPr lang="en-US" sz="2400" dirty="0" smtClean="0"/>
              <a:t> </a:t>
            </a:r>
            <a:r>
              <a:rPr lang="en-US" sz="2400" dirty="0" err="1" smtClean="0"/>
              <a:t>sẽ</a:t>
            </a:r>
            <a:r>
              <a:rPr lang="en-US" sz="2400" dirty="0" smtClean="0"/>
              <a:t>) trong </a:t>
            </a:r>
            <a:r>
              <a:rPr lang="en-US" sz="2400" dirty="0" err="1" smtClean="0"/>
              <a:t>buổi</a:t>
            </a:r>
            <a:r>
              <a:rPr lang="en-US" sz="2400" dirty="0" smtClean="0"/>
              <a:t> </a:t>
            </a:r>
            <a:r>
              <a:rPr lang="en-US" sz="2400" dirty="0" err="1" smtClean="0"/>
              <a:t>học</a:t>
            </a:r>
            <a:r>
              <a:rPr lang="en-US" sz="2400" dirty="0" smtClean="0"/>
              <a:t> </a:t>
            </a:r>
            <a:r>
              <a:rPr lang="en-US" sz="2400" dirty="0" err="1" smtClean="0"/>
              <a:t>lý</a:t>
            </a:r>
            <a:r>
              <a:rPr lang="en-US" sz="2400" dirty="0" smtClean="0"/>
              <a:t> </a:t>
            </a:r>
            <a:r>
              <a:rPr lang="en-US" sz="2400" dirty="0" err="1" smtClean="0"/>
              <a:t>thuyết</a:t>
            </a:r>
            <a:r>
              <a:rPr lang="en-US" sz="2400" dirty="0" smtClean="0"/>
              <a:t>.</a:t>
            </a:r>
          </a:p>
          <a:p>
            <a:pPr algn="just"/>
            <a:endParaRPr lang="en-US" sz="2400" dirty="0" smtClean="0"/>
          </a:p>
          <a:p>
            <a:pPr algn="just"/>
            <a:r>
              <a:rPr lang="en-US" sz="2400" dirty="0" err="1" smtClean="0"/>
              <a:t>Giáo</a:t>
            </a:r>
            <a:r>
              <a:rPr lang="en-US" sz="2400" dirty="0" smtClean="0"/>
              <a:t> </a:t>
            </a:r>
            <a:r>
              <a:rPr lang="en-US" sz="2400" dirty="0" err="1" smtClean="0"/>
              <a:t>viên</a:t>
            </a:r>
            <a:r>
              <a:rPr lang="en-US" sz="2400" dirty="0" smtClean="0"/>
              <a:t> </a:t>
            </a:r>
            <a:r>
              <a:rPr lang="en-US" sz="2400" dirty="0" err="1" smtClean="0"/>
              <a:t>sẽ</a:t>
            </a:r>
            <a:r>
              <a:rPr lang="en-US" sz="2400" dirty="0" smtClean="0"/>
              <a:t> </a:t>
            </a:r>
            <a:r>
              <a:rPr lang="en-US" sz="2400" dirty="0" err="1" smtClean="0"/>
              <a:t>kiểm</a:t>
            </a:r>
            <a:r>
              <a:rPr lang="en-US" sz="2400" dirty="0" smtClean="0"/>
              <a:t> </a:t>
            </a:r>
            <a:r>
              <a:rPr lang="en-US" sz="2400" dirty="0" err="1" smtClean="0"/>
              <a:t>tra</a:t>
            </a:r>
            <a:r>
              <a:rPr lang="en-US" sz="2400" dirty="0" smtClean="0"/>
              <a:t> </a:t>
            </a:r>
            <a:r>
              <a:rPr lang="en-US" sz="2400" dirty="0" err="1" smtClean="0"/>
              <a:t>ngẫu</a:t>
            </a:r>
            <a:r>
              <a:rPr lang="en-US" sz="2400" dirty="0" smtClean="0"/>
              <a:t> </a:t>
            </a:r>
            <a:r>
              <a:rPr lang="en-US" sz="2400" dirty="0" err="1" smtClean="0"/>
              <a:t>nhiên</a:t>
            </a:r>
            <a:r>
              <a:rPr lang="en-US" sz="2400" dirty="0" smtClean="0"/>
              <a:t> / </a:t>
            </a:r>
            <a:r>
              <a:rPr lang="en-US" sz="2400" dirty="0" err="1" smtClean="0"/>
              <a:t>cố</a:t>
            </a:r>
            <a:r>
              <a:rPr lang="en-US" sz="2400" dirty="0" smtClean="0"/>
              <a:t> ý </a:t>
            </a:r>
            <a:r>
              <a:rPr lang="en-US" sz="2400" dirty="0" err="1" smtClean="0"/>
              <a:t>bài</a:t>
            </a:r>
            <a:r>
              <a:rPr lang="en-US" sz="2400" dirty="0" smtClean="0"/>
              <a:t> </a:t>
            </a:r>
            <a:r>
              <a:rPr lang="en-US" sz="2400" dirty="0" err="1" smtClean="0"/>
              <a:t>tập</a:t>
            </a:r>
            <a:r>
              <a:rPr lang="en-US" sz="2400" dirty="0" smtClean="0"/>
              <a:t> </a:t>
            </a:r>
            <a:r>
              <a:rPr lang="en-US" sz="2400" dirty="0" err="1" smtClean="0"/>
              <a:t>đã</a:t>
            </a:r>
            <a:r>
              <a:rPr lang="en-US" sz="2400" dirty="0" smtClean="0"/>
              <a:t> </a:t>
            </a:r>
            <a:r>
              <a:rPr lang="en-US" sz="2400" dirty="0" err="1" smtClean="0"/>
              <a:t>cho</a:t>
            </a:r>
            <a:r>
              <a:rPr lang="en-US" sz="2400" dirty="0" smtClean="0"/>
              <a:t> </a:t>
            </a:r>
            <a:r>
              <a:rPr lang="en-US" sz="2400" dirty="0" err="1" smtClean="0"/>
              <a:t>và</a:t>
            </a:r>
            <a:r>
              <a:rPr lang="en-US" sz="2400" dirty="0" smtClean="0"/>
              <a:t> </a:t>
            </a:r>
            <a:r>
              <a:rPr lang="en-US" sz="2400" dirty="0" err="1" smtClean="0"/>
              <a:t>trừ</a:t>
            </a:r>
            <a:r>
              <a:rPr lang="en-US" sz="2400" dirty="0" smtClean="0"/>
              <a:t> </a:t>
            </a:r>
            <a:r>
              <a:rPr lang="en-US" sz="2400" dirty="0" err="1" smtClean="0"/>
              <a:t>điểm</a:t>
            </a:r>
            <a:r>
              <a:rPr lang="en-US" sz="2400" dirty="0" smtClean="0"/>
              <a:t> </a:t>
            </a:r>
            <a:r>
              <a:rPr lang="en-US" sz="2400" dirty="0" err="1" smtClean="0"/>
              <a:t>vào</a:t>
            </a:r>
            <a:r>
              <a:rPr lang="en-US" sz="2400" dirty="0" smtClean="0"/>
              <a:t> </a:t>
            </a:r>
            <a:r>
              <a:rPr lang="en-US" sz="2400" dirty="0" err="1" smtClean="0"/>
              <a:t>kết</a:t>
            </a:r>
            <a:r>
              <a:rPr lang="en-US" sz="2400" dirty="0" smtClean="0"/>
              <a:t> </a:t>
            </a:r>
            <a:r>
              <a:rPr lang="en-US" sz="2400" dirty="0" err="1" smtClean="0"/>
              <a:t>quả</a:t>
            </a:r>
            <a:r>
              <a:rPr lang="en-US" sz="2400" dirty="0" smtClean="0"/>
              <a:t> </a:t>
            </a:r>
            <a:r>
              <a:rPr lang="en-US" sz="2400" dirty="0" err="1" smtClean="0"/>
              <a:t>bài</a:t>
            </a:r>
            <a:r>
              <a:rPr lang="en-US" sz="2400" dirty="0" smtClean="0"/>
              <a:t> </a:t>
            </a:r>
            <a:r>
              <a:rPr lang="en-US" sz="2400" dirty="0" err="1" smtClean="0"/>
              <a:t>tập</a:t>
            </a:r>
            <a:r>
              <a:rPr lang="en-US" sz="2400" dirty="0" smtClean="0"/>
              <a:t> </a:t>
            </a:r>
            <a:r>
              <a:rPr lang="en-US" sz="2400" dirty="0" err="1" smtClean="0"/>
              <a:t>lớn</a:t>
            </a:r>
            <a:r>
              <a:rPr lang="en-US" sz="2400" dirty="0" smtClean="0"/>
              <a:t> </a:t>
            </a:r>
            <a:r>
              <a:rPr lang="en-US" sz="2400" dirty="0" err="1" smtClean="0"/>
              <a:t>nếu</a:t>
            </a:r>
            <a:r>
              <a:rPr lang="en-US" sz="2400" dirty="0" smtClean="0"/>
              <a:t> </a:t>
            </a:r>
            <a:r>
              <a:rPr lang="en-US" sz="2400" dirty="0" err="1" smtClean="0"/>
              <a:t>nhóm</a:t>
            </a:r>
            <a:r>
              <a:rPr lang="en-US" sz="2400" dirty="0" smtClean="0"/>
              <a:t> </a:t>
            </a:r>
            <a:r>
              <a:rPr lang="en-US" sz="2400" b="1" dirty="0" err="1" smtClean="0"/>
              <a:t>không</a:t>
            </a:r>
            <a:r>
              <a:rPr lang="en-US" sz="2400" b="1" dirty="0" smtClean="0"/>
              <a:t> </a:t>
            </a:r>
            <a:r>
              <a:rPr lang="en-US" sz="2400" dirty="0" err="1" smtClean="0"/>
              <a:t>có</a:t>
            </a:r>
            <a:r>
              <a:rPr lang="en-US" sz="2400" dirty="0" smtClean="0"/>
              <a:t> </a:t>
            </a:r>
            <a:r>
              <a:rPr lang="en-US" sz="2400" dirty="0" err="1" smtClean="0"/>
              <a:t>bài</a:t>
            </a:r>
            <a:r>
              <a:rPr lang="en-US" sz="2400" dirty="0" smtClean="0"/>
              <a:t>.</a:t>
            </a:r>
          </a:p>
          <a:p>
            <a:pPr algn="just"/>
            <a:endParaRPr lang="en-US" sz="2400" dirty="0" smtClean="0"/>
          </a:p>
          <a:p>
            <a:pPr algn="just"/>
            <a:r>
              <a:rPr lang="en-US" sz="2400" dirty="0" err="1" smtClean="0"/>
              <a:t>Số</a:t>
            </a:r>
            <a:r>
              <a:rPr lang="en-US" sz="2400" dirty="0" smtClean="0"/>
              <a:t> </a:t>
            </a:r>
            <a:r>
              <a:rPr lang="en-US" sz="2400" dirty="0" err="1" smtClean="0"/>
              <a:t>điểm</a:t>
            </a:r>
            <a:r>
              <a:rPr lang="en-US" sz="2400" dirty="0" smtClean="0"/>
              <a:t> </a:t>
            </a:r>
            <a:r>
              <a:rPr lang="en-US" sz="2400" dirty="0" err="1" smtClean="0"/>
              <a:t>trừ</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vào</a:t>
            </a:r>
            <a:r>
              <a:rPr lang="en-US" sz="2400" dirty="0" smtClean="0"/>
              <a:t> thái </a:t>
            </a:r>
            <a:r>
              <a:rPr lang="en-US" sz="2400" dirty="0" err="1" smtClean="0"/>
              <a:t>độ</a:t>
            </a:r>
            <a:r>
              <a:rPr lang="en-US" sz="2400" dirty="0" smtClean="0"/>
              <a:t> </a:t>
            </a:r>
            <a:r>
              <a:rPr lang="en-US" sz="2400" dirty="0" err="1" smtClean="0"/>
              <a:t>học</a:t>
            </a:r>
            <a:r>
              <a:rPr lang="en-US" sz="2400" dirty="0" smtClean="0"/>
              <a:t> </a:t>
            </a:r>
            <a:r>
              <a:rPr lang="en-US" sz="2400" dirty="0" err="1" smtClean="0"/>
              <a:t>tập</a:t>
            </a:r>
            <a:r>
              <a:rPr lang="en-US" sz="2400" dirty="0" smtClean="0"/>
              <a:t> </a:t>
            </a:r>
            <a:r>
              <a:rPr lang="en-US" sz="2400" dirty="0" err="1" smtClean="0"/>
              <a:t>của</a:t>
            </a:r>
            <a:r>
              <a:rPr lang="en-US" sz="2400" dirty="0" smtClean="0"/>
              <a:t> </a:t>
            </a:r>
            <a:r>
              <a:rPr lang="en-US" sz="2400" dirty="0" err="1" smtClean="0"/>
              <a:t>nhóm</a:t>
            </a:r>
            <a:r>
              <a:rPr lang="en-US" sz="2400" dirty="0" smtClean="0"/>
              <a:t>.</a:t>
            </a:r>
          </a:p>
        </p:txBody>
      </p:sp>
      <p:sp>
        <p:nvSpPr>
          <p:cNvPr id="102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solidFill>
                  <a:srgbClr val="000000"/>
                </a:solidFill>
              </a:rPr>
              <a:t>SGU - Khoa CNTT – Xây dựng phần mềm</a:t>
            </a:r>
          </a:p>
        </p:txBody>
      </p:sp>
      <p:sp>
        <p:nvSpPr>
          <p:cNvPr id="102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A2E9993-450E-482B-93C5-1DD766B804EC}" type="slidenum">
              <a:rPr lang="en-US" smtClean="0">
                <a:solidFill>
                  <a:srgbClr val="000000"/>
                </a:solidFill>
              </a:rPr>
              <a:pPr eaLnBrk="1" hangingPunct="1"/>
              <a:t>31</a:t>
            </a:fld>
            <a:endParaRPr lang="en-US" smtClean="0">
              <a:solidFill>
                <a:srgbClr val="000000"/>
              </a:solidFill>
            </a:endParaRPr>
          </a:p>
        </p:txBody>
      </p:sp>
    </p:spTree>
    <p:extLst>
      <p:ext uri="{BB962C8B-B14F-4D97-AF65-F5344CB8AC3E}">
        <p14:creationId xmlns:p14="http://schemas.microsoft.com/office/powerpoint/2010/main" val="1187208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685800"/>
            <a:ext cx="7024687" cy="801688"/>
          </a:xfrm>
        </p:spPr>
        <p:txBody>
          <a:bodyPr rtlCol="0">
            <a:normAutofit fontScale="90000"/>
          </a:bodyPr>
          <a:lstStyle/>
          <a:p>
            <a:pPr eaLnBrk="1" fontAlgn="auto" hangingPunct="1">
              <a:spcAft>
                <a:spcPts val="0"/>
              </a:spcAft>
              <a:defRPr/>
            </a:pPr>
            <a:r>
              <a:rPr lang="en-US"/>
              <a:t>Revision Control Software (RCS</a:t>
            </a:r>
            <a:r>
              <a:rPr lang="en-US" smtClean="0"/>
              <a:t>)</a:t>
            </a:r>
            <a:endParaRPr lang="en-US"/>
          </a:p>
        </p:txBody>
      </p:sp>
      <p:sp>
        <p:nvSpPr>
          <p:cNvPr id="14339" name="Content Placeholder 2"/>
          <p:cNvSpPr>
            <a:spLocks noGrp="1"/>
          </p:cNvSpPr>
          <p:nvPr>
            <p:ph idx="1"/>
          </p:nvPr>
        </p:nvSpPr>
        <p:spPr>
          <a:xfrm>
            <a:off x="1042988" y="1600200"/>
            <a:ext cx="7034212" cy="4419600"/>
          </a:xfrm>
        </p:spPr>
        <p:txBody>
          <a:bodyPr>
            <a:normAutofit fontScale="92500"/>
          </a:bodyPr>
          <a:lstStyle/>
          <a:p>
            <a:pPr algn="just" eaLnBrk="1" hangingPunct="1">
              <a:lnSpc>
                <a:spcPct val="150000"/>
              </a:lnSpc>
            </a:pPr>
            <a:r>
              <a:rPr lang="en-US" dirty="0" smtClean="0"/>
              <a:t>RCS (hay </a:t>
            </a:r>
            <a:r>
              <a:rPr lang="en-US" dirty="0" err="1" smtClean="0"/>
              <a:t>còn</a:t>
            </a:r>
            <a:r>
              <a:rPr lang="en-US" dirty="0" smtClean="0"/>
              <a:t> </a:t>
            </a:r>
            <a:r>
              <a:rPr lang="en-US" dirty="0" err="1" smtClean="0"/>
              <a:t>gọi</a:t>
            </a:r>
            <a:r>
              <a:rPr lang="en-US" dirty="0" smtClean="0"/>
              <a:t> </a:t>
            </a:r>
            <a:r>
              <a:rPr lang="en-US" dirty="0" err="1" smtClean="0"/>
              <a:t>là</a:t>
            </a:r>
            <a:r>
              <a:rPr lang="en-US" dirty="0" smtClean="0"/>
              <a:t> Revision Control System) </a:t>
            </a:r>
            <a:r>
              <a:rPr lang="en-US" dirty="0" err="1" smtClean="0"/>
              <a:t>là</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giúp</a:t>
            </a:r>
            <a:r>
              <a:rPr lang="en-US" dirty="0" smtClean="0"/>
              <a:t> </a:t>
            </a:r>
            <a:r>
              <a:rPr lang="en-US" dirty="0" err="1" smtClean="0"/>
              <a:t>quản</a:t>
            </a:r>
            <a:r>
              <a:rPr lang="en-US" dirty="0" smtClean="0"/>
              <a:t> </a:t>
            </a:r>
            <a:r>
              <a:rPr lang="en-US" dirty="0" err="1" smtClean="0"/>
              <a:t>lý</a:t>
            </a:r>
            <a:r>
              <a:rPr lang="en-US" dirty="0" smtClean="0"/>
              <a:t>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trên</a:t>
            </a:r>
            <a:r>
              <a:rPr lang="en-US" dirty="0" smtClean="0"/>
              <a:t> </a:t>
            </a:r>
            <a:r>
              <a:rPr lang="en-US" dirty="0" err="1" smtClean="0"/>
              <a:t>máy</a:t>
            </a:r>
            <a:r>
              <a:rPr lang="en-US" dirty="0" smtClean="0"/>
              <a:t> </a:t>
            </a:r>
            <a:r>
              <a:rPr lang="en-US" dirty="0" err="1" smtClean="0"/>
              <a:t>tính</a:t>
            </a:r>
            <a:r>
              <a:rPr lang="en-US" dirty="0" smtClean="0"/>
              <a:t>.</a:t>
            </a:r>
          </a:p>
          <a:p>
            <a:pPr algn="just" eaLnBrk="1" hangingPunct="1">
              <a:lnSpc>
                <a:spcPct val="150000"/>
              </a:lnSpc>
            </a:pPr>
            <a:endParaRPr lang="en-US" dirty="0" smtClean="0"/>
          </a:p>
          <a:p>
            <a:pPr algn="just" eaLnBrk="1" hangingPunct="1">
              <a:lnSpc>
                <a:spcPct val="150000"/>
              </a:lnSpc>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trong </a:t>
            </a:r>
            <a:r>
              <a:rPr lang="en-US" b="1" dirty="0" err="1" smtClean="0"/>
              <a:t>mọi</a:t>
            </a:r>
            <a:r>
              <a:rPr lang="en-US" b="1" dirty="0" smtClean="0"/>
              <a:t> </a:t>
            </a:r>
            <a:r>
              <a:rPr lang="en-US" dirty="0" err="1" smtClean="0"/>
              <a:t>công</a:t>
            </a:r>
            <a:r>
              <a:rPr lang="en-US" dirty="0" smtClean="0"/>
              <a:t> </a:t>
            </a:r>
            <a:r>
              <a:rPr lang="en-US" dirty="0" err="1" smtClean="0"/>
              <a:t>ty</a:t>
            </a:r>
            <a:r>
              <a:rPr lang="en-US" dirty="0" smtClean="0"/>
              <a:t> tin </a:t>
            </a:r>
            <a:r>
              <a:rPr lang="en-US" dirty="0" err="1" smtClean="0"/>
              <a:t>học</a:t>
            </a:r>
            <a:r>
              <a:rPr lang="en-US" dirty="0" smtClean="0"/>
              <a:t> </a:t>
            </a:r>
            <a:r>
              <a:rPr lang="en-US" dirty="0" err="1" smtClean="0"/>
              <a:t>nhằm</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tham</a:t>
            </a:r>
            <a:r>
              <a:rPr lang="en-US" dirty="0" smtClean="0"/>
              <a:t> gia.</a:t>
            </a:r>
          </a:p>
        </p:txBody>
      </p:sp>
      <p:sp>
        <p:nvSpPr>
          <p:cNvPr id="10244"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EA8DAC-6C95-47A8-81BD-0812646B53EA}" type="datetime1">
              <a:rPr lang="en-US" smtClean="0"/>
              <a:pPr fontAlgn="base">
                <a:spcBef>
                  <a:spcPct val="0"/>
                </a:spcBef>
                <a:spcAft>
                  <a:spcPct val="0"/>
                </a:spcAft>
                <a:defRPr/>
              </a:pPr>
              <a:t>9/23/2013</a:t>
            </a:fld>
            <a:endParaRPr lang="en-US" smtClean="0"/>
          </a:p>
        </p:txBody>
      </p:sp>
      <p:sp>
        <p:nvSpPr>
          <p:cNvPr id="14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0246"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B0730F-E49E-4176-9154-62F612E59771}" type="slidenum">
              <a:rPr lang="en-US" smtClean="0"/>
              <a:pPr fontAlgn="base">
                <a:spcBef>
                  <a:spcPct val="0"/>
                </a:spcBef>
                <a:spcAft>
                  <a:spcPct val="0"/>
                </a:spcAft>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42988" y="685800"/>
            <a:ext cx="7024687" cy="838200"/>
          </a:xfrm>
        </p:spPr>
        <p:txBody>
          <a:bodyPr/>
          <a:lstStyle/>
          <a:p>
            <a:pPr eaLnBrk="1" hangingPunct="1"/>
            <a:r>
              <a:rPr lang="en-US" smtClean="0"/>
              <a:t>Một vài RCS phổ biến</a:t>
            </a:r>
          </a:p>
        </p:txBody>
      </p:sp>
      <p:sp>
        <p:nvSpPr>
          <p:cNvPr id="15363" name="Text Placeholder 3"/>
          <p:cNvSpPr>
            <a:spLocks noGrp="1"/>
          </p:cNvSpPr>
          <p:nvPr>
            <p:ph type="body" idx="1"/>
          </p:nvPr>
        </p:nvSpPr>
        <p:spPr>
          <a:xfrm>
            <a:off x="1412875" y="1646238"/>
            <a:ext cx="3055938" cy="639762"/>
          </a:xfrm>
        </p:spPr>
        <p:txBody>
          <a:bodyPr/>
          <a:lstStyle/>
          <a:p>
            <a:pPr eaLnBrk="1" hangingPunct="1"/>
            <a:r>
              <a:rPr lang="en-US" smtClean="0"/>
              <a:t>Mô hình phân tán</a:t>
            </a:r>
          </a:p>
        </p:txBody>
      </p:sp>
      <p:sp>
        <p:nvSpPr>
          <p:cNvPr id="15364" name="Content Placeholder 2"/>
          <p:cNvSpPr>
            <a:spLocks noGrp="1"/>
          </p:cNvSpPr>
          <p:nvPr>
            <p:ph sz="half" idx="2"/>
          </p:nvPr>
        </p:nvSpPr>
        <p:spPr>
          <a:xfrm>
            <a:off x="838200" y="2362200"/>
            <a:ext cx="3622675" cy="3448050"/>
          </a:xfrm>
        </p:spPr>
        <p:txBody>
          <a:bodyPr/>
          <a:lstStyle/>
          <a:p>
            <a:pPr eaLnBrk="1" hangingPunct="1"/>
            <a:r>
              <a:rPr lang="en-US" smtClean="0"/>
              <a:t>Độc quyền:</a:t>
            </a:r>
          </a:p>
          <a:p>
            <a:pPr lvl="1" eaLnBrk="1" hangingPunct="1"/>
            <a:r>
              <a:rPr lang="en-US" smtClean="0"/>
              <a:t>BitKeeper</a:t>
            </a:r>
          </a:p>
          <a:p>
            <a:pPr lvl="1" eaLnBrk="1" hangingPunct="1"/>
            <a:r>
              <a:rPr lang="en-US" smtClean="0"/>
              <a:t>Sun WorkShop TeamWare</a:t>
            </a:r>
          </a:p>
          <a:p>
            <a:pPr lvl="1" eaLnBrk="1" hangingPunct="1"/>
            <a:r>
              <a:rPr lang="en-US" smtClean="0"/>
              <a:t>…</a:t>
            </a:r>
          </a:p>
          <a:p>
            <a:pPr eaLnBrk="1" hangingPunct="1"/>
            <a:r>
              <a:rPr lang="en-US" smtClean="0"/>
              <a:t>Mã nguồn mở:</a:t>
            </a:r>
          </a:p>
          <a:p>
            <a:pPr lvl="1" eaLnBrk="1" hangingPunct="1"/>
            <a:r>
              <a:rPr lang="en-US" smtClean="0"/>
              <a:t>Mercurial</a:t>
            </a:r>
          </a:p>
          <a:p>
            <a:pPr lvl="1" eaLnBrk="1" hangingPunct="1"/>
            <a:r>
              <a:rPr lang="en-US" smtClean="0"/>
              <a:t>Git</a:t>
            </a:r>
          </a:p>
          <a:p>
            <a:pPr lvl="1" eaLnBrk="1" hangingPunct="1"/>
            <a:r>
              <a:rPr lang="en-US" smtClean="0"/>
              <a:t>…</a:t>
            </a:r>
          </a:p>
          <a:p>
            <a:pPr lvl="2" eaLnBrk="1" hangingPunct="1"/>
            <a:endParaRPr lang="en-US" smtClean="0"/>
          </a:p>
        </p:txBody>
      </p:sp>
      <p:sp>
        <p:nvSpPr>
          <p:cNvPr id="15365" name="Text Placeholder 4"/>
          <p:cNvSpPr>
            <a:spLocks noGrp="1"/>
          </p:cNvSpPr>
          <p:nvPr>
            <p:ph type="body" sz="quarter" idx="3"/>
          </p:nvPr>
        </p:nvSpPr>
        <p:spPr>
          <a:xfrm>
            <a:off x="4953000" y="1652588"/>
            <a:ext cx="3114675" cy="639762"/>
          </a:xfrm>
        </p:spPr>
        <p:txBody>
          <a:bodyPr/>
          <a:lstStyle/>
          <a:p>
            <a:pPr eaLnBrk="1" hangingPunct="1"/>
            <a:r>
              <a:rPr lang="en-US" smtClean="0"/>
              <a:t>Mô hình Client/Server</a:t>
            </a:r>
          </a:p>
        </p:txBody>
      </p:sp>
      <p:sp>
        <p:nvSpPr>
          <p:cNvPr id="15366" name="Content Placeholder 5"/>
          <p:cNvSpPr>
            <a:spLocks noGrp="1"/>
          </p:cNvSpPr>
          <p:nvPr>
            <p:ph sz="quarter" idx="4"/>
          </p:nvPr>
        </p:nvSpPr>
        <p:spPr>
          <a:xfrm>
            <a:off x="4645025" y="2362200"/>
            <a:ext cx="3660775" cy="3448050"/>
          </a:xfrm>
        </p:spPr>
        <p:txBody>
          <a:bodyPr/>
          <a:lstStyle/>
          <a:p>
            <a:pPr eaLnBrk="1" hangingPunct="1"/>
            <a:r>
              <a:rPr lang="en-US" smtClean="0"/>
              <a:t>Độc quyền</a:t>
            </a:r>
          </a:p>
          <a:p>
            <a:pPr lvl="1" eaLnBrk="1" hangingPunct="1"/>
            <a:r>
              <a:rPr lang="en-US" smtClean="0"/>
              <a:t>Visual SourceSafe</a:t>
            </a:r>
          </a:p>
          <a:p>
            <a:pPr lvl="1" eaLnBrk="1" hangingPunct="1"/>
            <a:r>
              <a:rPr lang="en-US" smtClean="0"/>
              <a:t>Visual Studio Team System</a:t>
            </a:r>
          </a:p>
          <a:p>
            <a:pPr lvl="1" eaLnBrk="1" hangingPunct="1"/>
            <a:r>
              <a:rPr lang="en-US" smtClean="0"/>
              <a:t>…</a:t>
            </a:r>
          </a:p>
          <a:p>
            <a:pPr eaLnBrk="1" hangingPunct="1"/>
            <a:r>
              <a:rPr lang="en-US" smtClean="0"/>
              <a:t>Mã nguồn mở:</a:t>
            </a:r>
          </a:p>
          <a:p>
            <a:pPr lvl="1" eaLnBrk="1" hangingPunct="1"/>
            <a:r>
              <a:rPr lang="en-US" smtClean="0"/>
              <a:t>OpenCVS</a:t>
            </a:r>
          </a:p>
          <a:p>
            <a:pPr lvl="1" eaLnBrk="1" hangingPunct="1"/>
            <a:r>
              <a:rPr lang="en-US" smtClean="0"/>
              <a:t>Subversion (svn)</a:t>
            </a:r>
          </a:p>
          <a:p>
            <a:pPr lvl="1" eaLnBrk="1" hangingPunct="1"/>
            <a:r>
              <a:rPr lang="en-US" smtClean="0"/>
              <a:t>…</a:t>
            </a:r>
          </a:p>
          <a:p>
            <a:pPr lvl="1" eaLnBrk="1" hangingPunct="1"/>
            <a:endParaRPr lang="en-US" smtClean="0"/>
          </a:p>
        </p:txBody>
      </p:sp>
      <p:sp>
        <p:nvSpPr>
          <p:cNvPr id="15367"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655F5704-417D-45D4-925A-88C38B8C3265}" type="datetime1">
              <a:rPr lang="en-US" smtClean="0">
                <a:solidFill>
                  <a:srgbClr val="FEFEFE"/>
                </a:solidFill>
                <a:latin typeface="Century Gothic (Body)"/>
                <a:cs typeface="Times New Roman" pitchFamily="18" charset="0"/>
              </a:rPr>
              <a:pPr eaLnBrk="1" fontAlgn="base" hangingPunct="1">
                <a:spcBef>
                  <a:spcPct val="0"/>
                </a:spcBef>
                <a:spcAft>
                  <a:spcPct val="0"/>
                </a:spcAft>
              </a:pPr>
              <a:t>9/23/2013</a:t>
            </a:fld>
            <a:endParaRPr lang="en-US" smtClean="0">
              <a:solidFill>
                <a:srgbClr val="FEFEFE"/>
              </a:solidFill>
              <a:latin typeface="Century Gothic (Body)"/>
              <a:cs typeface="Times New Roman" pitchFamily="18" charset="0"/>
            </a:endParaRPr>
          </a:p>
        </p:txBody>
      </p:sp>
      <p:sp>
        <p:nvSpPr>
          <p:cNvPr id="15368" name="Footer Placeholder 7"/>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536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9B68C254-4F56-46AE-A47E-89D23AD71024}" type="slidenum">
              <a:rPr lang="en-US" smtClean="0">
                <a:solidFill>
                  <a:srgbClr val="FEFEFE"/>
                </a:solidFill>
                <a:latin typeface="Century Gothic (Body)"/>
                <a:cs typeface="Times New Roman" pitchFamily="18" charset="0"/>
              </a:rPr>
              <a:pPr eaLnBrk="1" fontAlgn="base" hangingPunct="1">
                <a:spcBef>
                  <a:spcPct val="0"/>
                </a:spcBef>
                <a:spcAft>
                  <a:spcPct val="0"/>
                </a:spcAft>
              </a:pPr>
              <a:t>5</a:t>
            </a:fld>
            <a:endParaRPr lang="en-US" smtClean="0">
              <a:solidFill>
                <a:srgbClr val="FEFEFE"/>
              </a:solidFill>
              <a:latin typeface="Century Gothic (Body)"/>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42988" y="685800"/>
            <a:ext cx="7024687" cy="801688"/>
          </a:xfrm>
        </p:spPr>
        <p:txBody>
          <a:bodyPr/>
          <a:lstStyle/>
          <a:p>
            <a:pPr eaLnBrk="1" hangingPunct="1"/>
            <a:r>
              <a:rPr lang="en-US" smtClean="0"/>
              <a:t>Tại sao cần RCS?</a:t>
            </a:r>
          </a:p>
        </p:txBody>
      </p:sp>
      <p:sp>
        <p:nvSpPr>
          <p:cNvPr id="16387" name="Content Placeholder 2"/>
          <p:cNvSpPr>
            <a:spLocks noGrp="1"/>
          </p:cNvSpPr>
          <p:nvPr>
            <p:ph idx="1"/>
          </p:nvPr>
        </p:nvSpPr>
        <p:spPr>
          <a:xfrm>
            <a:off x="1042988" y="1600200"/>
            <a:ext cx="7034212" cy="4419600"/>
          </a:xfrm>
        </p:spPr>
        <p:txBody>
          <a:bodyPr/>
          <a:lstStyle/>
          <a:p>
            <a:pPr eaLnBrk="1" hangingPunct="1"/>
            <a:r>
              <a:rPr lang="en-US" smtClean="0"/>
              <a:t>Xét ví dụ sau:</a:t>
            </a:r>
          </a:p>
          <a:p>
            <a:pPr lvl="1" eaLnBrk="1" hangingPunct="1"/>
            <a:endParaRPr lang="en-US" smtClean="0"/>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057400"/>
            <a:ext cx="4254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6"/>
          <p:cNvSpPr txBox="1">
            <a:spLocks noChangeArrowheads="1"/>
          </p:cNvSpPr>
          <p:nvPr/>
        </p:nvSpPr>
        <p:spPr bwMode="auto">
          <a:xfrm>
            <a:off x="5334000" y="27432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BaiTap1.cpp</a:t>
            </a:r>
          </a:p>
        </p:txBody>
      </p:sp>
      <p:sp>
        <p:nvSpPr>
          <p:cNvPr id="16390" name="TextBox 8"/>
          <p:cNvSpPr txBox="1">
            <a:spLocks noChangeArrowheads="1"/>
          </p:cNvSpPr>
          <p:nvPr/>
        </p:nvSpPr>
        <p:spPr bwMode="auto">
          <a:xfrm>
            <a:off x="1295400" y="22098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 Ngày 04/10/2010</a:t>
            </a:r>
          </a:p>
        </p:txBody>
      </p:sp>
      <p:sp>
        <p:nvSpPr>
          <p:cNvPr id="16391" name="TextBox 9"/>
          <p:cNvSpPr txBox="1">
            <a:spLocks noChangeArrowheads="1"/>
          </p:cNvSpPr>
          <p:nvPr/>
        </p:nvSpPr>
        <p:spPr bwMode="auto">
          <a:xfrm>
            <a:off x="1295400" y="36576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 Ngày 06/10/2010</a:t>
            </a:r>
          </a:p>
        </p:txBody>
      </p:sp>
      <p:pic>
        <p:nvPicPr>
          <p:cNvPr id="163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4260850"/>
            <a:ext cx="4254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Box 11"/>
          <p:cNvSpPr txBox="1">
            <a:spLocks noChangeArrowheads="1"/>
          </p:cNvSpPr>
          <p:nvPr/>
        </p:nvSpPr>
        <p:spPr bwMode="auto">
          <a:xfrm>
            <a:off x="1371600" y="50403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BaiTap1.cpp</a:t>
            </a:r>
          </a:p>
        </p:txBody>
      </p:sp>
      <p:cxnSp>
        <p:nvCxnSpPr>
          <p:cNvPr id="13" name="Straight Arrow Connector 12"/>
          <p:cNvCxnSpPr/>
          <p:nvPr/>
        </p:nvCxnSpPr>
        <p:spPr>
          <a:xfrm>
            <a:off x="3810000" y="2438400"/>
            <a:ext cx="1752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395" name="TextBox 14"/>
          <p:cNvSpPr txBox="1">
            <a:spLocks noChangeArrowheads="1"/>
          </p:cNvSpPr>
          <p:nvPr/>
        </p:nvSpPr>
        <p:spPr bwMode="auto">
          <a:xfrm>
            <a:off x="3744913" y="2057400"/>
            <a:ext cx="158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tạo tập tin</a:t>
            </a:r>
          </a:p>
        </p:txBody>
      </p:sp>
      <p:cxnSp>
        <p:nvCxnSpPr>
          <p:cNvPr id="17" name="Straight Arrow Connector 16"/>
          <p:cNvCxnSpPr/>
          <p:nvPr/>
        </p:nvCxnSpPr>
        <p:spPr>
          <a:xfrm>
            <a:off x="2497138" y="4419600"/>
            <a:ext cx="131286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2708275" y="4038600"/>
            <a:ext cx="1312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xem lại</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267200"/>
            <a:ext cx="4254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3"/>
          <p:cNvGrpSpPr>
            <a:grpSpLocks/>
          </p:cNvGrpSpPr>
          <p:nvPr/>
        </p:nvGrpSpPr>
        <p:grpSpPr bwMode="auto">
          <a:xfrm>
            <a:off x="3810000" y="4260850"/>
            <a:ext cx="501650" cy="615950"/>
            <a:chOff x="3810000" y="4260173"/>
            <a:chExt cx="501280" cy="616627"/>
          </a:xfrm>
        </p:grpSpPr>
        <p:cxnSp>
          <p:nvCxnSpPr>
            <p:cNvPr id="21" name="Straight Connector 20"/>
            <p:cNvCxnSpPr/>
            <p:nvPr/>
          </p:nvCxnSpPr>
          <p:spPr>
            <a:xfrm>
              <a:off x="3810000" y="4260173"/>
              <a:ext cx="501280" cy="6166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810000" y="4260173"/>
              <a:ext cx="501280" cy="546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a:spLocks noChangeArrowheads="1"/>
          </p:cNvSpPr>
          <p:nvPr/>
        </p:nvSpPr>
        <p:spPr bwMode="auto">
          <a:xfrm>
            <a:off x="3305175" y="50403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BaiTap1.cpp</a:t>
            </a: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4260850"/>
            <a:ext cx="4254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a:spLocks noChangeArrowheads="1"/>
          </p:cNvSpPr>
          <p:nvPr/>
        </p:nvSpPr>
        <p:spPr bwMode="auto">
          <a:xfrm>
            <a:off x="5562600" y="4876800"/>
            <a:ext cx="289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BaiTap1_</a:t>
            </a:r>
            <a:r>
              <a:rPr lang="en-US">
                <a:solidFill>
                  <a:srgbClr val="FF0000"/>
                </a:solidFill>
                <a:latin typeface="Century Gothic" pitchFamily="34" charset="0"/>
              </a:rPr>
              <a:t>v1</a:t>
            </a:r>
            <a:r>
              <a:rPr lang="en-US">
                <a:latin typeface="Century Gothic" pitchFamily="34" charset="0"/>
              </a:rPr>
              <a:t>.cpp</a:t>
            </a:r>
          </a:p>
          <a:p>
            <a:pPr eaLnBrk="1" hangingPunct="1"/>
            <a:r>
              <a:rPr lang="en-US">
                <a:latin typeface="Century Gothic" pitchFamily="34" charset="0"/>
              </a:rPr>
              <a:t>BaiTap1_</a:t>
            </a:r>
            <a:r>
              <a:rPr lang="en-US">
                <a:solidFill>
                  <a:srgbClr val="FF0000"/>
                </a:solidFill>
                <a:latin typeface="Century Gothic" pitchFamily="34" charset="0"/>
              </a:rPr>
              <a:t>20101120</a:t>
            </a:r>
            <a:r>
              <a:rPr lang="en-US">
                <a:latin typeface="Century Gothic" pitchFamily="34" charset="0"/>
              </a:rPr>
              <a:t>.cpp</a:t>
            </a:r>
          </a:p>
        </p:txBody>
      </p:sp>
      <p:cxnSp>
        <p:nvCxnSpPr>
          <p:cNvPr id="32" name="Straight Arrow Connector 31"/>
          <p:cNvCxnSpPr/>
          <p:nvPr/>
        </p:nvCxnSpPr>
        <p:spPr>
          <a:xfrm>
            <a:off x="4572000" y="4648200"/>
            <a:ext cx="131286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a:spLocks noChangeArrowheads="1"/>
          </p:cNvSpPr>
          <p:nvPr/>
        </p:nvSpPr>
        <p:spPr bwMode="auto">
          <a:xfrm>
            <a:off x="4630738" y="4267200"/>
            <a:ext cx="1312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lưu mới</a:t>
            </a:r>
          </a:p>
        </p:txBody>
      </p:sp>
      <p:cxnSp>
        <p:nvCxnSpPr>
          <p:cNvPr id="34" name="Straight Arrow Connector 33"/>
          <p:cNvCxnSpPr/>
          <p:nvPr/>
        </p:nvCxnSpPr>
        <p:spPr>
          <a:xfrm flipH="1">
            <a:off x="2438400" y="4681538"/>
            <a:ext cx="13065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2438400" y="4648200"/>
            <a:ext cx="1406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sửa và lưu</a:t>
            </a:r>
          </a:p>
        </p:txBody>
      </p:sp>
      <p:sp>
        <p:nvSpPr>
          <p:cNvPr id="40" name="Rectangle 39"/>
          <p:cNvSpPr/>
          <p:nvPr/>
        </p:nvSpPr>
        <p:spPr>
          <a:xfrm>
            <a:off x="685800" y="5715000"/>
            <a:ext cx="57912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a:solidFill>
                  <a:schemeClr val="bg1"/>
                </a:solidFill>
              </a:rPr>
              <a:t>CÁCH QUẢN LÝ THƯỜNG DÙNG</a:t>
            </a:r>
          </a:p>
        </p:txBody>
      </p:sp>
      <p:sp>
        <p:nvSpPr>
          <p:cNvPr id="12312" name="Date Placeholder 40"/>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2EE827-0052-4BCF-AEA0-7437BF24CA15}" type="datetime1">
              <a:rPr lang="en-US" smtClean="0"/>
              <a:pPr fontAlgn="base">
                <a:spcBef>
                  <a:spcPct val="0"/>
                </a:spcBef>
                <a:spcAft>
                  <a:spcPct val="0"/>
                </a:spcAft>
                <a:defRPr/>
              </a:pPr>
              <a:t>9/23/2013</a:t>
            </a:fld>
            <a:endParaRPr lang="en-US" smtClean="0"/>
          </a:p>
        </p:txBody>
      </p:sp>
      <p:sp>
        <p:nvSpPr>
          <p:cNvPr id="16409" name="Footer Placeholder 4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2314" name="Slide Number Placeholder 42"/>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389E90-1CB5-4956-92D1-427AAA3B5D1B}" type="slidenum">
              <a:rPr lang="en-US" smtClean="0"/>
              <a:pPr fontAlgn="base">
                <a:spcBef>
                  <a:spcPct val="0"/>
                </a:spcBef>
                <a:spcAft>
                  <a:spcPct val="0"/>
                </a:spcAft>
                <a:defRPr/>
              </a:pPr>
              <a:t>6</a:t>
            </a:fld>
            <a:endParaRPr lang="en-US" smtClean="0"/>
          </a:p>
        </p:txBody>
      </p:sp>
      <p:grpSp>
        <p:nvGrpSpPr>
          <p:cNvPr id="3" name="Group 45"/>
          <p:cNvGrpSpPr>
            <a:grpSpLocks/>
          </p:cNvGrpSpPr>
          <p:nvPr/>
        </p:nvGrpSpPr>
        <p:grpSpPr bwMode="auto">
          <a:xfrm>
            <a:off x="1898650" y="4260850"/>
            <a:ext cx="501650" cy="615950"/>
            <a:chOff x="3810000" y="4260173"/>
            <a:chExt cx="501280" cy="616627"/>
          </a:xfrm>
        </p:grpSpPr>
        <p:cxnSp>
          <p:nvCxnSpPr>
            <p:cNvPr id="47" name="Straight Connector 46"/>
            <p:cNvCxnSpPr/>
            <p:nvPr/>
          </p:nvCxnSpPr>
          <p:spPr>
            <a:xfrm>
              <a:off x="3810000" y="4260173"/>
              <a:ext cx="501280" cy="6166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810000" y="4260173"/>
              <a:ext cx="501280" cy="546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upRight)">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par>
                          <p:cTn id="11" fill="hold" nodeType="afterGroup">
                            <p:stCondLst>
                              <p:cond delay="500"/>
                            </p:stCondLst>
                            <p:childTnLst>
                              <p:par>
                                <p:cTn id="12" presetID="22" presetClass="entr" presetSubtype="4"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arn(inVertical)">
                                      <p:cBhvr>
                                        <p:cTn id="30" dur="500"/>
                                        <p:tgtEl>
                                          <p:spTgt spid="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down)">
                                      <p:cBhvr>
                                        <p:cTn id="45" dur="500"/>
                                        <p:tgtEl>
                                          <p:spTgt spid="33"/>
                                        </p:tgtEl>
                                      </p:cBhvr>
                                    </p:animEffect>
                                  </p:childTnLst>
                                </p:cTn>
                              </p:par>
                            </p:childTnLst>
                          </p:cTn>
                        </p:par>
                        <p:par>
                          <p:cTn id="46" fill="hold" nodeType="afterGroup">
                            <p:stCondLst>
                              <p:cond delay="500"/>
                            </p:stCondLst>
                            <p:childTnLst>
                              <p:par>
                                <p:cTn id="47" presetID="22" presetClass="entr" presetSubtype="4"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down)">
                                      <p:cBhvr>
                                        <p:cTn id="49" dur="500"/>
                                        <p:tgtEl>
                                          <p:spTgt spid="2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down)">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9" grpId="0"/>
      <p:bldP spid="33"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838" y="4311650"/>
            <a:ext cx="8175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1042988" y="685800"/>
            <a:ext cx="7024687" cy="801688"/>
          </a:xfrm>
        </p:spPr>
        <p:txBody>
          <a:bodyPr/>
          <a:lstStyle/>
          <a:p>
            <a:pPr eaLnBrk="1" hangingPunct="1"/>
            <a:r>
              <a:rPr lang="en-US" smtClean="0"/>
              <a:t>Tại sao cần RCS? (tt)</a:t>
            </a:r>
          </a:p>
        </p:txBody>
      </p:sp>
      <p:sp>
        <p:nvSpPr>
          <p:cNvPr id="17412" name="Content Placeholder 2"/>
          <p:cNvSpPr>
            <a:spLocks noGrp="1"/>
          </p:cNvSpPr>
          <p:nvPr>
            <p:ph idx="1"/>
          </p:nvPr>
        </p:nvSpPr>
        <p:spPr>
          <a:xfrm>
            <a:off x="1042988" y="1600200"/>
            <a:ext cx="7034212" cy="4419600"/>
          </a:xfrm>
        </p:spPr>
        <p:txBody>
          <a:bodyPr/>
          <a:lstStyle/>
          <a:p>
            <a:pPr eaLnBrk="1" hangingPunct="1"/>
            <a:r>
              <a:rPr lang="en-US" smtClean="0"/>
              <a:t>Còn đối với 1 dự án phần mềm thì sao?</a:t>
            </a:r>
          </a:p>
          <a:p>
            <a:pPr lvl="1" eaLnBrk="1" hangingPunct="1"/>
            <a:endParaRPr lang="en-US" smtClean="0"/>
          </a:p>
        </p:txBody>
      </p:sp>
      <p:sp>
        <p:nvSpPr>
          <p:cNvPr id="17413" name="TextBox 8"/>
          <p:cNvSpPr txBox="1">
            <a:spLocks noChangeArrowheads="1"/>
          </p:cNvSpPr>
          <p:nvPr/>
        </p:nvSpPr>
        <p:spPr bwMode="auto">
          <a:xfrm>
            <a:off x="1295400" y="21336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 Ngày 04/10/2010</a:t>
            </a:r>
          </a:p>
        </p:txBody>
      </p:sp>
      <p:cxnSp>
        <p:nvCxnSpPr>
          <p:cNvPr id="13" name="Straight Arrow Connector 12"/>
          <p:cNvCxnSpPr/>
          <p:nvPr/>
        </p:nvCxnSpPr>
        <p:spPr>
          <a:xfrm>
            <a:off x="3810000" y="2438400"/>
            <a:ext cx="1752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415" name="TextBox 14"/>
          <p:cNvSpPr txBox="1">
            <a:spLocks noChangeArrowheads="1"/>
          </p:cNvSpPr>
          <p:nvPr/>
        </p:nvSpPr>
        <p:spPr bwMode="auto">
          <a:xfrm>
            <a:off x="4021138" y="2057400"/>
            <a:ext cx="1541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Tạo project</a:t>
            </a:r>
          </a:p>
        </p:txBody>
      </p:sp>
      <p:pic>
        <p:nvPicPr>
          <p:cNvPr id="174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057400"/>
            <a:ext cx="24907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3000" y="5126038"/>
            <a:ext cx="817563"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0563" y="5126038"/>
            <a:ext cx="817562"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533650"/>
            <a:ext cx="13525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962400"/>
            <a:ext cx="81756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Arrow Connector 51"/>
          <p:cNvCxnSpPr>
            <a:stCxn id="2053" idx="1"/>
          </p:cNvCxnSpPr>
          <p:nvPr/>
        </p:nvCxnSpPr>
        <p:spPr>
          <a:xfrm>
            <a:off x="3028950" y="3209925"/>
            <a:ext cx="2914650" cy="9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p:cNvCxnSpPr>
          <p:nvPr/>
        </p:nvCxnSpPr>
        <p:spPr>
          <a:xfrm flipV="1">
            <a:off x="2036763" y="3484563"/>
            <a:ext cx="3906837" cy="8858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989388" y="3886200"/>
            <a:ext cx="1954212" cy="908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424" name="TextBox 58"/>
          <p:cNvSpPr txBox="1">
            <a:spLocks noChangeArrowheads="1"/>
          </p:cNvSpPr>
          <p:nvPr/>
        </p:nvSpPr>
        <p:spPr bwMode="auto">
          <a:xfrm>
            <a:off x="1219200" y="59547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rgbClr val="FF0000"/>
                </a:solidFill>
                <a:latin typeface="Century Gothic" pitchFamily="34" charset="0"/>
              </a:rPr>
              <a:t>- Ngày 20/11/2010: project  ???</a:t>
            </a:r>
          </a:p>
        </p:txBody>
      </p:sp>
      <p:sp>
        <p:nvSpPr>
          <p:cNvPr id="17425" name="TextBox 60"/>
          <p:cNvSpPr txBox="1">
            <a:spLocks noChangeArrowheads="1"/>
          </p:cNvSpPr>
          <p:nvPr/>
        </p:nvSpPr>
        <p:spPr bwMode="auto">
          <a:xfrm rot="-676709">
            <a:off x="3619500" y="3482975"/>
            <a:ext cx="154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Tham gia</a:t>
            </a:r>
          </a:p>
        </p:txBody>
      </p:sp>
      <p:sp>
        <p:nvSpPr>
          <p:cNvPr id="17426" name="TextBox 61"/>
          <p:cNvSpPr txBox="1">
            <a:spLocks noChangeArrowheads="1"/>
          </p:cNvSpPr>
          <p:nvPr/>
        </p:nvSpPr>
        <p:spPr bwMode="auto">
          <a:xfrm rot="-1520277">
            <a:off x="4092575" y="4046538"/>
            <a:ext cx="154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Tham gia</a:t>
            </a:r>
          </a:p>
        </p:txBody>
      </p:sp>
      <p:sp>
        <p:nvSpPr>
          <p:cNvPr id="17427" name="TextBox 62"/>
          <p:cNvSpPr txBox="1">
            <a:spLocks noChangeArrowheads="1"/>
          </p:cNvSpPr>
          <p:nvPr/>
        </p:nvSpPr>
        <p:spPr bwMode="auto">
          <a:xfrm>
            <a:off x="3619500" y="2906713"/>
            <a:ext cx="1541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Tham gia</a:t>
            </a:r>
          </a:p>
        </p:txBody>
      </p:sp>
      <p:sp>
        <p:nvSpPr>
          <p:cNvPr id="17428" name="TextBox 63"/>
          <p:cNvSpPr txBox="1">
            <a:spLocks noChangeArrowheads="1"/>
          </p:cNvSpPr>
          <p:nvPr/>
        </p:nvSpPr>
        <p:spPr bwMode="auto">
          <a:xfrm>
            <a:off x="871538" y="4827588"/>
            <a:ext cx="1541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Developer</a:t>
            </a:r>
          </a:p>
        </p:txBody>
      </p:sp>
      <p:sp>
        <p:nvSpPr>
          <p:cNvPr id="17429" name="TextBox 64"/>
          <p:cNvSpPr txBox="1">
            <a:spLocks noChangeArrowheads="1"/>
          </p:cNvSpPr>
          <p:nvPr/>
        </p:nvSpPr>
        <p:spPr bwMode="auto">
          <a:xfrm>
            <a:off x="3989388" y="5529263"/>
            <a:ext cx="1541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Developers</a:t>
            </a:r>
          </a:p>
        </p:txBody>
      </p:sp>
      <p:sp>
        <p:nvSpPr>
          <p:cNvPr id="17430" name="TextBox 65"/>
          <p:cNvSpPr txBox="1">
            <a:spLocks noChangeArrowheads="1"/>
          </p:cNvSpPr>
          <p:nvPr/>
        </p:nvSpPr>
        <p:spPr bwMode="auto">
          <a:xfrm>
            <a:off x="781050" y="2905125"/>
            <a:ext cx="1541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atin typeface="Century Gothic" pitchFamily="34" charset="0"/>
              </a:rPr>
              <a:t>Testers</a:t>
            </a:r>
          </a:p>
        </p:txBody>
      </p:sp>
      <p:sp>
        <p:nvSpPr>
          <p:cNvPr id="13335" name="Date Placeholder 2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FC8FB9-A55B-4B9D-8CB2-DC2AFA3D7A57}" type="datetime1">
              <a:rPr lang="en-US" smtClean="0"/>
              <a:pPr fontAlgn="base">
                <a:spcBef>
                  <a:spcPct val="0"/>
                </a:spcBef>
                <a:spcAft>
                  <a:spcPct val="0"/>
                </a:spcAft>
                <a:defRPr/>
              </a:pPr>
              <a:t>9/23/2013</a:t>
            </a:fld>
            <a:endParaRPr lang="en-US" smtClean="0"/>
          </a:p>
        </p:txBody>
      </p:sp>
      <p:sp>
        <p:nvSpPr>
          <p:cNvPr id="17432" name="Footer Placeholder 5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3337" name="Slide Number Placeholder 56"/>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256871-1D34-4739-8694-6BE485D6A765}" type="slidenum">
              <a:rPr lang="en-US" smtClean="0"/>
              <a:pPr fontAlgn="base">
                <a:spcBef>
                  <a:spcPct val="0"/>
                </a:spcBef>
                <a:spcAft>
                  <a:spcPct val="0"/>
                </a:spcAft>
                <a:defRPr/>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42988" y="685800"/>
            <a:ext cx="7024687" cy="801688"/>
          </a:xfrm>
        </p:spPr>
        <p:txBody>
          <a:bodyPr/>
          <a:lstStyle/>
          <a:p>
            <a:pPr eaLnBrk="1" hangingPunct="1"/>
            <a:r>
              <a:rPr lang="en-US" smtClean="0"/>
              <a:t>Các thành phần trong một RCS</a:t>
            </a:r>
          </a:p>
        </p:txBody>
      </p:sp>
      <p:sp>
        <p:nvSpPr>
          <p:cNvPr id="3" name="Content Placeholder 2"/>
          <p:cNvSpPr>
            <a:spLocks noGrp="1"/>
          </p:cNvSpPr>
          <p:nvPr>
            <p:ph idx="1"/>
          </p:nvPr>
        </p:nvSpPr>
        <p:spPr>
          <a:xfrm>
            <a:off x="1042988" y="1600200"/>
            <a:ext cx="7034212" cy="4419600"/>
          </a:xfrm>
        </p:spPr>
        <p:txBody>
          <a:bodyPr rtlCol="0"/>
          <a:lstStyle/>
          <a:p>
            <a:pPr indent="-274320" algn="just" eaLnBrk="1" fontAlgn="auto" hangingPunct="1">
              <a:spcAft>
                <a:spcPts val="0"/>
              </a:spcAft>
              <a:defRPr/>
            </a:pPr>
            <a:r>
              <a:rPr lang="en-US" dirty="0" smtClean="0"/>
              <a:t>Administration: (</a:t>
            </a:r>
            <a:r>
              <a:rPr lang="en-US" dirty="0" err="1" smtClean="0"/>
              <a:t>cài</a:t>
            </a:r>
            <a:r>
              <a:rPr lang="en-US" dirty="0" smtClean="0"/>
              <a:t> </a:t>
            </a:r>
            <a:r>
              <a:rPr lang="en-US" dirty="0" err="1" smtClean="0"/>
              <a:t>trên</a:t>
            </a:r>
            <a:r>
              <a:rPr lang="en-US" dirty="0" smtClean="0"/>
              <a:t> </a:t>
            </a:r>
            <a:r>
              <a:rPr lang="en-US" dirty="0" err="1" smtClean="0"/>
              <a:t>máy</a:t>
            </a:r>
            <a:r>
              <a:rPr lang="en-US" dirty="0" smtClean="0"/>
              <a:t> server) </a:t>
            </a:r>
            <a:r>
              <a:rPr lang="en-US" dirty="0" err="1" smtClean="0"/>
              <a:t>cho</a:t>
            </a:r>
            <a:r>
              <a:rPr lang="en-US" dirty="0" smtClean="0"/>
              <a:t> </a:t>
            </a:r>
            <a:r>
              <a:rPr lang="en-US" dirty="0" err="1" smtClean="0"/>
              <a:t>phép</a:t>
            </a:r>
            <a:r>
              <a:rPr lang="en-US" dirty="0" smtClean="0"/>
              <a:t> </a:t>
            </a:r>
            <a:r>
              <a:rPr lang="en-US" dirty="0" err="1" smtClean="0"/>
              <a:t>tạo</a:t>
            </a:r>
            <a:r>
              <a:rPr lang="en-US" dirty="0" smtClean="0"/>
              <a:t> project, </a:t>
            </a:r>
            <a:r>
              <a:rPr lang="en-US" dirty="0" err="1" smtClean="0"/>
              <a:t>tạo</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phân</a:t>
            </a:r>
            <a:r>
              <a:rPr lang="en-US" dirty="0" smtClean="0"/>
              <a:t> </a:t>
            </a:r>
            <a:r>
              <a:rPr lang="en-US" dirty="0" err="1" smtClean="0"/>
              <a:t>quyền</a:t>
            </a:r>
            <a:r>
              <a:rPr lang="en-US" dirty="0" smtClean="0"/>
              <a:t> </a:t>
            </a:r>
            <a:r>
              <a:rPr lang="en-US" dirty="0" err="1" smtClean="0"/>
              <a:t>người</a:t>
            </a:r>
            <a:r>
              <a:rPr lang="en-US" dirty="0" smtClean="0"/>
              <a:t> </a:t>
            </a:r>
            <a:r>
              <a:rPr lang="en-US" dirty="0" err="1" smtClean="0"/>
              <a:t>dùng</a:t>
            </a:r>
            <a:r>
              <a:rPr lang="en-US" dirty="0" smtClean="0"/>
              <a:t>, backup project, restore project,… </a:t>
            </a:r>
          </a:p>
          <a:p>
            <a:pPr indent="-274320" algn="just" eaLnBrk="1" fontAlgn="auto" hangingPunct="1">
              <a:spcAft>
                <a:spcPts val="0"/>
              </a:spcAft>
              <a:defRPr/>
            </a:pPr>
            <a:r>
              <a:rPr lang="en-US" dirty="0"/>
              <a:t> User</a:t>
            </a:r>
            <a:r>
              <a:rPr lang="en-US" dirty="0" smtClean="0"/>
              <a:t>: (</a:t>
            </a:r>
            <a:r>
              <a:rPr lang="en-US" dirty="0" err="1" smtClean="0"/>
              <a:t>cài</a:t>
            </a:r>
            <a:r>
              <a:rPr lang="en-US" dirty="0" smtClean="0"/>
              <a:t> </a:t>
            </a:r>
            <a:r>
              <a:rPr lang="en-US" dirty="0" err="1" smtClean="0"/>
              <a:t>trên</a:t>
            </a:r>
            <a:r>
              <a:rPr lang="en-US" dirty="0" smtClean="0"/>
              <a:t> </a:t>
            </a:r>
            <a:r>
              <a:rPr lang="en-US" dirty="0" err="1" smtClean="0"/>
              <a:t>máy</a:t>
            </a:r>
            <a:r>
              <a:rPr lang="en-US" dirty="0" smtClean="0"/>
              <a:t> client) </a:t>
            </a:r>
            <a:r>
              <a:rPr lang="en-US" dirty="0" err="1" smtClean="0"/>
              <a:t>lấy</a:t>
            </a:r>
            <a:r>
              <a:rPr lang="en-US" dirty="0" smtClean="0"/>
              <a:t>, </a:t>
            </a:r>
            <a:r>
              <a:rPr lang="en-US" dirty="0" err="1"/>
              <a:t>chỉnh</a:t>
            </a:r>
            <a:r>
              <a:rPr lang="en-US" dirty="0"/>
              <a:t> </a:t>
            </a:r>
            <a:r>
              <a:rPr lang="en-US" dirty="0" err="1"/>
              <a:t>sửa</a:t>
            </a:r>
            <a:r>
              <a:rPr lang="en-US" dirty="0"/>
              <a:t> project</a:t>
            </a:r>
            <a:r>
              <a:rPr lang="en-US" dirty="0" smtClean="0"/>
              <a:t>.</a:t>
            </a:r>
          </a:p>
          <a:p>
            <a:pPr indent="-274320" algn="just" eaLnBrk="1" fontAlgn="auto" hangingPunct="1">
              <a:spcAft>
                <a:spcPts val="0"/>
              </a:spcAft>
              <a:defRPr/>
            </a:pPr>
            <a:r>
              <a:rPr lang="en-US" dirty="0" err="1" smtClean="0">
                <a:solidFill>
                  <a:srgbClr val="FF0000"/>
                </a:solidFill>
              </a:rPr>
              <a:t>Lưu</a:t>
            </a:r>
            <a:r>
              <a:rPr lang="en-US" dirty="0" smtClean="0">
                <a:solidFill>
                  <a:srgbClr val="FF0000"/>
                </a:solidFill>
              </a:rPr>
              <a:t> </a:t>
            </a:r>
            <a:r>
              <a:rPr lang="en-US" dirty="0">
                <a:solidFill>
                  <a:srgbClr val="FF0000"/>
                </a:solidFill>
              </a:rPr>
              <a:t>ý: project </a:t>
            </a:r>
            <a:r>
              <a:rPr lang="en-US" dirty="0" err="1">
                <a:solidFill>
                  <a:srgbClr val="FF0000"/>
                </a:solidFill>
              </a:rPr>
              <a:t>trong</a:t>
            </a:r>
            <a:r>
              <a:rPr lang="en-US" dirty="0">
                <a:solidFill>
                  <a:srgbClr val="FF0000"/>
                </a:solidFill>
              </a:rPr>
              <a:t> RCS </a:t>
            </a:r>
            <a:r>
              <a:rPr lang="en-US" dirty="0" err="1">
                <a:solidFill>
                  <a:srgbClr val="FF0000"/>
                </a:solidFill>
              </a:rPr>
              <a:t>khác</a:t>
            </a:r>
            <a:r>
              <a:rPr lang="en-US" dirty="0">
                <a:solidFill>
                  <a:srgbClr val="FF0000"/>
                </a:solidFill>
              </a:rPr>
              <a:t> </a:t>
            </a:r>
            <a:r>
              <a:rPr lang="en-US" dirty="0" err="1">
                <a:solidFill>
                  <a:srgbClr val="FF0000"/>
                </a:solidFill>
              </a:rPr>
              <a:t>với</a:t>
            </a:r>
            <a:r>
              <a:rPr lang="en-US" dirty="0">
                <a:solidFill>
                  <a:srgbClr val="FF0000"/>
                </a:solidFill>
              </a:rPr>
              <a:t> project </a:t>
            </a:r>
            <a:r>
              <a:rPr lang="en-US" dirty="0" err="1">
                <a:solidFill>
                  <a:srgbClr val="FF0000"/>
                </a:solidFill>
              </a:rPr>
              <a:t>trong</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cụ</a:t>
            </a:r>
            <a:r>
              <a:rPr lang="en-US" dirty="0">
                <a:solidFill>
                  <a:srgbClr val="FF0000"/>
                </a:solidFill>
              </a:rPr>
              <a:t> </a:t>
            </a:r>
            <a:r>
              <a:rPr lang="en-US" dirty="0" err="1">
                <a:solidFill>
                  <a:srgbClr val="FF0000"/>
                </a:solidFill>
              </a:rPr>
              <a:t>phát</a:t>
            </a:r>
            <a:r>
              <a:rPr lang="en-US" dirty="0">
                <a:solidFill>
                  <a:srgbClr val="FF0000"/>
                </a:solidFill>
              </a:rPr>
              <a:t> </a:t>
            </a:r>
            <a:r>
              <a:rPr lang="en-US" dirty="0" err="1">
                <a:solidFill>
                  <a:srgbClr val="FF0000"/>
                </a:solidFill>
              </a:rPr>
              <a:t>triển</a:t>
            </a:r>
            <a:r>
              <a:rPr lang="en-US" dirty="0">
                <a:solidFill>
                  <a:srgbClr val="FF0000"/>
                </a:solidFill>
              </a:rPr>
              <a:t> </a:t>
            </a:r>
            <a:r>
              <a:rPr lang="en-US" dirty="0" err="1">
                <a:solidFill>
                  <a:srgbClr val="FF0000"/>
                </a:solidFill>
              </a:rPr>
              <a:t>phần</a:t>
            </a:r>
            <a:r>
              <a:rPr lang="en-US" dirty="0">
                <a:solidFill>
                  <a:srgbClr val="FF0000"/>
                </a:solidFill>
              </a:rPr>
              <a:t> </a:t>
            </a:r>
            <a:r>
              <a:rPr lang="en-US" dirty="0" err="1" smtClean="0">
                <a:solidFill>
                  <a:srgbClr val="FF0000"/>
                </a:solidFill>
              </a:rPr>
              <a:t>mềm</a:t>
            </a:r>
            <a:r>
              <a:rPr lang="en-US" dirty="0" smtClean="0">
                <a:solidFill>
                  <a:srgbClr val="FF0000"/>
                </a:solidFill>
              </a:rPr>
              <a:t>.</a:t>
            </a:r>
            <a:endParaRPr lang="en-US" dirty="0"/>
          </a:p>
          <a:p>
            <a:pPr marL="68580" indent="0" algn="just" eaLnBrk="1" fontAlgn="auto" hangingPunct="1">
              <a:spcAft>
                <a:spcPts val="0"/>
              </a:spcAft>
              <a:buFont typeface="Wingdings 2" pitchFamily="18" charset="2"/>
              <a:buNone/>
              <a:defRPr/>
            </a:pPr>
            <a:endParaRPr lang="en-US" dirty="0" smtClean="0"/>
          </a:p>
        </p:txBody>
      </p:sp>
      <p:sp>
        <p:nvSpPr>
          <p:cNvPr id="14340"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700175-387D-49BF-9FF1-AA300E7FD467}" type="datetime1">
              <a:rPr lang="en-US" smtClean="0"/>
              <a:pPr fontAlgn="base">
                <a:spcBef>
                  <a:spcPct val="0"/>
                </a:spcBef>
                <a:spcAft>
                  <a:spcPct val="0"/>
                </a:spcAft>
                <a:defRPr/>
              </a:pPr>
              <a:t>9/23/2013</a:t>
            </a:fld>
            <a:endParaRPr lang="en-US" smtClean="0"/>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4342"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2D151-972D-40EE-BA3A-DB36A487111A}" type="slidenum">
              <a:rPr lang="en-US" smtClean="0"/>
              <a:pPr fontAlgn="base">
                <a:spcBef>
                  <a:spcPct val="0"/>
                </a:spcBef>
                <a:spcAft>
                  <a:spcPct val="0"/>
                </a:spcAft>
                <a:defRPr/>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42988" y="685800"/>
            <a:ext cx="7024687" cy="801688"/>
          </a:xfrm>
        </p:spPr>
        <p:txBody>
          <a:bodyPr/>
          <a:lstStyle/>
          <a:p>
            <a:pPr eaLnBrk="1" hangingPunct="1"/>
            <a:r>
              <a:rPr lang="en-US" smtClean="0"/>
              <a:t>Một vài chức năng của RCS</a:t>
            </a:r>
          </a:p>
        </p:txBody>
      </p:sp>
      <p:sp>
        <p:nvSpPr>
          <p:cNvPr id="3" name="Content Placeholder 2"/>
          <p:cNvSpPr>
            <a:spLocks noGrp="1"/>
          </p:cNvSpPr>
          <p:nvPr>
            <p:ph idx="1"/>
          </p:nvPr>
        </p:nvSpPr>
        <p:spPr>
          <a:xfrm>
            <a:off x="1042988" y="1600200"/>
            <a:ext cx="7034212" cy="4419600"/>
          </a:xfrm>
        </p:spPr>
        <p:txBody>
          <a:bodyPr rtlCol="0">
            <a:normAutofit fontScale="92500"/>
          </a:bodyPr>
          <a:lstStyle/>
          <a:p>
            <a:pPr indent="-274320" algn="just" eaLnBrk="1" fontAlgn="auto" hangingPunct="1">
              <a:spcAft>
                <a:spcPts val="0"/>
              </a:spcAft>
              <a:defRPr/>
            </a:pPr>
            <a:r>
              <a:rPr lang="en-US" dirty="0" smtClean="0"/>
              <a:t> Backup </a:t>
            </a:r>
            <a:r>
              <a:rPr lang="en-US" dirty="0" err="1" smtClean="0"/>
              <a:t>và</a:t>
            </a:r>
            <a:r>
              <a:rPr lang="en-US" dirty="0" smtClean="0"/>
              <a:t> Restore</a:t>
            </a:r>
          </a:p>
          <a:p>
            <a:pPr indent="-274320" algn="just" eaLnBrk="1" fontAlgn="auto" hangingPunct="1">
              <a:spcAft>
                <a:spcPts val="0"/>
              </a:spcAft>
              <a:defRPr/>
            </a:pPr>
            <a:r>
              <a:rPr lang="en-US" dirty="0"/>
              <a:t> </a:t>
            </a:r>
            <a:r>
              <a:rPr lang="en-US" dirty="0" err="1" smtClean="0"/>
              <a:t>Đồng</a:t>
            </a:r>
            <a:r>
              <a:rPr lang="en-US" dirty="0" smtClean="0"/>
              <a:t> </a:t>
            </a:r>
            <a:r>
              <a:rPr lang="en-US" dirty="0" err="1" smtClean="0"/>
              <a:t>bộ</a:t>
            </a:r>
            <a:r>
              <a:rPr lang="en-US" dirty="0" smtClean="0"/>
              <a:t> </a:t>
            </a:r>
            <a:r>
              <a:rPr lang="en-US" dirty="0" err="1" smtClean="0"/>
              <a:t>hóa</a:t>
            </a:r>
            <a:r>
              <a:rPr lang="en-US" dirty="0" smtClean="0"/>
              <a:t> (</a:t>
            </a:r>
            <a:r>
              <a:rPr lang="en-US" dirty="0" err="1" smtClean="0"/>
              <a:t>Syn</a:t>
            </a:r>
            <a:r>
              <a:rPr lang="en-US" dirty="0" smtClean="0"/>
              <a:t>/Update/Get latest version)</a:t>
            </a:r>
          </a:p>
          <a:p>
            <a:pPr indent="-274320" algn="just" eaLnBrk="1" fontAlgn="auto" hangingPunct="1">
              <a:spcAft>
                <a:spcPts val="0"/>
              </a:spcAft>
              <a:defRPr/>
            </a:pPr>
            <a:r>
              <a:rPr lang="en-US" dirty="0" smtClean="0"/>
              <a:t> Short-term undo/ Undo Check-out</a:t>
            </a:r>
          </a:p>
          <a:p>
            <a:pPr indent="-274320" algn="just" eaLnBrk="1" fontAlgn="auto" hangingPunct="1">
              <a:spcAft>
                <a:spcPts val="0"/>
              </a:spcAft>
              <a:defRPr/>
            </a:pPr>
            <a:r>
              <a:rPr lang="en-US" dirty="0"/>
              <a:t> </a:t>
            </a:r>
            <a:r>
              <a:rPr lang="en-US" dirty="0" smtClean="0"/>
              <a:t>Long-term undo/Rollback</a:t>
            </a:r>
          </a:p>
          <a:p>
            <a:pPr indent="-274320" algn="just" eaLnBrk="1" fontAlgn="auto" hangingPunct="1">
              <a:spcAft>
                <a:spcPts val="0"/>
              </a:spcAft>
              <a:defRPr/>
            </a:pPr>
            <a:r>
              <a:rPr lang="en-US" dirty="0"/>
              <a:t> </a:t>
            </a:r>
            <a:r>
              <a:rPr lang="en-US" dirty="0" smtClean="0"/>
              <a:t>Theo </a:t>
            </a:r>
            <a:r>
              <a:rPr lang="en-US" dirty="0" err="1" smtClean="0"/>
              <a:t>dõi</a:t>
            </a:r>
            <a:r>
              <a:rPr lang="en-US" dirty="0" smtClean="0"/>
              <a:t>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nội</a:t>
            </a:r>
            <a:r>
              <a:rPr lang="en-US" dirty="0" smtClean="0"/>
              <a:t> dung </a:t>
            </a:r>
            <a:r>
              <a:rPr lang="en-US" dirty="0" err="1" smtClean="0"/>
              <a:t>lẫn</a:t>
            </a:r>
            <a:r>
              <a:rPr lang="en-US" dirty="0" smtClean="0"/>
              <a:t> </a:t>
            </a:r>
            <a:r>
              <a:rPr lang="en-US" dirty="0" err="1" smtClean="0"/>
              <a:t>người</a:t>
            </a:r>
            <a:r>
              <a:rPr lang="en-US" dirty="0" smtClean="0"/>
              <a:t> </a:t>
            </a:r>
            <a:r>
              <a:rPr lang="en-US" dirty="0" err="1" smtClean="0"/>
              <a:t>sở</a:t>
            </a:r>
            <a:r>
              <a:rPr lang="en-US" dirty="0" smtClean="0"/>
              <a:t> </a:t>
            </a:r>
            <a:r>
              <a:rPr lang="en-US" dirty="0" err="1" smtClean="0"/>
              <a:t>hữu</a:t>
            </a:r>
            <a:r>
              <a:rPr lang="en-US" dirty="0" smtClean="0"/>
              <a:t>)</a:t>
            </a:r>
          </a:p>
          <a:p>
            <a:pPr indent="-274320" algn="just" eaLnBrk="1" fontAlgn="auto" hangingPunct="1">
              <a:spcAft>
                <a:spcPts val="0"/>
              </a:spcAft>
              <a:defRPr/>
            </a:pPr>
            <a:r>
              <a:rPr lang="en-US" dirty="0"/>
              <a:t> </a:t>
            </a:r>
            <a:r>
              <a:rPr lang="en-US" dirty="0" smtClean="0"/>
              <a:t>So </a:t>
            </a:r>
            <a:r>
              <a:rPr lang="en-US" dirty="0" err="1" smtClean="0"/>
              <a:t>sánh</a:t>
            </a:r>
            <a:r>
              <a:rPr lang="en-US" dirty="0" smtClean="0"/>
              <a:t> (diff)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tập</a:t>
            </a:r>
            <a:r>
              <a:rPr lang="en-US" dirty="0" smtClean="0"/>
              <a:t> tin</a:t>
            </a:r>
          </a:p>
          <a:p>
            <a:pPr indent="-274320" algn="just" eaLnBrk="1" fontAlgn="auto" hangingPunct="1">
              <a:spcAft>
                <a:spcPts val="0"/>
              </a:spcAft>
              <a:defRPr/>
            </a:pPr>
            <a:r>
              <a:rPr lang="en-US" dirty="0"/>
              <a:t> </a:t>
            </a:r>
            <a:r>
              <a:rPr lang="en-US" dirty="0" err="1" smtClean="0"/>
              <a:t>Phân</a:t>
            </a:r>
            <a:r>
              <a:rPr lang="en-US" dirty="0" smtClean="0"/>
              <a:t> </a:t>
            </a:r>
            <a:r>
              <a:rPr lang="en-US" dirty="0" err="1" smtClean="0"/>
              <a:t>nhánh</a:t>
            </a:r>
            <a:r>
              <a:rPr lang="en-US" dirty="0" smtClean="0"/>
              <a:t> (branch) project, </a:t>
            </a:r>
            <a:r>
              <a:rPr lang="en-US" dirty="0" err="1" smtClean="0"/>
              <a:t>trộn</a:t>
            </a:r>
            <a:r>
              <a:rPr lang="en-US" dirty="0" smtClean="0"/>
              <a:t> (merge)</a:t>
            </a:r>
          </a:p>
          <a:p>
            <a:pPr indent="-274320" algn="just" eaLnBrk="1" fontAlgn="auto" hangingPunct="1">
              <a:spcAft>
                <a:spcPts val="0"/>
              </a:spcAft>
              <a:defRPr/>
            </a:pPr>
            <a:r>
              <a:rPr lang="en-US" dirty="0" smtClean="0"/>
              <a:t> </a:t>
            </a:r>
            <a:r>
              <a:rPr lang="en-US" dirty="0" err="1" smtClean="0"/>
              <a:t>Đánh</a:t>
            </a:r>
            <a:r>
              <a:rPr lang="en-US" dirty="0" smtClean="0"/>
              <a:t> </a:t>
            </a:r>
            <a:r>
              <a:rPr lang="en-US" dirty="0" err="1" smtClean="0"/>
              <a:t>dấu</a:t>
            </a:r>
            <a:r>
              <a:rPr lang="en-US" dirty="0" smtClean="0"/>
              <a:t> (Label/Tag)</a:t>
            </a:r>
          </a:p>
        </p:txBody>
      </p:sp>
      <p:sp>
        <p:nvSpPr>
          <p:cNvPr id="15364"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5010B2-83EA-4C85-9BB8-D6CCA2D83FB2}" type="datetime1">
              <a:rPr lang="en-US" smtClean="0"/>
              <a:pPr fontAlgn="base">
                <a:spcBef>
                  <a:spcPct val="0"/>
                </a:spcBef>
                <a:spcAft>
                  <a:spcPct val="0"/>
                </a:spcAft>
                <a:defRPr/>
              </a:pPr>
              <a:t>9/23/2013</a:t>
            </a:fld>
            <a:endParaRPr lang="en-US" smtClean="0"/>
          </a:p>
        </p:txBody>
      </p:sp>
      <p:sp>
        <p:nvSpPr>
          <p:cNvPr id="194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mtClean="0">
                <a:solidFill>
                  <a:schemeClr val="accent1"/>
                </a:solidFill>
                <a:latin typeface="Century Gothic (Body)"/>
                <a:cs typeface="Times New Roman" pitchFamily="18" charset="0"/>
              </a:rPr>
              <a:t>REVISION CONTROL</a:t>
            </a:r>
          </a:p>
        </p:txBody>
      </p:sp>
      <p:sp>
        <p:nvSpPr>
          <p:cNvPr id="15366"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098DB1-C2F7-4543-9F38-AB72DE549C9C}" type="slidenum">
              <a:rPr lang="en-US" smtClean="0"/>
              <a:pPr fontAlgn="base">
                <a:spcBef>
                  <a:spcPct val="0"/>
                </a:spcBef>
                <a:spcAft>
                  <a:spcPct val="0"/>
                </a:spcAft>
                <a:defRPr/>
              </a:pPr>
              <a:t>9</a:t>
            </a:fld>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831</TotalTime>
  <Words>2719</Words>
  <Application>Microsoft Office PowerPoint</Application>
  <PresentationFormat>On-screen Show (4:3)</PresentationFormat>
  <Paragraphs>358</Paragraphs>
  <Slides>31</Slides>
  <Notes>23</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Austin</vt:lpstr>
      <vt:lpstr>Pixel</vt:lpstr>
      <vt:lpstr>REVISION CONTROL</vt:lpstr>
      <vt:lpstr>Nội dung trình bày</vt:lpstr>
      <vt:lpstr>Revision Control</vt:lpstr>
      <vt:lpstr>Revision Control Software (RCS)</vt:lpstr>
      <vt:lpstr>Một vài RCS phổ biến</vt:lpstr>
      <vt:lpstr>Tại sao cần RCS?</vt:lpstr>
      <vt:lpstr>Tại sao cần RCS? (tt)</vt:lpstr>
      <vt:lpstr>Các thành phần trong một RCS</vt:lpstr>
      <vt:lpstr>Một vài chức năng của RCS</vt:lpstr>
      <vt:lpstr>Các khái niệm thường gặp trong RCS</vt:lpstr>
      <vt:lpstr>Các thao tác cơ bản trong RCS</vt:lpstr>
      <vt:lpstr>Các thao tác nâng cao trong RCS</vt:lpstr>
      <vt:lpstr>Share – Chia sẻ</vt:lpstr>
      <vt:lpstr>Branch – Phân nhánh</vt:lpstr>
      <vt:lpstr>Diff – So sánh</vt:lpstr>
      <vt:lpstr>Diff – So sánh</vt:lpstr>
      <vt:lpstr>Diff – So sánh</vt:lpstr>
      <vt:lpstr>Merge  - Trộn</vt:lpstr>
      <vt:lpstr>Các mô hình sử dụng trong RCS</vt:lpstr>
      <vt:lpstr>NGUYÊN TẮC HOẠT ĐỘNG CỦA HAI MÔ HÌNH </vt:lpstr>
      <vt:lpstr>Mô hình Lock-Modify-Unlock</vt:lpstr>
      <vt:lpstr>Mô hình Copy-Modify-Merge</vt:lpstr>
      <vt:lpstr>Mô hình Copy-Modify-Merge (tt)</vt:lpstr>
      <vt:lpstr>Demo</vt:lpstr>
      <vt:lpstr>Demo</vt:lpstr>
      <vt:lpstr>Demo</vt:lpstr>
      <vt:lpstr>Demo</vt:lpstr>
      <vt:lpstr>Bài tập lớn</vt:lpstr>
      <vt:lpstr>Mô tả nghiệp vụ</vt:lpstr>
      <vt:lpstr>Bài tập lớn</vt:lpstr>
      <vt:lpstr>Vấn đề bài tập về nhà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 CONTROL</dc:title>
  <dc:creator>nct</dc:creator>
  <cp:lastModifiedBy>Cao Thái Phương Thanh</cp:lastModifiedBy>
  <cp:revision>186</cp:revision>
  <dcterms:created xsi:type="dcterms:W3CDTF">2010-10-03T10:07:35Z</dcterms:created>
  <dcterms:modified xsi:type="dcterms:W3CDTF">2013-09-23T05:41:50Z</dcterms:modified>
</cp:coreProperties>
</file>