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9" r:id="rId1"/>
  </p:sldMasterIdLst>
  <p:notesMasterIdLst>
    <p:notesMasterId r:id="rId22"/>
  </p:notesMasterIdLst>
  <p:sldIdLst>
    <p:sldId id="256" r:id="rId2"/>
    <p:sldId id="284" r:id="rId3"/>
    <p:sldId id="257" r:id="rId4"/>
    <p:sldId id="258" r:id="rId5"/>
    <p:sldId id="318" r:id="rId6"/>
    <p:sldId id="285" r:id="rId7"/>
    <p:sldId id="319" r:id="rId8"/>
    <p:sldId id="286" r:id="rId9"/>
    <p:sldId id="287" r:id="rId10"/>
    <p:sldId id="289" r:id="rId11"/>
    <p:sldId id="290" r:id="rId12"/>
    <p:sldId id="310" r:id="rId13"/>
    <p:sldId id="313" r:id="rId14"/>
    <p:sldId id="320" r:id="rId15"/>
    <p:sldId id="311" r:id="rId16"/>
    <p:sldId id="297" r:id="rId17"/>
    <p:sldId id="308" r:id="rId18"/>
    <p:sldId id="307" r:id="rId19"/>
    <p:sldId id="312" r:id="rId20"/>
    <p:sldId id="29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DE39F-A883-4AA0-907B-0B3A2BF327A2}">
  <a:tblStyle styleId="{853DE39F-A883-4AA0-907B-0B3A2BF32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791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892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92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66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0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88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4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3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03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6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36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05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92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88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5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63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0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7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1153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664430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833031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26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734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4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18627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865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58511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8446982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0599624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91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789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553331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5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833918" y="1495147"/>
            <a:ext cx="649652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</a:t>
            </a:r>
            <a:br>
              <a:rPr lang="en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endParaRPr lang="en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4702" y="2967517"/>
            <a:ext cx="4370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 Hà Hiếu Thuận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14DH110221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14DH110156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Dương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14DH110217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14DH110097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562130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18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361" t="10062" r="22847" b="5124"/>
          <a:stretch/>
        </p:blipFill>
        <p:spPr>
          <a:xfrm>
            <a:off x="1315084" y="137160"/>
            <a:ext cx="6937376" cy="46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TheLoai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667633"/>
            <a:ext cx="389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TheLoai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74625"/>
            <a:r>
              <a:rPr lang="en-US" sz="1200" dirty="0" err="1" smtClean="0">
                <a:latin typeface="Consolas" panose="020B0609020204030204" pitchFamily="49" charset="0"/>
              </a:rPr>
              <a:t>maloai</a:t>
            </a:r>
            <a:r>
              <a:rPr lang="en-US" sz="1200" dirty="0" smtClean="0">
                <a:latin typeface="Consolas" panose="020B0609020204030204" pitchFamily="49" charset="0"/>
              </a:rPr>
              <a:t> 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74625"/>
            <a:r>
              <a:rPr lang="en-US" sz="1200" dirty="0" err="1" smtClean="0">
                <a:latin typeface="Consolas" panose="020B0609020204030204" pitchFamily="49" charset="0"/>
              </a:rPr>
              <a:t>tenloai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430" t="8334" r="61250" b="80185"/>
          <a:stretch/>
        </p:blipFill>
        <p:spPr>
          <a:xfrm>
            <a:off x="934130" y="1219833"/>
            <a:ext cx="3898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KhuyenMai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847886"/>
            <a:ext cx="602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KhuyenMai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IDENTITY(1,1) PRIMARY KEY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ngaybatdau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ngayketthuc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giatri</a:t>
            </a:r>
            <a:r>
              <a:rPr lang="en-US" sz="1200" dirty="0" smtClean="0">
                <a:latin typeface="Consolas" panose="020B0609020204030204" pitchFamily="49" charset="0"/>
              </a:rPr>
              <a:t> 	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708" t="9629" r="62187" b="85858"/>
          <a:stretch/>
        </p:blipFill>
        <p:spPr>
          <a:xfrm>
            <a:off x="1028700" y="1219833"/>
            <a:ext cx="3676650" cy="464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708" t="16067" r="62187" b="74815"/>
          <a:stretch/>
        </p:blipFill>
        <p:spPr>
          <a:xfrm>
            <a:off x="1028700" y="1684020"/>
            <a:ext cx="3676650" cy="9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064" t="10185" r="59206" b="79374"/>
          <a:stretch/>
        </p:blipFill>
        <p:spPr>
          <a:xfrm>
            <a:off x="1513114" y="1196911"/>
            <a:ext cx="3425372" cy="13323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2314" y="2948409"/>
            <a:ext cx="5986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LOAIVE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maloaive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tenloaive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	INT not null,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Shape 83"/>
          <p:cNvSpPr txBox="1">
            <a:spLocks/>
          </p:cNvSpPr>
          <p:nvPr/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5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LOAIVE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45266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PhongChieu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/>
            </a:r>
            <a:b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801103"/>
            <a:ext cx="4869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PhongChieu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tenphong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soghecontrong</a:t>
            </a:r>
            <a:r>
              <a:rPr lang="en-US" sz="1200" dirty="0" smtClean="0">
                <a:latin typeface="Consolas" panose="020B0609020204030204" pitchFamily="49" charset="0"/>
              </a:rPr>
              <a:t> 	INT not null,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soghebandau</a:t>
            </a:r>
            <a:r>
              <a:rPr lang="en-US" sz="1200" dirty="0" smtClean="0">
                <a:latin typeface="Consolas" panose="020B0609020204030204" pitchFamily="49" charset="0"/>
              </a:rPr>
              <a:t> 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553" t="8988" r="62604" b="76481"/>
          <a:stretch/>
        </p:blipFill>
        <p:spPr>
          <a:xfrm>
            <a:off x="934130" y="1306286"/>
            <a:ext cx="3628822" cy="14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\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KhachHang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21200" y="1219833"/>
            <a:ext cx="4186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KhachHang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IDENTITY(1,1) PRIMARY KEY,</a:t>
            </a: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ho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 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tenlot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ten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ngaysinh</a:t>
            </a:r>
            <a:r>
              <a:rPr lang="en-US" sz="1200" dirty="0">
                <a:latin typeface="Consolas" panose="020B0609020204030204" pitchFamily="49" charset="0"/>
              </a:rPr>
              <a:t> 	</a:t>
            </a:r>
            <a:r>
              <a:rPr lang="en-US" sz="1200" dirty="0" smtClean="0">
                <a:latin typeface="Consolas" panose="020B0609020204030204" pitchFamily="49" charset="0"/>
              </a:rPr>
              <a:t>DATE 	  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gioitinh</a:t>
            </a:r>
            <a:r>
              <a:rPr lang="en-US" sz="1200" dirty="0" smtClean="0">
                <a:latin typeface="Consolas" panose="020B0609020204030204" pitchFamily="49" charset="0"/>
              </a:rPr>
              <a:t> 	CHAR(2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	  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sonha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(15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tenduong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quan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null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thanhpho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dienthoai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Email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Matkhau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857" t="9135" r="62143" b="59057"/>
          <a:stretch/>
        </p:blipFill>
        <p:spPr>
          <a:xfrm>
            <a:off x="746930" y="1121215"/>
            <a:ext cx="3657600" cy="32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Phim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55433" y="1133475"/>
            <a:ext cx="41527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Phim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(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    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matheloai</a:t>
            </a:r>
            <a:r>
              <a:rPr lang="en-US" sz="1200" dirty="0" smtClean="0">
                <a:latin typeface="Consolas" panose="020B0609020204030204" pitchFamily="49" charset="0"/>
              </a:rPr>
              <a:t> 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dbo.TheLoai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matheloai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daodien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tenphim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(50)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ngaykhoichieu</a:t>
            </a:r>
            <a:r>
              <a:rPr lang="en-US" sz="1200" dirty="0" smtClean="0">
                <a:latin typeface="Consolas" panose="020B0609020204030204" pitchFamily="49" charset="0"/>
              </a:rPr>
              <a:t> 	DATE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Ngayketthuc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DATE </a:t>
            </a:r>
            <a:r>
              <a:rPr lang="en-US" sz="1200" dirty="0">
                <a:latin typeface="Consolas" panose="020B0609020204030204" pitchFamily="49" charset="0"/>
              </a:rPr>
              <a:t>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Mota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(200)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Hinh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(100)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Nhasanxuat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(50)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Thoiluong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INT 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smtClean="0">
                <a:latin typeface="Consolas" panose="020B0609020204030204" pitchFamily="49" charset="0"/>
              </a:rPr>
              <a:t>Trailer	 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(150</a:t>
            </a:r>
            <a:r>
              <a:rPr lang="en-US" sz="1200" dirty="0" smtClean="0">
                <a:latin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</a:rPr>
              <a:t>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064" t="10185" r="57301" b="63148"/>
          <a:stretch/>
        </p:blipFill>
        <p:spPr>
          <a:xfrm>
            <a:off x="781718" y="1133474"/>
            <a:ext cx="3773715" cy="31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SuatChieu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98500" y="2847886"/>
            <a:ext cx="661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SuatChieu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 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dbo.Phim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dbo.PhongChieu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giochieu</a:t>
            </a:r>
            <a:r>
              <a:rPr lang="en-US" sz="1200" dirty="0" smtClean="0">
                <a:latin typeface="Consolas" panose="020B0609020204030204" pitchFamily="49" charset="0"/>
              </a:rPr>
              <a:t> 		TIME(7) not null, 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Gioketthuc</a:t>
            </a:r>
            <a:r>
              <a:rPr lang="en-US" sz="1200" dirty="0" smtClean="0">
                <a:latin typeface="Consolas" panose="020B0609020204030204" pitchFamily="49" charset="0"/>
              </a:rPr>
              <a:t> 	TIME(7) </a:t>
            </a:r>
            <a:r>
              <a:rPr lang="en-US" sz="1200" dirty="0">
                <a:latin typeface="Consolas" panose="020B0609020204030204" pitchFamily="49" charset="0"/>
              </a:rPr>
              <a:t>not null,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Ngaychieu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DATE not null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143" t="9594" r="58016" b="73025"/>
          <a:stretch/>
        </p:blipFill>
        <p:spPr>
          <a:xfrm>
            <a:off x="698500" y="1059908"/>
            <a:ext cx="3628571" cy="17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Ve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1219833"/>
            <a:ext cx="42123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IDENTITY(1,1) PRIMARY KEY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>
                <a:latin typeface="Consolas" panose="020B0609020204030204" pitchFamily="49" charset="0"/>
              </a:rPr>
              <a:t>dbo.SuatChieu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dbo.KhachHang</a:t>
            </a:r>
            <a:r>
              <a:rPr lang="en-US" sz="1200" dirty="0" smtClean="0"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dbo.KhuyenMai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giave</a:t>
            </a:r>
            <a:r>
              <a:rPr lang="en-US" sz="1200" dirty="0" smtClean="0">
                <a:latin typeface="Consolas" panose="020B0609020204030204" pitchFamily="49" charset="0"/>
              </a:rPr>
              <a:t> 	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giochieu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giodat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tinhtrang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BIT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984" t="9762" r="57301" b="66958"/>
          <a:stretch/>
        </p:blipFill>
        <p:spPr>
          <a:xfrm>
            <a:off x="707571" y="1219833"/>
            <a:ext cx="3788229" cy="33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25523" y="865603"/>
            <a:ext cx="6290407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chức năng thực hiện</a:t>
            </a:r>
          </a:p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dữ liệu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2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318" name="Shape 318"/>
          <p:cNvSpPr txBox="1">
            <a:spLocks noGrp="1"/>
          </p:cNvSpPr>
          <p:nvPr>
            <p:ph type="ctrTitle" idx="4294967295"/>
          </p:nvPr>
        </p:nvSpPr>
        <p:spPr>
          <a:xfrm>
            <a:off x="1374778" y="2014098"/>
            <a:ext cx="4953633" cy="10112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Xin cảm </a:t>
            </a:r>
            <a:r>
              <a:rPr lang="en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ơn ! </a:t>
            </a:r>
          </a:p>
        </p:txBody>
      </p:sp>
      <p:sp>
        <p:nvSpPr>
          <p:cNvPr id="320" name="Shape 320"/>
          <p:cNvSpPr/>
          <p:nvPr/>
        </p:nvSpPr>
        <p:spPr>
          <a:xfrm>
            <a:off x="6328411" y="1643562"/>
            <a:ext cx="1752310" cy="175231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8B32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2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49" y="803832"/>
            <a:ext cx="7839049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CÁC CHỨC NĂNG THỰC HIỆN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013386" y="2233789"/>
            <a:ext cx="5590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sz="1600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chi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hủy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kí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/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nhập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Báo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cáo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doanh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thu</a:t>
            </a:r>
            <a:endParaRPr lang="en-US" sz="1600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Quản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lí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rạp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393700"/>
            <a:ext cx="3470275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514" y="1414606"/>
            <a:ext cx="7575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Proceduce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đang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664515" y="393450"/>
            <a:ext cx="3470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CHI 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endParaRPr lang="en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64514" y="1414606"/>
            <a:ext cx="7575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Proceduce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đang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109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293688"/>
            <a:ext cx="3470275" cy="11604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515" y="1361872"/>
            <a:ext cx="353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</a:t>
            </a:r>
            <a:r>
              <a:rPr lang="vi-VN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ó </a:t>
            </a:r>
            <a:r>
              <a:rPr lang="vi-V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2 </a:t>
            </a:r>
            <a:r>
              <a:rPr lang="vi-VN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loại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: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thường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–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50000vnđ</a:t>
            </a:r>
            <a:endParaRPr lang="en-US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VIP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–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70000vnđ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3600" y="758508"/>
            <a:ext cx="545227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quy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định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endParaRPr lang="en-US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Giá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phụ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thuộc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loại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endParaRPr lang="en-US" b="1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online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trực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tiếp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tại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quầy</a:t>
            </a:r>
            <a:endParaRPr lang="en-US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phải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trước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giờ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20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phút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Nếu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không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kịp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sẽ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trở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lại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trạng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thái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available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người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Số lượng vé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mỗi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lần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: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Từ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1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trở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lên</a:t>
            </a:r>
            <a:endParaRPr lang="en-US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 phép </a:t>
            </a:r>
            <a:r>
              <a:rPr lang="vi-VN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 vé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so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với ngày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tại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Nếu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xảy ra trường hợp nhiều khách hàng </a:t>
            </a:r>
            <a:r>
              <a:rPr lang="vi-VN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cùng lúc đăng ký một </a:t>
            </a:r>
            <a:r>
              <a:rPr lang="vi-VN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sẽ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dùng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transaction trong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SQLServer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để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xử lý tình huống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795977" y="294435"/>
            <a:ext cx="3470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Oval 6"/>
          <p:cNvSpPr/>
          <p:nvPr/>
        </p:nvSpPr>
        <p:spPr>
          <a:xfrm>
            <a:off x="740887" y="1092263"/>
            <a:ext cx="1515335" cy="73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8958" y="1192307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527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cxnSp>
        <p:nvCxnSpPr>
          <p:cNvPr id="19" name="Straight Connector 18"/>
          <p:cNvCxnSpPr>
            <a:stCxn id="8" idx="1"/>
            <a:endCxn id="7" idx="6"/>
          </p:cNvCxnSpPr>
          <p:nvPr/>
        </p:nvCxnSpPr>
        <p:spPr>
          <a:xfrm flipH="1">
            <a:off x="2256222" y="1462182"/>
            <a:ext cx="43273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57702" y="2492438"/>
            <a:ext cx="16764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9" name="Straight Connector 28"/>
          <p:cNvCxnSpPr>
            <a:stCxn id="23" idx="3"/>
          </p:cNvCxnSpPr>
          <p:nvPr/>
        </p:nvCxnSpPr>
        <p:spPr>
          <a:xfrm flipV="1">
            <a:off x="2334102" y="1732057"/>
            <a:ext cx="1109871" cy="10461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4"/>
            <a:endCxn id="23" idx="0"/>
          </p:cNvCxnSpPr>
          <p:nvPr/>
        </p:nvCxnSpPr>
        <p:spPr>
          <a:xfrm flipH="1">
            <a:off x="1495902" y="1832102"/>
            <a:ext cx="2653" cy="6603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2"/>
            <a:endCxn id="17" idx="0"/>
          </p:cNvCxnSpPr>
          <p:nvPr/>
        </p:nvCxnSpPr>
        <p:spPr>
          <a:xfrm>
            <a:off x="1495902" y="3063938"/>
            <a:ext cx="0" cy="561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16285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6293448" y="3201274"/>
            <a:ext cx="1676400" cy="1388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52" name="Straight Connector 51"/>
          <p:cNvCxnSpPr>
            <a:stCxn id="42" idx="3"/>
            <a:endCxn id="48" idx="1"/>
          </p:cNvCxnSpPr>
          <p:nvPr/>
        </p:nvCxnSpPr>
        <p:spPr>
          <a:xfrm flipV="1">
            <a:off x="5691035" y="3895676"/>
            <a:ext cx="602413" cy="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75521" y="138430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481349" y="138430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cxnSp>
        <p:nvCxnSpPr>
          <p:cNvPr id="66" name="Straight Connector 65"/>
          <p:cNvCxnSpPr>
            <a:stCxn id="48" idx="0"/>
            <a:endCxn id="61" idx="2"/>
          </p:cNvCxnSpPr>
          <p:nvPr/>
        </p:nvCxnSpPr>
        <p:spPr>
          <a:xfrm rot="16200000" flipV="1">
            <a:off x="5758660" y="1828286"/>
            <a:ext cx="1277224" cy="146875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8" idx="3"/>
            <a:endCxn id="65" idx="2"/>
          </p:cNvCxnSpPr>
          <p:nvPr/>
        </p:nvCxnSpPr>
        <p:spPr>
          <a:xfrm flipV="1">
            <a:off x="7969848" y="1924050"/>
            <a:ext cx="98876" cy="197162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23862" y="246723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95902" y="315515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62896" y="2232942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31138" y="2377563"/>
            <a:ext cx="400110" cy="12160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866394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/>
          </a:p>
        </p:txBody>
      </p:sp>
      <p:cxnSp>
        <p:nvCxnSpPr>
          <p:cNvPr id="84" name="Straight Connector 83"/>
          <p:cNvCxnSpPr>
            <a:stCxn id="17" idx="3"/>
            <a:endCxn id="83" idx="1"/>
          </p:cNvCxnSpPr>
          <p:nvPr/>
        </p:nvCxnSpPr>
        <p:spPr>
          <a:xfrm>
            <a:off x="2083277" y="3895725"/>
            <a:ext cx="7831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3"/>
            <a:endCxn id="42" idx="1"/>
          </p:cNvCxnSpPr>
          <p:nvPr/>
        </p:nvCxnSpPr>
        <p:spPr>
          <a:xfrm>
            <a:off x="4041144" y="3895725"/>
            <a:ext cx="47514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47688"/>
            <a:ext cx="5478463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/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nhập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126" y="1707155"/>
            <a:ext cx="664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password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5029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47688"/>
            <a:ext cx="3810000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820" y="1854740"/>
            <a:ext cx="7226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procedure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314</TotalTime>
  <Words>433</Words>
  <Application>Microsoft Office PowerPoint</Application>
  <PresentationFormat>On-screen Show (16:9)</PresentationFormat>
  <Paragraphs>171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Gill Sans MT</vt:lpstr>
      <vt:lpstr>Impact</vt:lpstr>
      <vt:lpstr>Tahoma</vt:lpstr>
      <vt:lpstr>Work Sans</vt:lpstr>
      <vt:lpstr>Work Sans Light</vt:lpstr>
      <vt:lpstr>Work Sans Medium</vt:lpstr>
      <vt:lpstr>Badge</vt:lpstr>
      <vt:lpstr>CƠ SỞ DỮ LIỆU ĐẶT VÉ PHIM ONLINE</vt:lpstr>
      <vt:lpstr>MỤC LỤC</vt:lpstr>
      <vt:lpstr>1. CÁC CHỨC NĂNG THỰC HIỆN</vt:lpstr>
      <vt:lpstr> Xem lịch chiếu </vt:lpstr>
      <vt:lpstr>PowerPoint Presentation</vt:lpstr>
      <vt:lpstr> Tìm kiếm đặt vé </vt:lpstr>
      <vt:lpstr>PowerPoint Presentation</vt:lpstr>
      <vt:lpstr> Đăng kí/ Đăng nhập cho khách  hàng  </vt:lpstr>
      <vt:lpstr> Báo cáo doanh thu </vt:lpstr>
      <vt:lpstr>2. Mô hình dữ liệu</vt:lpstr>
      <vt:lpstr>PowerPoint Presentation</vt:lpstr>
      <vt:lpstr> Bảng TheLoai </vt:lpstr>
      <vt:lpstr> Bảng KhuyenMai </vt:lpstr>
      <vt:lpstr>PowerPoint Presentation</vt:lpstr>
      <vt:lpstr> Bảng PhongChieu </vt:lpstr>
      <vt:lpstr>\ Bảng KhachHang </vt:lpstr>
      <vt:lpstr> Bảng Phim </vt:lpstr>
      <vt:lpstr> Bảng SuatChieu </vt:lpstr>
      <vt:lpstr> Bảng Ve </vt:lpstr>
      <vt:lpstr> Xin cảm ơn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 QUẢN LÍ BÁN VÉ MÁY BAY CHO HÃNG HÀNG KHÔNG</dc:title>
  <cp:lastModifiedBy>Hiếu Thuận Trần Hà</cp:lastModifiedBy>
  <cp:revision>374</cp:revision>
  <dcterms:modified xsi:type="dcterms:W3CDTF">2017-11-14T06:52:25Z</dcterms:modified>
</cp:coreProperties>
</file>