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8" r:id="rId3"/>
    <p:sldId id="261" r:id="rId4"/>
    <p:sldId id="271" r:id="rId5"/>
    <p:sldId id="273" r:id="rId6"/>
    <p:sldId id="266" r:id="rId7"/>
    <p:sldId id="262" r:id="rId8"/>
    <p:sldId id="265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Sora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874D9B-CD8F-4546-B370-ABACB775A833}">
  <a:tblStyle styleId="{59874D9B-CD8F-4546-B370-ABACB775A8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7EAC1B8-D67C-4080-A0D2-89F7D839CB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72b1845856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72b1845856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5" r:id="rId11"/>
    <p:sldLayoutId id="214748366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713225" y="644775"/>
            <a:ext cx="4370100" cy="8872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Challenge 0</a:t>
            </a:r>
            <a:endParaRPr sz="37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1650655" y="3414773"/>
            <a:ext cx="2402508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Tran Trung Hieu</a:t>
            </a:r>
            <a:endParaRPr dirty="0"/>
          </a:p>
        </p:txBody>
      </p:sp>
      <p:sp>
        <p:nvSpPr>
          <p:cNvPr id="2" name="Google Shape;710;p24">
            <a:extLst>
              <a:ext uri="{FF2B5EF4-FFF2-40B4-BE49-F238E27FC236}">
                <a16:creationId xmlns:a16="http://schemas.microsoft.com/office/drawing/2014/main" id="{E9E8D022-081E-2892-03C0-29A9999FE14B}"/>
              </a:ext>
            </a:extLst>
          </p:cNvPr>
          <p:cNvSpPr txBox="1">
            <a:spLocks/>
          </p:cNvSpPr>
          <p:nvPr/>
        </p:nvSpPr>
        <p:spPr>
          <a:xfrm>
            <a:off x="702394" y="1543867"/>
            <a:ext cx="4370100" cy="1822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 sz="3700" b="0" dirty="0"/>
              <a:t>Topic 2: Learning  how to learn and learn fast.</a:t>
            </a:r>
          </a:p>
        </p:txBody>
      </p:sp>
      <p:pic>
        <p:nvPicPr>
          <p:cNvPr id="1026" name="Picture 2" descr="Learn Fast">
            <a:extLst>
              <a:ext uri="{FF2B5EF4-FFF2-40B4-BE49-F238E27FC236}">
                <a16:creationId xmlns:a16="http://schemas.microsoft.com/office/drawing/2014/main" id="{920D2DB8-BA23-2E35-B98F-F9954324E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738" y="945319"/>
            <a:ext cx="3252868" cy="325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3986819" y="1277400"/>
            <a:ext cx="761700" cy="574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73" name="Google Shape;1073;p26"/>
          <p:cNvSpPr txBox="1">
            <a:spLocks noGrp="1"/>
          </p:cNvSpPr>
          <p:nvPr>
            <p:ph type="title" idx="2"/>
          </p:nvPr>
        </p:nvSpPr>
        <p:spPr>
          <a:xfrm>
            <a:off x="4748275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929397" y="2942191"/>
            <a:ext cx="761700" cy="574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76" name="Google Shape;1076;p26"/>
          <p:cNvSpPr txBox="1">
            <a:spLocks noGrp="1"/>
          </p:cNvSpPr>
          <p:nvPr>
            <p:ph type="title" idx="5"/>
          </p:nvPr>
        </p:nvSpPr>
        <p:spPr>
          <a:xfrm>
            <a:off x="2963882" y="3070610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78" name="Google Shape;1078;p26"/>
          <p:cNvSpPr txBox="1">
            <a:spLocks noGrp="1"/>
          </p:cNvSpPr>
          <p:nvPr>
            <p:ph type="subTitle" idx="1"/>
          </p:nvPr>
        </p:nvSpPr>
        <p:spPr>
          <a:xfrm>
            <a:off x="3986819" y="1852268"/>
            <a:ext cx="2030062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learn and learn fast?</a:t>
            </a:r>
            <a:endParaRPr dirty="0"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929396" y="3517059"/>
            <a:ext cx="1860437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learn how to learn?</a:t>
            </a:r>
            <a:endParaRPr dirty="0"/>
          </a:p>
        </p:txBody>
      </p:sp>
      <p:sp>
        <p:nvSpPr>
          <p:cNvPr id="1080" name="Google Shape;1080;p26"/>
          <p:cNvSpPr txBox="1">
            <a:spLocks noGrp="1"/>
          </p:cNvSpPr>
          <p:nvPr>
            <p:ph type="subTitle" idx="8"/>
          </p:nvPr>
        </p:nvSpPr>
        <p:spPr>
          <a:xfrm>
            <a:off x="2963882" y="3518203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I learn a new knowledge.</a:t>
            </a:r>
          </a:p>
        </p:txBody>
      </p:sp>
      <p:sp>
        <p:nvSpPr>
          <p:cNvPr id="1081" name="Google Shape;1081;p26"/>
          <p:cNvSpPr txBox="1">
            <a:spLocks noGrp="1"/>
          </p:cNvSpPr>
          <p:nvPr>
            <p:ph type="subTitle" idx="9"/>
          </p:nvPr>
        </p:nvSpPr>
        <p:spPr>
          <a:xfrm>
            <a:off x="474827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6444695" y="1114373"/>
            <a:ext cx="1986215" cy="3269968"/>
            <a:chOff x="6934075" y="1778325"/>
            <a:chExt cx="689275" cy="1134775"/>
          </a:xfrm>
        </p:grpSpPr>
        <p:sp>
          <p:nvSpPr>
            <p:cNvPr id="1085" name="Google Shape;1085;p26"/>
            <p:cNvSpPr/>
            <p:nvPr/>
          </p:nvSpPr>
          <p:spPr>
            <a:xfrm>
              <a:off x="7486500" y="2665625"/>
              <a:ext cx="136850" cy="66125"/>
            </a:xfrm>
            <a:custGeom>
              <a:avLst/>
              <a:gdLst/>
              <a:ahLst/>
              <a:cxnLst/>
              <a:rect l="l" t="t" r="r" b="b"/>
              <a:pathLst>
                <a:path w="5474" h="2645" extrusionOk="0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13500" y="2548975"/>
              <a:ext cx="85375" cy="41525"/>
            </a:xfrm>
            <a:custGeom>
              <a:avLst/>
              <a:gdLst/>
              <a:ahLst/>
              <a:cxnLst/>
              <a:rect l="l" t="t" r="r" b="b"/>
              <a:pathLst>
                <a:path w="3415" h="1661" extrusionOk="0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252725" y="2143825"/>
              <a:ext cx="207600" cy="156800"/>
            </a:xfrm>
            <a:custGeom>
              <a:avLst/>
              <a:gdLst/>
              <a:ahLst/>
              <a:cxnLst/>
              <a:rect l="l" t="t" r="r" b="b"/>
              <a:pathLst>
                <a:path w="8304" h="627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564200" y="1778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975825" y="2325875"/>
              <a:ext cx="51500" cy="51275"/>
            </a:xfrm>
            <a:custGeom>
              <a:avLst/>
              <a:gdLst/>
              <a:ahLst/>
              <a:cxnLst/>
              <a:rect l="l" t="t" r="r" b="b"/>
              <a:pathLst>
                <a:path w="2060" h="2051" extrusionOk="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992525" y="193092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6934075" y="2211075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6935000" y="2456875"/>
              <a:ext cx="344900" cy="344675"/>
            </a:xfrm>
            <a:custGeom>
              <a:avLst/>
              <a:gdLst/>
              <a:ahLst/>
              <a:cxnLst/>
              <a:rect l="l" t="t" r="r" b="b"/>
              <a:pathLst>
                <a:path w="13796" h="13787" extrusionOk="0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073000" y="2596525"/>
              <a:ext cx="406100" cy="280875"/>
            </a:xfrm>
            <a:custGeom>
              <a:avLst/>
              <a:gdLst/>
              <a:ahLst/>
              <a:cxnLst/>
              <a:rect l="l" t="t" r="r" b="b"/>
              <a:pathLst>
                <a:path w="16244" h="11235" extrusionOk="0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071375" y="2595125"/>
              <a:ext cx="409350" cy="283650"/>
            </a:xfrm>
            <a:custGeom>
              <a:avLst/>
              <a:gdLst/>
              <a:ahLst/>
              <a:cxnLst/>
              <a:rect l="l" t="t" r="r" b="b"/>
              <a:pathLst>
                <a:path w="16374" h="11346" extrusionOk="0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102675" y="2623425"/>
              <a:ext cx="346750" cy="227075"/>
            </a:xfrm>
            <a:custGeom>
              <a:avLst/>
              <a:gdLst/>
              <a:ahLst/>
              <a:cxnLst/>
              <a:rect l="l" t="t" r="r" b="b"/>
              <a:pathLst>
                <a:path w="13870" h="9083" extrusionOk="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71525" y="2605800"/>
              <a:ext cx="9050" cy="907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006425" y="2875275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005050" y="2873900"/>
              <a:ext cx="542000" cy="39200"/>
            </a:xfrm>
            <a:custGeom>
              <a:avLst/>
              <a:gdLst/>
              <a:ahLst/>
              <a:cxnLst/>
              <a:rect l="l" t="t" r="r" b="b"/>
              <a:pathLst>
                <a:path w="21680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010150" y="2901725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24425" y="2877600"/>
              <a:ext cx="103000" cy="11400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23050" y="2875975"/>
              <a:ext cx="106000" cy="14400"/>
            </a:xfrm>
            <a:custGeom>
              <a:avLst/>
              <a:gdLst/>
              <a:ahLst/>
              <a:cxnLst/>
              <a:rect l="l" t="t" r="r" b="b"/>
              <a:pathLst>
                <a:path w="4240" h="576" extrusionOk="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171800" y="2666550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7184075" y="2654025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182700" y="2652400"/>
              <a:ext cx="188800" cy="16215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212850" y="2737750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211225" y="2736375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226750" y="2742400"/>
              <a:ext cx="99525" cy="7200"/>
            </a:xfrm>
            <a:custGeom>
              <a:avLst/>
              <a:gdLst/>
              <a:ahLst/>
              <a:cxnLst/>
              <a:rect l="l" t="t" r="r" b="b"/>
              <a:pathLst>
                <a:path w="3981" h="288" extrusionOk="0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234875" y="27644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233475" y="2763025"/>
              <a:ext cx="86775" cy="13025"/>
            </a:xfrm>
            <a:custGeom>
              <a:avLst/>
              <a:gdLst/>
              <a:ahLst/>
              <a:cxnLst/>
              <a:rect l="l" t="t" r="r" b="b"/>
              <a:pathLst>
                <a:path w="3471" h="521" extrusionOk="0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25180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2610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69900" y="2766975"/>
              <a:ext cx="4650" cy="4900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78950" y="27669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879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29725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249950" y="2672575"/>
              <a:ext cx="53825" cy="53850"/>
            </a:xfrm>
            <a:custGeom>
              <a:avLst/>
              <a:gdLst/>
              <a:ahLst/>
              <a:cxnLst/>
              <a:rect l="l" t="t" r="r" b="b"/>
              <a:pathLst>
                <a:path w="2153" h="2154" extrusionOk="0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248550" y="2671200"/>
              <a:ext cx="56625" cy="56600"/>
            </a:xfrm>
            <a:custGeom>
              <a:avLst/>
              <a:gdLst/>
              <a:ahLst/>
              <a:cxnLst/>
              <a:rect l="l" t="t" r="r" b="b"/>
              <a:pathLst>
                <a:path w="2265" h="2264" extrusionOk="0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65025" y="2701100"/>
              <a:ext cx="23900" cy="12100"/>
            </a:xfrm>
            <a:custGeom>
              <a:avLst/>
              <a:gdLst/>
              <a:ahLst/>
              <a:cxnLst/>
              <a:rect l="l" t="t" r="r" b="b"/>
              <a:pathLst>
                <a:path w="956" h="484" extrusionOk="0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263400" y="2699725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7270125" y="268580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268725" y="26844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257150" y="2782525"/>
              <a:ext cx="39675" cy="1230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255525" y="2781125"/>
              <a:ext cx="42675" cy="15100"/>
            </a:xfrm>
            <a:custGeom>
              <a:avLst/>
              <a:gdLst/>
              <a:ahLst/>
              <a:cxnLst/>
              <a:rect l="l" t="t" r="r" b="b"/>
              <a:pathLst>
                <a:path w="1707" h="604" extrusionOk="0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7359875" y="1832850"/>
              <a:ext cx="241000" cy="240000"/>
            </a:xfrm>
            <a:custGeom>
              <a:avLst/>
              <a:gdLst/>
              <a:ahLst/>
              <a:cxnLst/>
              <a:rect l="l" t="t" r="r" b="b"/>
              <a:pathLst>
                <a:path w="9640" h="9600" extrusionOk="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7358250" y="1831425"/>
              <a:ext cx="243775" cy="242850"/>
            </a:xfrm>
            <a:custGeom>
              <a:avLst/>
              <a:gdLst/>
              <a:ahLst/>
              <a:cxnLst/>
              <a:rect l="l" t="t" r="r" b="b"/>
              <a:pathLst>
                <a:path w="9751" h="9714" extrusionOk="0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7084600" y="1809400"/>
              <a:ext cx="406325" cy="280875"/>
            </a:xfrm>
            <a:custGeom>
              <a:avLst/>
              <a:gdLst/>
              <a:ahLst/>
              <a:cxnLst/>
              <a:rect l="l" t="t" r="r" b="b"/>
              <a:pathLst>
                <a:path w="16253" h="11235" extrusionOk="0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7083200" y="1808000"/>
              <a:ext cx="409125" cy="283900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7114275" y="1836525"/>
              <a:ext cx="346975" cy="226850"/>
            </a:xfrm>
            <a:custGeom>
              <a:avLst/>
              <a:gdLst/>
              <a:ahLst/>
              <a:cxnLst/>
              <a:rect l="l" t="t" r="r" b="b"/>
              <a:pathLst>
                <a:path w="13879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7112875" y="1834900"/>
              <a:ext cx="349775" cy="229850"/>
            </a:xfrm>
            <a:custGeom>
              <a:avLst/>
              <a:gdLst/>
              <a:ahLst/>
              <a:cxnLst/>
              <a:rect l="l" t="t" r="r" b="b"/>
              <a:pathLst>
                <a:path w="13991" h="9194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7459600" y="1907275"/>
              <a:ext cx="3050" cy="76075"/>
            </a:xfrm>
            <a:custGeom>
              <a:avLst/>
              <a:gdLst/>
              <a:ahLst/>
              <a:cxnLst/>
              <a:rect l="l" t="t" r="r" b="b"/>
              <a:pathLst>
                <a:path w="122" h="3043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283100" y="1818675"/>
              <a:ext cx="9325" cy="9075"/>
            </a:xfrm>
            <a:custGeom>
              <a:avLst/>
              <a:gdLst/>
              <a:ahLst/>
              <a:cxnLst/>
              <a:rect l="l" t="t" r="r" b="b"/>
              <a:pathLst>
                <a:path w="373" h="363" extrusionOk="0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018025" y="2088150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016650" y="2086775"/>
              <a:ext cx="542225" cy="39200"/>
            </a:xfrm>
            <a:custGeom>
              <a:avLst/>
              <a:gdLst/>
              <a:ahLst/>
              <a:cxnLst/>
              <a:rect l="l" t="t" r="r" b="b"/>
              <a:pathLst>
                <a:path w="21689" h="1568" extrusionOk="0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021750" y="2114600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236275" y="2090475"/>
              <a:ext cx="102975" cy="11400"/>
            </a:xfrm>
            <a:custGeom>
              <a:avLst/>
              <a:gdLst/>
              <a:ahLst/>
              <a:cxnLst/>
              <a:rect l="l" t="t" r="r" b="b"/>
              <a:pathLst>
                <a:path w="4119" h="456" extrusionOk="0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7234875" y="2089075"/>
              <a:ext cx="105775" cy="14175"/>
            </a:xfrm>
            <a:custGeom>
              <a:avLst/>
              <a:gdLst/>
              <a:ahLst/>
              <a:cxnLst/>
              <a:rect l="l" t="t" r="r" b="b"/>
              <a:pathLst>
                <a:path w="4231" h="567" extrusionOk="0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7183625" y="1879425"/>
              <a:ext cx="185775" cy="159125"/>
            </a:xfrm>
            <a:custGeom>
              <a:avLst/>
              <a:gdLst/>
              <a:ahLst/>
              <a:cxnLst/>
              <a:rect l="l" t="t" r="r" b="b"/>
              <a:pathLst>
                <a:path w="7431" h="6365" extrusionOk="0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7195900" y="1866900"/>
              <a:ext cx="185800" cy="159125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7194525" y="1865525"/>
              <a:ext cx="188800" cy="161900"/>
            </a:xfrm>
            <a:custGeom>
              <a:avLst/>
              <a:gdLst/>
              <a:ahLst/>
              <a:cxnLst/>
              <a:rect l="l" t="t" r="r" b="b"/>
              <a:pathLst>
                <a:path w="7552" h="6476" extrusionOk="0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7224425" y="1950625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7223050" y="1949250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7238350" y="1955275"/>
              <a:ext cx="99750" cy="7200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7246700" y="19775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245300" y="1976150"/>
              <a:ext cx="86775" cy="12775"/>
            </a:xfrm>
            <a:custGeom>
              <a:avLst/>
              <a:gdLst/>
              <a:ahLst/>
              <a:cxnLst/>
              <a:rect l="l" t="t" r="r" b="b"/>
              <a:pathLst>
                <a:path w="3471" h="511" extrusionOk="0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263625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272900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7281500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7290775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7299800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7309075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7261775" y="1885700"/>
              <a:ext cx="53825" cy="53600"/>
            </a:xfrm>
            <a:custGeom>
              <a:avLst/>
              <a:gdLst/>
              <a:ahLst/>
              <a:cxnLst/>
              <a:rect l="l" t="t" r="r" b="b"/>
              <a:pathLst>
                <a:path w="2153" h="2144" extrusionOk="0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7260375" y="1884075"/>
              <a:ext cx="56625" cy="56850"/>
            </a:xfrm>
            <a:custGeom>
              <a:avLst/>
              <a:gdLst/>
              <a:ahLst/>
              <a:cxnLst/>
              <a:rect l="l" t="t" r="r" b="b"/>
              <a:pathLst>
                <a:path w="2265" h="2274" extrusionOk="0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276625" y="1914000"/>
              <a:ext cx="23900" cy="12075"/>
            </a:xfrm>
            <a:custGeom>
              <a:avLst/>
              <a:gdLst/>
              <a:ahLst/>
              <a:cxnLst/>
              <a:rect l="l" t="t" r="r" b="b"/>
              <a:pathLst>
                <a:path w="956" h="483" extrusionOk="0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7275225" y="1912600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7281950" y="18989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280550" y="1897525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7268725" y="199540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7267350" y="1994000"/>
              <a:ext cx="42450" cy="15325"/>
            </a:xfrm>
            <a:custGeom>
              <a:avLst/>
              <a:gdLst/>
              <a:ahLst/>
              <a:cxnLst/>
              <a:rect l="l" t="t" r="r" b="b"/>
              <a:pathLst>
                <a:path w="1698" h="613" extrusionOk="0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284275" y="2327500"/>
              <a:ext cx="305000" cy="222425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7301425" y="2310575"/>
              <a:ext cx="305000" cy="37575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299800" y="2309175"/>
              <a:ext cx="308025" cy="4037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75537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5762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7531500" y="2321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7301200" y="2348125"/>
              <a:ext cx="305000" cy="183475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7299800" y="2346750"/>
              <a:ext cx="308025" cy="186250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7510150" y="2385250"/>
              <a:ext cx="67525" cy="103925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7508775" y="2383625"/>
              <a:ext cx="70300" cy="10717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7511775" y="2387100"/>
              <a:ext cx="65200" cy="100900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7510150" y="2385700"/>
              <a:ext cx="68450" cy="103700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7510625" y="2386875"/>
              <a:ext cx="64950" cy="102300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7509000" y="2385325"/>
              <a:ext cx="68200" cy="105475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340175" y="2391050"/>
              <a:ext cx="143350" cy="3025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340175" y="2412375"/>
              <a:ext cx="52200" cy="3050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409750" y="2412375"/>
              <a:ext cx="62875" cy="3050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7340175" y="2477075"/>
              <a:ext cx="93025" cy="2825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340175" y="2434875"/>
              <a:ext cx="144500" cy="2800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7340175" y="2456200"/>
              <a:ext cx="47800" cy="2825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7398850" y="2456200"/>
              <a:ext cx="84675" cy="2825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7414375" y="2425125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7106150" y="2233800"/>
              <a:ext cx="232650" cy="16562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7104525" y="2232175"/>
              <a:ext cx="235675" cy="168850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7119150" y="2221275"/>
              <a:ext cx="232625" cy="27850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7117750" y="2219650"/>
              <a:ext cx="235425" cy="30875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7143950" y="22291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7160650" y="2229150"/>
              <a:ext cx="11625" cy="1140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127275" y="2229150"/>
              <a:ext cx="11600" cy="1140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7118925" y="2249100"/>
              <a:ext cx="232625" cy="136625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117525" y="2247725"/>
              <a:ext cx="235650" cy="139625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7224200" y="2280875"/>
              <a:ext cx="98600" cy="2825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224200" y="2296650"/>
              <a:ext cx="36450" cy="3050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271525" y="2296650"/>
              <a:ext cx="43850" cy="3050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224200" y="2344900"/>
              <a:ext cx="64275" cy="2800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224200" y="2313350"/>
              <a:ext cx="99525" cy="2800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224200" y="2329125"/>
              <a:ext cx="33425" cy="3025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264100" y="2329125"/>
              <a:ext cx="58700" cy="3025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7136550" y="2273925"/>
              <a:ext cx="70525" cy="705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135150" y="2272525"/>
              <a:ext cx="73300" cy="73550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133525" y="2274375"/>
              <a:ext cx="70525" cy="70550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132125" y="2273000"/>
              <a:ext cx="73325" cy="73525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7288225" y="2174500"/>
              <a:ext cx="117825" cy="104850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7293325" y="2173275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296575" y="2169100"/>
              <a:ext cx="112725" cy="104825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7299125" y="2167700"/>
              <a:ext cx="107850" cy="107650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7335750" y="2167700"/>
              <a:ext cx="34125" cy="107650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7303050" y="2203425"/>
              <a:ext cx="99050" cy="2800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303050" y="2238675"/>
              <a:ext cx="99050" cy="3025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75F2F6-26E6-0A32-5733-F8A70AD57508}"/>
              </a:ext>
            </a:extLst>
          </p:cNvPr>
          <p:cNvGrpSpPr/>
          <p:nvPr/>
        </p:nvGrpSpPr>
        <p:grpSpPr>
          <a:xfrm>
            <a:off x="1217591" y="1404350"/>
            <a:ext cx="2301400" cy="1182560"/>
            <a:chOff x="4249625" y="3062561"/>
            <a:chExt cx="2301400" cy="1182560"/>
          </a:xfrm>
        </p:grpSpPr>
        <p:sp>
          <p:nvSpPr>
            <p:cNvPr id="10" name="Google Shape;1073;p26">
              <a:extLst>
                <a:ext uri="{FF2B5EF4-FFF2-40B4-BE49-F238E27FC236}">
                  <a16:creationId xmlns:a16="http://schemas.microsoft.com/office/drawing/2014/main" id="{BA744769-0F94-78BA-52AB-E45ACE42558A}"/>
                </a:ext>
              </a:extLst>
            </p:cNvPr>
            <p:cNvSpPr txBox="1">
              <a:spLocks/>
            </p:cNvSpPr>
            <p:nvPr/>
          </p:nvSpPr>
          <p:spPr>
            <a:xfrm>
              <a:off x="4249626" y="3062561"/>
              <a:ext cx="7617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Sora"/>
                <a:buNone/>
                <a:defRPr sz="30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Sora"/>
                <a:buNone/>
                <a:defRPr sz="30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Sora"/>
                <a:buNone/>
                <a:defRPr sz="30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Sora"/>
                <a:buNone/>
                <a:defRPr sz="30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Sora"/>
                <a:buNone/>
                <a:defRPr sz="30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Sora"/>
                <a:buNone/>
                <a:defRPr sz="30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Sora"/>
                <a:buNone/>
                <a:defRPr sz="30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Sora"/>
                <a:buNone/>
                <a:defRPr sz="30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Sora"/>
                <a:buNone/>
                <a:defRPr sz="30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9pPr>
            </a:lstStyle>
            <a:p>
              <a:r>
                <a:rPr lang="en" dirty="0"/>
                <a:t>01</a:t>
              </a:r>
            </a:p>
          </p:txBody>
        </p:sp>
        <p:sp>
          <p:nvSpPr>
            <p:cNvPr id="11" name="Google Shape;1081;p26">
              <a:extLst>
                <a:ext uri="{FF2B5EF4-FFF2-40B4-BE49-F238E27FC236}">
                  <a16:creationId xmlns:a16="http://schemas.microsoft.com/office/drawing/2014/main" id="{AF707042-FA03-E56A-679F-412401120B78}"/>
                </a:ext>
              </a:extLst>
            </p:cNvPr>
            <p:cNvSpPr txBox="1">
              <a:spLocks/>
            </p:cNvSpPr>
            <p:nvPr/>
          </p:nvSpPr>
          <p:spPr>
            <a:xfrm>
              <a:off x="4249625" y="3510121"/>
              <a:ext cx="2301400" cy="73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a"/>
                <a:buNone/>
                <a:defRPr sz="18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a"/>
                <a:buNone/>
                <a:defRPr sz="24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a"/>
                <a:buNone/>
                <a:defRPr sz="24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a"/>
                <a:buNone/>
                <a:defRPr sz="24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a"/>
                <a:buNone/>
                <a:defRPr sz="24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a"/>
                <a:buNone/>
                <a:defRPr sz="24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a"/>
                <a:buNone/>
                <a:defRPr sz="24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a"/>
                <a:buNone/>
                <a:defRPr sz="24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a"/>
                <a:buNone/>
                <a:defRPr sz="2400" b="1" i="0" u="none" strike="noStrike" cap="non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defRPr>
              </a:lvl9pPr>
            </a:lstStyle>
            <a:p>
              <a:pPr marL="0" indent="0"/>
              <a:r>
                <a:rPr lang="en-US" dirty="0"/>
                <a:t>What is learning and fast learning?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9"/>
          <p:cNvSpPr txBox="1">
            <a:spLocks noGrp="1"/>
          </p:cNvSpPr>
          <p:nvPr>
            <p:ph type="subTitle" idx="4"/>
          </p:nvPr>
        </p:nvSpPr>
        <p:spPr>
          <a:xfrm>
            <a:off x="5167010" y="2794775"/>
            <a:ext cx="1990027" cy="451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 learning</a:t>
            </a:r>
            <a:endParaRPr dirty="0"/>
          </a:p>
        </p:txBody>
      </p:sp>
      <p:sp>
        <p:nvSpPr>
          <p:cNvPr id="1500" name="Google Shape;1500;p29"/>
          <p:cNvSpPr txBox="1">
            <a:spLocks noGrp="1"/>
          </p:cNvSpPr>
          <p:nvPr>
            <p:ph type="title"/>
          </p:nvPr>
        </p:nvSpPr>
        <p:spPr>
          <a:xfrm>
            <a:off x="719999" y="541675"/>
            <a:ext cx="63497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01. What is learning and fast learning?</a:t>
            </a:r>
            <a:endParaRPr sz="2400" dirty="0"/>
          </a:p>
        </p:txBody>
      </p:sp>
      <p:sp>
        <p:nvSpPr>
          <p:cNvPr id="1501" name="Google Shape;1501;p29"/>
          <p:cNvSpPr txBox="1">
            <a:spLocks noGrp="1"/>
          </p:cNvSpPr>
          <p:nvPr>
            <p:ph type="subTitle" idx="1"/>
          </p:nvPr>
        </p:nvSpPr>
        <p:spPr>
          <a:xfrm>
            <a:off x="3194305" y="3229893"/>
            <a:ext cx="4819295" cy="1219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40C28"/>
                </a:solidFill>
                <a:effectLst/>
                <a:latin typeface="+mj-lt"/>
              </a:rPr>
              <a:t>Fast learning is the process of acquiring new knowledge and problem-solving skills with an emphasis on time management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. It includes: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4"/>
                </a:solidFill>
                <a:latin typeface="+mj-lt"/>
              </a:rPr>
              <a:t>   - 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Acquiring knowledge quickly.</a:t>
            </a:r>
            <a:endParaRPr lang="en-US" dirty="0">
              <a:solidFill>
                <a:srgbClr val="202124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4"/>
                </a:solidFill>
                <a:latin typeface="+mj-lt"/>
              </a:rPr>
              <a:t>   - 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Deep understanding.</a:t>
            </a:r>
            <a:endParaRPr lang="en-US" dirty="0">
              <a:solidFill>
                <a:srgbClr val="202124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4"/>
                </a:solidFill>
                <a:latin typeface="+mj-lt"/>
              </a:rPr>
              <a:t>   - 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Adaptability and agility.</a:t>
            </a:r>
            <a:endParaRPr dirty="0">
              <a:latin typeface="+mj-lt"/>
            </a:endParaRPr>
          </a:p>
        </p:txBody>
      </p:sp>
      <p:sp>
        <p:nvSpPr>
          <p:cNvPr id="1502" name="Google Shape;1502;p29"/>
          <p:cNvSpPr txBox="1">
            <a:spLocks noGrp="1"/>
          </p:cNvSpPr>
          <p:nvPr>
            <p:ph type="subTitle" idx="2"/>
          </p:nvPr>
        </p:nvSpPr>
        <p:spPr>
          <a:xfrm>
            <a:off x="1194816" y="1676447"/>
            <a:ext cx="4498848" cy="665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Learning is the process of acquiring new knowledge, skills or understanding. It’s the way we expand our horizons, capabilities and make sense of the world around us.</a:t>
            </a:r>
            <a:endParaRPr dirty="0">
              <a:latin typeface="+mj-lt"/>
            </a:endParaRPr>
          </a:p>
        </p:txBody>
      </p:sp>
      <p:sp>
        <p:nvSpPr>
          <p:cNvPr id="1503" name="Google Shape;1503;p29"/>
          <p:cNvSpPr txBox="1">
            <a:spLocks noGrp="1"/>
          </p:cNvSpPr>
          <p:nvPr>
            <p:ph type="subTitle" idx="3"/>
          </p:nvPr>
        </p:nvSpPr>
        <p:spPr>
          <a:xfrm>
            <a:off x="1194816" y="1240436"/>
            <a:ext cx="3693504" cy="452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Learning: A journey of growth</a:t>
            </a:r>
            <a:endParaRPr dirty="0"/>
          </a:p>
        </p:txBody>
      </p:sp>
      <p:pic>
        <p:nvPicPr>
          <p:cNvPr id="1028" name="Picture 4" descr="Book ">
            <a:extLst>
              <a:ext uri="{FF2B5EF4-FFF2-40B4-BE49-F238E27FC236}">
                <a16:creationId xmlns:a16="http://schemas.microsoft.com/office/drawing/2014/main" id="{1E977B8F-0DD6-CAA3-CEB9-285354931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816" y="121825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inking ">
            <a:extLst>
              <a:ext uri="{FF2B5EF4-FFF2-40B4-BE49-F238E27FC236}">
                <a16:creationId xmlns:a16="http://schemas.microsoft.com/office/drawing/2014/main" id="{4B96A520-196B-7AAA-0F60-2DF4EDD4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16" y="318734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3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58027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Why learn how to learn?</a:t>
            </a:r>
            <a:endParaRPr dirty="0"/>
          </a:p>
        </p:txBody>
      </p:sp>
      <p:sp>
        <p:nvSpPr>
          <p:cNvPr id="1963" name="Google Shape;1963;p39"/>
          <p:cNvSpPr/>
          <p:nvPr/>
        </p:nvSpPr>
        <p:spPr>
          <a:xfrm>
            <a:off x="-554450" y="1375200"/>
            <a:ext cx="10252850" cy="29826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9" name="Google Shape;1969;p39"/>
          <p:cNvSpPr/>
          <p:nvPr/>
        </p:nvSpPr>
        <p:spPr>
          <a:xfrm>
            <a:off x="864001" y="3227475"/>
            <a:ext cx="3304800" cy="68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1F1F1F"/>
                </a:solidFill>
                <a:effectLst/>
                <a:latin typeface="+mj-lt"/>
              </a:rPr>
              <a:t>Enhances Personal Growth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- Develop a growth mindset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- Increases confidence and self-efficacy</a:t>
            </a:r>
            <a:endParaRPr b="1" dirty="0">
              <a:solidFill>
                <a:schemeClr val="dk1"/>
              </a:solidFill>
              <a:latin typeface="+mj-lt"/>
              <a:ea typeface="Sora"/>
              <a:cs typeface="Sora"/>
              <a:sym typeface="Sora"/>
            </a:endParaRPr>
          </a:p>
        </p:txBody>
      </p:sp>
      <p:sp>
        <p:nvSpPr>
          <p:cNvPr id="1970" name="Google Shape;1970;p39"/>
          <p:cNvSpPr/>
          <p:nvPr/>
        </p:nvSpPr>
        <p:spPr>
          <a:xfrm>
            <a:off x="4975174" y="3227475"/>
            <a:ext cx="3304800" cy="66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1F1F1F"/>
                </a:solidFill>
                <a:effectLst/>
                <a:latin typeface="+mj-lt"/>
              </a:rPr>
              <a:t>Beyond Personal Impact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1F1F"/>
                </a:solidFill>
                <a:latin typeface="+mj-lt"/>
              </a:rPr>
              <a:t>- 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Improves problem-solving skills</a:t>
            </a:r>
            <a:endParaRPr lang="en-US" dirty="0">
              <a:solidFill>
                <a:srgbClr val="1F1F1F"/>
              </a:solidFill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- Contributes to society</a:t>
            </a:r>
            <a:endParaRPr b="1" dirty="0">
              <a:solidFill>
                <a:schemeClr val="dk1"/>
              </a:solidFill>
              <a:latin typeface="+mj-lt"/>
              <a:ea typeface="Sora"/>
              <a:cs typeface="Sora"/>
              <a:sym typeface="Sora"/>
            </a:endParaRPr>
          </a:p>
        </p:txBody>
      </p:sp>
      <p:sp>
        <p:nvSpPr>
          <p:cNvPr id="1971" name="Google Shape;1971;p39"/>
          <p:cNvSpPr/>
          <p:nvPr/>
        </p:nvSpPr>
        <p:spPr>
          <a:xfrm>
            <a:off x="4975175" y="1855875"/>
            <a:ext cx="3304800" cy="66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1F1F1F"/>
                </a:solidFill>
                <a:effectLst/>
                <a:latin typeface="+mj-lt"/>
              </a:rPr>
              <a:t>Boosts Efficiency and Effectiveness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:</a:t>
            </a:r>
            <a:endParaRPr lang="en-US" dirty="0">
              <a:solidFill>
                <a:srgbClr val="1F1F1F"/>
              </a:solidFill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- Master complex subjects</a:t>
            </a:r>
            <a:br>
              <a:rPr lang="en-US" b="0" i="0" dirty="0">
                <a:solidFill>
                  <a:srgbClr val="1F1F1F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- Master complex subjects</a:t>
            </a:r>
            <a:endParaRPr b="1" dirty="0">
              <a:solidFill>
                <a:schemeClr val="dk1"/>
              </a:solidFill>
              <a:latin typeface="+mj-lt"/>
              <a:ea typeface="Sora"/>
              <a:cs typeface="Sora"/>
              <a:sym typeface="Sora"/>
            </a:endParaRPr>
          </a:p>
        </p:txBody>
      </p:sp>
      <p:sp>
        <p:nvSpPr>
          <p:cNvPr id="2" name="Google Shape;1971;p39">
            <a:extLst>
              <a:ext uri="{FF2B5EF4-FFF2-40B4-BE49-F238E27FC236}">
                <a16:creationId xmlns:a16="http://schemas.microsoft.com/office/drawing/2014/main" id="{FD97F1D5-F2EC-BF91-4F8A-E1874282301F}"/>
              </a:ext>
            </a:extLst>
          </p:cNvPr>
          <p:cNvSpPr/>
          <p:nvPr/>
        </p:nvSpPr>
        <p:spPr>
          <a:xfrm>
            <a:off x="864001" y="1844138"/>
            <a:ext cx="3304800" cy="66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1F1F1F"/>
                </a:solidFill>
                <a:effectLst/>
                <a:latin typeface="+mj-lt"/>
              </a:rPr>
              <a:t>Unlocks Continuous Learning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- Lifelong learner</a:t>
            </a:r>
            <a:br>
              <a:rPr lang="en-US" dirty="0">
                <a:solidFill>
                  <a:srgbClr val="1F1F1F"/>
                </a:solidFill>
                <a:latin typeface="+mj-lt"/>
              </a:rPr>
            </a:br>
            <a:r>
              <a:rPr lang="en-US" dirty="0">
                <a:solidFill>
                  <a:srgbClr val="1F1F1F"/>
                </a:solidFill>
                <a:latin typeface="+mj-lt"/>
              </a:rPr>
              <a:t>- 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Independence and autonomy</a:t>
            </a:r>
            <a:endParaRPr b="1" dirty="0">
              <a:solidFill>
                <a:schemeClr val="dk1"/>
              </a:solidFill>
              <a:latin typeface="+mj-lt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41"/>
          <p:cNvSpPr txBox="1">
            <a:spLocks noGrp="1"/>
          </p:cNvSpPr>
          <p:nvPr>
            <p:ph type="title"/>
          </p:nvPr>
        </p:nvSpPr>
        <p:spPr>
          <a:xfrm>
            <a:off x="719999" y="541675"/>
            <a:ext cx="61704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/>
            <a:r>
              <a:rPr lang="en-US" i="0" dirty="0">
                <a:solidFill>
                  <a:srgbClr val="1F1F1F"/>
                </a:solidFill>
                <a:effectLst/>
                <a:latin typeface="Sora" panose="020B0604020202020204" charset="0"/>
                <a:cs typeface="Sora" panose="020B0604020202020204" charset="0"/>
              </a:rPr>
              <a:t>03. How to learn and learn fast</a:t>
            </a:r>
          </a:p>
        </p:txBody>
      </p:sp>
      <p:sp>
        <p:nvSpPr>
          <p:cNvPr id="2034" name="Google Shape;2034;p41"/>
          <p:cNvSpPr txBox="1"/>
          <p:nvPr/>
        </p:nvSpPr>
        <p:spPr>
          <a:xfrm>
            <a:off x="1556985" y="1751773"/>
            <a:ext cx="1704724" cy="69401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dirty="0">
                <a:solidFill>
                  <a:srgbClr val="1F1F1F"/>
                </a:solidFill>
                <a:effectLst/>
                <a:latin typeface="+mj-lt"/>
              </a:rPr>
              <a:t>Set clear goals</a:t>
            </a:r>
            <a:endParaRPr lang="en-US" sz="1600" dirty="0">
              <a:solidFill>
                <a:schemeClr val="dk1"/>
              </a:solidFill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2037" name="Google Shape;2037;p41"/>
          <p:cNvSpPr txBox="1"/>
          <p:nvPr/>
        </p:nvSpPr>
        <p:spPr>
          <a:xfrm>
            <a:off x="5899571" y="1751772"/>
            <a:ext cx="1507425" cy="69401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Have effective strategy</a:t>
            </a:r>
          </a:p>
        </p:txBody>
      </p:sp>
      <p:sp>
        <p:nvSpPr>
          <p:cNvPr id="2039" name="Google Shape;2039;p41"/>
          <p:cNvSpPr txBox="1"/>
          <p:nvPr/>
        </p:nvSpPr>
        <p:spPr>
          <a:xfrm>
            <a:off x="5121972" y="3391728"/>
            <a:ext cx="1768428" cy="370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dirty="0">
                <a:solidFill>
                  <a:srgbClr val="1F1F1F"/>
                </a:solidFill>
                <a:effectLst/>
                <a:latin typeface="+mj-lt"/>
              </a:rPr>
              <a:t>Apply technology</a:t>
            </a:r>
            <a:endParaRPr lang="en-US" sz="1600" dirty="0">
              <a:solidFill>
                <a:schemeClr val="dk1"/>
              </a:solidFill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2043;p41">
            <a:extLst>
              <a:ext uri="{FF2B5EF4-FFF2-40B4-BE49-F238E27FC236}">
                <a16:creationId xmlns:a16="http://schemas.microsoft.com/office/drawing/2014/main" id="{77F11688-79E7-85C3-8DA4-3827DACE7382}"/>
              </a:ext>
            </a:extLst>
          </p:cNvPr>
          <p:cNvSpPr txBox="1"/>
          <p:nvPr/>
        </p:nvSpPr>
        <p:spPr>
          <a:xfrm>
            <a:off x="3723836" y="1751772"/>
            <a:ext cx="1704724" cy="69401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dirty="0">
                <a:solidFill>
                  <a:srgbClr val="1F1F1F"/>
                </a:solidFill>
                <a:effectLst/>
                <a:latin typeface="+mj-lt"/>
              </a:rPr>
              <a:t>Clearly understanding the problem</a:t>
            </a:r>
            <a:endParaRPr sz="1600" dirty="0">
              <a:solidFill>
                <a:schemeClr val="dk1"/>
              </a:solidFill>
              <a:latin typeface="+mj-lt"/>
              <a:ea typeface="Open Sans"/>
              <a:cs typeface="Open Sans"/>
              <a:sym typeface="Open Sans"/>
            </a:endParaRPr>
          </a:p>
        </p:txBody>
      </p:sp>
      <p:grpSp>
        <p:nvGrpSpPr>
          <p:cNvPr id="7" name="Google Shape;2312;p44">
            <a:extLst>
              <a:ext uri="{FF2B5EF4-FFF2-40B4-BE49-F238E27FC236}">
                <a16:creationId xmlns:a16="http://schemas.microsoft.com/office/drawing/2014/main" id="{B48FA529-293B-EA95-A0A1-791EDF151BC2}"/>
              </a:ext>
            </a:extLst>
          </p:cNvPr>
          <p:cNvGrpSpPr/>
          <p:nvPr/>
        </p:nvGrpSpPr>
        <p:grpSpPr>
          <a:xfrm>
            <a:off x="7794356" y="1998477"/>
            <a:ext cx="1289373" cy="1142949"/>
            <a:chOff x="4592964" y="1289643"/>
            <a:chExt cx="1289373" cy="1142949"/>
          </a:xfrm>
        </p:grpSpPr>
        <p:sp>
          <p:nvSpPr>
            <p:cNvPr id="8" name="Google Shape;2313;p44">
              <a:extLst>
                <a:ext uri="{FF2B5EF4-FFF2-40B4-BE49-F238E27FC236}">
                  <a16:creationId xmlns:a16="http://schemas.microsoft.com/office/drawing/2014/main" id="{0F7D99A2-3935-1D93-685A-C56D444929E1}"/>
                </a:ext>
              </a:extLst>
            </p:cNvPr>
            <p:cNvSpPr/>
            <p:nvPr/>
          </p:nvSpPr>
          <p:spPr>
            <a:xfrm>
              <a:off x="4738148" y="1344020"/>
              <a:ext cx="837765" cy="830338"/>
            </a:xfrm>
            <a:custGeom>
              <a:avLst/>
              <a:gdLst/>
              <a:ahLst/>
              <a:cxnLst/>
              <a:rect l="l" t="t" r="r" b="b"/>
              <a:pathLst>
                <a:path w="45234" h="44833" extrusionOk="0">
                  <a:moveTo>
                    <a:pt x="28354" y="44832"/>
                  </a:moveTo>
                  <a:cubicBezTo>
                    <a:pt x="27654" y="44832"/>
                    <a:pt x="26987" y="44398"/>
                    <a:pt x="26720" y="43698"/>
                  </a:cubicBezTo>
                  <a:lnTo>
                    <a:pt x="25252" y="39662"/>
                  </a:lnTo>
                  <a:cubicBezTo>
                    <a:pt x="22984" y="40029"/>
                    <a:pt x="20649" y="39929"/>
                    <a:pt x="18414" y="39362"/>
                  </a:cubicBezTo>
                  <a:lnTo>
                    <a:pt x="16579" y="43231"/>
                  </a:lnTo>
                  <a:cubicBezTo>
                    <a:pt x="16179" y="44098"/>
                    <a:pt x="15145" y="44465"/>
                    <a:pt x="14278" y="44065"/>
                  </a:cubicBezTo>
                  <a:lnTo>
                    <a:pt x="11342" y="42664"/>
                  </a:lnTo>
                  <a:cubicBezTo>
                    <a:pt x="10475" y="42264"/>
                    <a:pt x="10108" y="41230"/>
                    <a:pt x="10508" y="40362"/>
                  </a:cubicBezTo>
                  <a:lnTo>
                    <a:pt x="12310" y="36493"/>
                  </a:lnTo>
                  <a:cubicBezTo>
                    <a:pt x="10442" y="35125"/>
                    <a:pt x="8874" y="33424"/>
                    <a:pt x="7706" y="31423"/>
                  </a:cubicBezTo>
                  <a:lnTo>
                    <a:pt x="3670" y="32890"/>
                  </a:lnTo>
                  <a:cubicBezTo>
                    <a:pt x="3237" y="33057"/>
                    <a:pt x="2770" y="33024"/>
                    <a:pt x="2336" y="32824"/>
                  </a:cubicBezTo>
                  <a:cubicBezTo>
                    <a:pt x="1936" y="32623"/>
                    <a:pt x="1602" y="32290"/>
                    <a:pt x="1435" y="31856"/>
                  </a:cubicBezTo>
                  <a:lnTo>
                    <a:pt x="334" y="28754"/>
                  </a:lnTo>
                  <a:cubicBezTo>
                    <a:pt x="1" y="27887"/>
                    <a:pt x="468" y="26886"/>
                    <a:pt x="1368" y="26552"/>
                  </a:cubicBezTo>
                  <a:lnTo>
                    <a:pt x="5405" y="25085"/>
                  </a:lnTo>
                  <a:cubicBezTo>
                    <a:pt x="5038" y="22816"/>
                    <a:pt x="5138" y="20481"/>
                    <a:pt x="5705" y="18246"/>
                  </a:cubicBezTo>
                  <a:lnTo>
                    <a:pt x="1835" y="16412"/>
                  </a:lnTo>
                  <a:cubicBezTo>
                    <a:pt x="968" y="16012"/>
                    <a:pt x="601" y="14977"/>
                    <a:pt x="1002" y="14144"/>
                  </a:cubicBezTo>
                  <a:lnTo>
                    <a:pt x="2403" y="11175"/>
                  </a:lnTo>
                  <a:cubicBezTo>
                    <a:pt x="2569" y="10741"/>
                    <a:pt x="2936" y="10441"/>
                    <a:pt x="3370" y="10274"/>
                  </a:cubicBezTo>
                  <a:cubicBezTo>
                    <a:pt x="3804" y="10107"/>
                    <a:pt x="4271" y="10141"/>
                    <a:pt x="4704" y="10341"/>
                  </a:cubicBezTo>
                  <a:lnTo>
                    <a:pt x="8574" y="12142"/>
                  </a:lnTo>
                  <a:cubicBezTo>
                    <a:pt x="9941" y="10274"/>
                    <a:pt x="11643" y="8740"/>
                    <a:pt x="13644" y="7539"/>
                  </a:cubicBezTo>
                  <a:lnTo>
                    <a:pt x="12176" y="3503"/>
                  </a:lnTo>
                  <a:cubicBezTo>
                    <a:pt x="11843" y="2602"/>
                    <a:pt x="12310" y="1601"/>
                    <a:pt x="13210" y="1268"/>
                  </a:cubicBezTo>
                  <a:lnTo>
                    <a:pt x="16279" y="167"/>
                  </a:lnTo>
                  <a:cubicBezTo>
                    <a:pt x="16713" y="0"/>
                    <a:pt x="17213" y="33"/>
                    <a:pt x="17613" y="234"/>
                  </a:cubicBezTo>
                  <a:cubicBezTo>
                    <a:pt x="18047" y="434"/>
                    <a:pt x="18347" y="767"/>
                    <a:pt x="18514" y="1201"/>
                  </a:cubicBezTo>
                  <a:lnTo>
                    <a:pt x="19982" y="5237"/>
                  </a:lnTo>
                  <a:cubicBezTo>
                    <a:pt x="22250" y="4870"/>
                    <a:pt x="24552" y="5004"/>
                    <a:pt x="26820" y="5537"/>
                  </a:cubicBezTo>
                  <a:lnTo>
                    <a:pt x="28621" y="1668"/>
                  </a:lnTo>
                  <a:cubicBezTo>
                    <a:pt x="29055" y="801"/>
                    <a:pt x="30089" y="434"/>
                    <a:pt x="30956" y="834"/>
                  </a:cubicBezTo>
                  <a:lnTo>
                    <a:pt x="33892" y="2235"/>
                  </a:lnTo>
                  <a:cubicBezTo>
                    <a:pt x="34759" y="2635"/>
                    <a:pt x="35126" y="3669"/>
                    <a:pt x="34726" y="4537"/>
                  </a:cubicBezTo>
                  <a:lnTo>
                    <a:pt x="32924" y="8406"/>
                  </a:lnTo>
                  <a:cubicBezTo>
                    <a:pt x="34792" y="9774"/>
                    <a:pt x="36327" y="11475"/>
                    <a:pt x="37528" y="13476"/>
                  </a:cubicBezTo>
                  <a:lnTo>
                    <a:pt x="41564" y="12009"/>
                  </a:lnTo>
                  <a:cubicBezTo>
                    <a:pt x="42465" y="11708"/>
                    <a:pt x="43465" y="12175"/>
                    <a:pt x="43799" y="13043"/>
                  </a:cubicBezTo>
                  <a:lnTo>
                    <a:pt x="44900" y="16145"/>
                  </a:lnTo>
                  <a:cubicBezTo>
                    <a:pt x="45233" y="17012"/>
                    <a:pt x="44766" y="18013"/>
                    <a:pt x="43866" y="18347"/>
                  </a:cubicBezTo>
                  <a:lnTo>
                    <a:pt x="39829" y="19814"/>
                  </a:lnTo>
                  <a:cubicBezTo>
                    <a:pt x="40196" y="22116"/>
                    <a:pt x="40096" y="24418"/>
                    <a:pt x="39529" y="26652"/>
                  </a:cubicBezTo>
                  <a:lnTo>
                    <a:pt x="43399" y="28454"/>
                  </a:lnTo>
                  <a:cubicBezTo>
                    <a:pt x="44266" y="28887"/>
                    <a:pt x="44633" y="29921"/>
                    <a:pt x="44233" y="30755"/>
                  </a:cubicBezTo>
                  <a:lnTo>
                    <a:pt x="42832" y="33724"/>
                  </a:lnTo>
                  <a:cubicBezTo>
                    <a:pt x="42431" y="34591"/>
                    <a:pt x="41397" y="34958"/>
                    <a:pt x="40530" y="34558"/>
                  </a:cubicBezTo>
                  <a:lnTo>
                    <a:pt x="36660" y="32757"/>
                  </a:lnTo>
                  <a:cubicBezTo>
                    <a:pt x="35293" y="34625"/>
                    <a:pt x="33592" y="36159"/>
                    <a:pt x="31590" y="37360"/>
                  </a:cubicBezTo>
                  <a:lnTo>
                    <a:pt x="33058" y="41396"/>
                  </a:lnTo>
                  <a:lnTo>
                    <a:pt x="33058" y="41396"/>
                  </a:lnTo>
                  <a:cubicBezTo>
                    <a:pt x="33225" y="41830"/>
                    <a:pt x="33191" y="42297"/>
                    <a:pt x="32991" y="42731"/>
                  </a:cubicBezTo>
                  <a:cubicBezTo>
                    <a:pt x="32791" y="43131"/>
                    <a:pt x="32457" y="43464"/>
                    <a:pt x="32024" y="43631"/>
                  </a:cubicBezTo>
                  <a:lnTo>
                    <a:pt x="28955" y="44732"/>
                  </a:lnTo>
                  <a:cubicBezTo>
                    <a:pt x="28755" y="44799"/>
                    <a:pt x="28555" y="44832"/>
                    <a:pt x="28354" y="44832"/>
                  </a:cubicBezTo>
                  <a:close/>
                  <a:moveTo>
                    <a:pt x="25419" y="39228"/>
                  </a:moveTo>
                  <a:cubicBezTo>
                    <a:pt x="25486" y="39228"/>
                    <a:pt x="25586" y="39295"/>
                    <a:pt x="25586" y="39362"/>
                  </a:cubicBezTo>
                  <a:lnTo>
                    <a:pt x="27120" y="43565"/>
                  </a:lnTo>
                  <a:cubicBezTo>
                    <a:pt x="27354" y="44232"/>
                    <a:pt x="28121" y="44599"/>
                    <a:pt x="28788" y="44332"/>
                  </a:cubicBezTo>
                  <a:lnTo>
                    <a:pt x="31857" y="43231"/>
                  </a:lnTo>
                  <a:cubicBezTo>
                    <a:pt x="32191" y="43098"/>
                    <a:pt x="32457" y="42864"/>
                    <a:pt x="32624" y="42564"/>
                  </a:cubicBezTo>
                  <a:cubicBezTo>
                    <a:pt x="32758" y="42230"/>
                    <a:pt x="32791" y="41863"/>
                    <a:pt x="32658" y="41563"/>
                  </a:cubicBezTo>
                  <a:lnTo>
                    <a:pt x="31156" y="37360"/>
                  </a:lnTo>
                  <a:cubicBezTo>
                    <a:pt x="31123" y="37260"/>
                    <a:pt x="31156" y="37160"/>
                    <a:pt x="31223" y="37093"/>
                  </a:cubicBezTo>
                  <a:cubicBezTo>
                    <a:pt x="33291" y="35892"/>
                    <a:pt x="35026" y="34325"/>
                    <a:pt x="36427" y="32357"/>
                  </a:cubicBezTo>
                  <a:cubicBezTo>
                    <a:pt x="36494" y="32290"/>
                    <a:pt x="36594" y="32256"/>
                    <a:pt x="36694" y="32290"/>
                  </a:cubicBezTo>
                  <a:lnTo>
                    <a:pt x="40730" y="34191"/>
                  </a:lnTo>
                  <a:cubicBezTo>
                    <a:pt x="41364" y="34491"/>
                    <a:pt x="42164" y="34225"/>
                    <a:pt x="42465" y="33557"/>
                  </a:cubicBezTo>
                  <a:lnTo>
                    <a:pt x="43866" y="30589"/>
                  </a:lnTo>
                  <a:cubicBezTo>
                    <a:pt x="44166" y="29955"/>
                    <a:pt x="43866" y="29154"/>
                    <a:pt x="43232" y="28854"/>
                  </a:cubicBezTo>
                  <a:lnTo>
                    <a:pt x="39196" y="26953"/>
                  </a:lnTo>
                  <a:cubicBezTo>
                    <a:pt x="39096" y="26919"/>
                    <a:pt x="39062" y="26819"/>
                    <a:pt x="39062" y="26719"/>
                  </a:cubicBezTo>
                  <a:cubicBezTo>
                    <a:pt x="39663" y="24418"/>
                    <a:pt x="39796" y="22049"/>
                    <a:pt x="39396" y="19714"/>
                  </a:cubicBezTo>
                  <a:cubicBezTo>
                    <a:pt x="39396" y="19614"/>
                    <a:pt x="39429" y="19514"/>
                    <a:pt x="39529" y="19481"/>
                  </a:cubicBezTo>
                  <a:lnTo>
                    <a:pt x="43732" y="17946"/>
                  </a:lnTo>
                  <a:cubicBezTo>
                    <a:pt x="44399" y="17713"/>
                    <a:pt x="44766" y="16946"/>
                    <a:pt x="44499" y="16278"/>
                  </a:cubicBezTo>
                  <a:lnTo>
                    <a:pt x="43399" y="13210"/>
                  </a:lnTo>
                  <a:cubicBezTo>
                    <a:pt x="43165" y="12509"/>
                    <a:pt x="42398" y="12175"/>
                    <a:pt x="41697" y="12409"/>
                  </a:cubicBezTo>
                  <a:lnTo>
                    <a:pt x="37528" y="13943"/>
                  </a:lnTo>
                  <a:cubicBezTo>
                    <a:pt x="37428" y="13977"/>
                    <a:pt x="37328" y="13910"/>
                    <a:pt x="37261" y="13843"/>
                  </a:cubicBezTo>
                  <a:cubicBezTo>
                    <a:pt x="36060" y="11775"/>
                    <a:pt x="34459" y="10041"/>
                    <a:pt x="32524" y="8640"/>
                  </a:cubicBezTo>
                  <a:cubicBezTo>
                    <a:pt x="32457" y="8573"/>
                    <a:pt x="32424" y="8473"/>
                    <a:pt x="32457" y="8373"/>
                  </a:cubicBezTo>
                  <a:lnTo>
                    <a:pt x="34359" y="4370"/>
                  </a:lnTo>
                  <a:cubicBezTo>
                    <a:pt x="34659" y="3703"/>
                    <a:pt x="34392" y="2902"/>
                    <a:pt x="33725" y="2602"/>
                  </a:cubicBezTo>
                  <a:lnTo>
                    <a:pt x="30756" y="1234"/>
                  </a:lnTo>
                  <a:cubicBezTo>
                    <a:pt x="30122" y="901"/>
                    <a:pt x="29322" y="1201"/>
                    <a:pt x="29022" y="1868"/>
                  </a:cubicBezTo>
                  <a:lnTo>
                    <a:pt x="27120" y="5871"/>
                  </a:lnTo>
                  <a:cubicBezTo>
                    <a:pt x="27087" y="5971"/>
                    <a:pt x="26987" y="6038"/>
                    <a:pt x="26887" y="6004"/>
                  </a:cubicBezTo>
                  <a:cubicBezTo>
                    <a:pt x="24585" y="5404"/>
                    <a:pt x="22217" y="5304"/>
                    <a:pt x="19848" y="5671"/>
                  </a:cubicBezTo>
                  <a:cubicBezTo>
                    <a:pt x="19782" y="5704"/>
                    <a:pt x="19682" y="5637"/>
                    <a:pt x="19648" y="5537"/>
                  </a:cubicBezTo>
                  <a:lnTo>
                    <a:pt x="18114" y="1368"/>
                  </a:lnTo>
                  <a:cubicBezTo>
                    <a:pt x="18014" y="1034"/>
                    <a:pt x="17747" y="767"/>
                    <a:pt x="17447" y="600"/>
                  </a:cubicBezTo>
                  <a:cubicBezTo>
                    <a:pt x="17113" y="467"/>
                    <a:pt x="16780" y="434"/>
                    <a:pt x="16446" y="567"/>
                  </a:cubicBezTo>
                  <a:lnTo>
                    <a:pt x="13377" y="1668"/>
                  </a:lnTo>
                  <a:cubicBezTo>
                    <a:pt x="12677" y="1935"/>
                    <a:pt x="12343" y="2669"/>
                    <a:pt x="12577" y="3369"/>
                  </a:cubicBezTo>
                  <a:lnTo>
                    <a:pt x="14078" y="7539"/>
                  </a:lnTo>
                  <a:cubicBezTo>
                    <a:pt x="14111" y="7639"/>
                    <a:pt x="14078" y="7739"/>
                    <a:pt x="14011" y="7806"/>
                  </a:cubicBezTo>
                  <a:cubicBezTo>
                    <a:pt x="11943" y="9006"/>
                    <a:pt x="10208" y="10608"/>
                    <a:pt x="8807" y="12542"/>
                  </a:cubicBezTo>
                  <a:cubicBezTo>
                    <a:pt x="8740" y="12609"/>
                    <a:pt x="8640" y="12642"/>
                    <a:pt x="8540" y="12609"/>
                  </a:cubicBezTo>
                  <a:lnTo>
                    <a:pt x="4504" y="10708"/>
                  </a:lnTo>
                  <a:cubicBezTo>
                    <a:pt x="4204" y="10574"/>
                    <a:pt x="3837" y="10541"/>
                    <a:pt x="3503" y="10674"/>
                  </a:cubicBezTo>
                  <a:cubicBezTo>
                    <a:pt x="3170" y="10808"/>
                    <a:pt x="2903" y="11041"/>
                    <a:pt x="2770" y="11342"/>
                  </a:cubicBezTo>
                  <a:lnTo>
                    <a:pt x="1368" y="14310"/>
                  </a:lnTo>
                  <a:cubicBezTo>
                    <a:pt x="1068" y="14977"/>
                    <a:pt x="1368" y="15745"/>
                    <a:pt x="2002" y="16045"/>
                  </a:cubicBezTo>
                  <a:lnTo>
                    <a:pt x="6039" y="17946"/>
                  </a:lnTo>
                  <a:cubicBezTo>
                    <a:pt x="6139" y="17980"/>
                    <a:pt x="6172" y="18080"/>
                    <a:pt x="6172" y="18180"/>
                  </a:cubicBezTo>
                  <a:cubicBezTo>
                    <a:pt x="5572" y="20481"/>
                    <a:pt x="5438" y="22850"/>
                    <a:pt x="5838" y="25218"/>
                  </a:cubicBezTo>
                  <a:cubicBezTo>
                    <a:pt x="5838" y="25318"/>
                    <a:pt x="5805" y="25418"/>
                    <a:pt x="5705" y="25452"/>
                  </a:cubicBezTo>
                  <a:lnTo>
                    <a:pt x="1502" y="26953"/>
                  </a:lnTo>
                  <a:cubicBezTo>
                    <a:pt x="835" y="27186"/>
                    <a:pt x="468" y="27953"/>
                    <a:pt x="735" y="28621"/>
                  </a:cubicBezTo>
                  <a:lnTo>
                    <a:pt x="1835" y="31723"/>
                  </a:lnTo>
                  <a:cubicBezTo>
                    <a:pt x="1969" y="32023"/>
                    <a:pt x="2202" y="32290"/>
                    <a:pt x="2503" y="32457"/>
                  </a:cubicBezTo>
                  <a:cubicBezTo>
                    <a:pt x="2836" y="32590"/>
                    <a:pt x="3203" y="32623"/>
                    <a:pt x="3537" y="32490"/>
                  </a:cubicBezTo>
                  <a:lnTo>
                    <a:pt x="7706" y="30989"/>
                  </a:lnTo>
                  <a:cubicBezTo>
                    <a:pt x="7806" y="30956"/>
                    <a:pt x="7907" y="30989"/>
                    <a:pt x="7973" y="31089"/>
                  </a:cubicBezTo>
                  <a:cubicBezTo>
                    <a:pt x="9174" y="33124"/>
                    <a:pt x="10775" y="34892"/>
                    <a:pt x="12710" y="36259"/>
                  </a:cubicBezTo>
                  <a:cubicBezTo>
                    <a:pt x="12777" y="36326"/>
                    <a:pt x="12810" y="36426"/>
                    <a:pt x="12777" y="36526"/>
                  </a:cubicBezTo>
                  <a:lnTo>
                    <a:pt x="10875" y="40562"/>
                  </a:lnTo>
                  <a:cubicBezTo>
                    <a:pt x="10575" y="41196"/>
                    <a:pt x="10842" y="41997"/>
                    <a:pt x="11509" y="42297"/>
                  </a:cubicBezTo>
                  <a:lnTo>
                    <a:pt x="14478" y="43698"/>
                  </a:lnTo>
                  <a:cubicBezTo>
                    <a:pt x="15112" y="43998"/>
                    <a:pt x="15912" y="43731"/>
                    <a:pt x="16212" y="43064"/>
                  </a:cubicBezTo>
                  <a:lnTo>
                    <a:pt x="18114" y="39028"/>
                  </a:lnTo>
                  <a:cubicBezTo>
                    <a:pt x="18147" y="38928"/>
                    <a:pt x="18247" y="38895"/>
                    <a:pt x="18347" y="38928"/>
                  </a:cubicBezTo>
                  <a:cubicBezTo>
                    <a:pt x="20649" y="39528"/>
                    <a:pt x="23017" y="39628"/>
                    <a:pt x="25352" y="39228"/>
                  </a:cubicBezTo>
                  <a:cubicBezTo>
                    <a:pt x="25386" y="39228"/>
                    <a:pt x="25386" y="39228"/>
                    <a:pt x="25419" y="39228"/>
                  </a:cubicBezTo>
                  <a:close/>
                  <a:moveTo>
                    <a:pt x="22617" y="31523"/>
                  </a:moveTo>
                  <a:cubicBezTo>
                    <a:pt x="21450" y="31523"/>
                    <a:pt x="20249" y="31289"/>
                    <a:pt x="19148" y="30822"/>
                  </a:cubicBezTo>
                  <a:cubicBezTo>
                    <a:pt x="16913" y="29888"/>
                    <a:pt x="15178" y="28154"/>
                    <a:pt x="14244" y="25919"/>
                  </a:cubicBezTo>
                  <a:cubicBezTo>
                    <a:pt x="13344" y="23684"/>
                    <a:pt x="13344" y="21215"/>
                    <a:pt x="14244" y="18980"/>
                  </a:cubicBezTo>
                  <a:cubicBezTo>
                    <a:pt x="15178" y="16745"/>
                    <a:pt x="16913" y="15011"/>
                    <a:pt x="19148" y="14110"/>
                  </a:cubicBezTo>
                  <a:cubicBezTo>
                    <a:pt x="21416" y="13176"/>
                    <a:pt x="23851" y="13176"/>
                    <a:pt x="26086" y="14110"/>
                  </a:cubicBezTo>
                  <a:cubicBezTo>
                    <a:pt x="28321" y="15044"/>
                    <a:pt x="30056" y="16779"/>
                    <a:pt x="30990" y="19014"/>
                  </a:cubicBezTo>
                  <a:cubicBezTo>
                    <a:pt x="31890" y="21249"/>
                    <a:pt x="31890" y="23717"/>
                    <a:pt x="30956" y="25919"/>
                  </a:cubicBezTo>
                  <a:cubicBezTo>
                    <a:pt x="30056" y="28154"/>
                    <a:pt x="28288" y="29888"/>
                    <a:pt x="26053" y="30822"/>
                  </a:cubicBezTo>
                  <a:cubicBezTo>
                    <a:pt x="24952" y="31289"/>
                    <a:pt x="23785" y="31523"/>
                    <a:pt x="22617" y="31523"/>
                  </a:cubicBezTo>
                  <a:close/>
                  <a:moveTo>
                    <a:pt x="22617" y="13810"/>
                  </a:moveTo>
                  <a:cubicBezTo>
                    <a:pt x="21483" y="13810"/>
                    <a:pt x="20382" y="14043"/>
                    <a:pt x="19315" y="14477"/>
                  </a:cubicBezTo>
                  <a:cubicBezTo>
                    <a:pt x="17180" y="15344"/>
                    <a:pt x="15512" y="17012"/>
                    <a:pt x="14645" y="19147"/>
                  </a:cubicBezTo>
                  <a:cubicBezTo>
                    <a:pt x="13744" y="21282"/>
                    <a:pt x="13744" y="23617"/>
                    <a:pt x="14645" y="25752"/>
                  </a:cubicBezTo>
                  <a:cubicBezTo>
                    <a:pt x="15512" y="27887"/>
                    <a:pt x="17180" y="29555"/>
                    <a:pt x="19315" y="30422"/>
                  </a:cubicBezTo>
                  <a:cubicBezTo>
                    <a:pt x="21416" y="31322"/>
                    <a:pt x="23785" y="31322"/>
                    <a:pt x="25919" y="30422"/>
                  </a:cubicBezTo>
                  <a:cubicBezTo>
                    <a:pt x="28054" y="29555"/>
                    <a:pt x="29689" y="27887"/>
                    <a:pt x="30589" y="25785"/>
                  </a:cubicBezTo>
                  <a:cubicBezTo>
                    <a:pt x="31490" y="23650"/>
                    <a:pt x="31490" y="21282"/>
                    <a:pt x="30589" y="19147"/>
                  </a:cubicBezTo>
                  <a:cubicBezTo>
                    <a:pt x="29722" y="17046"/>
                    <a:pt x="28054" y="15378"/>
                    <a:pt x="25919" y="14477"/>
                  </a:cubicBezTo>
                  <a:cubicBezTo>
                    <a:pt x="24852" y="14043"/>
                    <a:pt x="23751" y="13810"/>
                    <a:pt x="22617" y="13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14;p44">
              <a:extLst>
                <a:ext uri="{FF2B5EF4-FFF2-40B4-BE49-F238E27FC236}">
                  <a16:creationId xmlns:a16="http://schemas.microsoft.com/office/drawing/2014/main" id="{31319D2C-78F2-4EBA-A290-D6BE7603F0F8}"/>
                </a:ext>
              </a:extLst>
            </p:cNvPr>
            <p:cNvSpPr/>
            <p:nvPr/>
          </p:nvSpPr>
          <p:spPr>
            <a:xfrm>
              <a:off x="5473327" y="1289643"/>
              <a:ext cx="90844" cy="90844"/>
            </a:xfrm>
            <a:custGeom>
              <a:avLst/>
              <a:gdLst/>
              <a:ahLst/>
              <a:cxnLst/>
              <a:rect l="l" t="t" r="r" b="b"/>
              <a:pathLst>
                <a:path w="4905" h="4905" extrusionOk="0">
                  <a:moveTo>
                    <a:pt x="2436" y="4904"/>
                  </a:moveTo>
                  <a:cubicBezTo>
                    <a:pt x="2436" y="4904"/>
                    <a:pt x="2436" y="4904"/>
                    <a:pt x="2436" y="4904"/>
                  </a:cubicBezTo>
                  <a:cubicBezTo>
                    <a:pt x="2369" y="4904"/>
                    <a:pt x="2303" y="4871"/>
                    <a:pt x="2269" y="4804"/>
                  </a:cubicBezTo>
                  <a:lnTo>
                    <a:pt x="1502" y="3403"/>
                  </a:lnTo>
                  <a:lnTo>
                    <a:pt x="101" y="2636"/>
                  </a:lnTo>
                  <a:cubicBezTo>
                    <a:pt x="34" y="2602"/>
                    <a:pt x="1" y="2536"/>
                    <a:pt x="1" y="2436"/>
                  </a:cubicBezTo>
                  <a:cubicBezTo>
                    <a:pt x="1" y="2369"/>
                    <a:pt x="34" y="2302"/>
                    <a:pt x="101" y="2269"/>
                  </a:cubicBezTo>
                  <a:lnTo>
                    <a:pt x="1502" y="1502"/>
                  </a:lnTo>
                  <a:lnTo>
                    <a:pt x="2269" y="101"/>
                  </a:lnTo>
                  <a:cubicBezTo>
                    <a:pt x="2303" y="34"/>
                    <a:pt x="2403" y="1"/>
                    <a:pt x="2469" y="1"/>
                  </a:cubicBezTo>
                  <a:lnTo>
                    <a:pt x="2469" y="1"/>
                  </a:lnTo>
                  <a:cubicBezTo>
                    <a:pt x="2536" y="1"/>
                    <a:pt x="2603" y="34"/>
                    <a:pt x="2636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1" y="2302"/>
                    <a:pt x="4904" y="2402"/>
                    <a:pt x="4904" y="2469"/>
                  </a:cubicBezTo>
                  <a:cubicBezTo>
                    <a:pt x="4904" y="2536"/>
                    <a:pt x="4871" y="2602"/>
                    <a:pt x="4804" y="2636"/>
                  </a:cubicBezTo>
                  <a:lnTo>
                    <a:pt x="3403" y="3403"/>
                  </a:lnTo>
                  <a:lnTo>
                    <a:pt x="2636" y="4804"/>
                  </a:lnTo>
                  <a:cubicBezTo>
                    <a:pt x="2603" y="4871"/>
                    <a:pt x="2536" y="4904"/>
                    <a:pt x="2436" y="4904"/>
                  </a:cubicBezTo>
                  <a:close/>
                  <a:moveTo>
                    <a:pt x="635" y="2469"/>
                  </a:moveTo>
                  <a:lnTo>
                    <a:pt x="1769" y="3069"/>
                  </a:lnTo>
                  <a:cubicBezTo>
                    <a:pt x="1802" y="3069"/>
                    <a:pt x="1836" y="3103"/>
                    <a:pt x="1836" y="3136"/>
                  </a:cubicBezTo>
                  <a:lnTo>
                    <a:pt x="2436" y="4270"/>
                  </a:lnTo>
                  <a:lnTo>
                    <a:pt x="3070" y="3170"/>
                  </a:lnTo>
                  <a:cubicBezTo>
                    <a:pt x="3070" y="3136"/>
                    <a:pt x="3103" y="3103"/>
                    <a:pt x="3137" y="3069"/>
                  </a:cubicBezTo>
                  <a:lnTo>
                    <a:pt x="4237" y="2469"/>
                  </a:lnTo>
                  <a:lnTo>
                    <a:pt x="3137" y="1869"/>
                  </a:lnTo>
                  <a:cubicBezTo>
                    <a:pt x="3103" y="1835"/>
                    <a:pt x="3070" y="1802"/>
                    <a:pt x="3070" y="1769"/>
                  </a:cubicBezTo>
                  <a:lnTo>
                    <a:pt x="2469" y="668"/>
                  </a:lnTo>
                  <a:lnTo>
                    <a:pt x="1836" y="1769"/>
                  </a:lnTo>
                  <a:cubicBezTo>
                    <a:pt x="1836" y="1802"/>
                    <a:pt x="1802" y="1835"/>
                    <a:pt x="1769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15;p44">
              <a:extLst>
                <a:ext uri="{FF2B5EF4-FFF2-40B4-BE49-F238E27FC236}">
                  <a16:creationId xmlns:a16="http://schemas.microsoft.com/office/drawing/2014/main" id="{8063C7C9-9C63-53C4-C739-3CE27E5DCFA6}"/>
                </a:ext>
              </a:extLst>
            </p:cNvPr>
            <p:cNvSpPr/>
            <p:nvPr/>
          </p:nvSpPr>
          <p:spPr>
            <a:xfrm>
              <a:off x="4657231" y="2036564"/>
              <a:ext cx="19" cy="33374"/>
            </a:xfrm>
            <a:custGeom>
              <a:avLst/>
              <a:gdLst/>
              <a:ahLst/>
              <a:cxnLst/>
              <a:rect l="l" t="t" r="r" b="b"/>
              <a:pathLst>
                <a:path w="1" h="1802" extrusionOk="0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16;p44">
              <a:extLst>
                <a:ext uri="{FF2B5EF4-FFF2-40B4-BE49-F238E27FC236}">
                  <a16:creationId xmlns:a16="http://schemas.microsoft.com/office/drawing/2014/main" id="{F2461BA2-9943-93E8-2138-FF9E6758E7CC}"/>
                </a:ext>
              </a:extLst>
            </p:cNvPr>
            <p:cNvSpPr/>
            <p:nvPr/>
          </p:nvSpPr>
          <p:spPr>
            <a:xfrm>
              <a:off x="4652897" y="2032860"/>
              <a:ext cx="8056" cy="41412"/>
            </a:xfrm>
            <a:custGeom>
              <a:avLst/>
              <a:gdLst/>
              <a:ahLst/>
              <a:cxnLst/>
              <a:rect l="l" t="t" r="r" b="b"/>
              <a:pathLst>
                <a:path w="435" h="2236" extrusionOk="0"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lnTo>
                    <a:pt x="1" y="2002"/>
                  </a:lnTo>
                  <a:cubicBezTo>
                    <a:pt x="1" y="2135"/>
                    <a:pt x="101" y="2235"/>
                    <a:pt x="234" y="2235"/>
                  </a:cubicBezTo>
                  <a:cubicBezTo>
                    <a:pt x="334" y="2235"/>
                    <a:pt x="434" y="2135"/>
                    <a:pt x="434" y="2002"/>
                  </a:cubicBezTo>
                  <a:lnTo>
                    <a:pt x="434" y="200"/>
                  </a:lnTo>
                  <a:cubicBezTo>
                    <a:pt x="434" y="67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17;p44">
              <a:extLst>
                <a:ext uri="{FF2B5EF4-FFF2-40B4-BE49-F238E27FC236}">
                  <a16:creationId xmlns:a16="http://schemas.microsoft.com/office/drawing/2014/main" id="{2FE7538D-20A4-9718-E757-4D7BDE1E9F95}"/>
                </a:ext>
              </a:extLst>
            </p:cNvPr>
            <p:cNvSpPr/>
            <p:nvPr/>
          </p:nvSpPr>
          <p:spPr>
            <a:xfrm>
              <a:off x="4657231" y="2123056"/>
              <a:ext cx="19" cy="33374"/>
            </a:xfrm>
            <a:custGeom>
              <a:avLst/>
              <a:gdLst/>
              <a:ahLst/>
              <a:cxnLst/>
              <a:rect l="l" t="t" r="r" b="b"/>
              <a:pathLst>
                <a:path w="1" h="1802" extrusionOk="0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18;p44">
              <a:extLst>
                <a:ext uri="{FF2B5EF4-FFF2-40B4-BE49-F238E27FC236}">
                  <a16:creationId xmlns:a16="http://schemas.microsoft.com/office/drawing/2014/main" id="{283780B3-BF45-B1EF-F8FD-47AF027E1CD8}"/>
                </a:ext>
              </a:extLst>
            </p:cNvPr>
            <p:cNvSpPr/>
            <p:nvPr/>
          </p:nvSpPr>
          <p:spPr>
            <a:xfrm>
              <a:off x="4652897" y="2118722"/>
              <a:ext cx="8056" cy="41412"/>
            </a:xfrm>
            <a:custGeom>
              <a:avLst/>
              <a:gdLst/>
              <a:ahLst/>
              <a:cxnLst/>
              <a:rect l="l" t="t" r="r" b="b"/>
              <a:pathLst>
                <a:path w="435" h="2236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036"/>
                  </a:lnTo>
                  <a:cubicBezTo>
                    <a:pt x="1" y="2169"/>
                    <a:pt x="101" y="2236"/>
                    <a:pt x="234" y="2236"/>
                  </a:cubicBezTo>
                  <a:cubicBezTo>
                    <a:pt x="334" y="2236"/>
                    <a:pt x="434" y="2136"/>
                    <a:pt x="434" y="2036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19;p44">
              <a:extLst>
                <a:ext uri="{FF2B5EF4-FFF2-40B4-BE49-F238E27FC236}">
                  <a16:creationId xmlns:a16="http://schemas.microsoft.com/office/drawing/2014/main" id="{C7ED8334-9B4A-EFB7-454D-8B68541534EE}"/>
                </a:ext>
              </a:extLst>
            </p:cNvPr>
            <p:cNvSpPr/>
            <p:nvPr/>
          </p:nvSpPr>
          <p:spPr>
            <a:xfrm>
              <a:off x="4596687" y="2096497"/>
              <a:ext cx="33985" cy="19"/>
            </a:xfrm>
            <a:custGeom>
              <a:avLst/>
              <a:gdLst/>
              <a:ahLst/>
              <a:cxnLst/>
              <a:rect l="l" t="t" r="r" b="b"/>
              <a:pathLst>
                <a:path w="1835" h="1" extrusionOk="0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20;p44">
              <a:extLst>
                <a:ext uri="{FF2B5EF4-FFF2-40B4-BE49-F238E27FC236}">
                  <a16:creationId xmlns:a16="http://schemas.microsoft.com/office/drawing/2014/main" id="{CC209F0B-2660-AF61-66ED-688EBA5895F9}"/>
                </a:ext>
              </a:extLst>
            </p:cNvPr>
            <p:cNvSpPr/>
            <p:nvPr/>
          </p:nvSpPr>
          <p:spPr>
            <a:xfrm>
              <a:off x="4592964" y="2092774"/>
              <a:ext cx="41412" cy="7445"/>
            </a:xfrm>
            <a:custGeom>
              <a:avLst/>
              <a:gdLst/>
              <a:ahLst/>
              <a:cxnLst/>
              <a:rect l="l" t="t" r="r" b="b"/>
              <a:pathLst>
                <a:path w="2236" h="402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21;p44">
              <a:extLst>
                <a:ext uri="{FF2B5EF4-FFF2-40B4-BE49-F238E27FC236}">
                  <a16:creationId xmlns:a16="http://schemas.microsoft.com/office/drawing/2014/main" id="{04CAE6C1-2521-9093-F192-28174A551D4E}"/>
                </a:ext>
              </a:extLst>
            </p:cNvPr>
            <p:cNvSpPr/>
            <p:nvPr/>
          </p:nvSpPr>
          <p:spPr>
            <a:xfrm>
              <a:off x="4683179" y="2096497"/>
              <a:ext cx="33985" cy="19"/>
            </a:xfrm>
            <a:custGeom>
              <a:avLst/>
              <a:gdLst/>
              <a:ahLst/>
              <a:cxnLst/>
              <a:rect l="l" t="t" r="r" b="b"/>
              <a:pathLst>
                <a:path w="1835" h="1" extrusionOk="0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22;p44">
              <a:extLst>
                <a:ext uri="{FF2B5EF4-FFF2-40B4-BE49-F238E27FC236}">
                  <a16:creationId xmlns:a16="http://schemas.microsoft.com/office/drawing/2014/main" id="{19AC5B29-E0FC-9F0B-3280-163FEB3D37C9}"/>
                </a:ext>
              </a:extLst>
            </p:cNvPr>
            <p:cNvSpPr/>
            <p:nvPr/>
          </p:nvSpPr>
          <p:spPr>
            <a:xfrm>
              <a:off x="4679456" y="2092774"/>
              <a:ext cx="41412" cy="7445"/>
            </a:xfrm>
            <a:custGeom>
              <a:avLst/>
              <a:gdLst/>
              <a:ahLst/>
              <a:cxnLst/>
              <a:rect l="l" t="t" r="r" b="b"/>
              <a:pathLst>
                <a:path w="2236" h="402" extrusionOk="0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23;p44">
              <a:extLst>
                <a:ext uri="{FF2B5EF4-FFF2-40B4-BE49-F238E27FC236}">
                  <a16:creationId xmlns:a16="http://schemas.microsoft.com/office/drawing/2014/main" id="{B544511E-4DAE-68BA-2461-871EA28F45BB}"/>
                </a:ext>
              </a:extLst>
            </p:cNvPr>
            <p:cNvSpPr/>
            <p:nvPr/>
          </p:nvSpPr>
          <p:spPr>
            <a:xfrm>
              <a:off x="4675752" y="2115018"/>
              <a:ext cx="23503" cy="24114"/>
            </a:xfrm>
            <a:custGeom>
              <a:avLst/>
              <a:gdLst/>
              <a:ahLst/>
              <a:cxnLst/>
              <a:rect l="l" t="t" r="r" b="b"/>
              <a:pathLst>
                <a:path w="1269" h="1302" extrusionOk="0">
                  <a:moveTo>
                    <a:pt x="1268" y="130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4;p44">
              <a:extLst>
                <a:ext uri="{FF2B5EF4-FFF2-40B4-BE49-F238E27FC236}">
                  <a16:creationId xmlns:a16="http://schemas.microsoft.com/office/drawing/2014/main" id="{FDFCCA03-7EBA-7578-04CA-4B63834ACF43}"/>
                </a:ext>
              </a:extLst>
            </p:cNvPr>
            <p:cNvSpPr/>
            <p:nvPr/>
          </p:nvSpPr>
          <p:spPr>
            <a:xfrm>
              <a:off x="4671436" y="2111017"/>
              <a:ext cx="32133" cy="31819"/>
            </a:xfrm>
            <a:custGeom>
              <a:avLst/>
              <a:gdLst/>
              <a:ahLst/>
              <a:cxnLst/>
              <a:rect l="l" t="t" r="r" b="b"/>
              <a:pathLst>
                <a:path w="1735" h="1718" extrusionOk="0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0"/>
                    <a:pt x="0" y="284"/>
                    <a:pt x="67" y="350"/>
                  </a:cubicBezTo>
                  <a:lnTo>
                    <a:pt x="1368" y="1651"/>
                  </a:lnTo>
                  <a:cubicBezTo>
                    <a:pt x="1401" y="1685"/>
                    <a:pt x="1468" y="1718"/>
                    <a:pt x="1501" y="1718"/>
                  </a:cubicBezTo>
                  <a:cubicBezTo>
                    <a:pt x="1568" y="1718"/>
                    <a:pt x="1601" y="1685"/>
                    <a:pt x="1668" y="1651"/>
                  </a:cubicBezTo>
                  <a:cubicBezTo>
                    <a:pt x="1735" y="1551"/>
                    <a:pt x="1735" y="1418"/>
                    <a:pt x="1668" y="1351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25;p44">
              <a:extLst>
                <a:ext uri="{FF2B5EF4-FFF2-40B4-BE49-F238E27FC236}">
                  <a16:creationId xmlns:a16="http://schemas.microsoft.com/office/drawing/2014/main" id="{37028691-0515-5C82-611B-F5144CA2FDA4}"/>
                </a:ext>
              </a:extLst>
            </p:cNvPr>
            <p:cNvSpPr/>
            <p:nvPr/>
          </p:nvSpPr>
          <p:spPr>
            <a:xfrm>
              <a:off x="4614596" y="2053862"/>
              <a:ext cx="23484" cy="24114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1268" y="130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26;p44">
              <a:extLst>
                <a:ext uri="{FF2B5EF4-FFF2-40B4-BE49-F238E27FC236}">
                  <a16:creationId xmlns:a16="http://schemas.microsoft.com/office/drawing/2014/main" id="{A1EF79AE-2057-0B83-04A1-0BEA7A44BD72}"/>
                </a:ext>
              </a:extLst>
            </p:cNvPr>
            <p:cNvSpPr/>
            <p:nvPr/>
          </p:nvSpPr>
          <p:spPr>
            <a:xfrm>
              <a:off x="4610263" y="2050010"/>
              <a:ext cx="32152" cy="31670"/>
            </a:xfrm>
            <a:custGeom>
              <a:avLst/>
              <a:gdLst/>
              <a:ahLst/>
              <a:cxnLst/>
              <a:rect l="l" t="t" r="r" b="b"/>
              <a:pathLst>
                <a:path w="1736" h="1710" extrusionOk="0">
                  <a:moveTo>
                    <a:pt x="234" y="0"/>
                  </a:moveTo>
                  <a:cubicBezTo>
                    <a:pt x="184" y="0"/>
                    <a:pt x="134" y="25"/>
                    <a:pt x="101" y="75"/>
                  </a:cubicBezTo>
                  <a:cubicBezTo>
                    <a:pt x="1" y="142"/>
                    <a:pt x="1" y="275"/>
                    <a:pt x="101" y="375"/>
                  </a:cubicBezTo>
                  <a:lnTo>
                    <a:pt x="1369" y="1643"/>
                  </a:lnTo>
                  <a:cubicBezTo>
                    <a:pt x="1402" y="1676"/>
                    <a:pt x="1469" y="1710"/>
                    <a:pt x="1502" y="1710"/>
                  </a:cubicBezTo>
                  <a:cubicBezTo>
                    <a:pt x="1569" y="1710"/>
                    <a:pt x="1635" y="1676"/>
                    <a:pt x="1669" y="1643"/>
                  </a:cubicBezTo>
                  <a:cubicBezTo>
                    <a:pt x="1735" y="1576"/>
                    <a:pt x="1735" y="1443"/>
                    <a:pt x="1669" y="1343"/>
                  </a:cubicBezTo>
                  <a:lnTo>
                    <a:pt x="368" y="75"/>
                  </a:ln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27;p44">
              <a:extLst>
                <a:ext uri="{FF2B5EF4-FFF2-40B4-BE49-F238E27FC236}">
                  <a16:creationId xmlns:a16="http://schemas.microsoft.com/office/drawing/2014/main" id="{3F2660F5-7E1B-8E92-764E-A5AA7795C7F9}"/>
                </a:ext>
              </a:extLst>
            </p:cNvPr>
            <p:cNvSpPr/>
            <p:nvPr/>
          </p:nvSpPr>
          <p:spPr>
            <a:xfrm>
              <a:off x="4675752" y="2053862"/>
              <a:ext cx="23503" cy="24114"/>
            </a:xfrm>
            <a:custGeom>
              <a:avLst/>
              <a:gdLst/>
              <a:ahLst/>
              <a:cxnLst/>
              <a:rect l="l" t="t" r="r" b="b"/>
              <a:pathLst>
                <a:path w="1269" h="1302" extrusionOk="0">
                  <a:moveTo>
                    <a:pt x="1268" y="0"/>
                  </a:moveTo>
                  <a:lnTo>
                    <a:pt x="1" y="13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28;p44">
              <a:extLst>
                <a:ext uri="{FF2B5EF4-FFF2-40B4-BE49-F238E27FC236}">
                  <a16:creationId xmlns:a16="http://schemas.microsoft.com/office/drawing/2014/main" id="{FD45E6E9-5211-4BEA-4E55-595D7B70001F}"/>
                </a:ext>
              </a:extLst>
            </p:cNvPr>
            <p:cNvSpPr/>
            <p:nvPr/>
          </p:nvSpPr>
          <p:spPr>
            <a:xfrm>
              <a:off x="4671436" y="2050010"/>
              <a:ext cx="32133" cy="31670"/>
            </a:xfrm>
            <a:custGeom>
              <a:avLst/>
              <a:gdLst/>
              <a:ahLst/>
              <a:cxnLst/>
              <a:rect l="l" t="t" r="r" b="b"/>
              <a:pathLst>
                <a:path w="1735" h="1710" extrusionOk="0">
                  <a:moveTo>
                    <a:pt x="1506" y="0"/>
                  </a:moveTo>
                  <a:cubicBezTo>
                    <a:pt x="1451" y="0"/>
                    <a:pt x="1401" y="25"/>
                    <a:pt x="1368" y="75"/>
                  </a:cubicBezTo>
                  <a:lnTo>
                    <a:pt x="67" y="1343"/>
                  </a:lnTo>
                  <a:cubicBezTo>
                    <a:pt x="0" y="1443"/>
                    <a:pt x="0" y="1576"/>
                    <a:pt x="67" y="1643"/>
                  </a:cubicBezTo>
                  <a:cubicBezTo>
                    <a:pt x="100" y="1676"/>
                    <a:pt x="167" y="1710"/>
                    <a:pt x="234" y="1710"/>
                  </a:cubicBezTo>
                  <a:cubicBezTo>
                    <a:pt x="267" y="1710"/>
                    <a:pt x="334" y="1676"/>
                    <a:pt x="367" y="1643"/>
                  </a:cubicBezTo>
                  <a:lnTo>
                    <a:pt x="1668" y="375"/>
                  </a:lnTo>
                  <a:cubicBezTo>
                    <a:pt x="1735" y="275"/>
                    <a:pt x="1735" y="142"/>
                    <a:pt x="1668" y="75"/>
                  </a:cubicBezTo>
                  <a:cubicBezTo>
                    <a:pt x="1618" y="25"/>
                    <a:pt x="1560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29;p44">
              <a:extLst>
                <a:ext uri="{FF2B5EF4-FFF2-40B4-BE49-F238E27FC236}">
                  <a16:creationId xmlns:a16="http://schemas.microsoft.com/office/drawing/2014/main" id="{BB160818-3468-AFB5-0397-60C13FB912E4}"/>
                </a:ext>
              </a:extLst>
            </p:cNvPr>
            <p:cNvSpPr/>
            <p:nvPr/>
          </p:nvSpPr>
          <p:spPr>
            <a:xfrm>
              <a:off x="4614596" y="2115018"/>
              <a:ext cx="23484" cy="24114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1268" y="1"/>
                  </a:moveTo>
                  <a:lnTo>
                    <a:pt x="0" y="1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30;p44">
              <a:extLst>
                <a:ext uri="{FF2B5EF4-FFF2-40B4-BE49-F238E27FC236}">
                  <a16:creationId xmlns:a16="http://schemas.microsoft.com/office/drawing/2014/main" id="{93E05158-3ECB-2012-7E6F-04F729B3402C}"/>
                </a:ext>
              </a:extLst>
            </p:cNvPr>
            <p:cNvSpPr/>
            <p:nvPr/>
          </p:nvSpPr>
          <p:spPr>
            <a:xfrm>
              <a:off x="4610263" y="2111017"/>
              <a:ext cx="32152" cy="31819"/>
            </a:xfrm>
            <a:custGeom>
              <a:avLst/>
              <a:gdLst/>
              <a:ahLst/>
              <a:cxnLst/>
              <a:rect l="l" t="t" r="r" b="b"/>
              <a:pathLst>
                <a:path w="1736" h="1718" extrusionOk="0">
                  <a:moveTo>
                    <a:pt x="1519" y="0"/>
                  </a:moveTo>
                  <a:cubicBezTo>
                    <a:pt x="1469" y="0"/>
                    <a:pt x="1419" y="17"/>
                    <a:pt x="1369" y="50"/>
                  </a:cubicBezTo>
                  <a:lnTo>
                    <a:pt x="101" y="1351"/>
                  </a:lnTo>
                  <a:cubicBezTo>
                    <a:pt x="1" y="1451"/>
                    <a:pt x="1" y="1551"/>
                    <a:pt x="101" y="1651"/>
                  </a:cubicBezTo>
                  <a:cubicBezTo>
                    <a:pt x="134" y="1685"/>
                    <a:pt x="168" y="1718"/>
                    <a:pt x="234" y="1718"/>
                  </a:cubicBezTo>
                  <a:cubicBezTo>
                    <a:pt x="301" y="1718"/>
                    <a:pt x="334" y="1685"/>
                    <a:pt x="368" y="1651"/>
                  </a:cubicBezTo>
                  <a:lnTo>
                    <a:pt x="1669" y="350"/>
                  </a:lnTo>
                  <a:cubicBezTo>
                    <a:pt x="1735" y="284"/>
                    <a:pt x="1735" y="150"/>
                    <a:pt x="1669" y="50"/>
                  </a:cubicBezTo>
                  <a:cubicBezTo>
                    <a:pt x="1619" y="17"/>
                    <a:pt x="156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31;p44">
              <a:extLst>
                <a:ext uri="{FF2B5EF4-FFF2-40B4-BE49-F238E27FC236}">
                  <a16:creationId xmlns:a16="http://schemas.microsoft.com/office/drawing/2014/main" id="{ED7FDD97-32FF-3C2E-EDC6-799ED70CACAB}"/>
                </a:ext>
              </a:extLst>
            </p:cNvPr>
            <p:cNvSpPr/>
            <p:nvPr/>
          </p:nvSpPr>
          <p:spPr>
            <a:xfrm>
              <a:off x="5151456" y="1689987"/>
              <a:ext cx="730882" cy="647465"/>
            </a:xfrm>
            <a:custGeom>
              <a:avLst/>
              <a:gdLst/>
              <a:ahLst/>
              <a:cxnLst/>
              <a:rect l="l" t="t" r="r" b="b"/>
              <a:pathLst>
                <a:path w="39463" h="34959" extrusionOk="0">
                  <a:moveTo>
                    <a:pt x="568" y="0"/>
                  </a:moveTo>
                  <a:cubicBezTo>
                    <a:pt x="268" y="0"/>
                    <a:pt x="1" y="234"/>
                    <a:pt x="1" y="567"/>
                  </a:cubicBezTo>
                  <a:lnTo>
                    <a:pt x="1" y="34391"/>
                  </a:lnTo>
                  <a:cubicBezTo>
                    <a:pt x="1" y="34692"/>
                    <a:pt x="234" y="34925"/>
                    <a:pt x="535" y="34925"/>
                  </a:cubicBezTo>
                  <a:lnTo>
                    <a:pt x="38895" y="34958"/>
                  </a:lnTo>
                  <a:cubicBezTo>
                    <a:pt x="39196" y="34958"/>
                    <a:pt x="39429" y="34692"/>
                    <a:pt x="39462" y="34391"/>
                  </a:cubicBezTo>
                  <a:lnTo>
                    <a:pt x="39462" y="567"/>
                  </a:lnTo>
                  <a:cubicBezTo>
                    <a:pt x="39462" y="267"/>
                    <a:pt x="39229" y="33"/>
                    <a:pt x="38929" y="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32;p44">
              <a:extLst>
                <a:ext uri="{FF2B5EF4-FFF2-40B4-BE49-F238E27FC236}">
                  <a16:creationId xmlns:a16="http://schemas.microsoft.com/office/drawing/2014/main" id="{D45C5298-0B3A-7521-3797-4E8B5D13C0D3}"/>
                </a:ext>
              </a:extLst>
            </p:cNvPr>
            <p:cNvSpPr/>
            <p:nvPr/>
          </p:nvSpPr>
          <p:spPr>
            <a:xfrm>
              <a:off x="5132305" y="1672688"/>
              <a:ext cx="731493" cy="646853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8" y="0"/>
                  </a:moveTo>
                  <a:cubicBezTo>
                    <a:pt x="268" y="0"/>
                    <a:pt x="34" y="234"/>
                    <a:pt x="34" y="534"/>
                  </a:cubicBezTo>
                  <a:lnTo>
                    <a:pt x="1" y="34358"/>
                  </a:lnTo>
                  <a:cubicBezTo>
                    <a:pt x="1" y="34692"/>
                    <a:pt x="268" y="34925"/>
                    <a:pt x="568" y="34925"/>
                  </a:cubicBezTo>
                  <a:lnTo>
                    <a:pt x="38929" y="34925"/>
                  </a:lnTo>
                  <a:cubicBezTo>
                    <a:pt x="39229" y="34925"/>
                    <a:pt x="39462" y="34692"/>
                    <a:pt x="39462" y="34391"/>
                  </a:cubicBezTo>
                  <a:lnTo>
                    <a:pt x="39496" y="567"/>
                  </a:lnTo>
                  <a:cubicBezTo>
                    <a:pt x="39496" y="267"/>
                    <a:pt x="39229" y="0"/>
                    <a:pt x="38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33;p44">
              <a:extLst>
                <a:ext uri="{FF2B5EF4-FFF2-40B4-BE49-F238E27FC236}">
                  <a16:creationId xmlns:a16="http://schemas.microsoft.com/office/drawing/2014/main" id="{E3C60405-45BA-4691-E00F-260316FAEF72}"/>
                </a:ext>
              </a:extLst>
            </p:cNvPr>
            <p:cNvSpPr/>
            <p:nvPr/>
          </p:nvSpPr>
          <p:spPr>
            <a:xfrm>
              <a:off x="5128601" y="1668966"/>
              <a:ext cx="738901" cy="654891"/>
            </a:xfrm>
            <a:custGeom>
              <a:avLst/>
              <a:gdLst/>
              <a:ahLst/>
              <a:cxnLst/>
              <a:rect l="l" t="t" r="r" b="b"/>
              <a:pathLst>
                <a:path w="39896" h="35360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329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429" y="34759"/>
                    <a:pt x="39362" y="34826"/>
                  </a:cubicBezTo>
                  <a:cubicBezTo>
                    <a:pt x="39295" y="34893"/>
                    <a:pt x="39195" y="34926"/>
                    <a:pt x="39129" y="34926"/>
                  </a:cubicBezTo>
                  <a:lnTo>
                    <a:pt x="768" y="34926"/>
                  </a:lnTo>
                  <a:cubicBezTo>
                    <a:pt x="668" y="34926"/>
                    <a:pt x="568" y="34893"/>
                    <a:pt x="501" y="34826"/>
                  </a:cubicBezTo>
                  <a:cubicBezTo>
                    <a:pt x="468" y="34759"/>
                    <a:pt x="401" y="34659"/>
                    <a:pt x="401" y="34592"/>
                  </a:cubicBezTo>
                  <a:lnTo>
                    <a:pt x="434" y="735"/>
                  </a:lnTo>
                  <a:cubicBezTo>
                    <a:pt x="434" y="668"/>
                    <a:pt x="468" y="568"/>
                    <a:pt x="534" y="501"/>
                  </a:cubicBezTo>
                  <a:cubicBezTo>
                    <a:pt x="601" y="435"/>
                    <a:pt x="7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568" y="1"/>
                    <a:pt x="401" y="68"/>
                    <a:pt x="234" y="201"/>
                  </a:cubicBezTo>
                  <a:cubicBezTo>
                    <a:pt x="101" y="368"/>
                    <a:pt x="34" y="535"/>
                    <a:pt x="34" y="735"/>
                  </a:cubicBezTo>
                  <a:lnTo>
                    <a:pt x="1" y="34592"/>
                  </a:lnTo>
                  <a:cubicBezTo>
                    <a:pt x="1" y="34793"/>
                    <a:pt x="101" y="34959"/>
                    <a:pt x="234" y="35126"/>
                  </a:cubicBezTo>
                  <a:cubicBezTo>
                    <a:pt x="368" y="35260"/>
                    <a:pt x="568" y="35326"/>
                    <a:pt x="768" y="35326"/>
                  </a:cubicBezTo>
                  <a:lnTo>
                    <a:pt x="39129" y="35360"/>
                  </a:lnTo>
                  <a:cubicBezTo>
                    <a:pt x="39329" y="35360"/>
                    <a:pt x="39496" y="35260"/>
                    <a:pt x="39662" y="35126"/>
                  </a:cubicBezTo>
                  <a:cubicBezTo>
                    <a:pt x="39796" y="34993"/>
                    <a:pt x="39862" y="34793"/>
                    <a:pt x="39862" y="34592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34;p44">
              <a:extLst>
                <a:ext uri="{FF2B5EF4-FFF2-40B4-BE49-F238E27FC236}">
                  <a16:creationId xmlns:a16="http://schemas.microsoft.com/office/drawing/2014/main" id="{CECCDB1B-10DD-43A9-8D29-1F68A16C070F}"/>
                </a:ext>
              </a:extLst>
            </p:cNvPr>
            <p:cNvSpPr/>
            <p:nvPr/>
          </p:nvSpPr>
          <p:spPr>
            <a:xfrm>
              <a:off x="5132935" y="1672688"/>
              <a:ext cx="730863" cy="64267"/>
            </a:xfrm>
            <a:custGeom>
              <a:avLst/>
              <a:gdLst/>
              <a:ahLst/>
              <a:cxnLst/>
              <a:rect l="l" t="t" r="r" b="b"/>
              <a:pathLst>
                <a:path w="39462" h="3470" extrusionOk="0">
                  <a:moveTo>
                    <a:pt x="39428" y="3469"/>
                  </a:moveTo>
                  <a:lnTo>
                    <a:pt x="0" y="3436"/>
                  </a:lnTo>
                  <a:lnTo>
                    <a:pt x="0" y="534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38895" y="0"/>
                  </a:lnTo>
                  <a:cubicBezTo>
                    <a:pt x="39195" y="0"/>
                    <a:pt x="39462" y="267"/>
                    <a:pt x="39462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35;p44">
              <a:extLst>
                <a:ext uri="{FF2B5EF4-FFF2-40B4-BE49-F238E27FC236}">
                  <a16:creationId xmlns:a16="http://schemas.microsoft.com/office/drawing/2014/main" id="{63F551A6-3D4A-53A2-8785-CE063FF0F213}"/>
                </a:ext>
              </a:extLst>
            </p:cNvPr>
            <p:cNvSpPr/>
            <p:nvPr/>
          </p:nvSpPr>
          <p:spPr>
            <a:xfrm>
              <a:off x="5128601" y="1668966"/>
              <a:ext cx="738901" cy="71694"/>
            </a:xfrm>
            <a:custGeom>
              <a:avLst/>
              <a:gdLst/>
              <a:ahLst/>
              <a:cxnLst/>
              <a:rect l="l" t="t" r="r" b="b"/>
              <a:pathLst>
                <a:path w="39896" h="3871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295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70"/>
                  </a:lnTo>
                  <a:lnTo>
                    <a:pt x="434" y="3437"/>
                  </a:lnTo>
                  <a:lnTo>
                    <a:pt x="434" y="735"/>
                  </a:lnTo>
                  <a:cubicBezTo>
                    <a:pt x="434" y="568"/>
                    <a:pt x="6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368" y="1"/>
                    <a:pt x="34" y="335"/>
                    <a:pt x="34" y="735"/>
                  </a:cubicBezTo>
                  <a:lnTo>
                    <a:pt x="1" y="3637"/>
                  </a:lnTo>
                  <a:cubicBezTo>
                    <a:pt x="1" y="3704"/>
                    <a:pt x="34" y="3737"/>
                    <a:pt x="67" y="3804"/>
                  </a:cubicBezTo>
                  <a:cubicBezTo>
                    <a:pt x="101" y="3837"/>
                    <a:pt x="167" y="3837"/>
                    <a:pt x="234" y="3837"/>
                  </a:cubicBezTo>
                  <a:lnTo>
                    <a:pt x="39662" y="3870"/>
                  </a:lnTo>
                  <a:cubicBezTo>
                    <a:pt x="39796" y="3870"/>
                    <a:pt x="39896" y="3770"/>
                    <a:pt x="39896" y="3670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6;p44">
              <a:extLst>
                <a:ext uri="{FF2B5EF4-FFF2-40B4-BE49-F238E27FC236}">
                  <a16:creationId xmlns:a16="http://schemas.microsoft.com/office/drawing/2014/main" id="{A0F0A581-D8A4-0B75-2A85-CE57F7FE4747}"/>
                </a:ext>
              </a:extLst>
            </p:cNvPr>
            <p:cNvSpPr/>
            <p:nvPr/>
          </p:nvSpPr>
          <p:spPr>
            <a:xfrm>
              <a:off x="5339885" y="2386235"/>
              <a:ext cx="236028" cy="19"/>
            </a:xfrm>
            <a:custGeom>
              <a:avLst/>
              <a:gdLst/>
              <a:ahLst/>
              <a:cxnLst/>
              <a:rect l="l" t="t" r="r" b="b"/>
              <a:pathLst>
                <a:path w="12744" h="1" extrusionOk="0">
                  <a:moveTo>
                    <a:pt x="1" y="1"/>
                  </a:moveTo>
                  <a:lnTo>
                    <a:pt x="1274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7;p44">
              <a:extLst>
                <a:ext uri="{FF2B5EF4-FFF2-40B4-BE49-F238E27FC236}">
                  <a16:creationId xmlns:a16="http://schemas.microsoft.com/office/drawing/2014/main" id="{6BB3A1FE-FA49-9DAC-815A-7A8BAF943DC6}"/>
                </a:ext>
              </a:extLst>
            </p:cNvPr>
            <p:cNvSpPr/>
            <p:nvPr/>
          </p:nvSpPr>
          <p:spPr>
            <a:xfrm>
              <a:off x="5336181" y="2381919"/>
              <a:ext cx="243436" cy="8038"/>
            </a:xfrm>
            <a:custGeom>
              <a:avLst/>
              <a:gdLst/>
              <a:ahLst/>
              <a:cxnLst/>
              <a:rect l="l" t="t" r="r" b="b"/>
              <a:pathLst>
                <a:path w="13144" h="434" extrusionOk="0"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12943" y="434"/>
                  </a:lnTo>
                  <a:cubicBezTo>
                    <a:pt x="13043" y="434"/>
                    <a:pt x="13143" y="334"/>
                    <a:pt x="13143" y="234"/>
                  </a:cubicBezTo>
                  <a:cubicBezTo>
                    <a:pt x="13143" y="100"/>
                    <a:pt x="13043" y="0"/>
                    <a:pt x="1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38;p44">
              <a:extLst>
                <a:ext uri="{FF2B5EF4-FFF2-40B4-BE49-F238E27FC236}">
                  <a16:creationId xmlns:a16="http://schemas.microsoft.com/office/drawing/2014/main" id="{D25C04BB-98EA-A392-9A98-A0916898E02D}"/>
                </a:ext>
              </a:extLst>
            </p:cNvPr>
            <p:cNvSpPr/>
            <p:nvPr/>
          </p:nvSpPr>
          <p:spPr>
            <a:xfrm>
              <a:off x="5380668" y="2424535"/>
              <a:ext cx="155092" cy="8056"/>
            </a:xfrm>
            <a:custGeom>
              <a:avLst/>
              <a:gdLst/>
              <a:ahLst/>
              <a:cxnLst/>
              <a:rect l="l" t="t" r="r" b="b"/>
              <a:pathLst>
                <a:path w="8374" h="435" extrusionOk="0">
                  <a:moveTo>
                    <a:pt x="200" y="1"/>
                  </a:moveTo>
                  <a:cubicBezTo>
                    <a:pt x="67" y="1"/>
                    <a:pt x="0" y="101"/>
                    <a:pt x="0" y="234"/>
                  </a:cubicBezTo>
                  <a:cubicBezTo>
                    <a:pt x="0" y="334"/>
                    <a:pt x="67" y="434"/>
                    <a:pt x="200" y="434"/>
                  </a:cubicBezTo>
                  <a:lnTo>
                    <a:pt x="8140" y="434"/>
                  </a:lnTo>
                  <a:cubicBezTo>
                    <a:pt x="8273" y="434"/>
                    <a:pt x="8373" y="334"/>
                    <a:pt x="8373" y="234"/>
                  </a:cubicBezTo>
                  <a:cubicBezTo>
                    <a:pt x="8373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39;p44">
              <a:extLst>
                <a:ext uri="{FF2B5EF4-FFF2-40B4-BE49-F238E27FC236}">
                  <a16:creationId xmlns:a16="http://schemas.microsoft.com/office/drawing/2014/main" id="{9B57249C-0F34-A4D8-B88C-C836AA49207D}"/>
                </a:ext>
              </a:extLst>
            </p:cNvPr>
            <p:cNvSpPr/>
            <p:nvPr/>
          </p:nvSpPr>
          <p:spPr>
            <a:xfrm>
              <a:off x="5279341" y="1806130"/>
              <a:ext cx="416419" cy="416401"/>
            </a:xfrm>
            <a:custGeom>
              <a:avLst/>
              <a:gdLst/>
              <a:ahLst/>
              <a:cxnLst/>
              <a:rect l="l" t="t" r="r" b="b"/>
              <a:pathLst>
                <a:path w="22484" h="22483" extrusionOk="0">
                  <a:moveTo>
                    <a:pt x="22484" y="11242"/>
                  </a:moveTo>
                  <a:cubicBezTo>
                    <a:pt x="22484" y="17446"/>
                    <a:pt x="17447" y="22483"/>
                    <a:pt x="11242" y="22483"/>
                  </a:cubicBezTo>
                  <a:cubicBezTo>
                    <a:pt x="5038" y="22483"/>
                    <a:pt x="1" y="17446"/>
                    <a:pt x="1" y="11242"/>
                  </a:cubicBezTo>
                  <a:cubicBezTo>
                    <a:pt x="1" y="5037"/>
                    <a:pt x="5038" y="0"/>
                    <a:pt x="11242" y="0"/>
                  </a:cubicBezTo>
                  <a:cubicBezTo>
                    <a:pt x="17447" y="0"/>
                    <a:pt x="22484" y="5037"/>
                    <a:pt x="22484" y="112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40;p44">
              <a:extLst>
                <a:ext uri="{FF2B5EF4-FFF2-40B4-BE49-F238E27FC236}">
                  <a16:creationId xmlns:a16="http://schemas.microsoft.com/office/drawing/2014/main" id="{9D43A521-0D5B-BB91-6DB9-B06BEB9489C7}"/>
                </a:ext>
              </a:extLst>
            </p:cNvPr>
            <p:cNvSpPr/>
            <p:nvPr/>
          </p:nvSpPr>
          <p:spPr>
            <a:xfrm>
              <a:off x="5245374" y="1802277"/>
              <a:ext cx="484372" cy="424587"/>
            </a:xfrm>
            <a:custGeom>
              <a:avLst/>
              <a:gdLst/>
              <a:ahLst/>
              <a:cxnLst/>
              <a:rect l="l" t="t" r="r" b="b"/>
              <a:pathLst>
                <a:path w="26153" h="22925" extrusionOk="0">
                  <a:moveTo>
                    <a:pt x="13077" y="428"/>
                  </a:moveTo>
                  <a:cubicBezTo>
                    <a:pt x="14998" y="428"/>
                    <a:pt x="16943" y="928"/>
                    <a:pt x="18714" y="1976"/>
                  </a:cubicBezTo>
                  <a:cubicBezTo>
                    <a:pt x="23951" y="5078"/>
                    <a:pt x="25685" y="11850"/>
                    <a:pt x="22583" y="17087"/>
                  </a:cubicBezTo>
                  <a:cubicBezTo>
                    <a:pt x="20502" y="20563"/>
                    <a:pt x="16819" y="22496"/>
                    <a:pt x="13046" y="22496"/>
                  </a:cubicBezTo>
                  <a:cubicBezTo>
                    <a:pt x="11135" y="22496"/>
                    <a:pt x="9200" y="22000"/>
                    <a:pt x="7439" y="20956"/>
                  </a:cubicBezTo>
                  <a:cubicBezTo>
                    <a:pt x="2202" y="17854"/>
                    <a:pt x="467" y="11049"/>
                    <a:pt x="3569" y="5812"/>
                  </a:cubicBezTo>
                  <a:cubicBezTo>
                    <a:pt x="5645" y="2345"/>
                    <a:pt x="9314" y="428"/>
                    <a:pt x="13077" y="428"/>
                  </a:cubicBezTo>
                  <a:close/>
                  <a:moveTo>
                    <a:pt x="13079" y="1"/>
                  </a:moveTo>
                  <a:cubicBezTo>
                    <a:pt x="9168" y="1"/>
                    <a:pt x="5359" y="2007"/>
                    <a:pt x="3236" y="5612"/>
                  </a:cubicBezTo>
                  <a:cubicBezTo>
                    <a:pt x="0" y="11049"/>
                    <a:pt x="1801" y="18088"/>
                    <a:pt x="7239" y="21323"/>
                  </a:cubicBezTo>
                  <a:cubicBezTo>
                    <a:pt x="9073" y="22391"/>
                    <a:pt x="11075" y="22925"/>
                    <a:pt x="13043" y="22925"/>
                  </a:cubicBezTo>
                  <a:cubicBezTo>
                    <a:pt x="16979" y="22925"/>
                    <a:pt x="20782" y="20923"/>
                    <a:pt x="22917" y="17320"/>
                  </a:cubicBezTo>
                  <a:cubicBezTo>
                    <a:pt x="26152" y="11883"/>
                    <a:pt x="24351" y="4845"/>
                    <a:pt x="18914" y="1609"/>
                  </a:cubicBezTo>
                  <a:cubicBezTo>
                    <a:pt x="17081" y="519"/>
                    <a:pt x="15067" y="1"/>
                    <a:pt x="13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41;p44">
              <a:extLst>
                <a:ext uri="{FF2B5EF4-FFF2-40B4-BE49-F238E27FC236}">
                  <a16:creationId xmlns:a16="http://schemas.microsoft.com/office/drawing/2014/main" id="{A8E25B95-AE45-1A79-7671-9761314C3EE0}"/>
                </a:ext>
              </a:extLst>
            </p:cNvPr>
            <p:cNvSpPr/>
            <p:nvPr/>
          </p:nvSpPr>
          <p:spPr>
            <a:xfrm>
              <a:off x="5328773" y="1869767"/>
              <a:ext cx="317556" cy="289293"/>
            </a:xfrm>
            <a:custGeom>
              <a:avLst/>
              <a:gdLst/>
              <a:ahLst/>
              <a:cxnLst/>
              <a:rect l="l" t="t" r="r" b="b"/>
              <a:pathLst>
                <a:path w="17146" h="15620" extrusionOk="0">
                  <a:moveTo>
                    <a:pt x="8569" y="0"/>
                  </a:moveTo>
                  <a:cubicBezTo>
                    <a:pt x="6572" y="0"/>
                    <a:pt x="4570" y="767"/>
                    <a:pt x="3036" y="2302"/>
                  </a:cubicBezTo>
                  <a:cubicBezTo>
                    <a:pt x="0" y="5337"/>
                    <a:pt x="0" y="10274"/>
                    <a:pt x="3036" y="13343"/>
                  </a:cubicBezTo>
                  <a:cubicBezTo>
                    <a:pt x="4570" y="14861"/>
                    <a:pt x="6572" y="15620"/>
                    <a:pt x="8569" y="15620"/>
                  </a:cubicBezTo>
                  <a:cubicBezTo>
                    <a:pt x="10566" y="15620"/>
                    <a:pt x="12559" y="14861"/>
                    <a:pt x="14077" y="13343"/>
                  </a:cubicBezTo>
                  <a:cubicBezTo>
                    <a:pt x="17146" y="10274"/>
                    <a:pt x="17146" y="5337"/>
                    <a:pt x="14077" y="2302"/>
                  </a:cubicBezTo>
                  <a:cubicBezTo>
                    <a:pt x="12559" y="767"/>
                    <a:pt x="10566" y="0"/>
                    <a:pt x="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42;p44">
              <a:extLst>
                <a:ext uri="{FF2B5EF4-FFF2-40B4-BE49-F238E27FC236}">
                  <a16:creationId xmlns:a16="http://schemas.microsoft.com/office/drawing/2014/main" id="{9C21A3CA-42B2-0B5A-5EEA-EE8CE021CA16}"/>
                </a:ext>
              </a:extLst>
            </p:cNvPr>
            <p:cNvSpPr/>
            <p:nvPr/>
          </p:nvSpPr>
          <p:spPr>
            <a:xfrm>
              <a:off x="5339274" y="1866044"/>
              <a:ext cx="296553" cy="296572"/>
            </a:xfrm>
            <a:custGeom>
              <a:avLst/>
              <a:gdLst/>
              <a:ahLst/>
              <a:cxnLst/>
              <a:rect l="l" t="t" r="r" b="b"/>
              <a:pathLst>
                <a:path w="16012" h="16013" extrusionOk="0">
                  <a:moveTo>
                    <a:pt x="8006" y="401"/>
                  </a:moveTo>
                  <a:cubicBezTo>
                    <a:pt x="12209" y="401"/>
                    <a:pt x="15612" y="3837"/>
                    <a:pt x="15612" y="8007"/>
                  </a:cubicBezTo>
                  <a:cubicBezTo>
                    <a:pt x="15612" y="12210"/>
                    <a:pt x="12209" y="15612"/>
                    <a:pt x="8006" y="15612"/>
                  </a:cubicBezTo>
                  <a:cubicBezTo>
                    <a:pt x="3803" y="15612"/>
                    <a:pt x="401" y="12210"/>
                    <a:pt x="401" y="8007"/>
                  </a:cubicBezTo>
                  <a:cubicBezTo>
                    <a:pt x="401" y="3837"/>
                    <a:pt x="3803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570" y="1"/>
                    <a:pt x="0" y="3603"/>
                    <a:pt x="0" y="8007"/>
                  </a:cubicBezTo>
                  <a:cubicBezTo>
                    <a:pt x="0" y="12443"/>
                    <a:pt x="3570" y="16012"/>
                    <a:pt x="8006" y="16012"/>
                  </a:cubicBezTo>
                  <a:cubicBezTo>
                    <a:pt x="12409" y="16012"/>
                    <a:pt x="16012" y="12443"/>
                    <a:pt x="16012" y="8007"/>
                  </a:cubicBezTo>
                  <a:cubicBezTo>
                    <a:pt x="16012" y="3603"/>
                    <a:pt x="12409" y="1"/>
                    <a:pt x="8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43;p44">
              <a:extLst>
                <a:ext uri="{FF2B5EF4-FFF2-40B4-BE49-F238E27FC236}">
                  <a16:creationId xmlns:a16="http://schemas.microsoft.com/office/drawing/2014/main" id="{6216A9F1-256D-B1D7-FB1E-84E18D4073E7}"/>
                </a:ext>
              </a:extLst>
            </p:cNvPr>
            <p:cNvSpPr/>
            <p:nvPr/>
          </p:nvSpPr>
          <p:spPr>
            <a:xfrm>
              <a:off x="5387465" y="1914235"/>
              <a:ext cx="200190" cy="200801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335" y="3003"/>
                  </a:moveTo>
                  <a:cubicBezTo>
                    <a:pt x="0" y="5238"/>
                    <a:pt x="734" y="8140"/>
                    <a:pt x="2969" y="9474"/>
                  </a:cubicBezTo>
                  <a:cubicBezTo>
                    <a:pt x="5237" y="10842"/>
                    <a:pt x="8139" y="10075"/>
                    <a:pt x="9474" y="7840"/>
                  </a:cubicBezTo>
                  <a:cubicBezTo>
                    <a:pt x="10808" y="5571"/>
                    <a:pt x="10074" y="2669"/>
                    <a:pt x="7839" y="1335"/>
                  </a:cubicBezTo>
                  <a:cubicBezTo>
                    <a:pt x="5571" y="1"/>
                    <a:pt x="2669" y="735"/>
                    <a:pt x="1335" y="3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44;p44">
              <a:extLst>
                <a:ext uri="{FF2B5EF4-FFF2-40B4-BE49-F238E27FC236}">
                  <a16:creationId xmlns:a16="http://schemas.microsoft.com/office/drawing/2014/main" id="{56772FEA-D675-9614-3CAF-10F92CB5497E}"/>
                </a:ext>
              </a:extLst>
            </p:cNvPr>
            <p:cNvSpPr/>
            <p:nvPr/>
          </p:nvSpPr>
          <p:spPr>
            <a:xfrm>
              <a:off x="5383131" y="1923051"/>
              <a:ext cx="208839" cy="183336"/>
            </a:xfrm>
            <a:custGeom>
              <a:avLst/>
              <a:gdLst/>
              <a:ahLst/>
              <a:cxnLst/>
              <a:rect l="l" t="t" r="r" b="b"/>
              <a:pathLst>
                <a:path w="11276" h="9899" extrusionOk="0">
                  <a:moveTo>
                    <a:pt x="5638" y="392"/>
                  </a:moveTo>
                  <a:cubicBezTo>
                    <a:pt x="6439" y="392"/>
                    <a:pt x="7239" y="626"/>
                    <a:pt x="7940" y="1026"/>
                  </a:cubicBezTo>
                  <a:cubicBezTo>
                    <a:pt x="9007" y="1660"/>
                    <a:pt x="9741" y="2660"/>
                    <a:pt x="10041" y="3828"/>
                  </a:cubicBezTo>
                  <a:cubicBezTo>
                    <a:pt x="10342" y="4995"/>
                    <a:pt x="10141" y="6230"/>
                    <a:pt x="9541" y="7264"/>
                  </a:cubicBezTo>
                  <a:cubicBezTo>
                    <a:pt x="8701" y="8678"/>
                    <a:pt x="7187" y="9478"/>
                    <a:pt x="5641" y="9478"/>
                  </a:cubicBezTo>
                  <a:cubicBezTo>
                    <a:pt x="4853" y="9478"/>
                    <a:pt x="4057" y="9270"/>
                    <a:pt x="3337" y="8831"/>
                  </a:cubicBezTo>
                  <a:cubicBezTo>
                    <a:pt x="2269" y="8231"/>
                    <a:pt x="1535" y="7230"/>
                    <a:pt x="1235" y="6063"/>
                  </a:cubicBezTo>
                  <a:cubicBezTo>
                    <a:pt x="935" y="4895"/>
                    <a:pt x="1135" y="3661"/>
                    <a:pt x="1735" y="2627"/>
                  </a:cubicBezTo>
                  <a:cubicBezTo>
                    <a:pt x="2369" y="1593"/>
                    <a:pt x="3337" y="859"/>
                    <a:pt x="4504" y="559"/>
                  </a:cubicBezTo>
                  <a:cubicBezTo>
                    <a:pt x="4904" y="459"/>
                    <a:pt x="5271" y="392"/>
                    <a:pt x="5638" y="392"/>
                  </a:cubicBezTo>
                  <a:close/>
                  <a:moveTo>
                    <a:pt x="5651" y="0"/>
                  </a:moveTo>
                  <a:cubicBezTo>
                    <a:pt x="5237" y="0"/>
                    <a:pt x="4819" y="52"/>
                    <a:pt x="4404" y="159"/>
                  </a:cubicBezTo>
                  <a:cubicBezTo>
                    <a:pt x="3136" y="459"/>
                    <a:pt x="2069" y="1259"/>
                    <a:pt x="1368" y="2427"/>
                  </a:cubicBezTo>
                  <a:cubicBezTo>
                    <a:pt x="1" y="4762"/>
                    <a:pt x="768" y="7797"/>
                    <a:pt x="3103" y="9198"/>
                  </a:cubicBezTo>
                  <a:cubicBezTo>
                    <a:pt x="3870" y="9665"/>
                    <a:pt x="4738" y="9899"/>
                    <a:pt x="5638" y="9899"/>
                  </a:cubicBezTo>
                  <a:cubicBezTo>
                    <a:pt x="6038" y="9899"/>
                    <a:pt x="6439" y="9832"/>
                    <a:pt x="6872" y="9732"/>
                  </a:cubicBezTo>
                  <a:cubicBezTo>
                    <a:pt x="8140" y="9398"/>
                    <a:pt x="9207" y="8598"/>
                    <a:pt x="9908" y="7464"/>
                  </a:cubicBezTo>
                  <a:cubicBezTo>
                    <a:pt x="11276" y="5129"/>
                    <a:pt x="10508" y="2093"/>
                    <a:pt x="8173" y="692"/>
                  </a:cubicBezTo>
                  <a:cubicBezTo>
                    <a:pt x="7401" y="238"/>
                    <a:pt x="6535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45;p44">
              <a:extLst>
                <a:ext uri="{FF2B5EF4-FFF2-40B4-BE49-F238E27FC236}">
                  <a16:creationId xmlns:a16="http://schemas.microsoft.com/office/drawing/2014/main" id="{701CD100-4FC9-F01D-FCEC-763572ED7777}"/>
                </a:ext>
              </a:extLst>
            </p:cNvPr>
            <p:cNvSpPr/>
            <p:nvPr/>
          </p:nvSpPr>
          <p:spPr>
            <a:xfrm>
              <a:off x="5436878" y="1963667"/>
              <a:ext cx="101345" cy="101327"/>
            </a:xfrm>
            <a:custGeom>
              <a:avLst/>
              <a:gdLst/>
              <a:ahLst/>
              <a:cxnLst/>
              <a:rect l="l" t="t" r="r" b="b"/>
              <a:pathLst>
                <a:path w="5472" h="5471" extrusionOk="0">
                  <a:moveTo>
                    <a:pt x="2736" y="1401"/>
                  </a:moveTo>
                  <a:cubicBezTo>
                    <a:pt x="3470" y="1401"/>
                    <a:pt x="4070" y="2002"/>
                    <a:pt x="4070" y="2736"/>
                  </a:cubicBezTo>
                  <a:cubicBezTo>
                    <a:pt x="4070" y="3469"/>
                    <a:pt x="3470" y="4070"/>
                    <a:pt x="2736" y="4070"/>
                  </a:cubicBezTo>
                  <a:cubicBezTo>
                    <a:pt x="2002" y="4070"/>
                    <a:pt x="1402" y="3469"/>
                    <a:pt x="1402" y="2736"/>
                  </a:cubicBezTo>
                  <a:cubicBezTo>
                    <a:pt x="1402" y="2002"/>
                    <a:pt x="2002" y="1401"/>
                    <a:pt x="2736" y="1401"/>
                  </a:cubicBezTo>
                  <a:close/>
                  <a:moveTo>
                    <a:pt x="2736" y="0"/>
                  </a:moveTo>
                  <a:cubicBezTo>
                    <a:pt x="1235" y="0"/>
                    <a:pt x="1" y="1235"/>
                    <a:pt x="1" y="2736"/>
                  </a:cubicBezTo>
                  <a:cubicBezTo>
                    <a:pt x="1" y="4237"/>
                    <a:pt x="1235" y="5471"/>
                    <a:pt x="2736" y="5471"/>
                  </a:cubicBezTo>
                  <a:cubicBezTo>
                    <a:pt x="4237" y="5471"/>
                    <a:pt x="5471" y="4270"/>
                    <a:pt x="5471" y="2736"/>
                  </a:cubicBezTo>
                  <a:cubicBezTo>
                    <a:pt x="5471" y="1235"/>
                    <a:pt x="4237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46;p44">
              <a:extLst>
                <a:ext uri="{FF2B5EF4-FFF2-40B4-BE49-F238E27FC236}">
                  <a16:creationId xmlns:a16="http://schemas.microsoft.com/office/drawing/2014/main" id="{2CB1D9A9-1C38-3CC0-3748-DADAAAB0AA57}"/>
                </a:ext>
              </a:extLst>
            </p:cNvPr>
            <p:cNvSpPr/>
            <p:nvPr/>
          </p:nvSpPr>
          <p:spPr>
            <a:xfrm>
              <a:off x="5433174" y="1959963"/>
              <a:ext cx="108753" cy="109365"/>
            </a:xfrm>
            <a:custGeom>
              <a:avLst/>
              <a:gdLst/>
              <a:ahLst/>
              <a:cxnLst/>
              <a:rect l="l" t="t" r="r" b="b"/>
              <a:pathLst>
                <a:path w="5872" h="5905" extrusionOk="0">
                  <a:moveTo>
                    <a:pt x="2936" y="1801"/>
                  </a:moveTo>
                  <a:cubicBezTo>
                    <a:pt x="3570" y="1801"/>
                    <a:pt x="4070" y="2302"/>
                    <a:pt x="4070" y="2936"/>
                  </a:cubicBezTo>
                  <a:cubicBezTo>
                    <a:pt x="4070" y="3569"/>
                    <a:pt x="3570" y="4070"/>
                    <a:pt x="2936" y="4070"/>
                  </a:cubicBezTo>
                  <a:cubicBezTo>
                    <a:pt x="2302" y="4070"/>
                    <a:pt x="1802" y="3569"/>
                    <a:pt x="1802" y="2936"/>
                  </a:cubicBezTo>
                  <a:cubicBezTo>
                    <a:pt x="1802" y="2335"/>
                    <a:pt x="2302" y="1801"/>
                    <a:pt x="2936" y="1801"/>
                  </a:cubicBezTo>
                  <a:close/>
                  <a:moveTo>
                    <a:pt x="2936" y="1401"/>
                  </a:moveTo>
                  <a:cubicBezTo>
                    <a:pt x="2069" y="1401"/>
                    <a:pt x="1402" y="2102"/>
                    <a:pt x="1402" y="2936"/>
                  </a:cubicBezTo>
                  <a:cubicBezTo>
                    <a:pt x="1402" y="3803"/>
                    <a:pt x="2069" y="4503"/>
                    <a:pt x="2936" y="4503"/>
                  </a:cubicBezTo>
                  <a:cubicBezTo>
                    <a:pt x="3803" y="4503"/>
                    <a:pt x="4471" y="3803"/>
                    <a:pt x="4471" y="2936"/>
                  </a:cubicBezTo>
                  <a:cubicBezTo>
                    <a:pt x="4471" y="2102"/>
                    <a:pt x="3803" y="1401"/>
                    <a:pt x="2936" y="1401"/>
                  </a:cubicBezTo>
                  <a:close/>
                  <a:moveTo>
                    <a:pt x="2936" y="400"/>
                  </a:moveTo>
                  <a:cubicBezTo>
                    <a:pt x="4337" y="400"/>
                    <a:pt x="5471" y="1568"/>
                    <a:pt x="5471" y="2936"/>
                  </a:cubicBezTo>
                  <a:cubicBezTo>
                    <a:pt x="5471" y="4337"/>
                    <a:pt x="4337" y="5471"/>
                    <a:pt x="2936" y="5471"/>
                  </a:cubicBezTo>
                  <a:cubicBezTo>
                    <a:pt x="1535" y="5471"/>
                    <a:pt x="401" y="4337"/>
                    <a:pt x="401" y="2936"/>
                  </a:cubicBezTo>
                  <a:cubicBezTo>
                    <a:pt x="401" y="1535"/>
                    <a:pt x="1535" y="400"/>
                    <a:pt x="2936" y="400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334"/>
                    <a:pt x="1" y="2936"/>
                  </a:cubicBezTo>
                  <a:cubicBezTo>
                    <a:pt x="1" y="4570"/>
                    <a:pt x="1302" y="5904"/>
                    <a:pt x="2936" y="5904"/>
                  </a:cubicBezTo>
                  <a:cubicBezTo>
                    <a:pt x="4571" y="5904"/>
                    <a:pt x="5872" y="4570"/>
                    <a:pt x="5872" y="2936"/>
                  </a:cubicBezTo>
                  <a:cubicBezTo>
                    <a:pt x="5872" y="1334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47;p44">
              <a:extLst>
                <a:ext uri="{FF2B5EF4-FFF2-40B4-BE49-F238E27FC236}">
                  <a16:creationId xmlns:a16="http://schemas.microsoft.com/office/drawing/2014/main" id="{2FCD5EDA-9119-3CFE-D4F3-3A8F960CA99A}"/>
                </a:ext>
              </a:extLst>
            </p:cNvPr>
            <p:cNvSpPr/>
            <p:nvPr/>
          </p:nvSpPr>
          <p:spPr>
            <a:xfrm>
              <a:off x="5342367" y="1850098"/>
              <a:ext cx="148277" cy="169798"/>
            </a:xfrm>
            <a:custGeom>
              <a:avLst/>
              <a:gdLst/>
              <a:ahLst/>
              <a:cxnLst/>
              <a:rect l="l" t="t" r="r" b="b"/>
              <a:pathLst>
                <a:path w="8006" h="9168" extrusionOk="0">
                  <a:moveTo>
                    <a:pt x="287" y="1"/>
                  </a:moveTo>
                  <a:cubicBezTo>
                    <a:pt x="229" y="1"/>
                    <a:pt x="176" y="19"/>
                    <a:pt x="134" y="61"/>
                  </a:cubicBezTo>
                  <a:cubicBezTo>
                    <a:pt x="0" y="161"/>
                    <a:pt x="0" y="362"/>
                    <a:pt x="100" y="462"/>
                  </a:cubicBezTo>
                  <a:lnTo>
                    <a:pt x="7506" y="9068"/>
                  </a:lnTo>
                  <a:cubicBezTo>
                    <a:pt x="7572" y="9134"/>
                    <a:pt x="7639" y="9168"/>
                    <a:pt x="7706" y="9168"/>
                  </a:cubicBezTo>
                  <a:cubicBezTo>
                    <a:pt x="7772" y="9168"/>
                    <a:pt x="7839" y="9134"/>
                    <a:pt x="7906" y="9101"/>
                  </a:cubicBezTo>
                  <a:cubicBezTo>
                    <a:pt x="8006" y="9001"/>
                    <a:pt x="8006" y="8834"/>
                    <a:pt x="7906" y="8701"/>
                  </a:cubicBezTo>
                  <a:lnTo>
                    <a:pt x="534" y="95"/>
                  </a:lnTo>
                  <a:cubicBezTo>
                    <a:pt x="456" y="37"/>
                    <a:pt x="368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48;p44">
              <a:extLst>
                <a:ext uri="{FF2B5EF4-FFF2-40B4-BE49-F238E27FC236}">
                  <a16:creationId xmlns:a16="http://schemas.microsoft.com/office/drawing/2014/main" id="{8D680523-EDF6-1585-26B5-0B36E3C69843}"/>
                </a:ext>
              </a:extLst>
            </p:cNvPr>
            <p:cNvSpPr/>
            <p:nvPr/>
          </p:nvSpPr>
          <p:spPr>
            <a:xfrm>
              <a:off x="5302825" y="1811556"/>
              <a:ext cx="56859" cy="55303"/>
            </a:xfrm>
            <a:custGeom>
              <a:avLst/>
              <a:gdLst/>
              <a:ahLst/>
              <a:cxnLst/>
              <a:rect l="l" t="t" r="r" b="b"/>
              <a:pathLst>
                <a:path w="3070" h="2986" extrusionOk="0">
                  <a:moveTo>
                    <a:pt x="2256" y="1"/>
                  </a:moveTo>
                  <a:cubicBezTo>
                    <a:pt x="2238" y="1"/>
                    <a:pt x="2219" y="3"/>
                    <a:pt x="2202" y="7"/>
                  </a:cubicBezTo>
                  <a:cubicBezTo>
                    <a:pt x="2035" y="41"/>
                    <a:pt x="1968" y="174"/>
                    <a:pt x="1968" y="341"/>
                  </a:cubicBezTo>
                  <a:lnTo>
                    <a:pt x="2335" y="2009"/>
                  </a:lnTo>
                  <a:cubicBezTo>
                    <a:pt x="2335" y="2063"/>
                    <a:pt x="2291" y="2118"/>
                    <a:pt x="2238" y="2118"/>
                  </a:cubicBezTo>
                  <a:cubicBezTo>
                    <a:pt x="2226" y="2118"/>
                    <a:pt x="2214" y="2115"/>
                    <a:pt x="2202" y="2109"/>
                  </a:cubicBezTo>
                  <a:lnTo>
                    <a:pt x="434" y="1442"/>
                  </a:lnTo>
                  <a:cubicBezTo>
                    <a:pt x="405" y="1436"/>
                    <a:pt x="377" y="1433"/>
                    <a:pt x="349" y="1433"/>
                  </a:cubicBezTo>
                  <a:cubicBezTo>
                    <a:pt x="214" y="1433"/>
                    <a:pt x="95" y="1498"/>
                    <a:pt x="67" y="1609"/>
                  </a:cubicBezTo>
                  <a:cubicBezTo>
                    <a:pt x="0" y="1775"/>
                    <a:pt x="100" y="1909"/>
                    <a:pt x="234" y="1976"/>
                  </a:cubicBezTo>
                  <a:lnTo>
                    <a:pt x="2936" y="2976"/>
                  </a:lnTo>
                  <a:cubicBezTo>
                    <a:pt x="2948" y="2982"/>
                    <a:pt x="2960" y="2985"/>
                    <a:pt x="2972" y="2985"/>
                  </a:cubicBezTo>
                  <a:cubicBezTo>
                    <a:pt x="3025" y="2985"/>
                    <a:pt x="3069" y="2931"/>
                    <a:pt x="3069" y="2876"/>
                  </a:cubicBezTo>
                  <a:lnTo>
                    <a:pt x="2535" y="208"/>
                  </a:lnTo>
                  <a:cubicBezTo>
                    <a:pt x="2507" y="92"/>
                    <a:pt x="2377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49;p44">
              <a:extLst>
                <a:ext uri="{FF2B5EF4-FFF2-40B4-BE49-F238E27FC236}">
                  <a16:creationId xmlns:a16="http://schemas.microsoft.com/office/drawing/2014/main" id="{2F7EE897-AAE4-1E21-5AE4-32EF1C8CC4D4}"/>
                </a:ext>
              </a:extLst>
            </p:cNvPr>
            <p:cNvSpPr/>
            <p:nvPr/>
          </p:nvSpPr>
          <p:spPr>
            <a:xfrm>
              <a:off x="5300343" y="1808352"/>
              <a:ext cx="62415" cy="61433"/>
            </a:xfrm>
            <a:custGeom>
              <a:avLst/>
              <a:gdLst/>
              <a:ahLst/>
              <a:cxnLst/>
              <a:rect l="l" t="t" r="r" b="b"/>
              <a:pathLst>
                <a:path w="3370" h="3317" extrusionOk="0">
                  <a:moveTo>
                    <a:pt x="2369" y="314"/>
                  </a:moveTo>
                  <a:cubicBezTo>
                    <a:pt x="2403" y="314"/>
                    <a:pt x="2436" y="314"/>
                    <a:pt x="2436" y="347"/>
                  </a:cubicBezTo>
                  <a:cubicBezTo>
                    <a:pt x="2469" y="381"/>
                    <a:pt x="2503" y="381"/>
                    <a:pt x="2503" y="414"/>
                  </a:cubicBezTo>
                  <a:lnTo>
                    <a:pt x="3003" y="2949"/>
                  </a:lnTo>
                  <a:lnTo>
                    <a:pt x="401" y="2015"/>
                  </a:lnTo>
                  <a:cubicBezTo>
                    <a:pt x="368" y="1982"/>
                    <a:pt x="368" y="1982"/>
                    <a:pt x="334" y="1948"/>
                  </a:cubicBezTo>
                  <a:cubicBezTo>
                    <a:pt x="334" y="1915"/>
                    <a:pt x="334" y="1882"/>
                    <a:pt x="334" y="1848"/>
                  </a:cubicBezTo>
                  <a:cubicBezTo>
                    <a:pt x="368" y="1815"/>
                    <a:pt x="368" y="1782"/>
                    <a:pt x="401" y="1782"/>
                  </a:cubicBezTo>
                  <a:lnTo>
                    <a:pt x="501" y="1782"/>
                  </a:lnTo>
                  <a:lnTo>
                    <a:pt x="2269" y="2449"/>
                  </a:lnTo>
                  <a:cubicBezTo>
                    <a:pt x="2296" y="2458"/>
                    <a:pt x="2323" y="2462"/>
                    <a:pt x="2349" y="2462"/>
                  </a:cubicBezTo>
                  <a:cubicBezTo>
                    <a:pt x="2421" y="2462"/>
                    <a:pt x="2487" y="2431"/>
                    <a:pt x="2536" y="2382"/>
                  </a:cubicBezTo>
                  <a:cubicBezTo>
                    <a:pt x="2603" y="2349"/>
                    <a:pt x="2636" y="2249"/>
                    <a:pt x="2603" y="2149"/>
                  </a:cubicBezTo>
                  <a:lnTo>
                    <a:pt x="2269" y="481"/>
                  </a:lnTo>
                  <a:cubicBezTo>
                    <a:pt x="2269" y="414"/>
                    <a:pt x="2303" y="347"/>
                    <a:pt x="2369" y="314"/>
                  </a:cubicBezTo>
                  <a:close/>
                  <a:moveTo>
                    <a:pt x="2389" y="1"/>
                  </a:moveTo>
                  <a:cubicBezTo>
                    <a:pt x="2359" y="1"/>
                    <a:pt x="2329" y="5"/>
                    <a:pt x="2303" y="14"/>
                  </a:cubicBezTo>
                  <a:cubicBezTo>
                    <a:pt x="2069" y="80"/>
                    <a:pt x="1902" y="281"/>
                    <a:pt x="1969" y="514"/>
                  </a:cubicBezTo>
                  <a:lnTo>
                    <a:pt x="2269" y="2115"/>
                  </a:lnTo>
                  <a:lnTo>
                    <a:pt x="601" y="1481"/>
                  </a:lnTo>
                  <a:cubicBezTo>
                    <a:pt x="551" y="1465"/>
                    <a:pt x="501" y="1456"/>
                    <a:pt x="447" y="1456"/>
                  </a:cubicBezTo>
                  <a:cubicBezTo>
                    <a:pt x="393" y="1456"/>
                    <a:pt x="334" y="1465"/>
                    <a:pt x="268" y="1481"/>
                  </a:cubicBezTo>
                  <a:cubicBezTo>
                    <a:pt x="168" y="1548"/>
                    <a:pt x="101" y="1615"/>
                    <a:pt x="68" y="1748"/>
                  </a:cubicBezTo>
                  <a:cubicBezTo>
                    <a:pt x="1" y="1848"/>
                    <a:pt x="1" y="1948"/>
                    <a:pt x="68" y="2082"/>
                  </a:cubicBezTo>
                  <a:cubicBezTo>
                    <a:pt x="101" y="2182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316"/>
                    <a:pt x="3070" y="3316"/>
                    <a:pt x="3103" y="3316"/>
                  </a:cubicBezTo>
                  <a:cubicBezTo>
                    <a:pt x="3170" y="3316"/>
                    <a:pt x="3203" y="3283"/>
                    <a:pt x="3270" y="3249"/>
                  </a:cubicBezTo>
                  <a:cubicBezTo>
                    <a:pt x="3337" y="3183"/>
                    <a:pt x="3370" y="3116"/>
                    <a:pt x="3337" y="3016"/>
                  </a:cubicBezTo>
                  <a:lnTo>
                    <a:pt x="2803" y="347"/>
                  </a:lnTo>
                  <a:cubicBezTo>
                    <a:pt x="2803" y="247"/>
                    <a:pt x="2736" y="147"/>
                    <a:pt x="2636" y="80"/>
                  </a:cubicBezTo>
                  <a:cubicBezTo>
                    <a:pt x="2563" y="32"/>
                    <a:pt x="2472" y="1"/>
                    <a:pt x="2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50;p44">
              <a:extLst>
                <a:ext uri="{FF2B5EF4-FFF2-40B4-BE49-F238E27FC236}">
                  <a16:creationId xmlns:a16="http://schemas.microsoft.com/office/drawing/2014/main" id="{3C1E4B04-5909-9198-FDF3-0852F5062FDB}"/>
                </a:ext>
              </a:extLst>
            </p:cNvPr>
            <p:cNvSpPr/>
            <p:nvPr/>
          </p:nvSpPr>
          <p:spPr>
            <a:xfrm>
              <a:off x="5317642" y="1828373"/>
              <a:ext cx="56859" cy="55618"/>
            </a:xfrm>
            <a:custGeom>
              <a:avLst/>
              <a:gdLst/>
              <a:ahLst/>
              <a:cxnLst/>
              <a:rect l="l" t="t" r="r" b="b"/>
              <a:pathLst>
                <a:path w="3070" h="3003" extrusionOk="0">
                  <a:moveTo>
                    <a:pt x="2202" y="0"/>
                  </a:moveTo>
                  <a:cubicBezTo>
                    <a:pt x="2036" y="33"/>
                    <a:pt x="1936" y="200"/>
                    <a:pt x="1969" y="334"/>
                  </a:cubicBezTo>
                  <a:lnTo>
                    <a:pt x="2336" y="2035"/>
                  </a:lnTo>
                  <a:cubicBezTo>
                    <a:pt x="2336" y="2102"/>
                    <a:pt x="2269" y="2135"/>
                    <a:pt x="2202" y="2135"/>
                  </a:cubicBezTo>
                  <a:lnTo>
                    <a:pt x="401" y="1468"/>
                  </a:lnTo>
                  <a:cubicBezTo>
                    <a:pt x="372" y="1453"/>
                    <a:pt x="341" y="1447"/>
                    <a:pt x="310" y="1447"/>
                  </a:cubicBezTo>
                  <a:cubicBezTo>
                    <a:pt x="201" y="1447"/>
                    <a:pt x="94" y="1530"/>
                    <a:pt x="68" y="1635"/>
                  </a:cubicBezTo>
                  <a:cubicBezTo>
                    <a:pt x="1" y="1768"/>
                    <a:pt x="68" y="1935"/>
                    <a:pt x="234" y="2002"/>
                  </a:cubicBezTo>
                  <a:lnTo>
                    <a:pt x="2936" y="3002"/>
                  </a:lnTo>
                  <a:cubicBezTo>
                    <a:pt x="3003" y="3002"/>
                    <a:pt x="3070" y="2969"/>
                    <a:pt x="3070" y="2902"/>
                  </a:cubicBezTo>
                  <a:lnTo>
                    <a:pt x="2536" y="234"/>
                  </a:lnTo>
                  <a:cubicBezTo>
                    <a:pt x="2503" y="67"/>
                    <a:pt x="2336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51;p44">
              <a:extLst>
                <a:ext uri="{FF2B5EF4-FFF2-40B4-BE49-F238E27FC236}">
                  <a16:creationId xmlns:a16="http://schemas.microsoft.com/office/drawing/2014/main" id="{6BD49070-4A7E-6524-FABB-3A6902B40A6D}"/>
                </a:ext>
              </a:extLst>
            </p:cNvPr>
            <p:cNvSpPr/>
            <p:nvPr/>
          </p:nvSpPr>
          <p:spPr>
            <a:xfrm>
              <a:off x="5315178" y="1825651"/>
              <a:ext cx="62415" cy="61433"/>
            </a:xfrm>
            <a:custGeom>
              <a:avLst/>
              <a:gdLst/>
              <a:ahLst/>
              <a:cxnLst/>
              <a:rect l="l" t="t" r="r" b="b"/>
              <a:pathLst>
                <a:path w="3370" h="3317" extrusionOk="0">
                  <a:moveTo>
                    <a:pt x="2369" y="314"/>
                  </a:moveTo>
                  <a:cubicBezTo>
                    <a:pt x="2402" y="314"/>
                    <a:pt x="2436" y="314"/>
                    <a:pt x="2436" y="347"/>
                  </a:cubicBezTo>
                  <a:cubicBezTo>
                    <a:pt x="2469" y="347"/>
                    <a:pt x="2502" y="381"/>
                    <a:pt x="2502" y="414"/>
                  </a:cubicBezTo>
                  <a:lnTo>
                    <a:pt x="3003" y="2949"/>
                  </a:lnTo>
                  <a:lnTo>
                    <a:pt x="3003" y="2949"/>
                  </a:lnTo>
                  <a:lnTo>
                    <a:pt x="401" y="1982"/>
                  </a:lnTo>
                  <a:cubicBezTo>
                    <a:pt x="367" y="1982"/>
                    <a:pt x="367" y="1948"/>
                    <a:pt x="334" y="1915"/>
                  </a:cubicBezTo>
                  <a:cubicBezTo>
                    <a:pt x="334" y="1915"/>
                    <a:pt x="334" y="1848"/>
                    <a:pt x="334" y="1848"/>
                  </a:cubicBezTo>
                  <a:cubicBezTo>
                    <a:pt x="334" y="1815"/>
                    <a:pt x="367" y="1782"/>
                    <a:pt x="401" y="1748"/>
                  </a:cubicBezTo>
                  <a:lnTo>
                    <a:pt x="501" y="1748"/>
                  </a:lnTo>
                  <a:lnTo>
                    <a:pt x="2269" y="2415"/>
                  </a:lnTo>
                  <a:cubicBezTo>
                    <a:pt x="2310" y="2429"/>
                    <a:pt x="2352" y="2437"/>
                    <a:pt x="2391" y="2437"/>
                  </a:cubicBezTo>
                  <a:cubicBezTo>
                    <a:pt x="2446" y="2437"/>
                    <a:pt x="2497" y="2421"/>
                    <a:pt x="2536" y="2382"/>
                  </a:cubicBezTo>
                  <a:cubicBezTo>
                    <a:pt x="2602" y="2315"/>
                    <a:pt x="2602" y="2249"/>
                    <a:pt x="2602" y="2149"/>
                  </a:cubicBezTo>
                  <a:lnTo>
                    <a:pt x="2269" y="447"/>
                  </a:lnTo>
                  <a:cubicBezTo>
                    <a:pt x="2235" y="381"/>
                    <a:pt x="2302" y="314"/>
                    <a:pt x="2369" y="314"/>
                  </a:cubicBezTo>
                  <a:close/>
                  <a:moveTo>
                    <a:pt x="2388" y="1"/>
                  </a:moveTo>
                  <a:cubicBezTo>
                    <a:pt x="2358" y="1"/>
                    <a:pt x="2329" y="5"/>
                    <a:pt x="2302" y="14"/>
                  </a:cubicBezTo>
                  <a:cubicBezTo>
                    <a:pt x="2069" y="47"/>
                    <a:pt x="1902" y="281"/>
                    <a:pt x="1969" y="514"/>
                  </a:cubicBezTo>
                  <a:lnTo>
                    <a:pt x="2269" y="2082"/>
                  </a:lnTo>
                  <a:lnTo>
                    <a:pt x="601" y="1481"/>
                  </a:lnTo>
                  <a:cubicBezTo>
                    <a:pt x="551" y="1448"/>
                    <a:pt x="493" y="1431"/>
                    <a:pt x="434" y="1431"/>
                  </a:cubicBezTo>
                  <a:cubicBezTo>
                    <a:pt x="376" y="1431"/>
                    <a:pt x="317" y="1448"/>
                    <a:pt x="267" y="1481"/>
                  </a:cubicBezTo>
                  <a:cubicBezTo>
                    <a:pt x="167" y="1515"/>
                    <a:pt x="101" y="1615"/>
                    <a:pt x="34" y="1715"/>
                  </a:cubicBezTo>
                  <a:cubicBezTo>
                    <a:pt x="0" y="1815"/>
                    <a:pt x="0" y="1948"/>
                    <a:pt x="67" y="2048"/>
                  </a:cubicBezTo>
                  <a:cubicBezTo>
                    <a:pt x="101" y="2149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283"/>
                    <a:pt x="3069" y="3316"/>
                    <a:pt x="3103" y="3316"/>
                  </a:cubicBezTo>
                  <a:cubicBezTo>
                    <a:pt x="3169" y="3316"/>
                    <a:pt x="3203" y="3283"/>
                    <a:pt x="3269" y="3249"/>
                  </a:cubicBezTo>
                  <a:cubicBezTo>
                    <a:pt x="3336" y="3183"/>
                    <a:pt x="3370" y="3083"/>
                    <a:pt x="3336" y="3016"/>
                  </a:cubicBezTo>
                  <a:lnTo>
                    <a:pt x="2802" y="347"/>
                  </a:lnTo>
                  <a:cubicBezTo>
                    <a:pt x="2769" y="247"/>
                    <a:pt x="2702" y="147"/>
                    <a:pt x="2636" y="80"/>
                  </a:cubicBezTo>
                  <a:cubicBezTo>
                    <a:pt x="2562" y="32"/>
                    <a:pt x="2471" y="1"/>
                    <a:pt x="2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2469;p44">
            <a:extLst>
              <a:ext uri="{FF2B5EF4-FFF2-40B4-BE49-F238E27FC236}">
                <a16:creationId xmlns:a16="http://schemas.microsoft.com/office/drawing/2014/main" id="{89981377-BC3C-91E5-E74E-63FE003098F3}"/>
              </a:ext>
            </a:extLst>
          </p:cNvPr>
          <p:cNvGrpSpPr/>
          <p:nvPr/>
        </p:nvGrpSpPr>
        <p:grpSpPr>
          <a:xfrm>
            <a:off x="54072" y="2222829"/>
            <a:ext cx="1155302" cy="839709"/>
            <a:chOff x="6118309" y="3585394"/>
            <a:chExt cx="1155302" cy="839709"/>
          </a:xfrm>
        </p:grpSpPr>
        <p:sp>
          <p:nvSpPr>
            <p:cNvPr id="48" name="Google Shape;2470;p44">
              <a:extLst>
                <a:ext uri="{FF2B5EF4-FFF2-40B4-BE49-F238E27FC236}">
                  <a16:creationId xmlns:a16="http://schemas.microsoft.com/office/drawing/2014/main" id="{5A56FFA7-EE38-FD86-3557-82D953ACCEB5}"/>
                </a:ext>
              </a:extLst>
            </p:cNvPr>
            <p:cNvSpPr/>
            <p:nvPr/>
          </p:nvSpPr>
          <p:spPr>
            <a:xfrm>
              <a:off x="6880065" y="4082433"/>
              <a:ext cx="366987" cy="342670"/>
            </a:xfrm>
            <a:custGeom>
              <a:avLst/>
              <a:gdLst/>
              <a:ahLst/>
              <a:cxnLst/>
              <a:rect l="l" t="t" r="r" b="b"/>
              <a:pathLst>
                <a:path w="19815" h="18502" extrusionOk="0">
                  <a:moveTo>
                    <a:pt x="9859" y="1"/>
                  </a:moveTo>
                  <a:cubicBezTo>
                    <a:pt x="5393" y="1"/>
                    <a:pt x="1461" y="3274"/>
                    <a:pt x="768" y="7855"/>
                  </a:cubicBezTo>
                  <a:cubicBezTo>
                    <a:pt x="0" y="12891"/>
                    <a:pt x="3469" y="17628"/>
                    <a:pt x="8506" y="18395"/>
                  </a:cubicBezTo>
                  <a:cubicBezTo>
                    <a:pt x="8976" y="18467"/>
                    <a:pt x="9444" y="18502"/>
                    <a:pt x="9905" y="18502"/>
                  </a:cubicBezTo>
                  <a:cubicBezTo>
                    <a:pt x="14393" y="18502"/>
                    <a:pt x="18352" y="15224"/>
                    <a:pt x="19047" y="10657"/>
                  </a:cubicBezTo>
                  <a:cubicBezTo>
                    <a:pt x="19814" y="5586"/>
                    <a:pt x="16345" y="883"/>
                    <a:pt x="11308" y="116"/>
                  </a:cubicBezTo>
                  <a:cubicBezTo>
                    <a:pt x="10821" y="38"/>
                    <a:pt x="10337" y="1"/>
                    <a:pt x="9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71;p44">
              <a:extLst>
                <a:ext uri="{FF2B5EF4-FFF2-40B4-BE49-F238E27FC236}">
                  <a16:creationId xmlns:a16="http://schemas.microsoft.com/office/drawing/2014/main" id="{74F738BE-0565-2DB0-1107-31FE97BAF014}"/>
                </a:ext>
              </a:extLst>
            </p:cNvPr>
            <p:cNvSpPr/>
            <p:nvPr/>
          </p:nvSpPr>
          <p:spPr>
            <a:xfrm>
              <a:off x="6902309" y="4048726"/>
              <a:ext cx="366987" cy="367617"/>
            </a:xfrm>
            <a:custGeom>
              <a:avLst/>
              <a:gdLst/>
              <a:ahLst/>
              <a:cxnLst/>
              <a:rect l="l" t="t" r="r" b="b"/>
              <a:pathLst>
                <a:path w="19815" h="19849" extrusionOk="0">
                  <a:moveTo>
                    <a:pt x="11308" y="768"/>
                  </a:moveTo>
                  <a:cubicBezTo>
                    <a:pt x="6271" y="1"/>
                    <a:pt x="1535" y="3470"/>
                    <a:pt x="767" y="8507"/>
                  </a:cubicBezTo>
                  <a:cubicBezTo>
                    <a:pt x="0" y="13577"/>
                    <a:pt x="3469" y="18281"/>
                    <a:pt x="8506" y="19081"/>
                  </a:cubicBezTo>
                  <a:cubicBezTo>
                    <a:pt x="13543" y="19848"/>
                    <a:pt x="18280" y="16379"/>
                    <a:pt x="19047" y="11309"/>
                  </a:cubicBezTo>
                  <a:cubicBezTo>
                    <a:pt x="19814" y="6272"/>
                    <a:pt x="16345" y="1569"/>
                    <a:pt x="11308" y="7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72;p44">
              <a:extLst>
                <a:ext uri="{FF2B5EF4-FFF2-40B4-BE49-F238E27FC236}">
                  <a16:creationId xmlns:a16="http://schemas.microsoft.com/office/drawing/2014/main" id="{281CDB9A-82D4-4686-CD4D-6EE677301899}"/>
                </a:ext>
              </a:extLst>
            </p:cNvPr>
            <p:cNvSpPr/>
            <p:nvPr/>
          </p:nvSpPr>
          <p:spPr>
            <a:xfrm>
              <a:off x="6897975" y="4057301"/>
              <a:ext cx="375637" cy="350393"/>
            </a:xfrm>
            <a:custGeom>
              <a:avLst/>
              <a:gdLst/>
              <a:ahLst/>
              <a:cxnLst/>
              <a:rect l="l" t="t" r="r" b="b"/>
              <a:pathLst>
                <a:path w="20282" h="18919" extrusionOk="0">
                  <a:moveTo>
                    <a:pt x="10108" y="405"/>
                  </a:moveTo>
                  <a:cubicBezTo>
                    <a:pt x="10575" y="405"/>
                    <a:pt x="11042" y="472"/>
                    <a:pt x="11509" y="539"/>
                  </a:cubicBezTo>
                  <a:cubicBezTo>
                    <a:pt x="16446" y="1272"/>
                    <a:pt x="19815" y="5909"/>
                    <a:pt x="19081" y="10846"/>
                  </a:cubicBezTo>
                  <a:cubicBezTo>
                    <a:pt x="18387" y="15284"/>
                    <a:pt x="14522" y="18493"/>
                    <a:pt x="10159" y="18493"/>
                  </a:cubicBezTo>
                  <a:cubicBezTo>
                    <a:pt x="9702" y="18493"/>
                    <a:pt x="9239" y="18458"/>
                    <a:pt x="8774" y="18385"/>
                  </a:cubicBezTo>
                  <a:cubicBezTo>
                    <a:pt x="3837" y="17651"/>
                    <a:pt x="434" y="13014"/>
                    <a:pt x="1202" y="8077"/>
                  </a:cubicBezTo>
                  <a:cubicBezTo>
                    <a:pt x="1568" y="5709"/>
                    <a:pt x="2836" y="3608"/>
                    <a:pt x="4804" y="2173"/>
                  </a:cubicBezTo>
                  <a:cubicBezTo>
                    <a:pt x="6372" y="1039"/>
                    <a:pt x="8207" y="405"/>
                    <a:pt x="10108" y="405"/>
                  </a:cubicBezTo>
                  <a:close/>
                  <a:moveTo>
                    <a:pt x="10146" y="0"/>
                  </a:moveTo>
                  <a:cubicBezTo>
                    <a:pt x="8136" y="0"/>
                    <a:pt x="6184" y="625"/>
                    <a:pt x="4537" y="1840"/>
                  </a:cubicBezTo>
                  <a:cubicBezTo>
                    <a:pt x="2502" y="3341"/>
                    <a:pt x="1168" y="5542"/>
                    <a:pt x="801" y="8044"/>
                  </a:cubicBezTo>
                  <a:cubicBezTo>
                    <a:pt x="1" y="13181"/>
                    <a:pt x="3570" y="18018"/>
                    <a:pt x="8707" y="18818"/>
                  </a:cubicBezTo>
                  <a:cubicBezTo>
                    <a:pt x="9207" y="18885"/>
                    <a:pt x="9674" y="18918"/>
                    <a:pt x="10175" y="18918"/>
                  </a:cubicBezTo>
                  <a:cubicBezTo>
                    <a:pt x="12176" y="18918"/>
                    <a:pt x="14111" y="18285"/>
                    <a:pt x="15745" y="17084"/>
                  </a:cubicBezTo>
                  <a:cubicBezTo>
                    <a:pt x="17780" y="15583"/>
                    <a:pt x="19114" y="13381"/>
                    <a:pt x="19481" y="10879"/>
                  </a:cubicBezTo>
                  <a:cubicBezTo>
                    <a:pt x="20282" y="5742"/>
                    <a:pt x="16746" y="906"/>
                    <a:pt x="11576" y="105"/>
                  </a:cubicBezTo>
                  <a:cubicBezTo>
                    <a:pt x="11098" y="35"/>
                    <a:pt x="10620" y="0"/>
                    <a:pt x="10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73;p44">
              <a:extLst>
                <a:ext uri="{FF2B5EF4-FFF2-40B4-BE49-F238E27FC236}">
                  <a16:creationId xmlns:a16="http://schemas.microsoft.com/office/drawing/2014/main" id="{454A8706-15F8-EC2D-C3E6-77EB65EB8AC1}"/>
                </a:ext>
              </a:extLst>
            </p:cNvPr>
            <p:cNvSpPr/>
            <p:nvPr/>
          </p:nvSpPr>
          <p:spPr>
            <a:xfrm>
              <a:off x="7021545" y="4166110"/>
              <a:ext cx="144572" cy="144591"/>
            </a:xfrm>
            <a:custGeom>
              <a:avLst/>
              <a:gdLst/>
              <a:ahLst/>
              <a:cxnLst/>
              <a:rect l="l" t="t" r="r" b="b"/>
              <a:pathLst>
                <a:path w="7806" h="7807" extrusionOk="0">
                  <a:moveTo>
                    <a:pt x="0" y="1"/>
                  </a:moveTo>
                  <a:lnTo>
                    <a:pt x="2702" y="7806"/>
                  </a:lnTo>
                  <a:lnTo>
                    <a:pt x="3636" y="4904"/>
                  </a:lnTo>
                  <a:lnTo>
                    <a:pt x="6038" y="7406"/>
                  </a:lnTo>
                  <a:lnTo>
                    <a:pt x="6438" y="7006"/>
                  </a:lnTo>
                  <a:lnTo>
                    <a:pt x="7005" y="6439"/>
                  </a:lnTo>
                  <a:lnTo>
                    <a:pt x="7405" y="6038"/>
                  </a:lnTo>
                  <a:lnTo>
                    <a:pt x="4904" y="3637"/>
                  </a:lnTo>
                  <a:lnTo>
                    <a:pt x="7806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74;p44">
              <a:extLst>
                <a:ext uri="{FF2B5EF4-FFF2-40B4-BE49-F238E27FC236}">
                  <a16:creationId xmlns:a16="http://schemas.microsoft.com/office/drawing/2014/main" id="{D15F02B4-1A32-5F4D-48A9-71311EF6500C}"/>
                </a:ext>
              </a:extLst>
            </p:cNvPr>
            <p:cNvSpPr/>
            <p:nvPr/>
          </p:nvSpPr>
          <p:spPr>
            <a:xfrm>
              <a:off x="7017211" y="4161998"/>
              <a:ext cx="153240" cy="153018"/>
            </a:xfrm>
            <a:custGeom>
              <a:avLst/>
              <a:gdLst/>
              <a:ahLst/>
              <a:cxnLst/>
              <a:rect l="l" t="t" r="r" b="b"/>
              <a:pathLst>
                <a:path w="8274" h="8262" extrusionOk="0">
                  <a:moveTo>
                    <a:pt x="568" y="556"/>
                  </a:moveTo>
                  <a:lnTo>
                    <a:pt x="7373" y="2925"/>
                  </a:lnTo>
                  <a:lnTo>
                    <a:pt x="5071" y="3659"/>
                  </a:lnTo>
                  <a:cubicBezTo>
                    <a:pt x="5004" y="3659"/>
                    <a:pt x="4937" y="3725"/>
                    <a:pt x="4937" y="3792"/>
                  </a:cubicBezTo>
                  <a:cubicBezTo>
                    <a:pt x="4904" y="3859"/>
                    <a:pt x="4937" y="3959"/>
                    <a:pt x="5004" y="3992"/>
                  </a:cubicBezTo>
                  <a:lnTo>
                    <a:pt x="7339" y="6260"/>
                  </a:lnTo>
                  <a:lnTo>
                    <a:pt x="6272" y="7328"/>
                  </a:lnTo>
                  <a:lnTo>
                    <a:pt x="4003" y="4993"/>
                  </a:lnTo>
                  <a:cubicBezTo>
                    <a:pt x="3970" y="4926"/>
                    <a:pt x="3870" y="4926"/>
                    <a:pt x="3803" y="4926"/>
                  </a:cubicBezTo>
                  <a:cubicBezTo>
                    <a:pt x="3737" y="4960"/>
                    <a:pt x="3670" y="4993"/>
                    <a:pt x="3670" y="5060"/>
                  </a:cubicBezTo>
                  <a:lnTo>
                    <a:pt x="2936" y="7361"/>
                  </a:lnTo>
                  <a:lnTo>
                    <a:pt x="568" y="556"/>
                  </a:lnTo>
                  <a:close/>
                  <a:moveTo>
                    <a:pt x="208" y="1"/>
                  </a:moveTo>
                  <a:cubicBezTo>
                    <a:pt x="163" y="1"/>
                    <a:pt x="120" y="17"/>
                    <a:pt x="101" y="56"/>
                  </a:cubicBezTo>
                  <a:cubicBezTo>
                    <a:pt x="34" y="123"/>
                    <a:pt x="1" y="189"/>
                    <a:pt x="34" y="290"/>
                  </a:cubicBezTo>
                  <a:lnTo>
                    <a:pt x="2769" y="8095"/>
                  </a:lnTo>
                  <a:cubicBezTo>
                    <a:pt x="2769" y="8195"/>
                    <a:pt x="2869" y="8262"/>
                    <a:pt x="2936" y="8262"/>
                  </a:cubicBezTo>
                  <a:cubicBezTo>
                    <a:pt x="3036" y="8262"/>
                    <a:pt x="3136" y="8195"/>
                    <a:pt x="3136" y="8095"/>
                  </a:cubicBezTo>
                  <a:lnTo>
                    <a:pt x="3937" y="5527"/>
                  </a:lnTo>
                  <a:lnTo>
                    <a:pt x="6138" y="7762"/>
                  </a:lnTo>
                  <a:cubicBezTo>
                    <a:pt x="6172" y="7795"/>
                    <a:pt x="6238" y="7828"/>
                    <a:pt x="6272" y="7828"/>
                  </a:cubicBezTo>
                  <a:cubicBezTo>
                    <a:pt x="6338" y="7828"/>
                    <a:pt x="6372" y="7795"/>
                    <a:pt x="6439" y="7762"/>
                  </a:cubicBezTo>
                  <a:lnTo>
                    <a:pt x="7773" y="6427"/>
                  </a:lnTo>
                  <a:cubicBezTo>
                    <a:pt x="7806" y="6361"/>
                    <a:pt x="7840" y="6327"/>
                    <a:pt x="7840" y="6260"/>
                  </a:cubicBezTo>
                  <a:cubicBezTo>
                    <a:pt x="7840" y="6227"/>
                    <a:pt x="7806" y="6160"/>
                    <a:pt x="7773" y="6127"/>
                  </a:cubicBezTo>
                  <a:lnTo>
                    <a:pt x="5538" y="3925"/>
                  </a:lnTo>
                  <a:lnTo>
                    <a:pt x="8106" y="3125"/>
                  </a:lnTo>
                  <a:cubicBezTo>
                    <a:pt x="8206" y="3125"/>
                    <a:pt x="8273" y="3025"/>
                    <a:pt x="8273" y="2925"/>
                  </a:cubicBezTo>
                  <a:cubicBezTo>
                    <a:pt x="8273" y="2858"/>
                    <a:pt x="8206" y="2758"/>
                    <a:pt x="8140" y="2725"/>
                  </a:cubicBezTo>
                  <a:lnTo>
                    <a:pt x="301" y="23"/>
                  </a:lnTo>
                  <a:cubicBezTo>
                    <a:pt x="273" y="9"/>
                    <a:pt x="240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75;p44">
              <a:extLst>
                <a:ext uri="{FF2B5EF4-FFF2-40B4-BE49-F238E27FC236}">
                  <a16:creationId xmlns:a16="http://schemas.microsoft.com/office/drawing/2014/main" id="{209C73B4-2A3F-3E2B-692D-0FB60D77FE02}"/>
                </a:ext>
              </a:extLst>
            </p:cNvPr>
            <p:cNvSpPr/>
            <p:nvPr/>
          </p:nvSpPr>
          <p:spPr>
            <a:xfrm>
              <a:off x="6138701" y="3605100"/>
              <a:ext cx="647465" cy="572771"/>
            </a:xfrm>
            <a:custGeom>
              <a:avLst/>
              <a:gdLst/>
              <a:ahLst/>
              <a:cxnLst/>
              <a:rect l="l" t="t" r="r" b="b"/>
              <a:pathLst>
                <a:path w="34959" h="30926" extrusionOk="0">
                  <a:moveTo>
                    <a:pt x="450" y="0"/>
                  </a:moveTo>
                  <a:cubicBezTo>
                    <a:pt x="205" y="0"/>
                    <a:pt x="1" y="221"/>
                    <a:pt x="1" y="470"/>
                  </a:cubicBezTo>
                  <a:lnTo>
                    <a:pt x="1" y="30425"/>
                  </a:lnTo>
                  <a:cubicBezTo>
                    <a:pt x="1" y="30692"/>
                    <a:pt x="201" y="30926"/>
                    <a:pt x="468" y="30926"/>
                  </a:cubicBezTo>
                  <a:lnTo>
                    <a:pt x="34459" y="30926"/>
                  </a:lnTo>
                  <a:cubicBezTo>
                    <a:pt x="34726" y="30926"/>
                    <a:pt x="34926" y="30725"/>
                    <a:pt x="34926" y="30459"/>
                  </a:cubicBezTo>
                  <a:lnTo>
                    <a:pt x="34959" y="504"/>
                  </a:lnTo>
                  <a:cubicBezTo>
                    <a:pt x="34959" y="237"/>
                    <a:pt x="34726" y="3"/>
                    <a:pt x="34459" y="3"/>
                  </a:cubicBezTo>
                  <a:lnTo>
                    <a:pt x="501" y="3"/>
                  </a:lnTo>
                  <a:cubicBezTo>
                    <a:pt x="484" y="1"/>
                    <a:pt x="467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76;p44">
              <a:extLst>
                <a:ext uri="{FF2B5EF4-FFF2-40B4-BE49-F238E27FC236}">
                  <a16:creationId xmlns:a16="http://schemas.microsoft.com/office/drawing/2014/main" id="{A78E3457-B049-F03C-A7FF-F3D88D319E80}"/>
                </a:ext>
              </a:extLst>
            </p:cNvPr>
            <p:cNvSpPr/>
            <p:nvPr/>
          </p:nvSpPr>
          <p:spPr>
            <a:xfrm>
              <a:off x="6122032" y="3589653"/>
              <a:ext cx="647465" cy="572771"/>
            </a:xfrm>
            <a:custGeom>
              <a:avLst/>
              <a:gdLst/>
              <a:ahLst/>
              <a:cxnLst/>
              <a:rect l="l" t="t" r="r" b="b"/>
              <a:pathLst>
                <a:path w="34959" h="30926" extrusionOk="0">
                  <a:moveTo>
                    <a:pt x="449" y="0"/>
                  </a:moveTo>
                  <a:cubicBezTo>
                    <a:pt x="204" y="0"/>
                    <a:pt x="0" y="221"/>
                    <a:pt x="0" y="471"/>
                  </a:cubicBezTo>
                  <a:lnTo>
                    <a:pt x="0" y="30425"/>
                  </a:lnTo>
                  <a:cubicBezTo>
                    <a:pt x="0" y="30692"/>
                    <a:pt x="200" y="30926"/>
                    <a:pt x="467" y="30926"/>
                  </a:cubicBezTo>
                  <a:lnTo>
                    <a:pt x="34458" y="30926"/>
                  </a:lnTo>
                  <a:cubicBezTo>
                    <a:pt x="34725" y="30926"/>
                    <a:pt x="34925" y="30726"/>
                    <a:pt x="34925" y="30459"/>
                  </a:cubicBezTo>
                  <a:lnTo>
                    <a:pt x="34958" y="504"/>
                  </a:lnTo>
                  <a:cubicBezTo>
                    <a:pt x="34958" y="237"/>
                    <a:pt x="34725" y="4"/>
                    <a:pt x="34458" y="4"/>
                  </a:cubicBezTo>
                  <a:lnTo>
                    <a:pt x="500" y="4"/>
                  </a:lnTo>
                  <a:cubicBezTo>
                    <a:pt x="483" y="1"/>
                    <a:pt x="466" y="0"/>
                    <a:pt x="4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477;p44">
              <a:extLst>
                <a:ext uri="{FF2B5EF4-FFF2-40B4-BE49-F238E27FC236}">
                  <a16:creationId xmlns:a16="http://schemas.microsoft.com/office/drawing/2014/main" id="{4A118861-FDE2-182B-9372-64F33F5E8CF3}"/>
                </a:ext>
              </a:extLst>
            </p:cNvPr>
            <p:cNvSpPr/>
            <p:nvPr/>
          </p:nvSpPr>
          <p:spPr>
            <a:xfrm>
              <a:off x="6118309" y="3585394"/>
              <a:ext cx="654891" cy="581364"/>
            </a:xfrm>
            <a:custGeom>
              <a:avLst/>
              <a:gdLst/>
              <a:ahLst/>
              <a:cxnLst/>
              <a:rect l="l" t="t" r="r" b="b"/>
              <a:pathLst>
                <a:path w="35360" h="31390" extrusionOk="0">
                  <a:moveTo>
                    <a:pt x="34659" y="434"/>
                  </a:moveTo>
                  <a:cubicBezTo>
                    <a:pt x="34826" y="434"/>
                    <a:pt x="34926" y="567"/>
                    <a:pt x="34926" y="734"/>
                  </a:cubicBezTo>
                  <a:lnTo>
                    <a:pt x="34926" y="30689"/>
                  </a:lnTo>
                  <a:cubicBezTo>
                    <a:pt x="34926" y="30822"/>
                    <a:pt x="34792" y="30956"/>
                    <a:pt x="34626" y="30956"/>
                  </a:cubicBezTo>
                  <a:lnTo>
                    <a:pt x="668" y="30956"/>
                  </a:lnTo>
                  <a:cubicBezTo>
                    <a:pt x="535" y="30956"/>
                    <a:pt x="401" y="30822"/>
                    <a:pt x="401" y="30655"/>
                  </a:cubicBezTo>
                  <a:lnTo>
                    <a:pt x="401" y="701"/>
                  </a:lnTo>
                  <a:cubicBezTo>
                    <a:pt x="401" y="634"/>
                    <a:pt x="435" y="567"/>
                    <a:pt x="501" y="500"/>
                  </a:cubicBezTo>
                  <a:cubicBezTo>
                    <a:pt x="568" y="467"/>
                    <a:pt x="635" y="434"/>
                    <a:pt x="701" y="434"/>
                  </a:cubicBezTo>
                  <a:close/>
                  <a:moveTo>
                    <a:pt x="701" y="0"/>
                  </a:moveTo>
                  <a:cubicBezTo>
                    <a:pt x="501" y="0"/>
                    <a:pt x="334" y="67"/>
                    <a:pt x="201" y="200"/>
                  </a:cubicBezTo>
                  <a:cubicBezTo>
                    <a:pt x="68" y="334"/>
                    <a:pt x="1" y="500"/>
                    <a:pt x="1" y="701"/>
                  </a:cubicBezTo>
                  <a:lnTo>
                    <a:pt x="1" y="30655"/>
                  </a:lnTo>
                  <a:cubicBezTo>
                    <a:pt x="1" y="31056"/>
                    <a:pt x="301" y="31356"/>
                    <a:pt x="668" y="31356"/>
                  </a:cubicBezTo>
                  <a:lnTo>
                    <a:pt x="34659" y="31389"/>
                  </a:lnTo>
                  <a:cubicBezTo>
                    <a:pt x="35026" y="31389"/>
                    <a:pt x="35326" y="31056"/>
                    <a:pt x="35360" y="30689"/>
                  </a:cubicBezTo>
                  <a:lnTo>
                    <a:pt x="35360" y="734"/>
                  </a:lnTo>
                  <a:cubicBezTo>
                    <a:pt x="35360" y="334"/>
                    <a:pt x="35059" y="33"/>
                    <a:pt x="34659" y="33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78;p44">
              <a:extLst>
                <a:ext uri="{FF2B5EF4-FFF2-40B4-BE49-F238E27FC236}">
                  <a16:creationId xmlns:a16="http://schemas.microsoft.com/office/drawing/2014/main" id="{237EF567-DE1A-47F7-76CA-A6395E731339}"/>
                </a:ext>
              </a:extLst>
            </p:cNvPr>
            <p:cNvSpPr/>
            <p:nvPr/>
          </p:nvSpPr>
          <p:spPr>
            <a:xfrm>
              <a:off x="6526672" y="3689183"/>
              <a:ext cx="19187" cy="36467"/>
            </a:xfrm>
            <a:custGeom>
              <a:avLst/>
              <a:gdLst/>
              <a:ahLst/>
              <a:cxnLst/>
              <a:rect l="l" t="t" r="r" b="b"/>
              <a:pathLst>
                <a:path w="1036" h="1969" extrusionOk="0">
                  <a:moveTo>
                    <a:pt x="234" y="1968"/>
                  </a:moveTo>
                  <a:cubicBezTo>
                    <a:pt x="201" y="1968"/>
                    <a:pt x="168" y="1968"/>
                    <a:pt x="168" y="1935"/>
                  </a:cubicBezTo>
                  <a:cubicBezTo>
                    <a:pt x="34" y="1901"/>
                    <a:pt x="1" y="1801"/>
                    <a:pt x="34" y="1668"/>
                  </a:cubicBezTo>
                  <a:lnTo>
                    <a:pt x="601" y="167"/>
                  </a:lnTo>
                  <a:cubicBezTo>
                    <a:pt x="668" y="67"/>
                    <a:pt x="768" y="0"/>
                    <a:pt x="902" y="33"/>
                  </a:cubicBezTo>
                  <a:cubicBezTo>
                    <a:pt x="1002" y="100"/>
                    <a:pt x="1035" y="200"/>
                    <a:pt x="1002" y="300"/>
                  </a:cubicBezTo>
                  <a:lnTo>
                    <a:pt x="435" y="1835"/>
                  </a:lnTo>
                  <a:cubicBezTo>
                    <a:pt x="401" y="1901"/>
                    <a:pt x="335" y="1968"/>
                    <a:pt x="234" y="19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79;p44">
              <a:extLst>
                <a:ext uri="{FF2B5EF4-FFF2-40B4-BE49-F238E27FC236}">
                  <a16:creationId xmlns:a16="http://schemas.microsoft.com/office/drawing/2014/main" id="{B2AA655F-4C01-2E02-E1CB-F6711FFBC8CC}"/>
                </a:ext>
              </a:extLst>
            </p:cNvPr>
            <p:cNvSpPr/>
            <p:nvPr/>
          </p:nvSpPr>
          <p:spPr>
            <a:xfrm>
              <a:off x="6564362" y="3770100"/>
              <a:ext cx="37708" cy="8668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201" y="468"/>
                  </a:moveTo>
                  <a:cubicBezTo>
                    <a:pt x="101" y="468"/>
                    <a:pt x="1" y="401"/>
                    <a:pt x="1" y="268"/>
                  </a:cubicBezTo>
                  <a:cubicBezTo>
                    <a:pt x="1" y="168"/>
                    <a:pt x="101" y="68"/>
                    <a:pt x="201" y="68"/>
                  </a:cubicBezTo>
                  <a:lnTo>
                    <a:pt x="1835" y="1"/>
                  </a:lnTo>
                  <a:cubicBezTo>
                    <a:pt x="1969" y="1"/>
                    <a:pt x="2036" y="101"/>
                    <a:pt x="2036" y="201"/>
                  </a:cubicBezTo>
                  <a:cubicBezTo>
                    <a:pt x="2036" y="334"/>
                    <a:pt x="1969" y="401"/>
                    <a:pt x="1835" y="434"/>
                  </a:cubicBezTo>
                  <a:lnTo>
                    <a:pt x="234" y="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80;p44">
              <a:extLst>
                <a:ext uri="{FF2B5EF4-FFF2-40B4-BE49-F238E27FC236}">
                  <a16:creationId xmlns:a16="http://schemas.microsoft.com/office/drawing/2014/main" id="{3A34861D-4AE1-34C5-948A-83899C83D2E9}"/>
                </a:ext>
              </a:extLst>
            </p:cNvPr>
            <p:cNvSpPr/>
            <p:nvPr/>
          </p:nvSpPr>
          <p:spPr>
            <a:xfrm>
              <a:off x="6550156" y="3715742"/>
              <a:ext cx="42023" cy="32763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234" y="1768"/>
                  </a:moveTo>
                  <a:cubicBezTo>
                    <a:pt x="167" y="1768"/>
                    <a:pt x="101" y="1735"/>
                    <a:pt x="67" y="1702"/>
                  </a:cubicBezTo>
                  <a:cubicBezTo>
                    <a:pt x="1" y="1602"/>
                    <a:pt x="1" y="1468"/>
                    <a:pt x="101" y="1401"/>
                  </a:cubicBezTo>
                  <a:lnTo>
                    <a:pt x="1935" y="67"/>
                  </a:lnTo>
                  <a:cubicBezTo>
                    <a:pt x="2002" y="0"/>
                    <a:pt x="2135" y="34"/>
                    <a:pt x="2202" y="134"/>
                  </a:cubicBezTo>
                  <a:cubicBezTo>
                    <a:pt x="2269" y="201"/>
                    <a:pt x="2269" y="334"/>
                    <a:pt x="2169" y="401"/>
                  </a:cubicBezTo>
                  <a:lnTo>
                    <a:pt x="334" y="1735"/>
                  </a:lnTo>
                  <a:cubicBezTo>
                    <a:pt x="301" y="1768"/>
                    <a:pt x="267" y="1768"/>
                    <a:pt x="234" y="17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81;p44">
              <a:extLst>
                <a:ext uri="{FF2B5EF4-FFF2-40B4-BE49-F238E27FC236}">
                  <a16:creationId xmlns:a16="http://schemas.microsoft.com/office/drawing/2014/main" id="{9FD5A84B-EB21-BFFB-B309-FD8D145F6C55}"/>
                </a:ext>
              </a:extLst>
            </p:cNvPr>
            <p:cNvSpPr/>
            <p:nvPr/>
          </p:nvSpPr>
          <p:spPr>
            <a:xfrm>
              <a:off x="6334538" y="3690406"/>
              <a:ext cx="17317" cy="37097"/>
            </a:xfrm>
            <a:custGeom>
              <a:avLst/>
              <a:gdLst/>
              <a:ahLst/>
              <a:cxnLst/>
              <a:rect l="l" t="t" r="r" b="b"/>
              <a:pathLst>
                <a:path w="935" h="2003" extrusionOk="0">
                  <a:moveTo>
                    <a:pt x="735" y="2002"/>
                  </a:moveTo>
                  <a:cubicBezTo>
                    <a:pt x="635" y="2002"/>
                    <a:pt x="535" y="1935"/>
                    <a:pt x="535" y="1835"/>
                  </a:cubicBezTo>
                  <a:lnTo>
                    <a:pt x="34" y="301"/>
                  </a:lnTo>
                  <a:cubicBezTo>
                    <a:pt x="1" y="201"/>
                    <a:pt x="68" y="67"/>
                    <a:pt x="168" y="34"/>
                  </a:cubicBezTo>
                  <a:cubicBezTo>
                    <a:pt x="268" y="1"/>
                    <a:pt x="401" y="67"/>
                    <a:pt x="435" y="168"/>
                  </a:cubicBezTo>
                  <a:lnTo>
                    <a:pt x="902" y="1735"/>
                  </a:lnTo>
                  <a:cubicBezTo>
                    <a:pt x="935" y="1835"/>
                    <a:pt x="902" y="1935"/>
                    <a:pt x="768" y="1969"/>
                  </a:cubicBezTo>
                  <a:cubicBezTo>
                    <a:pt x="768" y="2002"/>
                    <a:pt x="735" y="2002"/>
                    <a:pt x="735" y="20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82;p44">
              <a:extLst>
                <a:ext uri="{FF2B5EF4-FFF2-40B4-BE49-F238E27FC236}">
                  <a16:creationId xmlns:a16="http://schemas.microsoft.com/office/drawing/2014/main" id="{E897BFAD-638D-F82F-D650-33AE8D0BBD35}"/>
                </a:ext>
              </a:extLst>
            </p:cNvPr>
            <p:cNvSpPr/>
            <p:nvPr/>
          </p:nvSpPr>
          <p:spPr>
            <a:xfrm>
              <a:off x="6273994" y="3768248"/>
              <a:ext cx="37708" cy="10520"/>
            </a:xfrm>
            <a:custGeom>
              <a:avLst/>
              <a:gdLst/>
              <a:ahLst/>
              <a:cxnLst/>
              <a:rect l="l" t="t" r="r" b="b"/>
              <a:pathLst>
                <a:path w="2036" h="568" extrusionOk="0">
                  <a:moveTo>
                    <a:pt x="1836" y="568"/>
                  </a:moveTo>
                  <a:lnTo>
                    <a:pt x="1802" y="568"/>
                  </a:lnTo>
                  <a:lnTo>
                    <a:pt x="201" y="401"/>
                  </a:lnTo>
                  <a:cubicBezTo>
                    <a:pt x="68" y="401"/>
                    <a:pt x="1" y="301"/>
                    <a:pt x="1" y="168"/>
                  </a:cubicBezTo>
                  <a:cubicBezTo>
                    <a:pt x="1" y="67"/>
                    <a:pt x="101" y="1"/>
                    <a:pt x="234" y="1"/>
                  </a:cubicBezTo>
                  <a:lnTo>
                    <a:pt x="1836" y="134"/>
                  </a:lnTo>
                  <a:cubicBezTo>
                    <a:pt x="1969" y="168"/>
                    <a:pt x="2036" y="268"/>
                    <a:pt x="2036" y="368"/>
                  </a:cubicBezTo>
                  <a:cubicBezTo>
                    <a:pt x="2002" y="468"/>
                    <a:pt x="1936" y="568"/>
                    <a:pt x="1836" y="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83;p44">
              <a:extLst>
                <a:ext uri="{FF2B5EF4-FFF2-40B4-BE49-F238E27FC236}">
                  <a16:creationId xmlns:a16="http://schemas.microsoft.com/office/drawing/2014/main" id="{BB2756A3-47D4-B99E-A854-1D10BB90C226}"/>
                </a:ext>
              </a:extLst>
            </p:cNvPr>
            <p:cNvSpPr/>
            <p:nvPr/>
          </p:nvSpPr>
          <p:spPr>
            <a:xfrm>
              <a:off x="6286977" y="3714501"/>
              <a:ext cx="40783" cy="34615"/>
            </a:xfrm>
            <a:custGeom>
              <a:avLst/>
              <a:gdLst/>
              <a:ahLst/>
              <a:cxnLst/>
              <a:rect l="l" t="t" r="r" b="b"/>
              <a:pathLst>
                <a:path w="2202" h="1869" extrusionOk="0">
                  <a:moveTo>
                    <a:pt x="1968" y="1869"/>
                  </a:moveTo>
                  <a:cubicBezTo>
                    <a:pt x="1902" y="1869"/>
                    <a:pt x="1868" y="1835"/>
                    <a:pt x="1835" y="1835"/>
                  </a:cubicBezTo>
                  <a:lnTo>
                    <a:pt x="100" y="401"/>
                  </a:lnTo>
                  <a:cubicBezTo>
                    <a:pt x="0" y="334"/>
                    <a:pt x="0" y="201"/>
                    <a:pt x="67" y="101"/>
                  </a:cubicBezTo>
                  <a:cubicBezTo>
                    <a:pt x="134" y="34"/>
                    <a:pt x="267" y="1"/>
                    <a:pt x="367" y="67"/>
                  </a:cubicBezTo>
                  <a:lnTo>
                    <a:pt x="2102" y="1502"/>
                  </a:lnTo>
                  <a:cubicBezTo>
                    <a:pt x="2169" y="1568"/>
                    <a:pt x="2202" y="1702"/>
                    <a:pt x="2135" y="1802"/>
                  </a:cubicBezTo>
                  <a:cubicBezTo>
                    <a:pt x="2102" y="1835"/>
                    <a:pt x="2035" y="1869"/>
                    <a:pt x="1968" y="1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84;p44">
              <a:extLst>
                <a:ext uri="{FF2B5EF4-FFF2-40B4-BE49-F238E27FC236}">
                  <a16:creationId xmlns:a16="http://schemas.microsoft.com/office/drawing/2014/main" id="{A31079BE-B873-C3AA-848C-91C170BFE81D}"/>
                </a:ext>
              </a:extLst>
            </p:cNvPr>
            <p:cNvSpPr/>
            <p:nvPr/>
          </p:nvSpPr>
          <p:spPr>
            <a:xfrm>
              <a:off x="6303035" y="3733022"/>
              <a:ext cx="266290" cy="307703"/>
            </a:xfrm>
            <a:custGeom>
              <a:avLst/>
              <a:gdLst/>
              <a:ahLst/>
              <a:cxnLst/>
              <a:rect l="l" t="t" r="r" b="b"/>
              <a:pathLst>
                <a:path w="14378" h="16614" extrusionOk="0">
                  <a:moveTo>
                    <a:pt x="7175" y="0"/>
                  </a:moveTo>
                  <a:cubicBezTo>
                    <a:pt x="7130" y="0"/>
                    <a:pt x="7085" y="1"/>
                    <a:pt x="7039" y="1"/>
                  </a:cubicBezTo>
                  <a:cubicBezTo>
                    <a:pt x="3236" y="68"/>
                    <a:pt x="134" y="2837"/>
                    <a:pt x="34" y="6239"/>
                  </a:cubicBezTo>
                  <a:cubicBezTo>
                    <a:pt x="1" y="7674"/>
                    <a:pt x="501" y="9041"/>
                    <a:pt x="1402" y="10109"/>
                  </a:cubicBezTo>
                  <a:cubicBezTo>
                    <a:pt x="2803" y="11843"/>
                    <a:pt x="3637" y="13878"/>
                    <a:pt x="3770" y="16013"/>
                  </a:cubicBezTo>
                  <a:cubicBezTo>
                    <a:pt x="3770" y="16346"/>
                    <a:pt x="4104" y="16613"/>
                    <a:pt x="4471" y="16613"/>
                  </a:cubicBezTo>
                  <a:lnTo>
                    <a:pt x="9841" y="16613"/>
                  </a:lnTo>
                  <a:cubicBezTo>
                    <a:pt x="10175" y="16613"/>
                    <a:pt x="10475" y="16380"/>
                    <a:pt x="10508" y="16080"/>
                  </a:cubicBezTo>
                  <a:cubicBezTo>
                    <a:pt x="10642" y="13978"/>
                    <a:pt x="11509" y="11877"/>
                    <a:pt x="12910" y="10209"/>
                  </a:cubicBezTo>
                  <a:cubicBezTo>
                    <a:pt x="13811" y="9141"/>
                    <a:pt x="14344" y="7840"/>
                    <a:pt x="14344" y="6406"/>
                  </a:cubicBezTo>
                  <a:cubicBezTo>
                    <a:pt x="14377" y="2877"/>
                    <a:pt x="11149" y="0"/>
                    <a:pt x="7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85;p44">
              <a:extLst>
                <a:ext uri="{FF2B5EF4-FFF2-40B4-BE49-F238E27FC236}">
                  <a16:creationId xmlns:a16="http://schemas.microsoft.com/office/drawing/2014/main" id="{CF8678C9-2814-D153-58C4-586BC01847EB}"/>
                </a:ext>
              </a:extLst>
            </p:cNvPr>
            <p:cNvSpPr/>
            <p:nvPr/>
          </p:nvSpPr>
          <p:spPr>
            <a:xfrm>
              <a:off x="6299331" y="3729318"/>
              <a:ext cx="273699" cy="315111"/>
            </a:xfrm>
            <a:custGeom>
              <a:avLst/>
              <a:gdLst/>
              <a:ahLst/>
              <a:cxnLst/>
              <a:rect l="l" t="t" r="r" b="b"/>
              <a:pathLst>
                <a:path w="14778" h="17014" extrusionOk="0">
                  <a:moveTo>
                    <a:pt x="7372" y="402"/>
                  </a:moveTo>
                  <a:cubicBezTo>
                    <a:pt x="9374" y="402"/>
                    <a:pt x="11242" y="1169"/>
                    <a:pt x="12576" y="2470"/>
                  </a:cubicBezTo>
                  <a:cubicBezTo>
                    <a:pt x="13710" y="3604"/>
                    <a:pt x="14344" y="5072"/>
                    <a:pt x="14344" y="6606"/>
                  </a:cubicBezTo>
                  <a:cubicBezTo>
                    <a:pt x="14344" y="7940"/>
                    <a:pt x="13844" y="9208"/>
                    <a:pt x="12943" y="10242"/>
                  </a:cubicBezTo>
                  <a:cubicBezTo>
                    <a:pt x="11509" y="11976"/>
                    <a:pt x="10641" y="14078"/>
                    <a:pt x="10508" y="16246"/>
                  </a:cubicBezTo>
                  <a:cubicBezTo>
                    <a:pt x="10475" y="16446"/>
                    <a:pt x="10275" y="16613"/>
                    <a:pt x="10041" y="16613"/>
                  </a:cubicBezTo>
                  <a:lnTo>
                    <a:pt x="4671" y="16580"/>
                  </a:lnTo>
                  <a:cubicBezTo>
                    <a:pt x="4404" y="16580"/>
                    <a:pt x="4204" y="16413"/>
                    <a:pt x="4170" y="16213"/>
                  </a:cubicBezTo>
                  <a:cubicBezTo>
                    <a:pt x="4070" y="14045"/>
                    <a:pt x="3236" y="11976"/>
                    <a:pt x="1768" y="10175"/>
                  </a:cubicBezTo>
                  <a:cubicBezTo>
                    <a:pt x="868" y="9074"/>
                    <a:pt x="401" y="7773"/>
                    <a:pt x="434" y="6439"/>
                  </a:cubicBezTo>
                  <a:cubicBezTo>
                    <a:pt x="534" y="3170"/>
                    <a:pt x="3603" y="468"/>
                    <a:pt x="7272" y="402"/>
                  </a:cubicBezTo>
                  <a:close/>
                  <a:moveTo>
                    <a:pt x="7367" y="0"/>
                  </a:moveTo>
                  <a:cubicBezTo>
                    <a:pt x="7325" y="0"/>
                    <a:pt x="7282" y="1"/>
                    <a:pt x="7239" y="1"/>
                  </a:cubicBezTo>
                  <a:cubicBezTo>
                    <a:pt x="3370" y="68"/>
                    <a:pt x="134" y="2937"/>
                    <a:pt x="34" y="6406"/>
                  </a:cubicBezTo>
                  <a:cubicBezTo>
                    <a:pt x="1" y="7874"/>
                    <a:pt x="468" y="9275"/>
                    <a:pt x="1435" y="10442"/>
                  </a:cubicBezTo>
                  <a:cubicBezTo>
                    <a:pt x="2836" y="12143"/>
                    <a:pt x="3636" y="14145"/>
                    <a:pt x="3770" y="16213"/>
                  </a:cubicBezTo>
                  <a:cubicBezTo>
                    <a:pt x="3770" y="16680"/>
                    <a:pt x="4170" y="17013"/>
                    <a:pt x="4671" y="17013"/>
                  </a:cubicBezTo>
                  <a:lnTo>
                    <a:pt x="10041" y="17013"/>
                  </a:lnTo>
                  <a:cubicBezTo>
                    <a:pt x="10508" y="17013"/>
                    <a:pt x="10875" y="16713"/>
                    <a:pt x="10908" y="16280"/>
                  </a:cubicBezTo>
                  <a:cubicBezTo>
                    <a:pt x="11042" y="14245"/>
                    <a:pt x="11909" y="12143"/>
                    <a:pt x="13277" y="10542"/>
                  </a:cubicBezTo>
                  <a:cubicBezTo>
                    <a:pt x="14244" y="9408"/>
                    <a:pt x="14744" y="8040"/>
                    <a:pt x="14744" y="6606"/>
                  </a:cubicBezTo>
                  <a:cubicBezTo>
                    <a:pt x="14778" y="4971"/>
                    <a:pt x="14077" y="3404"/>
                    <a:pt x="12843" y="2169"/>
                  </a:cubicBezTo>
                  <a:cubicBezTo>
                    <a:pt x="11470" y="797"/>
                    <a:pt x="9457" y="0"/>
                    <a:pt x="7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2486;p44">
              <a:extLst>
                <a:ext uri="{FF2B5EF4-FFF2-40B4-BE49-F238E27FC236}">
                  <a16:creationId xmlns:a16="http://schemas.microsoft.com/office/drawing/2014/main" id="{5D173AE7-AA8F-E412-24B3-EDDB39008620}"/>
                </a:ext>
              </a:extLst>
            </p:cNvPr>
            <p:cNvSpPr/>
            <p:nvPr/>
          </p:nvSpPr>
          <p:spPr>
            <a:xfrm>
              <a:off x="6399416" y="3906635"/>
              <a:ext cx="72916" cy="132849"/>
            </a:xfrm>
            <a:custGeom>
              <a:avLst/>
              <a:gdLst/>
              <a:ahLst/>
              <a:cxnLst/>
              <a:rect l="l" t="t" r="r" b="b"/>
              <a:pathLst>
                <a:path w="3937" h="7173" extrusionOk="0">
                  <a:moveTo>
                    <a:pt x="0" y="1"/>
                  </a:moveTo>
                  <a:lnTo>
                    <a:pt x="834" y="7173"/>
                  </a:lnTo>
                  <a:lnTo>
                    <a:pt x="3036" y="7173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2487;p44">
              <a:extLst>
                <a:ext uri="{FF2B5EF4-FFF2-40B4-BE49-F238E27FC236}">
                  <a16:creationId xmlns:a16="http://schemas.microsoft.com/office/drawing/2014/main" id="{BEA82BCD-645C-87CA-60A9-585CD30AA725}"/>
                </a:ext>
              </a:extLst>
            </p:cNvPr>
            <p:cNvSpPr/>
            <p:nvPr/>
          </p:nvSpPr>
          <p:spPr>
            <a:xfrm>
              <a:off x="6395712" y="3902820"/>
              <a:ext cx="80324" cy="140368"/>
            </a:xfrm>
            <a:custGeom>
              <a:avLst/>
              <a:gdLst/>
              <a:ahLst/>
              <a:cxnLst/>
              <a:rect l="l" t="t" r="r" b="b"/>
              <a:pathLst>
                <a:path w="4337" h="7579" extrusionOk="0">
                  <a:moveTo>
                    <a:pt x="240" y="0"/>
                  </a:moveTo>
                  <a:cubicBezTo>
                    <a:pt x="227" y="0"/>
                    <a:pt x="214" y="2"/>
                    <a:pt x="200" y="7"/>
                  </a:cubicBezTo>
                  <a:cubicBezTo>
                    <a:pt x="67" y="7"/>
                    <a:pt x="0" y="107"/>
                    <a:pt x="0" y="240"/>
                  </a:cubicBezTo>
                  <a:lnTo>
                    <a:pt x="834" y="7379"/>
                  </a:lnTo>
                  <a:cubicBezTo>
                    <a:pt x="834" y="7512"/>
                    <a:pt x="934" y="7579"/>
                    <a:pt x="1034" y="7579"/>
                  </a:cubicBezTo>
                  <a:lnTo>
                    <a:pt x="3236" y="7579"/>
                  </a:lnTo>
                  <a:cubicBezTo>
                    <a:pt x="3336" y="7579"/>
                    <a:pt x="3436" y="7512"/>
                    <a:pt x="3436" y="7412"/>
                  </a:cubicBezTo>
                  <a:lnTo>
                    <a:pt x="4337" y="240"/>
                  </a:lnTo>
                  <a:cubicBezTo>
                    <a:pt x="4337" y="140"/>
                    <a:pt x="4270" y="7"/>
                    <a:pt x="4137" y="7"/>
                  </a:cubicBezTo>
                  <a:cubicBezTo>
                    <a:pt x="4036" y="7"/>
                    <a:pt x="3936" y="73"/>
                    <a:pt x="3903" y="173"/>
                  </a:cubicBezTo>
                  <a:lnTo>
                    <a:pt x="3036" y="7178"/>
                  </a:lnTo>
                  <a:lnTo>
                    <a:pt x="1234" y="7178"/>
                  </a:lnTo>
                  <a:lnTo>
                    <a:pt x="434" y="173"/>
                  </a:lnTo>
                  <a:cubicBezTo>
                    <a:pt x="405" y="87"/>
                    <a:pt x="326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2488;p44">
              <a:extLst>
                <a:ext uri="{FF2B5EF4-FFF2-40B4-BE49-F238E27FC236}">
                  <a16:creationId xmlns:a16="http://schemas.microsoft.com/office/drawing/2014/main" id="{3BC1384E-C166-29F2-0480-DC83C562BD68}"/>
                </a:ext>
              </a:extLst>
            </p:cNvPr>
            <p:cNvSpPr/>
            <p:nvPr/>
          </p:nvSpPr>
          <p:spPr>
            <a:xfrm>
              <a:off x="6398805" y="3838473"/>
              <a:ext cx="74765" cy="19779"/>
            </a:xfrm>
            <a:custGeom>
              <a:avLst/>
              <a:gdLst/>
              <a:ahLst/>
              <a:cxnLst/>
              <a:rect l="l" t="t" r="r" b="b"/>
              <a:pathLst>
                <a:path w="4037" h="1068" extrusionOk="0">
                  <a:moveTo>
                    <a:pt x="1568" y="0"/>
                  </a:moveTo>
                  <a:cubicBezTo>
                    <a:pt x="1468" y="0"/>
                    <a:pt x="1368" y="67"/>
                    <a:pt x="1334" y="134"/>
                  </a:cubicBezTo>
                  <a:lnTo>
                    <a:pt x="1067" y="467"/>
                  </a:lnTo>
                  <a:lnTo>
                    <a:pt x="834" y="201"/>
                  </a:lnTo>
                  <a:cubicBezTo>
                    <a:pt x="785" y="152"/>
                    <a:pt x="736" y="121"/>
                    <a:pt x="674" y="121"/>
                  </a:cubicBezTo>
                  <a:cubicBezTo>
                    <a:pt x="652" y="121"/>
                    <a:pt x="627" y="125"/>
                    <a:pt x="600" y="134"/>
                  </a:cubicBezTo>
                  <a:cubicBezTo>
                    <a:pt x="534" y="134"/>
                    <a:pt x="434" y="167"/>
                    <a:pt x="400" y="234"/>
                  </a:cubicBezTo>
                  <a:lnTo>
                    <a:pt x="67" y="634"/>
                  </a:lnTo>
                  <a:cubicBezTo>
                    <a:pt x="0" y="734"/>
                    <a:pt x="0" y="868"/>
                    <a:pt x="100" y="934"/>
                  </a:cubicBezTo>
                  <a:cubicBezTo>
                    <a:pt x="145" y="964"/>
                    <a:pt x="197" y="981"/>
                    <a:pt x="246" y="981"/>
                  </a:cubicBezTo>
                  <a:cubicBezTo>
                    <a:pt x="307" y="981"/>
                    <a:pt x="364" y="956"/>
                    <a:pt x="400" y="901"/>
                  </a:cubicBezTo>
                  <a:lnTo>
                    <a:pt x="634" y="601"/>
                  </a:lnTo>
                  <a:lnTo>
                    <a:pt x="867" y="834"/>
                  </a:lnTo>
                  <a:cubicBezTo>
                    <a:pt x="934" y="901"/>
                    <a:pt x="1034" y="934"/>
                    <a:pt x="1101" y="934"/>
                  </a:cubicBezTo>
                  <a:cubicBezTo>
                    <a:pt x="1201" y="934"/>
                    <a:pt x="1268" y="901"/>
                    <a:pt x="1334" y="834"/>
                  </a:cubicBezTo>
                  <a:lnTo>
                    <a:pt x="1568" y="501"/>
                  </a:lnTo>
                  <a:lnTo>
                    <a:pt x="1801" y="868"/>
                  </a:lnTo>
                  <a:cubicBezTo>
                    <a:pt x="1835" y="934"/>
                    <a:pt x="1901" y="968"/>
                    <a:pt x="2001" y="968"/>
                  </a:cubicBezTo>
                  <a:cubicBezTo>
                    <a:pt x="2021" y="974"/>
                    <a:pt x="2040" y="977"/>
                    <a:pt x="2058" y="977"/>
                  </a:cubicBezTo>
                  <a:cubicBezTo>
                    <a:pt x="2137" y="977"/>
                    <a:pt x="2208" y="928"/>
                    <a:pt x="2235" y="901"/>
                  </a:cubicBezTo>
                  <a:lnTo>
                    <a:pt x="2535" y="567"/>
                  </a:lnTo>
                  <a:lnTo>
                    <a:pt x="2769" y="868"/>
                  </a:lnTo>
                  <a:cubicBezTo>
                    <a:pt x="2802" y="934"/>
                    <a:pt x="2869" y="1001"/>
                    <a:pt x="2969" y="1001"/>
                  </a:cubicBezTo>
                  <a:cubicBezTo>
                    <a:pt x="3069" y="1001"/>
                    <a:pt x="3169" y="968"/>
                    <a:pt x="3202" y="901"/>
                  </a:cubicBezTo>
                  <a:lnTo>
                    <a:pt x="3436" y="668"/>
                  </a:lnTo>
                  <a:lnTo>
                    <a:pt x="3636" y="968"/>
                  </a:lnTo>
                  <a:cubicBezTo>
                    <a:pt x="3669" y="1034"/>
                    <a:pt x="3736" y="1068"/>
                    <a:pt x="3803" y="1068"/>
                  </a:cubicBezTo>
                  <a:cubicBezTo>
                    <a:pt x="3836" y="1068"/>
                    <a:pt x="3869" y="1068"/>
                    <a:pt x="3936" y="1001"/>
                  </a:cubicBezTo>
                  <a:cubicBezTo>
                    <a:pt x="4036" y="968"/>
                    <a:pt x="4036" y="834"/>
                    <a:pt x="3970" y="734"/>
                  </a:cubicBezTo>
                  <a:lnTo>
                    <a:pt x="3703" y="301"/>
                  </a:lnTo>
                  <a:cubicBezTo>
                    <a:pt x="3636" y="234"/>
                    <a:pt x="3569" y="201"/>
                    <a:pt x="3469" y="167"/>
                  </a:cubicBezTo>
                  <a:cubicBezTo>
                    <a:pt x="3369" y="167"/>
                    <a:pt x="3302" y="201"/>
                    <a:pt x="3236" y="267"/>
                  </a:cubicBezTo>
                  <a:lnTo>
                    <a:pt x="3036" y="501"/>
                  </a:lnTo>
                  <a:lnTo>
                    <a:pt x="2835" y="201"/>
                  </a:lnTo>
                  <a:cubicBezTo>
                    <a:pt x="2769" y="100"/>
                    <a:pt x="2702" y="67"/>
                    <a:pt x="2602" y="67"/>
                  </a:cubicBezTo>
                  <a:cubicBezTo>
                    <a:pt x="2502" y="67"/>
                    <a:pt x="2435" y="100"/>
                    <a:pt x="2368" y="134"/>
                  </a:cubicBezTo>
                  <a:lnTo>
                    <a:pt x="2035" y="501"/>
                  </a:lnTo>
                  <a:lnTo>
                    <a:pt x="1801" y="134"/>
                  </a:lnTo>
                  <a:cubicBezTo>
                    <a:pt x="1735" y="67"/>
                    <a:pt x="1668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2489;p44">
              <a:extLst>
                <a:ext uri="{FF2B5EF4-FFF2-40B4-BE49-F238E27FC236}">
                  <a16:creationId xmlns:a16="http://schemas.microsoft.com/office/drawing/2014/main" id="{FFCFE6DF-9304-5E31-63D9-F762D48D2FAF}"/>
                </a:ext>
              </a:extLst>
            </p:cNvPr>
            <p:cNvSpPr/>
            <p:nvPr/>
          </p:nvSpPr>
          <p:spPr>
            <a:xfrm>
              <a:off x="6406214" y="4043799"/>
              <a:ext cx="57470" cy="58081"/>
            </a:xfrm>
            <a:custGeom>
              <a:avLst/>
              <a:gdLst/>
              <a:ahLst/>
              <a:cxnLst/>
              <a:rect l="l" t="t" r="r" b="b"/>
              <a:pathLst>
                <a:path w="3103" h="3136" extrusionOk="0">
                  <a:moveTo>
                    <a:pt x="3103" y="1568"/>
                  </a:moveTo>
                  <a:cubicBezTo>
                    <a:pt x="3103" y="2435"/>
                    <a:pt x="2402" y="3136"/>
                    <a:pt x="1535" y="3136"/>
                  </a:cubicBezTo>
                  <a:cubicBezTo>
                    <a:pt x="667" y="3136"/>
                    <a:pt x="0" y="2435"/>
                    <a:pt x="0" y="1568"/>
                  </a:cubicBezTo>
                  <a:cubicBezTo>
                    <a:pt x="0" y="701"/>
                    <a:pt x="701" y="0"/>
                    <a:pt x="1568" y="0"/>
                  </a:cubicBezTo>
                  <a:cubicBezTo>
                    <a:pt x="2402" y="0"/>
                    <a:pt x="3103" y="734"/>
                    <a:pt x="3103" y="1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2490;p44">
              <a:extLst>
                <a:ext uri="{FF2B5EF4-FFF2-40B4-BE49-F238E27FC236}">
                  <a16:creationId xmlns:a16="http://schemas.microsoft.com/office/drawing/2014/main" id="{3CC43247-8537-0B7A-2BFF-EDF4B7892197}"/>
                </a:ext>
              </a:extLst>
            </p:cNvPr>
            <p:cNvSpPr/>
            <p:nvPr/>
          </p:nvSpPr>
          <p:spPr>
            <a:xfrm>
              <a:off x="6401880" y="4040076"/>
              <a:ext cx="65508" cy="65508"/>
            </a:xfrm>
            <a:custGeom>
              <a:avLst/>
              <a:gdLst/>
              <a:ahLst/>
              <a:cxnLst/>
              <a:rect l="l" t="t" r="r" b="b"/>
              <a:pathLst>
                <a:path w="3537" h="3537" extrusionOk="0">
                  <a:moveTo>
                    <a:pt x="1802" y="435"/>
                  </a:moveTo>
                  <a:cubicBezTo>
                    <a:pt x="2169" y="435"/>
                    <a:pt x="2503" y="568"/>
                    <a:pt x="2736" y="835"/>
                  </a:cubicBezTo>
                  <a:cubicBezTo>
                    <a:pt x="3003" y="1068"/>
                    <a:pt x="3136" y="1435"/>
                    <a:pt x="3136" y="1769"/>
                  </a:cubicBezTo>
                  <a:cubicBezTo>
                    <a:pt x="3136" y="2536"/>
                    <a:pt x="2536" y="3137"/>
                    <a:pt x="1802" y="3137"/>
                  </a:cubicBezTo>
                  <a:lnTo>
                    <a:pt x="1769" y="3137"/>
                  </a:lnTo>
                  <a:cubicBezTo>
                    <a:pt x="1402" y="3137"/>
                    <a:pt x="1068" y="2970"/>
                    <a:pt x="835" y="2736"/>
                  </a:cubicBezTo>
                  <a:cubicBezTo>
                    <a:pt x="568" y="2469"/>
                    <a:pt x="434" y="2136"/>
                    <a:pt x="434" y="1769"/>
                  </a:cubicBezTo>
                  <a:cubicBezTo>
                    <a:pt x="434" y="1402"/>
                    <a:pt x="568" y="1068"/>
                    <a:pt x="835" y="801"/>
                  </a:cubicBezTo>
                  <a:cubicBezTo>
                    <a:pt x="1068" y="568"/>
                    <a:pt x="1435" y="435"/>
                    <a:pt x="1769" y="435"/>
                  </a:cubicBezTo>
                  <a:close/>
                  <a:moveTo>
                    <a:pt x="1802" y="1"/>
                  </a:moveTo>
                  <a:cubicBezTo>
                    <a:pt x="1302" y="1"/>
                    <a:pt x="868" y="168"/>
                    <a:pt x="535" y="501"/>
                  </a:cubicBezTo>
                  <a:cubicBezTo>
                    <a:pt x="201" y="835"/>
                    <a:pt x="1" y="1302"/>
                    <a:pt x="1" y="1769"/>
                  </a:cubicBezTo>
                  <a:cubicBezTo>
                    <a:pt x="1" y="2236"/>
                    <a:pt x="201" y="2670"/>
                    <a:pt x="535" y="3003"/>
                  </a:cubicBezTo>
                  <a:cubicBezTo>
                    <a:pt x="868" y="3337"/>
                    <a:pt x="1302" y="3537"/>
                    <a:pt x="1769" y="3537"/>
                  </a:cubicBezTo>
                  <a:cubicBezTo>
                    <a:pt x="2769" y="3537"/>
                    <a:pt x="3537" y="2770"/>
                    <a:pt x="3537" y="1769"/>
                  </a:cubicBezTo>
                  <a:cubicBezTo>
                    <a:pt x="3537" y="1302"/>
                    <a:pt x="3370" y="868"/>
                    <a:pt x="3036" y="535"/>
                  </a:cubicBezTo>
                  <a:cubicBezTo>
                    <a:pt x="2703" y="201"/>
                    <a:pt x="2269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2491;p44">
              <a:extLst>
                <a:ext uri="{FF2B5EF4-FFF2-40B4-BE49-F238E27FC236}">
                  <a16:creationId xmlns:a16="http://schemas.microsoft.com/office/drawing/2014/main" id="{1FDEBEA3-ED45-4B5B-422E-B5EBF76DD0FD}"/>
                </a:ext>
              </a:extLst>
            </p:cNvPr>
            <p:cNvSpPr/>
            <p:nvPr/>
          </p:nvSpPr>
          <p:spPr>
            <a:xfrm>
              <a:off x="6383970" y="4048726"/>
              <a:ext cx="101956" cy="22262"/>
            </a:xfrm>
            <a:custGeom>
              <a:avLst/>
              <a:gdLst/>
              <a:ahLst/>
              <a:cxnLst/>
              <a:rect l="l" t="t" r="r" b="b"/>
              <a:pathLst>
                <a:path w="5505" h="1202" extrusionOk="0">
                  <a:moveTo>
                    <a:pt x="5271" y="1202"/>
                  </a:moveTo>
                  <a:lnTo>
                    <a:pt x="201" y="1202"/>
                  </a:lnTo>
                  <a:cubicBezTo>
                    <a:pt x="101" y="1202"/>
                    <a:pt x="0" y="1102"/>
                    <a:pt x="0" y="968"/>
                  </a:cubicBezTo>
                  <a:lnTo>
                    <a:pt x="0" y="201"/>
                  </a:lnTo>
                  <a:cubicBezTo>
                    <a:pt x="0" y="101"/>
                    <a:pt x="101" y="1"/>
                    <a:pt x="234" y="1"/>
                  </a:cubicBezTo>
                  <a:lnTo>
                    <a:pt x="5271" y="34"/>
                  </a:lnTo>
                  <a:cubicBezTo>
                    <a:pt x="5404" y="34"/>
                    <a:pt x="5504" y="134"/>
                    <a:pt x="5504" y="234"/>
                  </a:cubicBezTo>
                  <a:lnTo>
                    <a:pt x="5504" y="1002"/>
                  </a:lnTo>
                  <a:cubicBezTo>
                    <a:pt x="5504" y="1102"/>
                    <a:pt x="5404" y="1202"/>
                    <a:pt x="5271" y="12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2492;p44">
              <a:extLst>
                <a:ext uri="{FF2B5EF4-FFF2-40B4-BE49-F238E27FC236}">
                  <a16:creationId xmlns:a16="http://schemas.microsoft.com/office/drawing/2014/main" id="{370C3A4F-0F84-0BBE-A09F-A190584A6860}"/>
                </a:ext>
              </a:extLst>
            </p:cNvPr>
            <p:cNvSpPr/>
            <p:nvPr/>
          </p:nvSpPr>
          <p:spPr>
            <a:xfrm>
              <a:off x="6379636" y="4045021"/>
              <a:ext cx="109994" cy="30300"/>
            </a:xfrm>
            <a:custGeom>
              <a:avLst/>
              <a:gdLst/>
              <a:ahLst/>
              <a:cxnLst/>
              <a:rect l="l" t="t" r="r" b="b"/>
              <a:pathLst>
                <a:path w="5939" h="1636" extrusionOk="0">
                  <a:moveTo>
                    <a:pt x="468" y="401"/>
                  </a:moveTo>
                  <a:lnTo>
                    <a:pt x="5538" y="434"/>
                  </a:lnTo>
                  <a:lnTo>
                    <a:pt x="5538" y="1202"/>
                  </a:lnTo>
                  <a:lnTo>
                    <a:pt x="5505" y="1202"/>
                  </a:lnTo>
                  <a:lnTo>
                    <a:pt x="435" y="1168"/>
                  </a:lnTo>
                  <a:lnTo>
                    <a:pt x="468" y="401"/>
                  </a:lnTo>
                  <a:close/>
                  <a:moveTo>
                    <a:pt x="435" y="1"/>
                  </a:moveTo>
                  <a:cubicBezTo>
                    <a:pt x="335" y="1"/>
                    <a:pt x="234" y="34"/>
                    <a:pt x="134" y="101"/>
                  </a:cubicBezTo>
                  <a:cubicBezTo>
                    <a:pt x="68" y="201"/>
                    <a:pt x="34" y="301"/>
                    <a:pt x="34" y="401"/>
                  </a:cubicBezTo>
                  <a:lnTo>
                    <a:pt x="1" y="1168"/>
                  </a:lnTo>
                  <a:cubicBezTo>
                    <a:pt x="1" y="1402"/>
                    <a:pt x="201" y="1602"/>
                    <a:pt x="435" y="1602"/>
                  </a:cubicBezTo>
                  <a:lnTo>
                    <a:pt x="5505" y="1635"/>
                  </a:lnTo>
                  <a:cubicBezTo>
                    <a:pt x="5738" y="1635"/>
                    <a:pt x="5939" y="1435"/>
                    <a:pt x="5939" y="1202"/>
                  </a:cubicBezTo>
                  <a:lnTo>
                    <a:pt x="5939" y="434"/>
                  </a:lnTo>
                  <a:cubicBezTo>
                    <a:pt x="5939" y="201"/>
                    <a:pt x="5738" y="1"/>
                    <a:pt x="5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2493;p44">
              <a:extLst>
                <a:ext uri="{FF2B5EF4-FFF2-40B4-BE49-F238E27FC236}">
                  <a16:creationId xmlns:a16="http://schemas.microsoft.com/office/drawing/2014/main" id="{AAAFD9CC-3C1F-E0AA-A122-FD0289FF66F2}"/>
                </a:ext>
              </a:extLst>
            </p:cNvPr>
            <p:cNvSpPr/>
            <p:nvPr/>
          </p:nvSpPr>
          <p:spPr>
            <a:xfrm>
              <a:off x="6369765" y="4019074"/>
              <a:ext cx="130367" cy="27818"/>
            </a:xfrm>
            <a:custGeom>
              <a:avLst/>
              <a:gdLst/>
              <a:ahLst/>
              <a:cxnLst/>
              <a:rect l="l" t="t" r="r" b="b"/>
              <a:pathLst>
                <a:path w="7039" h="1502" extrusionOk="0">
                  <a:moveTo>
                    <a:pt x="234" y="1"/>
                  </a:moveTo>
                  <a:lnTo>
                    <a:pt x="6805" y="34"/>
                  </a:lnTo>
                  <a:cubicBezTo>
                    <a:pt x="6939" y="34"/>
                    <a:pt x="7039" y="134"/>
                    <a:pt x="7039" y="268"/>
                  </a:cubicBezTo>
                  <a:lnTo>
                    <a:pt x="7039" y="1268"/>
                  </a:lnTo>
                  <a:cubicBezTo>
                    <a:pt x="7039" y="1402"/>
                    <a:pt x="6939" y="1502"/>
                    <a:pt x="6805" y="1502"/>
                  </a:cubicBezTo>
                  <a:lnTo>
                    <a:pt x="234" y="1468"/>
                  </a:lnTo>
                  <a:cubicBezTo>
                    <a:pt x="100" y="1468"/>
                    <a:pt x="0" y="1368"/>
                    <a:pt x="0" y="1235"/>
                  </a:cubicBezTo>
                  <a:lnTo>
                    <a:pt x="0" y="234"/>
                  </a:lnTo>
                  <a:cubicBezTo>
                    <a:pt x="0" y="101"/>
                    <a:pt x="100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2494;p44">
              <a:extLst>
                <a:ext uri="{FF2B5EF4-FFF2-40B4-BE49-F238E27FC236}">
                  <a16:creationId xmlns:a16="http://schemas.microsoft.com/office/drawing/2014/main" id="{0843CEE7-84EF-E5E2-701C-05EEE62AFA0F}"/>
                </a:ext>
              </a:extLst>
            </p:cNvPr>
            <p:cNvSpPr/>
            <p:nvPr/>
          </p:nvSpPr>
          <p:spPr>
            <a:xfrm>
              <a:off x="6366061" y="4015370"/>
              <a:ext cx="138405" cy="35226"/>
            </a:xfrm>
            <a:custGeom>
              <a:avLst/>
              <a:gdLst/>
              <a:ahLst/>
              <a:cxnLst/>
              <a:rect l="l" t="t" r="r" b="b"/>
              <a:pathLst>
                <a:path w="7473" h="1902" extrusionOk="0">
                  <a:moveTo>
                    <a:pt x="434" y="401"/>
                  </a:moveTo>
                  <a:lnTo>
                    <a:pt x="7038" y="468"/>
                  </a:lnTo>
                  <a:lnTo>
                    <a:pt x="7005" y="1468"/>
                  </a:lnTo>
                  <a:lnTo>
                    <a:pt x="400" y="1435"/>
                  </a:lnTo>
                  <a:lnTo>
                    <a:pt x="434" y="434"/>
                  </a:lnTo>
                  <a:cubicBezTo>
                    <a:pt x="434" y="401"/>
                    <a:pt x="434" y="401"/>
                    <a:pt x="434" y="401"/>
                  </a:cubicBezTo>
                  <a:close/>
                  <a:moveTo>
                    <a:pt x="434" y="1"/>
                  </a:moveTo>
                  <a:cubicBezTo>
                    <a:pt x="334" y="1"/>
                    <a:pt x="200" y="34"/>
                    <a:pt x="134" y="134"/>
                  </a:cubicBezTo>
                  <a:cubicBezTo>
                    <a:pt x="33" y="201"/>
                    <a:pt x="0" y="301"/>
                    <a:pt x="0" y="434"/>
                  </a:cubicBezTo>
                  <a:lnTo>
                    <a:pt x="0" y="1435"/>
                  </a:lnTo>
                  <a:cubicBezTo>
                    <a:pt x="0" y="1668"/>
                    <a:pt x="200" y="1869"/>
                    <a:pt x="434" y="1869"/>
                  </a:cubicBezTo>
                  <a:lnTo>
                    <a:pt x="7005" y="1902"/>
                  </a:lnTo>
                  <a:cubicBezTo>
                    <a:pt x="7139" y="1902"/>
                    <a:pt x="7239" y="1869"/>
                    <a:pt x="7305" y="1769"/>
                  </a:cubicBezTo>
                  <a:cubicBezTo>
                    <a:pt x="7405" y="1702"/>
                    <a:pt x="7439" y="1602"/>
                    <a:pt x="7439" y="1468"/>
                  </a:cubicBezTo>
                  <a:lnTo>
                    <a:pt x="7439" y="468"/>
                  </a:lnTo>
                  <a:cubicBezTo>
                    <a:pt x="7472" y="234"/>
                    <a:pt x="7272" y="34"/>
                    <a:pt x="7038" y="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2495;p44">
              <a:extLst>
                <a:ext uri="{FF2B5EF4-FFF2-40B4-BE49-F238E27FC236}">
                  <a16:creationId xmlns:a16="http://schemas.microsoft.com/office/drawing/2014/main" id="{C8CF6270-BD83-F066-BA05-251284939B6F}"/>
                </a:ext>
              </a:extLst>
            </p:cNvPr>
            <p:cNvSpPr/>
            <p:nvPr/>
          </p:nvSpPr>
          <p:spPr>
            <a:xfrm>
              <a:off x="6122032" y="3589709"/>
              <a:ext cx="647465" cy="56859"/>
            </a:xfrm>
            <a:custGeom>
              <a:avLst/>
              <a:gdLst/>
              <a:ahLst/>
              <a:cxnLst/>
              <a:rect l="l" t="t" r="r" b="b"/>
              <a:pathLst>
                <a:path w="34959" h="3070" extrusionOk="0">
                  <a:moveTo>
                    <a:pt x="34958" y="3069"/>
                  </a:moveTo>
                  <a:lnTo>
                    <a:pt x="0" y="3036"/>
                  </a:lnTo>
                  <a:lnTo>
                    <a:pt x="0" y="468"/>
                  </a:lnTo>
                  <a:cubicBezTo>
                    <a:pt x="0" y="201"/>
                    <a:pt x="234" y="1"/>
                    <a:pt x="500" y="1"/>
                  </a:cubicBezTo>
                  <a:lnTo>
                    <a:pt x="34458" y="1"/>
                  </a:lnTo>
                  <a:cubicBezTo>
                    <a:pt x="34725" y="1"/>
                    <a:pt x="34958" y="234"/>
                    <a:pt x="34958" y="5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2496;p44">
              <a:extLst>
                <a:ext uri="{FF2B5EF4-FFF2-40B4-BE49-F238E27FC236}">
                  <a16:creationId xmlns:a16="http://schemas.microsoft.com/office/drawing/2014/main" id="{A56F40A7-6540-53C5-47D2-78BFD1329AF0}"/>
                </a:ext>
              </a:extLst>
            </p:cNvPr>
            <p:cNvSpPr/>
            <p:nvPr/>
          </p:nvSpPr>
          <p:spPr>
            <a:xfrm>
              <a:off x="6118309" y="3585394"/>
              <a:ext cx="654891" cy="64878"/>
            </a:xfrm>
            <a:custGeom>
              <a:avLst/>
              <a:gdLst/>
              <a:ahLst/>
              <a:cxnLst/>
              <a:rect l="l" t="t" r="r" b="b"/>
              <a:pathLst>
                <a:path w="35360" h="3503" extrusionOk="0">
                  <a:moveTo>
                    <a:pt x="34659" y="434"/>
                  </a:moveTo>
                  <a:cubicBezTo>
                    <a:pt x="34726" y="434"/>
                    <a:pt x="34792" y="467"/>
                    <a:pt x="34859" y="534"/>
                  </a:cubicBezTo>
                  <a:cubicBezTo>
                    <a:pt x="34926" y="567"/>
                    <a:pt x="34926" y="634"/>
                    <a:pt x="34926" y="734"/>
                  </a:cubicBezTo>
                  <a:lnTo>
                    <a:pt x="34926" y="3069"/>
                  </a:lnTo>
                  <a:lnTo>
                    <a:pt x="401" y="3069"/>
                  </a:lnTo>
                  <a:lnTo>
                    <a:pt x="435" y="701"/>
                  </a:lnTo>
                  <a:cubicBezTo>
                    <a:pt x="435" y="534"/>
                    <a:pt x="535" y="434"/>
                    <a:pt x="701" y="434"/>
                  </a:cubicBezTo>
                  <a:close/>
                  <a:moveTo>
                    <a:pt x="701" y="0"/>
                  </a:moveTo>
                  <a:cubicBezTo>
                    <a:pt x="301" y="0"/>
                    <a:pt x="1" y="334"/>
                    <a:pt x="1" y="701"/>
                  </a:cubicBezTo>
                  <a:lnTo>
                    <a:pt x="1" y="3269"/>
                  </a:lnTo>
                  <a:cubicBezTo>
                    <a:pt x="1" y="3336"/>
                    <a:pt x="34" y="3369"/>
                    <a:pt x="68" y="3436"/>
                  </a:cubicBezTo>
                  <a:cubicBezTo>
                    <a:pt x="101" y="3469"/>
                    <a:pt x="168" y="3469"/>
                    <a:pt x="201" y="3469"/>
                  </a:cubicBezTo>
                  <a:lnTo>
                    <a:pt x="35159" y="3503"/>
                  </a:lnTo>
                  <a:cubicBezTo>
                    <a:pt x="35259" y="3503"/>
                    <a:pt x="35360" y="3402"/>
                    <a:pt x="35360" y="3302"/>
                  </a:cubicBezTo>
                  <a:lnTo>
                    <a:pt x="35360" y="734"/>
                  </a:lnTo>
                  <a:cubicBezTo>
                    <a:pt x="35360" y="534"/>
                    <a:pt x="35293" y="367"/>
                    <a:pt x="35159" y="234"/>
                  </a:cubicBezTo>
                  <a:cubicBezTo>
                    <a:pt x="35026" y="100"/>
                    <a:pt x="34859" y="33"/>
                    <a:pt x="34659" y="33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2497;p44">
              <a:extLst>
                <a:ext uri="{FF2B5EF4-FFF2-40B4-BE49-F238E27FC236}">
                  <a16:creationId xmlns:a16="http://schemas.microsoft.com/office/drawing/2014/main" id="{302239DA-8906-1EC0-1F07-56345341CF39}"/>
                </a:ext>
              </a:extLst>
            </p:cNvPr>
            <p:cNvSpPr/>
            <p:nvPr/>
          </p:nvSpPr>
          <p:spPr>
            <a:xfrm>
              <a:off x="6728085" y="3606081"/>
              <a:ext cx="23484" cy="22577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234" y="0"/>
                  </a:moveTo>
                  <a:cubicBezTo>
                    <a:pt x="184" y="0"/>
                    <a:pt x="134" y="17"/>
                    <a:pt x="101" y="51"/>
                  </a:cubicBezTo>
                  <a:cubicBezTo>
                    <a:pt x="0" y="151"/>
                    <a:pt x="0" y="251"/>
                    <a:pt x="101" y="351"/>
                  </a:cubicBezTo>
                  <a:lnTo>
                    <a:pt x="901" y="1151"/>
                  </a:lnTo>
                  <a:cubicBezTo>
                    <a:pt x="934" y="1185"/>
                    <a:pt x="968" y="1218"/>
                    <a:pt x="1035" y="1218"/>
                  </a:cubicBezTo>
                  <a:cubicBezTo>
                    <a:pt x="1101" y="1218"/>
                    <a:pt x="1135" y="1185"/>
                    <a:pt x="1168" y="1151"/>
                  </a:cubicBezTo>
                  <a:cubicBezTo>
                    <a:pt x="1268" y="1051"/>
                    <a:pt x="1268" y="951"/>
                    <a:pt x="1168" y="851"/>
                  </a:cubicBezTo>
                  <a:lnTo>
                    <a:pt x="367" y="51"/>
                  </a:lnTo>
                  <a:cubicBezTo>
                    <a:pt x="334" y="17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2498;p44">
              <a:extLst>
                <a:ext uri="{FF2B5EF4-FFF2-40B4-BE49-F238E27FC236}">
                  <a16:creationId xmlns:a16="http://schemas.microsoft.com/office/drawing/2014/main" id="{8FB71CC2-FAB4-5A9E-ABC1-07B3E027D3A0}"/>
                </a:ext>
              </a:extLst>
            </p:cNvPr>
            <p:cNvSpPr/>
            <p:nvPr/>
          </p:nvSpPr>
          <p:spPr>
            <a:xfrm>
              <a:off x="6728085" y="3606081"/>
              <a:ext cx="23484" cy="22577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1039" y="0"/>
                  </a:moveTo>
                  <a:cubicBezTo>
                    <a:pt x="984" y="0"/>
                    <a:pt x="934" y="17"/>
                    <a:pt x="901" y="51"/>
                  </a:cubicBezTo>
                  <a:lnTo>
                    <a:pt x="101" y="851"/>
                  </a:lnTo>
                  <a:cubicBezTo>
                    <a:pt x="0" y="951"/>
                    <a:pt x="0" y="1051"/>
                    <a:pt x="101" y="1151"/>
                  </a:cubicBezTo>
                  <a:cubicBezTo>
                    <a:pt x="134" y="1185"/>
                    <a:pt x="167" y="1218"/>
                    <a:pt x="234" y="1218"/>
                  </a:cubicBezTo>
                  <a:cubicBezTo>
                    <a:pt x="301" y="1218"/>
                    <a:pt x="334" y="1185"/>
                    <a:pt x="401" y="1151"/>
                  </a:cubicBezTo>
                  <a:lnTo>
                    <a:pt x="1201" y="351"/>
                  </a:lnTo>
                  <a:cubicBezTo>
                    <a:pt x="1268" y="251"/>
                    <a:pt x="1268" y="151"/>
                    <a:pt x="1201" y="51"/>
                  </a:cubicBezTo>
                  <a:cubicBezTo>
                    <a:pt x="1151" y="17"/>
                    <a:pt x="1093" y="0"/>
                    <a:pt x="10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2499;p44">
              <a:extLst>
                <a:ext uri="{FF2B5EF4-FFF2-40B4-BE49-F238E27FC236}">
                  <a16:creationId xmlns:a16="http://schemas.microsoft.com/office/drawing/2014/main" id="{F3421A75-FEA5-29E6-4E9F-9B652875B68F}"/>
                </a:ext>
              </a:extLst>
            </p:cNvPr>
            <p:cNvSpPr/>
            <p:nvPr/>
          </p:nvSpPr>
          <p:spPr>
            <a:xfrm>
              <a:off x="6322185" y="4219857"/>
              <a:ext cx="235398" cy="19"/>
            </a:xfrm>
            <a:custGeom>
              <a:avLst/>
              <a:gdLst/>
              <a:ahLst/>
              <a:cxnLst/>
              <a:rect l="l" t="t" r="r" b="b"/>
              <a:pathLst>
                <a:path w="12710" h="1" extrusionOk="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2500;p44">
              <a:extLst>
                <a:ext uri="{FF2B5EF4-FFF2-40B4-BE49-F238E27FC236}">
                  <a16:creationId xmlns:a16="http://schemas.microsoft.com/office/drawing/2014/main" id="{2EDD42DB-3CCB-F5D4-4954-FAE34089E0FE}"/>
                </a:ext>
              </a:extLst>
            </p:cNvPr>
            <p:cNvSpPr/>
            <p:nvPr/>
          </p:nvSpPr>
          <p:spPr>
            <a:xfrm>
              <a:off x="6318481" y="4216153"/>
              <a:ext cx="242806" cy="8056"/>
            </a:xfrm>
            <a:custGeom>
              <a:avLst/>
              <a:gdLst/>
              <a:ahLst/>
              <a:cxnLst/>
              <a:rect l="l" t="t" r="r" b="b"/>
              <a:pathLst>
                <a:path w="13110" h="435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43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2501;p44">
              <a:extLst>
                <a:ext uri="{FF2B5EF4-FFF2-40B4-BE49-F238E27FC236}">
                  <a16:creationId xmlns:a16="http://schemas.microsoft.com/office/drawing/2014/main" id="{280F7AD0-5521-AD4E-02CB-B9B13894DE2A}"/>
                </a:ext>
              </a:extLst>
            </p:cNvPr>
            <p:cNvSpPr/>
            <p:nvPr/>
          </p:nvSpPr>
          <p:spPr>
            <a:xfrm>
              <a:off x="6366061" y="4262491"/>
              <a:ext cx="147054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502;p44">
              <a:extLst>
                <a:ext uri="{FF2B5EF4-FFF2-40B4-BE49-F238E27FC236}">
                  <a16:creationId xmlns:a16="http://schemas.microsoft.com/office/drawing/2014/main" id="{A4DD0B81-455C-D61B-AB53-1D139927CAEF}"/>
                </a:ext>
              </a:extLst>
            </p:cNvPr>
            <p:cNvSpPr/>
            <p:nvPr/>
          </p:nvSpPr>
          <p:spPr>
            <a:xfrm>
              <a:off x="6362338" y="4258787"/>
              <a:ext cx="155092" cy="8056"/>
            </a:xfrm>
            <a:custGeom>
              <a:avLst/>
              <a:gdLst/>
              <a:ahLst/>
              <a:cxnLst/>
              <a:rect l="l" t="t" r="r" b="b"/>
              <a:pathLst>
                <a:path w="8374" h="435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8173" y="434"/>
                  </a:lnTo>
                  <a:cubicBezTo>
                    <a:pt x="8274" y="434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1" name="Google Shape;2041;p41">
            <a:extLst>
              <a:ext uri="{FF2B5EF4-FFF2-40B4-BE49-F238E27FC236}">
                <a16:creationId xmlns:a16="http://schemas.microsoft.com/office/drawing/2014/main" id="{14A71E9F-DBAF-6985-C1D1-FC1EB163FC53}"/>
              </a:ext>
            </a:extLst>
          </p:cNvPr>
          <p:cNvSpPr txBox="1"/>
          <p:nvPr/>
        </p:nvSpPr>
        <p:spPr>
          <a:xfrm>
            <a:off x="2114030" y="3391728"/>
            <a:ext cx="1907999" cy="370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dirty="0">
                <a:solidFill>
                  <a:srgbClr val="1F1F1F"/>
                </a:solidFill>
                <a:effectLst/>
                <a:latin typeface="+mj-lt"/>
              </a:rPr>
              <a:t>Time management</a:t>
            </a:r>
            <a:endParaRPr sz="1600" dirty="0">
              <a:solidFill>
                <a:schemeClr val="dk1"/>
              </a:solidFill>
              <a:latin typeface="+mj-lt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3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How do I learn a new knowledge.</a:t>
            </a:r>
            <a:endParaRPr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3B404-7538-AD9C-7C1F-788A899589BC}"/>
              </a:ext>
            </a:extLst>
          </p:cNvPr>
          <p:cNvCxnSpPr>
            <a:cxnSpLocks/>
          </p:cNvCxnSpPr>
          <p:nvPr/>
        </p:nvCxnSpPr>
        <p:spPr>
          <a:xfrm>
            <a:off x="1202400" y="2866950"/>
            <a:ext cx="67392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Google Shape;1592;p30">
            <a:extLst>
              <a:ext uri="{FF2B5EF4-FFF2-40B4-BE49-F238E27FC236}">
                <a16:creationId xmlns:a16="http://schemas.microsoft.com/office/drawing/2014/main" id="{B0406FE8-60BF-3F4C-8612-4058DF802F91}"/>
              </a:ext>
            </a:extLst>
          </p:cNvPr>
          <p:cNvSpPr txBox="1">
            <a:spLocks/>
          </p:cNvSpPr>
          <p:nvPr/>
        </p:nvSpPr>
        <p:spPr>
          <a:xfrm>
            <a:off x="861326" y="1703849"/>
            <a:ext cx="1373348" cy="572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Learn general knowledge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B6E39F-455D-4EF1-27E1-AA98303E67DF}"/>
              </a:ext>
            </a:extLst>
          </p:cNvPr>
          <p:cNvGrpSpPr/>
          <p:nvPr/>
        </p:nvGrpSpPr>
        <p:grpSpPr>
          <a:xfrm>
            <a:off x="1458006" y="2368800"/>
            <a:ext cx="179988" cy="604788"/>
            <a:chOff x="1458006" y="2368800"/>
            <a:chExt cx="179988" cy="60478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A6EB8B-FF59-FF1E-12E3-3FD10ACC7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000" y="2368800"/>
              <a:ext cx="0" cy="4981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60417424-B0E4-520F-5B97-59FC9686800F}"/>
                </a:ext>
              </a:extLst>
            </p:cNvPr>
            <p:cNvSpPr/>
            <p:nvPr/>
          </p:nvSpPr>
          <p:spPr>
            <a:xfrm>
              <a:off x="1458006" y="2793600"/>
              <a:ext cx="179988" cy="179988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5ACF38-A3A4-BB6C-4DDA-17702E63B51A}"/>
              </a:ext>
            </a:extLst>
          </p:cNvPr>
          <p:cNvGrpSpPr/>
          <p:nvPr/>
        </p:nvGrpSpPr>
        <p:grpSpPr>
          <a:xfrm rot="10800000">
            <a:off x="2487041" y="2793600"/>
            <a:ext cx="179988" cy="604788"/>
            <a:chOff x="1458006" y="2368800"/>
            <a:chExt cx="179988" cy="60478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63FC03-3C0C-9A54-46E4-260933E8D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000" y="2368800"/>
              <a:ext cx="0" cy="4981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1BB3DB33-8A79-47ED-BCD6-2E963BB53BCC}"/>
                </a:ext>
              </a:extLst>
            </p:cNvPr>
            <p:cNvSpPr/>
            <p:nvPr/>
          </p:nvSpPr>
          <p:spPr>
            <a:xfrm>
              <a:off x="1458006" y="2793600"/>
              <a:ext cx="179988" cy="179988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77D2B9-716C-AFD5-E7BA-B643D66806FD}"/>
              </a:ext>
            </a:extLst>
          </p:cNvPr>
          <p:cNvGrpSpPr/>
          <p:nvPr/>
        </p:nvGrpSpPr>
        <p:grpSpPr>
          <a:xfrm>
            <a:off x="3516075" y="2368800"/>
            <a:ext cx="179988" cy="604788"/>
            <a:chOff x="1458006" y="2368800"/>
            <a:chExt cx="179988" cy="60478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684406-94C5-A672-08F2-4CB32274A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000" y="2368800"/>
              <a:ext cx="0" cy="4981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E47FD6F7-563F-F267-A9BE-6934DCC190D4}"/>
                </a:ext>
              </a:extLst>
            </p:cNvPr>
            <p:cNvSpPr/>
            <p:nvPr/>
          </p:nvSpPr>
          <p:spPr>
            <a:xfrm>
              <a:off x="1458006" y="2793600"/>
              <a:ext cx="179988" cy="179988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497872-0253-59CB-8170-928E73D166C1}"/>
              </a:ext>
            </a:extLst>
          </p:cNvPr>
          <p:cNvGrpSpPr/>
          <p:nvPr/>
        </p:nvGrpSpPr>
        <p:grpSpPr>
          <a:xfrm rot="10800000">
            <a:off x="4545109" y="2793601"/>
            <a:ext cx="179988" cy="604788"/>
            <a:chOff x="1458006" y="2368800"/>
            <a:chExt cx="179988" cy="60478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74198EC-4775-31A3-4C67-2C3B64810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000" y="2368800"/>
              <a:ext cx="0" cy="4981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7B4EAB3F-F2C7-A60F-10E9-FCBFA3ADA67D}"/>
                </a:ext>
              </a:extLst>
            </p:cNvPr>
            <p:cNvSpPr/>
            <p:nvPr/>
          </p:nvSpPr>
          <p:spPr>
            <a:xfrm>
              <a:off x="1458006" y="2793600"/>
              <a:ext cx="179988" cy="179988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D39419-04AE-19DD-B27F-ECE93D877FF6}"/>
              </a:ext>
            </a:extLst>
          </p:cNvPr>
          <p:cNvGrpSpPr/>
          <p:nvPr/>
        </p:nvGrpSpPr>
        <p:grpSpPr>
          <a:xfrm>
            <a:off x="5574143" y="2368800"/>
            <a:ext cx="179988" cy="604788"/>
            <a:chOff x="1458006" y="2368800"/>
            <a:chExt cx="179988" cy="60478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E27B1C-5302-BBC4-181A-03DC57252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000" y="2368800"/>
              <a:ext cx="0" cy="4981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A2EF2AB9-6862-408D-DE41-641D83C05916}"/>
                </a:ext>
              </a:extLst>
            </p:cNvPr>
            <p:cNvSpPr/>
            <p:nvPr/>
          </p:nvSpPr>
          <p:spPr>
            <a:xfrm>
              <a:off x="1458006" y="2793600"/>
              <a:ext cx="179988" cy="179988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B6C7F6-BCC2-82FA-99BF-ECBFA0BE5504}"/>
              </a:ext>
            </a:extLst>
          </p:cNvPr>
          <p:cNvGrpSpPr/>
          <p:nvPr/>
        </p:nvGrpSpPr>
        <p:grpSpPr>
          <a:xfrm rot="10800000">
            <a:off x="6693171" y="2793600"/>
            <a:ext cx="179988" cy="604788"/>
            <a:chOff x="1458006" y="2368800"/>
            <a:chExt cx="179988" cy="60478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9F47ED-DBA8-A933-5BF2-50FAC2598D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000" y="2368800"/>
              <a:ext cx="0" cy="4981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6BA301AD-8E13-0352-075F-BF832FE3D950}"/>
                </a:ext>
              </a:extLst>
            </p:cNvPr>
            <p:cNvSpPr/>
            <p:nvPr/>
          </p:nvSpPr>
          <p:spPr>
            <a:xfrm>
              <a:off x="1458006" y="2793600"/>
              <a:ext cx="179988" cy="179988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32822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 Conclusion</a:t>
            </a:r>
            <a:endParaRPr dirty="0"/>
          </a:p>
        </p:txBody>
      </p:sp>
      <p:sp>
        <p:nvSpPr>
          <p:cNvPr id="1592" name="Google Shape;1592;p30"/>
          <p:cNvSpPr txBox="1">
            <a:spLocks noGrp="1"/>
          </p:cNvSpPr>
          <p:nvPr>
            <p:ph type="subTitle" idx="4"/>
          </p:nvPr>
        </p:nvSpPr>
        <p:spPr>
          <a:xfrm>
            <a:off x="3015415" y="1375453"/>
            <a:ext cx="3107226" cy="7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is </a:t>
            </a:r>
            <a:r>
              <a:rPr lang="en" b="0" dirty="0"/>
              <a:t>a way to </a:t>
            </a:r>
            <a:r>
              <a:rPr lang="en-US" dirty="0"/>
              <a:t>acquire new knowledge.</a:t>
            </a:r>
            <a:endParaRPr dirty="0"/>
          </a:p>
        </p:txBody>
      </p:sp>
      <p:sp>
        <p:nvSpPr>
          <p:cNvPr id="1593" name="Google Shape;1593;p30"/>
          <p:cNvSpPr txBox="1">
            <a:spLocks noGrp="1"/>
          </p:cNvSpPr>
          <p:nvPr>
            <p:ph type="subTitle" idx="5"/>
          </p:nvPr>
        </p:nvSpPr>
        <p:spPr>
          <a:xfrm>
            <a:off x="2469694" y="2400895"/>
            <a:ext cx="4204612" cy="7013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fast </a:t>
            </a:r>
            <a:r>
              <a:rPr lang="en" b="0" dirty="0"/>
              <a:t>is a good way </a:t>
            </a:r>
            <a:r>
              <a:rPr lang="en" dirty="0"/>
              <a:t>but </a:t>
            </a:r>
            <a:r>
              <a:rPr lang="en" b="0" dirty="0"/>
              <a:t>we</a:t>
            </a:r>
            <a:r>
              <a:rPr lang="en" dirty="0"/>
              <a:t> </a:t>
            </a:r>
            <a:r>
              <a:rPr lang="en" b="0" dirty="0"/>
              <a:t>need to have </a:t>
            </a:r>
            <a:r>
              <a:rPr lang="en" dirty="0"/>
              <a:t>a good strategy.</a:t>
            </a:r>
            <a:endParaRPr dirty="0"/>
          </a:p>
        </p:txBody>
      </p:sp>
      <p:sp>
        <p:nvSpPr>
          <p:cNvPr id="1597" name="Google Shape;1597;p30"/>
          <p:cNvSpPr txBox="1">
            <a:spLocks noGrp="1"/>
          </p:cNvSpPr>
          <p:nvPr>
            <p:ph type="subTitle" idx="6"/>
          </p:nvPr>
        </p:nvSpPr>
        <p:spPr>
          <a:xfrm>
            <a:off x="1758462" y="3426338"/>
            <a:ext cx="5627076" cy="7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 fast </a:t>
            </a:r>
            <a:r>
              <a:rPr lang="en-US" b="0" dirty="0"/>
              <a:t>is a way to gain</a:t>
            </a:r>
            <a:r>
              <a:rPr lang="en-US" dirty="0"/>
              <a:t> </a:t>
            </a:r>
            <a:r>
              <a:rPr lang="en-US" b="0" dirty="0"/>
              <a:t>new knowledge </a:t>
            </a:r>
            <a:r>
              <a:rPr lang="en-US" dirty="0"/>
              <a:t>effectively </a:t>
            </a:r>
            <a:r>
              <a:rPr lang="en-US" b="0" dirty="0"/>
              <a:t>and</a:t>
            </a:r>
            <a:r>
              <a:rPr lang="en-US" dirty="0"/>
              <a:t> save time </a:t>
            </a:r>
            <a:r>
              <a:rPr lang="en-US" b="0" dirty="0"/>
              <a:t>and</a:t>
            </a:r>
            <a:r>
              <a:rPr lang="en-US" dirty="0"/>
              <a:t> effort.</a:t>
            </a:r>
            <a:endParaRPr dirty="0"/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3"/>
          <p:cNvSpPr txBox="1">
            <a:spLocks noGrp="1"/>
          </p:cNvSpPr>
          <p:nvPr>
            <p:ph type="title"/>
          </p:nvPr>
        </p:nvSpPr>
        <p:spPr>
          <a:xfrm>
            <a:off x="4656485" y="1819695"/>
            <a:ext cx="3309384" cy="15748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very much</a:t>
            </a:r>
            <a:endParaRPr dirty="0"/>
          </a:p>
        </p:txBody>
      </p:sp>
      <p:grpSp>
        <p:nvGrpSpPr>
          <p:cNvPr id="1711" name="Google Shape;1711;p33"/>
          <p:cNvGrpSpPr/>
          <p:nvPr/>
        </p:nvGrpSpPr>
        <p:grpSpPr>
          <a:xfrm>
            <a:off x="713216" y="1123904"/>
            <a:ext cx="2305770" cy="2895692"/>
            <a:chOff x="1539175" y="2330700"/>
            <a:chExt cx="810350" cy="1017675"/>
          </a:xfrm>
        </p:grpSpPr>
        <p:sp>
          <p:nvSpPr>
            <p:cNvPr id="1712" name="Google Shape;1712;p33"/>
            <p:cNvSpPr/>
            <p:nvPr/>
          </p:nvSpPr>
          <p:spPr>
            <a:xfrm>
              <a:off x="1898400" y="2363625"/>
              <a:ext cx="2825" cy="37825"/>
            </a:xfrm>
            <a:custGeom>
              <a:avLst/>
              <a:gdLst/>
              <a:ahLst/>
              <a:cxnLst/>
              <a:rect l="l" t="t" r="r" b="b"/>
              <a:pathLst>
                <a:path w="113" h="1513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529"/>
                  </a:lnTo>
                  <a:cubicBezTo>
                    <a:pt x="1" y="557"/>
                    <a:pt x="29" y="585"/>
                    <a:pt x="57" y="585"/>
                  </a:cubicBezTo>
                  <a:cubicBezTo>
                    <a:pt x="94" y="585"/>
                    <a:pt x="112" y="557"/>
                    <a:pt x="112" y="529"/>
                  </a:cubicBezTo>
                  <a:lnTo>
                    <a:pt x="112" y="65"/>
                  </a:lnTo>
                  <a:cubicBezTo>
                    <a:pt x="112" y="28"/>
                    <a:pt x="94" y="0"/>
                    <a:pt x="57" y="0"/>
                  </a:cubicBezTo>
                  <a:close/>
                  <a:moveTo>
                    <a:pt x="57" y="928"/>
                  </a:moveTo>
                  <a:cubicBezTo>
                    <a:pt x="29" y="928"/>
                    <a:pt x="1" y="956"/>
                    <a:pt x="1" y="993"/>
                  </a:cubicBezTo>
                  <a:lnTo>
                    <a:pt x="1" y="1457"/>
                  </a:lnTo>
                  <a:cubicBezTo>
                    <a:pt x="1" y="1485"/>
                    <a:pt x="29" y="1512"/>
                    <a:pt x="57" y="1512"/>
                  </a:cubicBezTo>
                  <a:cubicBezTo>
                    <a:pt x="94" y="1512"/>
                    <a:pt x="112" y="1485"/>
                    <a:pt x="112" y="1457"/>
                  </a:cubicBezTo>
                  <a:lnTo>
                    <a:pt x="112" y="993"/>
                  </a:lnTo>
                  <a:cubicBezTo>
                    <a:pt x="112" y="956"/>
                    <a:pt x="94" y="928"/>
                    <a:pt x="57" y="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2199675" y="2704075"/>
              <a:ext cx="82350" cy="174425"/>
            </a:xfrm>
            <a:custGeom>
              <a:avLst/>
              <a:gdLst/>
              <a:ahLst/>
              <a:cxnLst/>
              <a:rect l="l" t="t" r="r" b="b"/>
              <a:pathLst>
                <a:path w="3294" h="6977" extrusionOk="0">
                  <a:moveTo>
                    <a:pt x="1670" y="1"/>
                  </a:moveTo>
                  <a:cubicBezTo>
                    <a:pt x="1642" y="1"/>
                    <a:pt x="1614" y="19"/>
                    <a:pt x="1614" y="56"/>
                  </a:cubicBezTo>
                  <a:cubicBezTo>
                    <a:pt x="1614" y="84"/>
                    <a:pt x="1642" y="112"/>
                    <a:pt x="1670" y="112"/>
                  </a:cubicBezTo>
                  <a:lnTo>
                    <a:pt x="2134" y="112"/>
                  </a:lnTo>
                  <a:cubicBezTo>
                    <a:pt x="2171" y="112"/>
                    <a:pt x="2190" y="84"/>
                    <a:pt x="2190" y="56"/>
                  </a:cubicBezTo>
                  <a:cubicBezTo>
                    <a:pt x="2190" y="19"/>
                    <a:pt x="2171" y="1"/>
                    <a:pt x="2134" y="1"/>
                  </a:cubicBezTo>
                  <a:close/>
                  <a:moveTo>
                    <a:pt x="2598" y="1"/>
                  </a:moveTo>
                  <a:cubicBezTo>
                    <a:pt x="2570" y="1"/>
                    <a:pt x="2542" y="19"/>
                    <a:pt x="2542" y="56"/>
                  </a:cubicBezTo>
                  <a:cubicBezTo>
                    <a:pt x="2542" y="84"/>
                    <a:pt x="2570" y="112"/>
                    <a:pt x="2598" y="112"/>
                  </a:cubicBezTo>
                  <a:lnTo>
                    <a:pt x="3062" y="112"/>
                  </a:lnTo>
                  <a:cubicBezTo>
                    <a:pt x="3099" y="112"/>
                    <a:pt x="3117" y="84"/>
                    <a:pt x="3117" y="56"/>
                  </a:cubicBezTo>
                  <a:cubicBezTo>
                    <a:pt x="3117" y="19"/>
                    <a:pt x="3099" y="1"/>
                    <a:pt x="3062" y="1"/>
                  </a:cubicBezTo>
                  <a:close/>
                  <a:moveTo>
                    <a:pt x="3229" y="288"/>
                  </a:moveTo>
                  <a:cubicBezTo>
                    <a:pt x="3201" y="288"/>
                    <a:pt x="3173" y="316"/>
                    <a:pt x="3173" y="353"/>
                  </a:cubicBezTo>
                  <a:lnTo>
                    <a:pt x="3173" y="817"/>
                  </a:lnTo>
                  <a:cubicBezTo>
                    <a:pt x="3173" y="845"/>
                    <a:pt x="3201" y="873"/>
                    <a:pt x="3229" y="873"/>
                  </a:cubicBezTo>
                  <a:cubicBezTo>
                    <a:pt x="3266" y="873"/>
                    <a:pt x="3294" y="845"/>
                    <a:pt x="3294" y="817"/>
                  </a:cubicBezTo>
                  <a:lnTo>
                    <a:pt x="3294" y="353"/>
                  </a:lnTo>
                  <a:cubicBezTo>
                    <a:pt x="3294" y="316"/>
                    <a:pt x="3266" y="288"/>
                    <a:pt x="3229" y="288"/>
                  </a:cubicBezTo>
                  <a:close/>
                  <a:moveTo>
                    <a:pt x="3229" y="1216"/>
                  </a:moveTo>
                  <a:cubicBezTo>
                    <a:pt x="3201" y="1216"/>
                    <a:pt x="3173" y="1244"/>
                    <a:pt x="3173" y="1281"/>
                  </a:cubicBezTo>
                  <a:lnTo>
                    <a:pt x="3173" y="1745"/>
                  </a:lnTo>
                  <a:cubicBezTo>
                    <a:pt x="3173" y="1772"/>
                    <a:pt x="3201" y="1800"/>
                    <a:pt x="3229" y="1800"/>
                  </a:cubicBezTo>
                  <a:cubicBezTo>
                    <a:pt x="3266" y="1800"/>
                    <a:pt x="3294" y="1772"/>
                    <a:pt x="3294" y="1745"/>
                  </a:cubicBezTo>
                  <a:lnTo>
                    <a:pt x="3294" y="1281"/>
                  </a:lnTo>
                  <a:cubicBezTo>
                    <a:pt x="3294" y="1244"/>
                    <a:pt x="3266" y="1216"/>
                    <a:pt x="3229" y="1216"/>
                  </a:cubicBezTo>
                  <a:close/>
                  <a:moveTo>
                    <a:pt x="3229" y="2143"/>
                  </a:moveTo>
                  <a:cubicBezTo>
                    <a:pt x="3201" y="2143"/>
                    <a:pt x="3173" y="2171"/>
                    <a:pt x="3173" y="2208"/>
                  </a:cubicBezTo>
                  <a:lnTo>
                    <a:pt x="3173" y="2672"/>
                  </a:lnTo>
                  <a:cubicBezTo>
                    <a:pt x="3173" y="2700"/>
                    <a:pt x="3201" y="2728"/>
                    <a:pt x="3229" y="2728"/>
                  </a:cubicBezTo>
                  <a:cubicBezTo>
                    <a:pt x="3266" y="2728"/>
                    <a:pt x="3294" y="2700"/>
                    <a:pt x="3294" y="2672"/>
                  </a:cubicBezTo>
                  <a:lnTo>
                    <a:pt x="3294" y="2208"/>
                  </a:lnTo>
                  <a:cubicBezTo>
                    <a:pt x="3294" y="2171"/>
                    <a:pt x="3266" y="2143"/>
                    <a:pt x="3229" y="2143"/>
                  </a:cubicBezTo>
                  <a:close/>
                  <a:moveTo>
                    <a:pt x="3229" y="3071"/>
                  </a:moveTo>
                  <a:cubicBezTo>
                    <a:pt x="3201" y="3071"/>
                    <a:pt x="3173" y="3099"/>
                    <a:pt x="3173" y="3136"/>
                  </a:cubicBezTo>
                  <a:lnTo>
                    <a:pt x="3173" y="3600"/>
                  </a:lnTo>
                  <a:cubicBezTo>
                    <a:pt x="3173" y="3628"/>
                    <a:pt x="3201" y="3656"/>
                    <a:pt x="3229" y="3656"/>
                  </a:cubicBezTo>
                  <a:cubicBezTo>
                    <a:pt x="3266" y="3656"/>
                    <a:pt x="3294" y="3628"/>
                    <a:pt x="3294" y="3600"/>
                  </a:cubicBezTo>
                  <a:lnTo>
                    <a:pt x="3294" y="3136"/>
                  </a:lnTo>
                  <a:cubicBezTo>
                    <a:pt x="3294" y="3099"/>
                    <a:pt x="3266" y="3071"/>
                    <a:pt x="3229" y="3071"/>
                  </a:cubicBezTo>
                  <a:close/>
                  <a:moveTo>
                    <a:pt x="3229" y="3999"/>
                  </a:moveTo>
                  <a:cubicBezTo>
                    <a:pt x="3201" y="3999"/>
                    <a:pt x="3173" y="4027"/>
                    <a:pt x="3173" y="4064"/>
                  </a:cubicBezTo>
                  <a:lnTo>
                    <a:pt x="3173" y="4528"/>
                  </a:lnTo>
                  <a:cubicBezTo>
                    <a:pt x="3173" y="4555"/>
                    <a:pt x="3201" y="4583"/>
                    <a:pt x="3229" y="4583"/>
                  </a:cubicBezTo>
                  <a:cubicBezTo>
                    <a:pt x="3266" y="4583"/>
                    <a:pt x="3294" y="4555"/>
                    <a:pt x="3294" y="4528"/>
                  </a:cubicBezTo>
                  <a:lnTo>
                    <a:pt x="3294" y="4064"/>
                  </a:lnTo>
                  <a:cubicBezTo>
                    <a:pt x="3294" y="4027"/>
                    <a:pt x="3266" y="3999"/>
                    <a:pt x="3229" y="3999"/>
                  </a:cubicBezTo>
                  <a:close/>
                  <a:moveTo>
                    <a:pt x="269" y="5214"/>
                  </a:moveTo>
                  <a:cubicBezTo>
                    <a:pt x="241" y="5214"/>
                    <a:pt x="214" y="5242"/>
                    <a:pt x="214" y="5279"/>
                  </a:cubicBezTo>
                  <a:cubicBezTo>
                    <a:pt x="214" y="5307"/>
                    <a:pt x="241" y="5335"/>
                    <a:pt x="269" y="5335"/>
                  </a:cubicBezTo>
                  <a:lnTo>
                    <a:pt x="733" y="5335"/>
                  </a:lnTo>
                  <a:cubicBezTo>
                    <a:pt x="770" y="5335"/>
                    <a:pt x="789" y="5307"/>
                    <a:pt x="789" y="5279"/>
                  </a:cubicBezTo>
                  <a:cubicBezTo>
                    <a:pt x="789" y="5242"/>
                    <a:pt x="770" y="5214"/>
                    <a:pt x="733" y="5214"/>
                  </a:cubicBezTo>
                  <a:close/>
                  <a:moveTo>
                    <a:pt x="1197" y="5214"/>
                  </a:moveTo>
                  <a:cubicBezTo>
                    <a:pt x="1169" y="5214"/>
                    <a:pt x="1141" y="5242"/>
                    <a:pt x="1141" y="5279"/>
                  </a:cubicBezTo>
                  <a:cubicBezTo>
                    <a:pt x="1141" y="5307"/>
                    <a:pt x="1169" y="5335"/>
                    <a:pt x="1197" y="5335"/>
                  </a:cubicBezTo>
                  <a:lnTo>
                    <a:pt x="1661" y="5335"/>
                  </a:lnTo>
                  <a:cubicBezTo>
                    <a:pt x="1698" y="5335"/>
                    <a:pt x="1716" y="5307"/>
                    <a:pt x="1716" y="5279"/>
                  </a:cubicBezTo>
                  <a:cubicBezTo>
                    <a:pt x="1716" y="5242"/>
                    <a:pt x="1698" y="5214"/>
                    <a:pt x="1661" y="5214"/>
                  </a:cubicBezTo>
                  <a:close/>
                  <a:moveTo>
                    <a:pt x="2125" y="5214"/>
                  </a:moveTo>
                  <a:cubicBezTo>
                    <a:pt x="2097" y="5214"/>
                    <a:pt x="2069" y="5242"/>
                    <a:pt x="2069" y="5279"/>
                  </a:cubicBezTo>
                  <a:cubicBezTo>
                    <a:pt x="2069" y="5307"/>
                    <a:pt x="2097" y="5335"/>
                    <a:pt x="2125" y="5335"/>
                  </a:cubicBezTo>
                  <a:lnTo>
                    <a:pt x="2588" y="5335"/>
                  </a:lnTo>
                  <a:cubicBezTo>
                    <a:pt x="2626" y="5335"/>
                    <a:pt x="2644" y="5307"/>
                    <a:pt x="2644" y="5279"/>
                  </a:cubicBezTo>
                  <a:cubicBezTo>
                    <a:pt x="2644" y="5242"/>
                    <a:pt x="2626" y="5214"/>
                    <a:pt x="2588" y="5214"/>
                  </a:cubicBezTo>
                  <a:close/>
                  <a:moveTo>
                    <a:pt x="3229" y="4936"/>
                  </a:moveTo>
                  <a:cubicBezTo>
                    <a:pt x="3201" y="4936"/>
                    <a:pt x="3173" y="4954"/>
                    <a:pt x="3173" y="4991"/>
                  </a:cubicBezTo>
                  <a:lnTo>
                    <a:pt x="3173" y="5214"/>
                  </a:lnTo>
                  <a:lnTo>
                    <a:pt x="3052" y="5214"/>
                  </a:lnTo>
                  <a:cubicBezTo>
                    <a:pt x="3024" y="5214"/>
                    <a:pt x="2997" y="5242"/>
                    <a:pt x="2997" y="5279"/>
                  </a:cubicBezTo>
                  <a:cubicBezTo>
                    <a:pt x="2997" y="5307"/>
                    <a:pt x="3024" y="5335"/>
                    <a:pt x="3052" y="5335"/>
                  </a:cubicBezTo>
                  <a:lnTo>
                    <a:pt x="3229" y="5335"/>
                  </a:lnTo>
                  <a:cubicBezTo>
                    <a:pt x="3266" y="5335"/>
                    <a:pt x="3294" y="5307"/>
                    <a:pt x="3294" y="5279"/>
                  </a:cubicBezTo>
                  <a:lnTo>
                    <a:pt x="3294" y="4991"/>
                  </a:lnTo>
                  <a:cubicBezTo>
                    <a:pt x="3294" y="4954"/>
                    <a:pt x="3266" y="4936"/>
                    <a:pt x="3229" y="4936"/>
                  </a:cubicBezTo>
                  <a:close/>
                  <a:moveTo>
                    <a:pt x="56" y="5464"/>
                  </a:moveTo>
                  <a:cubicBezTo>
                    <a:pt x="28" y="5464"/>
                    <a:pt x="0" y="5492"/>
                    <a:pt x="0" y="5520"/>
                  </a:cubicBezTo>
                  <a:lnTo>
                    <a:pt x="0" y="5993"/>
                  </a:lnTo>
                  <a:cubicBezTo>
                    <a:pt x="0" y="6021"/>
                    <a:pt x="28" y="6049"/>
                    <a:pt x="56" y="6049"/>
                  </a:cubicBezTo>
                  <a:cubicBezTo>
                    <a:pt x="93" y="6049"/>
                    <a:pt x="112" y="6021"/>
                    <a:pt x="112" y="5993"/>
                  </a:cubicBezTo>
                  <a:lnTo>
                    <a:pt x="112" y="5520"/>
                  </a:lnTo>
                  <a:cubicBezTo>
                    <a:pt x="112" y="5492"/>
                    <a:pt x="93" y="5464"/>
                    <a:pt x="56" y="5464"/>
                  </a:cubicBezTo>
                  <a:close/>
                  <a:moveTo>
                    <a:pt x="56" y="6392"/>
                  </a:moveTo>
                  <a:cubicBezTo>
                    <a:pt x="28" y="6392"/>
                    <a:pt x="0" y="6420"/>
                    <a:pt x="0" y="6457"/>
                  </a:cubicBezTo>
                  <a:lnTo>
                    <a:pt x="0" y="6921"/>
                  </a:lnTo>
                  <a:cubicBezTo>
                    <a:pt x="0" y="6949"/>
                    <a:pt x="28" y="6977"/>
                    <a:pt x="56" y="6977"/>
                  </a:cubicBezTo>
                  <a:cubicBezTo>
                    <a:pt x="93" y="6977"/>
                    <a:pt x="112" y="6949"/>
                    <a:pt x="112" y="6921"/>
                  </a:cubicBezTo>
                  <a:lnTo>
                    <a:pt x="112" y="6457"/>
                  </a:lnTo>
                  <a:cubicBezTo>
                    <a:pt x="112" y="6420"/>
                    <a:pt x="93" y="6392"/>
                    <a:pt x="56" y="63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2221250" y="2699900"/>
              <a:ext cx="76775" cy="195775"/>
            </a:xfrm>
            <a:custGeom>
              <a:avLst/>
              <a:gdLst/>
              <a:ahLst/>
              <a:cxnLst/>
              <a:rect l="l" t="t" r="r" b="b"/>
              <a:pathLst>
                <a:path w="3071" h="7831" extrusionOk="0">
                  <a:moveTo>
                    <a:pt x="3015" y="1"/>
                  </a:moveTo>
                  <a:cubicBezTo>
                    <a:pt x="2987" y="1"/>
                    <a:pt x="2959" y="28"/>
                    <a:pt x="2959" y="56"/>
                  </a:cubicBezTo>
                  <a:lnTo>
                    <a:pt x="2959" y="520"/>
                  </a:lnTo>
                  <a:cubicBezTo>
                    <a:pt x="2959" y="557"/>
                    <a:pt x="2987" y="585"/>
                    <a:pt x="3015" y="585"/>
                  </a:cubicBezTo>
                  <a:cubicBezTo>
                    <a:pt x="3043" y="585"/>
                    <a:pt x="3071" y="557"/>
                    <a:pt x="3071" y="520"/>
                  </a:cubicBezTo>
                  <a:lnTo>
                    <a:pt x="3071" y="56"/>
                  </a:lnTo>
                  <a:cubicBezTo>
                    <a:pt x="3071" y="28"/>
                    <a:pt x="3052" y="1"/>
                    <a:pt x="3015" y="1"/>
                  </a:cubicBezTo>
                  <a:close/>
                  <a:moveTo>
                    <a:pt x="3015" y="928"/>
                  </a:moveTo>
                  <a:cubicBezTo>
                    <a:pt x="2987" y="928"/>
                    <a:pt x="2959" y="956"/>
                    <a:pt x="2959" y="984"/>
                  </a:cubicBezTo>
                  <a:lnTo>
                    <a:pt x="2959" y="1448"/>
                  </a:lnTo>
                  <a:cubicBezTo>
                    <a:pt x="2959" y="1485"/>
                    <a:pt x="2987" y="1513"/>
                    <a:pt x="3015" y="1513"/>
                  </a:cubicBezTo>
                  <a:cubicBezTo>
                    <a:pt x="3043" y="1513"/>
                    <a:pt x="3071" y="1485"/>
                    <a:pt x="3071" y="1448"/>
                  </a:cubicBezTo>
                  <a:lnTo>
                    <a:pt x="3071" y="984"/>
                  </a:lnTo>
                  <a:cubicBezTo>
                    <a:pt x="3071" y="956"/>
                    <a:pt x="3052" y="928"/>
                    <a:pt x="3015" y="928"/>
                  </a:cubicBezTo>
                  <a:close/>
                  <a:moveTo>
                    <a:pt x="3015" y="1856"/>
                  </a:moveTo>
                  <a:cubicBezTo>
                    <a:pt x="2987" y="1856"/>
                    <a:pt x="2959" y="1884"/>
                    <a:pt x="2959" y="1912"/>
                  </a:cubicBezTo>
                  <a:lnTo>
                    <a:pt x="2959" y="2375"/>
                  </a:lnTo>
                  <a:cubicBezTo>
                    <a:pt x="2959" y="2412"/>
                    <a:pt x="2987" y="2440"/>
                    <a:pt x="3015" y="2440"/>
                  </a:cubicBezTo>
                  <a:cubicBezTo>
                    <a:pt x="3043" y="2440"/>
                    <a:pt x="3071" y="2412"/>
                    <a:pt x="3071" y="2375"/>
                  </a:cubicBezTo>
                  <a:lnTo>
                    <a:pt x="3071" y="1912"/>
                  </a:lnTo>
                  <a:cubicBezTo>
                    <a:pt x="3071" y="1884"/>
                    <a:pt x="3052" y="1856"/>
                    <a:pt x="3015" y="1856"/>
                  </a:cubicBezTo>
                  <a:close/>
                  <a:moveTo>
                    <a:pt x="3015" y="2784"/>
                  </a:moveTo>
                  <a:cubicBezTo>
                    <a:pt x="2987" y="2784"/>
                    <a:pt x="2959" y="2811"/>
                    <a:pt x="2959" y="2839"/>
                  </a:cubicBezTo>
                  <a:lnTo>
                    <a:pt x="2959" y="3303"/>
                  </a:lnTo>
                  <a:cubicBezTo>
                    <a:pt x="2959" y="3340"/>
                    <a:pt x="2987" y="3368"/>
                    <a:pt x="3015" y="3368"/>
                  </a:cubicBezTo>
                  <a:cubicBezTo>
                    <a:pt x="3043" y="3368"/>
                    <a:pt x="3071" y="3340"/>
                    <a:pt x="3071" y="3303"/>
                  </a:cubicBezTo>
                  <a:lnTo>
                    <a:pt x="3071" y="2839"/>
                  </a:lnTo>
                  <a:cubicBezTo>
                    <a:pt x="3071" y="2811"/>
                    <a:pt x="3052" y="2784"/>
                    <a:pt x="3015" y="2784"/>
                  </a:cubicBezTo>
                  <a:close/>
                  <a:moveTo>
                    <a:pt x="3015" y="3711"/>
                  </a:moveTo>
                  <a:cubicBezTo>
                    <a:pt x="2987" y="3711"/>
                    <a:pt x="2959" y="3739"/>
                    <a:pt x="2959" y="3767"/>
                  </a:cubicBezTo>
                  <a:lnTo>
                    <a:pt x="2959" y="4231"/>
                  </a:lnTo>
                  <a:cubicBezTo>
                    <a:pt x="2959" y="4268"/>
                    <a:pt x="2987" y="4296"/>
                    <a:pt x="3015" y="4296"/>
                  </a:cubicBezTo>
                  <a:cubicBezTo>
                    <a:pt x="3043" y="4296"/>
                    <a:pt x="3071" y="4268"/>
                    <a:pt x="3071" y="4231"/>
                  </a:cubicBezTo>
                  <a:lnTo>
                    <a:pt x="3071" y="3767"/>
                  </a:lnTo>
                  <a:cubicBezTo>
                    <a:pt x="3071" y="3739"/>
                    <a:pt x="3052" y="3711"/>
                    <a:pt x="3015" y="3711"/>
                  </a:cubicBezTo>
                  <a:close/>
                  <a:moveTo>
                    <a:pt x="3015" y="4639"/>
                  </a:moveTo>
                  <a:cubicBezTo>
                    <a:pt x="2987" y="4639"/>
                    <a:pt x="2959" y="4667"/>
                    <a:pt x="2959" y="4695"/>
                  </a:cubicBezTo>
                  <a:lnTo>
                    <a:pt x="2959" y="5158"/>
                  </a:lnTo>
                  <a:cubicBezTo>
                    <a:pt x="2959" y="5195"/>
                    <a:pt x="2987" y="5223"/>
                    <a:pt x="3015" y="5223"/>
                  </a:cubicBezTo>
                  <a:cubicBezTo>
                    <a:pt x="3043" y="5223"/>
                    <a:pt x="3071" y="5195"/>
                    <a:pt x="3071" y="5158"/>
                  </a:cubicBezTo>
                  <a:lnTo>
                    <a:pt x="3071" y="4695"/>
                  </a:lnTo>
                  <a:cubicBezTo>
                    <a:pt x="3071" y="4667"/>
                    <a:pt x="3052" y="4639"/>
                    <a:pt x="3015" y="4639"/>
                  </a:cubicBezTo>
                  <a:close/>
                  <a:moveTo>
                    <a:pt x="3015" y="5567"/>
                  </a:moveTo>
                  <a:cubicBezTo>
                    <a:pt x="2987" y="5567"/>
                    <a:pt x="2959" y="5594"/>
                    <a:pt x="2959" y="5622"/>
                  </a:cubicBezTo>
                  <a:lnTo>
                    <a:pt x="2959" y="6095"/>
                  </a:lnTo>
                  <a:cubicBezTo>
                    <a:pt x="2959" y="6123"/>
                    <a:pt x="2987" y="6151"/>
                    <a:pt x="3015" y="6151"/>
                  </a:cubicBezTo>
                  <a:cubicBezTo>
                    <a:pt x="3043" y="6151"/>
                    <a:pt x="3071" y="6123"/>
                    <a:pt x="3071" y="6095"/>
                  </a:cubicBezTo>
                  <a:lnTo>
                    <a:pt x="3071" y="5622"/>
                  </a:lnTo>
                  <a:cubicBezTo>
                    <a:pt x="3071" y="5594"/>
                    <a:pt x="3052" y="5567"/>
                    <a:pt x="3015" y="5567"/>
                  </a:cubicBezTo>
                  <a:close/>
                  <a:moveTo>
                    <a:pt x="390" y="6188"/>
                  </a:moveTo>
                  <a:cubicBezTo>
                    <a:pt x="353" y="6188"/>
                    <a:pt x="334" y="6216"/>
                    <a:pt x="334" y="6253"/>
                  </a:cubicBezTo>
                  <a:cubicBezTo>
                    <a:pt x="334" y="6281"/>
                    <a:pt x="353" y="6309"/>
                    <a:pt x="390" y="6309"/>
                  </a:cubicBezTo>
                  <a:lnTo>
                    <a:pt x="853" y="6309"/>
                  </a:lnTo>
                  <a:cubicBezTo>
                    <a:pt x="881" y="6309"/>
                    <a:pt x="909" y="6281"/>
                    <a:pt x="909" y="6253"/>
                  </a:cubicBezTo>
                  <a:cubicBezTo>
                    <a:pt x="909" y="6216"/>
                    <a:pt x="881" y="6188"/>
                    <a:pt x="853" y="6188"/>
                  </a:cubicBezTo>
                  <a:close/>
                  <a:moveTo>
                    <a:pt x="1317" y="6188"/>
                  </a:moveTo>
                  <a:cubicBezTo>
                    <a:pt x="1280" y="6188"/>
                    <a:pt x="1262" y="6216"/>
                    <a:pt x="1262" y="6253"/>
                  </a:cubicBezTo>
                  <a:cubicBezTo>
                    <a:pt x="1262" y="6281"/>
                    <a:pt x="1280" y="6309"/>
                    <a:pt x="1317" y="6309"/>
                  </a:cubicBezTo>
                  <a:lnTo>
                    <a:pt x="1781" y="6309"/>
                  </a:lnTo>
                  <a:cubicBezTo>
                    <a:pt x="1809" y="6309"/>
                    <a:pt x="1837" y="6281"/>
                    <a:pt x="1837" y="6253"/>
                  </a:cubicBezTo>
                  <a:cubicBezTo>
                    <a:pt x="1837" y="6216"/>
                    <a:pt x="1809" y="6188"/>
                    <a:pt x="1781" y="6188"/>
                  </a:cubicBezTo>
                  <a:close/>
                  <a:moveTo>
                    <a:pt x="2245" y="6188"/>
                  </a:moveTo>
                  <a:cubicBezTo>
                    <a:pt x="2208" y="6188"/>
                    <a:pt x="2189" y="6216"/>
                    <a:pt x="2189" y="6253"/>
                  </a:cubicBezTo>
                  <a:cubicBezTo>
                    <a:pt x="2189" y="6281"/>
                    <a:pt x="2208" y="6309"/>
                    <a:pt x="2245" y="6309"/>
                  </a:cubicBezTo>
                  <a:lnTo>
                    <a:pt x="2709" y="6309"/>
                  </a:lnTo>
                  <a:cubicBezTo>
                    <a:pt x="2737" y="6309"/>
                    <a:pt x="2764" y="6281"/>
                    <a:pt x="2764" y="6253"/>
                  </a:cubicBezTo>
                  <a:cubicBezTo>
                    <a:pt x="2764" y="6216"/>
                    <a:pt x="2737" y="6188"/>
                    <a:pt x="2709" y="6188"/>
                  </a:cubicBezTo>
                  <a:close/>
                  <a:moveTo>
                    <a:pt x="56" y="6318"/>
                  </a:moveTo>
                  <a:cubicBezTo>
                    <a:pt x="28" y="6318"/>
                    <a:pt x="0" y="6346"/>
                    <a:pt x="0" y="6383"/>
                  </a:cubicBezTo>
                  <a:lnTo>
                    <a:pt x="0" y="6847"/>
                  </a:lnTo>
                  <a:cubicBezTo>
                    <a:pt x="0" y="6875"/>
                    <a:pt x="28" y="6902"/>
                    <a:pt x="56" y="6902"/>
                  </a:cubicBezTo>
                  <a:cubicBezTo>
                    <a:pt x="84" y="6902"/>
                    <a:pt x="111" y="6875"/>
                    <a:pt x="111" y="6847"/>
                  </a:cubicBezTo>
                  <a:lnTo>
                    <a:pt x="111" y="6383"/>
                  </a:lnTo>
                  <a:cubicBezTo>
                    <a:pt x="111" y="6346"/>
                    <a:pt x="84" y="6318"/>
                    <a:pt x="56" y="6318"/>
                  </a:cubicBezTo>
                  <a:close/>
                  <a:moveTo>
                    <a:pt x="56" y="7246"/>
                  </a:moveTo>
                  <a:cubicBezTo>
                    <a:pt x="28" y="7246"/>
                    <a:pt x="0" y="7273"/>
                    <a:pt x="0" y="7311"/>
                  </a:cubicBezTo>
                  <a:lnTo>
                    <a:pt x="0" y="7774"/>
                  </a:lnTo>
                  <a:cubicBezTo>
                    <a:pt x="0" y="7802"/>
                    <a:pt x="28" y="7830"/>
                    <a:pt x="56" y="7830"/>
                  </a:cubicBezTo>
                  <a:cubicBezTo>
                    <a:pt x="84" y="7830"/>
                    <a:pt x="111" y="7802"/>
                    <a:pt x="111" y="7774"/>
                  </a:cubicBezTo>
                  <a:lnTo>
                    <a:pt x="111" y="7311"/>
                  </a:lnTo>
                  <a:cubicBezTo>
                    <a:pt x="111" y="7273"/>
                    <a:pt x="84" y="7246"/>
                    <a:pt x="56" y="7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2079525" y="2330700"/>
              <a:ext cx="30425" cy="30175"/>
            </a:xfrm>
            <a:custGeom>
              <a:avLst/>
              <a:gdLst/>
              <a:ahLst/>
              <a:cxnLst/>
              <a:rect l="l" t="t" r="r" b="b"/>
              <a:pathLst>
                <a:path w="1217" h="1207" extrusionOk="0">
                  <a:moveTo>
                    <a:pt x="613" y="176"/>
                  </a:moveTo>
                  <a:lnTo>
                    <a:pt x="752" y="436"/>
                  </a:lnTo>
                  <a:cubicBezTo>
                    <a:pt x="752" y="445"/>
                    <a:pt x="762" y="455"/>
                    <a:pt x="771" y="464"/>
                  </a:cubicBezTo>
                  <a:lnTo>
                    <a:pt x="1031" y="603"/>
                  </a:lnTo>
                  <a:lnTo>
                    <a:pt x="771" y="742"/>
                  </a:lnTo>
                  <a:cubicBezTo>
                    <a:pt x="762" y="752"/>
                    <a:pt x="752" y="761"/>
                    <a:pt x="752" y="770"/>
                  </a:cubicBezTo>
                  <a:lnTo>
                    <a:pt x="604" y="1030"/>
                  </a:lnTo>
                  <a:lnTo>
                    <a:pt x="465" y="770"/>
                  </a:lnTo>
                  <a:cubicBezTo>
                    <a:pt x="465" y="761"/>
                    <a:pt x="456" y="752"/>
                    <a:pt x="446" y="742"/>
                  </a:cubicBezTo>
                  <a:lnTo>
                    <a:pt x="186" y="603"/>
                  </a:lnTo>
                  <a:lnTo>
                    <a:pt x="446" y="464"/>
                  </a:lnTo>
                  <a:cubicBezTo>
                    <a:pt x="456" y="455"/>
                    <a:pt x="465" y="445"/>
                    <a:pt x="465" y="436"/>
                  </a:cubicBezTo>
                  <a:lnTo>
                    <a:pt x="613" y="176"/>
                  </a:lnTo>
                  <a:close/>
                  <a:moveTo>
                    <a:pt x="613" y="0"/>
                  </a:moveTo>
                  <a:cubicBezTo>
                    <a:pt x="585" y="0"/>
                    <a:pt x="567" y="9"/>
                    <a:pt x="558" y="28"/>
                  </a:cubicBezTo>
                  <a:lnTo>
                    <a:pt x="372" y="362"/>
                  </a:lnTo>
                  <a:lnTo>
                    <a:pt x="38" y="547"/>
                  </a:lnTo>
                  <a:cubicBezTo>
                    <a:pt x="20" y="557"/>
                    <a:pt x="1" y="585"/>
                    <a:pt x="1" y="603"/>
                  </a:cubicBezTo>
                  <a:cubicBezTo>
                    <a:pt x="1" y="622"/>
                    <a:pt x="20" y="640"/>
                    <a:pt x="38" y="649"/>
                  </a:cubicBezTo>
                  <a:lnTo>
                    <a:pt x="372" y="835"/>
                  </a:lnTo>
                  <a:lnTo>
                    <a:pt x="558" y="1178"/>
                  </a:lnTo>
                  <a:cubicBezTo>
                    <a:pt x="567" y="1197"/>
                    <a:pt x="585" y="1206"/>
                    <a:pt x="604" y="1206"/>
                  </a:cubicBezTo>
                  <a:cubicBezTo>
                    <a:pt x="632" y="1206"/>
                    <a:pt x="650" y="1197"/>
                    <a:pt x="660" y="1178"/>
                  </a:cubicBezTo>
                  <a:lnTo>
                    <a:pt x="845" y="835"/>
                  </a:lnTo>
                  <a:lnTo>
                    <a:pt x="1179" y="659"/>
                  </a:lnTo>
                  <a:cubicBezTo>
                    <a:pt x="1198" y="640"/>
                    <a:pt x="1216" y="622"/>
                    <a:pt x="1216" y="603"/>
                  </a:cubicBezTo>
                  <a:cubicBezTo>
                    <a:pt x="1216" y="585"/>
                    <a:pt x="1198" y="566"/>
                    <a:pt x="1179" y="557"/>
                  </a:cubicBezTo>
                  <a:lnTo>
                    <a:pt x="845" y="371"/>
                  </a:lnTo>
                  <a:lnTo>
                    <a:pt x="660" y="28"/>
                  </a:lnTo>
                  <a:cubicBezTo>
                    <a:pt x="650" y="9"/>
                    <a:pt x="632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2275275" y="3037350"/>
              <a:ext cx="44550" cy="44775"/>
            </a:xfrm>
            <a:custGeom>
              <a:avLst/>
              <a:gdLst/>
              <a:ahLst/>
              <a:cxnLst/>
              <a:rect l="l" t="t" r="r" b="b"/>
              <a:pathLst>
                <a:path w="1782" h="1791" extrusionOk="0">
                  <a:moveTo>
                    <a:pt x="891" y="176"/>
                  </a:moveTo>
                  <a:lnTo>
                    <a:pt x="1142" y="631"/>
                  </a:lnTo>
                  <a:cubicBezTo>
                    <a:pt x="1142" y="640"/>
                    <a:pt x="1151" y="640"/>
                    <a:pt x="1160" y="649"/>
                  </a:cubicBezTo>
                  <a:lnTo>
                    <a:pt x="1605" y="900"/>
                  </a:lnTo>
                  <a:lnTo>
                    <a:pt x="1160" y="1141"/>
                  </a:lnTo>
                  <a:cubicBezTo>
                    <a:pt x="1151" y="1141"/>
                    <a:pt x="1142" y="1150"/>
                    <a:pt x="1142" y="1160"/>
                  </a:cubicBezTo>
                  <a:lnTo>
                    <a:pt x="891" y="1605"/>
                  </a:lnTo>
                  <a:lnTo>
                    <a:pt x="650" y="1160"/>
                  </a:lnTo>
                  <a:cubicBezTo>
                    <a:pt x="641" y="1150"/>
                    <a:pt x="631" y="1141"/>
                    <a:pt x="622" y="1141"/>
                  </a:cubicBezTo>
                  <a:lnTo>
                    <a:pt x="177" y="891"/>
                  </a:lnTo>
                  <a:lnTo>
                    <a:pt x="622" y="649"/>
                  </a:lnTo>
                  <a:cubicBezTo>
                    <a:pt x="641" y="640"/>
                    <a:pt x="641" y="631"/>
                    <a:pt x="650" y="622"/>
                  </a:cubicBezTo>
                  <a:lnTo>
                    <a:pt x="891" y="176"/>
                  </a:lnTo>
                  <a:close/>
                  <a:moveTo>
                    <a:pt x="891" y="0"/>
                  </a:moveTo>
                  <a:cubicBezTo>
                    <a:pt x="872" y="0"/>
                    <a:pt x="854" y="9"/>
                    <a:pt x="845" y="28"/>
                  </a:cubicBezTo>
                  <a:lnTo>
                    <a:pt x="557" y="557"/>
                  </a:lnTo>
                  <a:lnTo>
                    <a:pt x="28" y="844"/>
                  </a:lnTo>
                  <a:cubicBezTo>
                    <a:pt x="10" y="853"/>
                    <a:pt x="0" y="872"/>
                    <a:pt x="0" y="891"/>
                  </a:cubicBezTo>
                  <a:cubicBezTo>
                    <a:pt x="0" y="909"/>
                    <a:pt x="10" y="937"/>
                    <a:pt x="28" y="946"/>
                  </a:cubicBezTo>
                  <a:lnTo>
                    <a:pt x="557" y="1234"/>
                  </a:lnTo>
                  <a:lnTo>
                    <a:pt x="835" y="1753"/>
                  </a:lnTo>
                  <a:cubicBezTo>
                    <a:pt x="854" y="1772"/>
                    <a:pt x="872" y="1790"/>
                    <a:pt x="891" y="1790"/>
                  </a:cubicBezTo>
                  <a:cubicBezTo>
                    <a:pt x="910" y="1790"/>
                    <a:pt x="928" y="1772"/>
                    <a:pt x="937" y="1753"/>
                  </a:cubicBezTo>
                  <a:lnTo>
                    <a:pt x="1234" y="1234"/>
                  </a:lnTo>
                  <a:lnTo>
                    <a:pt x="1754" y="946"/>
                  </a:lnTo>
                  <a:cubicBezTo>
                    <a:pt x="1772" y="937"/>
                    <a:pt x="1782" y="918"/>
                    <a:pt x="1782" y="900"/>
                  </a:cubicBezTo>
                  <a:cubicBezTo>
                    <a:pt x="1782" y="872"/>
                    <a:pt x="1772" y="853"/>
                    <a:pt x="1754" y="844"/>
                  </a:cubicBezTo>
                  <a:lnTo>
                    <a:pt x="1234" y="557"/>
                  </a:lnTo>
                  <a:lnTo>
                    <a:pt x="947" y="28"/>
                  </a:lnTo>
                  <a:cubicBezTo>
                    <a:pt x="937" y="9"/>
                    <a:pt x="919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2281075" y="2533150"/>
              <a:ext cx="3025" cy="16500"/>
            </a:xfrm>
            <a:custGeom>
              <a:avLst/>
              <a:gdLst/>
              <a:ahLst/>
              <a:cxnLst/>
              <a:rect l="l" t="t" r="r" b="b"/>
              <a:pathLst>
                <a:path w="121" h="660" extrusionOk="0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lnTo>
                    <a:pt x="0" y="604"/>
                  </a:lnTo>
                  <a:cubicBezTo>
                    <a:pt x="0" y="641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4"/>
                  </a:cubicBezTo>
                  <a:lnTo>
                    <a:pt x="121" y="66"/>
                  </a:lnTo>
                  <a:cubicBezTo>
                    <a:pt x="121" y="28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2281075" y="2567950"/>
              <a:ext cx="3025" cy="16475"/>
            </a:xfrm>
            <a:custGeom>
              <a:avLst/>
              <a:gdLst/>
              <a:ahLst/>
              <a:cxnLst/>
              <a:rect l="l" t="t" r="r" b="b"/>
              <a:pathLst>
                <a:path w="121" h="659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603"/>
                  </a:lnTo>
                  <a:cubicBezTo>
                    <a:pt x="0" y="640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3"/>
                  </a:cubicBezTo>
                  <a:lnTo>
                    <a:pt x="121" y="65"/>
                  </a:lnTo>
                  <a:cubicBezTo>
                    <a:pt x="121" y="28"/>
                    <a:pt x="9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2291750" y="2557500"/>
              <a:ext cx="16475" cy="2800"/>
            </a:xfrm>
            <a:custGeom>
              <a:avLst/>
              <a:gdLst/>
              <a:ahLst/>
              <a:cxnLst/>
              <a:rect l="l" t="t" r="r" b="b"/>
              <a:pathLst>
                <a:path w="659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603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2256950" y="2557500"/>
              <a:ext cx="16500" cy="2800"/>
            </a:xfrm>
            <a:custGeom>
              <a:avLst/>
              <a:gdLst/>
              <a:ahLst/>
              <a:cxnLst/>
              <a:rect l="l" t="t" r="r" b="b"/>
              <a:pathLst>
                <a:path w="660" h="112" extrusionOk="0">
                  <a:moveTo>
                    <a:pt x="66" y="1"/>
                  </a:moveTo>
                  <a:cubicBezTo>
                    <a:pt x="28" y="1"/>
                    <a:pt x="1" y="19"/>
                    <a:pt x="1" y="56"/>
                  </a:cubicBezTo>
                  <a:cubicBezTo>
                    <a:pt x="1" y="84"/>
                    <a:pt x="28" y="112"/>
                    <a:pt x="66" y="112"/>
                  </a:cubicBezTo>
                  <a:lnTo>
                    <a:pt x="604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2265525" y="2566325"/>
              <a:ext cx="9550" cy="9525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1" y="381"/>
                  </a:moveTo>
                  <a:lnTo>
                    <a:pt x="38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2263900" y="2564875"/>
              <a:ext cx="12800" cy="12600"/>
            </a:xfrm>
            <a:custGeom>
              <a:avLst/>
              <a:gdLst/>
              <a:ahLst/>
              <a:cxnLst/>
              <a:rect l="l" t="t" r="r" b="b"/>
              <a:pathLst>
                <a:path w="512" h="504" extrusionOk="0">
                  <a:moveTo>
                    <a:pt x="447" y="0"/>
                  </a:moveTo>
                  <a:cubicBezTo>
                    <a:pt x="432" y="0"/>
                    <a:pt x="418" y="7"/>
                    <a:pt x="409" y="21"/>
                  </a:cubicBezTo>
                  <a:lnTo>
                    <a:pt x="29" y="401"/>
                  </a:lnTo>
                  <a:cubicBezTo>
                    <a:pt x="1" y="420"/>
                    <a:pt x="1" y="457"/>
                    <a:pt x="29" y="485"/>
                  </a:cubicBezTo>
                  <a:cubicBezTo>
                    <a:pt x="38" y="494"/>
                    <a:pt x="47" y="503"/>
                    <a:pt x="66" y="503"/>
                  </a:cubicBezTo>
                  <a:cubicBezTo>
                    <a:pt x="84" y="503"/>
                    <a:pt x="94" y="494"/>
                    <a:pt x="112" y="485"/>
                  </a:cubicBezTo>
                  <a:lnTo>
                    <a:pt x="493" y="105"/>
                  </a:lnTo>
                  <a:cubicBezTo>
                    <a:pt x="511" y="77"/>
                    <a:pt x="511" y="40"/>
                    <a:pt x="493" y="21"/>
                  </a:cubicBezTo>
                  <a:cubicBezTo>
                    <a:pt x="479" y="7"/>
                    <a:pt x="462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2290125" y="2541725"/>
              <a:ext cx="9525" cy="9550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381"/>
                  </a:moveTo>
                  <a:lnTo>
                    <a:pt x="38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2288500" y="2540275"/>
              <a:ext cx="12775" cy="12625"/>
            </a:xfrm>
            <a:custGeom>
              <a:avLst/>
              <a:gdLst/>
              <a:ahLst/>
              <a:cxnLst/>
              <a:rect l="l" t="t" r="r" b="b"/>
              <a:pathLst>
                <a:path w="511" h="505" extrusionOk="0">
                  <a:moveTo>
                    <a:pt x="447" y="1"/>
                  </a:moveTo>
                  <a:cubicBezTo>
                    <a:pt x="432" y="1"/>
                    <a:pt x="418" y="8"/>
                    <a:pt x="408" y="22"/>
                  </a:cubicBezTo>
                  <a:lnTo>
                    <a:pt x="28" y="402"/>
                  </a:lnTo>
                  <a:cubicBezTo>
                    <a:pt x="0" y="421"/>
                    <a:pt x="0" y="458"/>
                    <a:pt x="28" y="486"/>
                  </a:cubicBezTo>
                  <a:cubicBezTo>
                    <a:pt x="37" y="495"/>
                    <a:pt x="47" y="504"/>
                    <a:pt x="65" y="504"/>
                  </a:cubicBezTo>
                  <a:cubicBezTo>
                    <a:pt x="84" y="504"/>
                    <a:pt x="93" y="495"/>
                    <a:pt x="112" y="486"/>
                  </a:cubicBezTo>
                  <a:lnTo>
                    <a:pt x="492" y="96"/>
                  </a:lnTo>
                  <a:cubicBezTo>
                    <a:pt x="510" y="77"/>
                    <a:pt x="510" y="40"/>
                    <a:pt x="492" y="22"/>
                  </a:cubicBezTo>
                  <a:cubicBezTo>
                    <a:pt x="478" y="8"/>
                    <a:pt x="462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2265525" y="2541725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1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2263900" y="2540275"/>
              <a:ext cx="12800" cy="12625"/>
            </a:xfrm>
            <a:custGeom>
              <a:avLst/>
              <a:gdLst/>
              <a:ahLst/>
              <a:cxnLst/>
              <a:rect l="l" t="t" r="r" b="b"/>
              <a:pathLst>
                <a:path w="512" h="505" extrusionOk="0">
                  <a:moveTo>
                    <a:pt x="67" y="1"/>
                  </a:moveTo>
                  <a:cubicBezTo>
                    <a:pt x="52" y="1"/>
                    <a:pt x="38" y="8"/>
                    <a:pt x="29" y="22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409" y="486"/>
                  </a:lnTo>
                  <a:cubicBezTo>
                    <a:pt x="418" y="495"/>
                    <a:pt x="437" y="504"/>
                    <a:pt x="446" y="504"/>
                  </a:cubicBezTo>
                  <a:cubicBezTo>
                    <a:pt x="465" y="504"/>
                    <a:pt x="483" y="495"/>
                    <a:pt x="493" y="486"/>
                  </a:cubicBezTo>
                  <a:cubicBezTo>
                    <a:pt x="511" y="458"/>
                    <a:pt x="511" y="421"/>
                    <a:pt x="493" y="402"/>
                  </a:cubicBezTo>
                  <a:lnTo>
                    <a:pt x="112" y="22"/>
                  </a:lnTo>
                  <a:cubicBezTo>
                    <a:pt x="98" y="8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2290125" y="25663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0" y="0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2288500" y="2564875"/>
              <a:ext cx="12775" cy="12600"/>
            </a:xfrm>
            <a:custGeom>
              <a:avLst/>
              <a:gdLst/>
              <a:ahLst/>
              <a:cxnLst/>
              <a:rect l="l" t="t" r="r" b="b"/>
              <a:pathLst>
                <a:path w="511" h="504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08" y="485"/>
                  </a:lnTo>
                  <a:cubicBezTo>
                    <a:pt x="418" y="494"/>
                    <a:pt x="436" y="503"/>
                    <a:pt x="446" y="503"/>
                  </a:cubicBezTo>
                  <a:cubicBezTo>
                    <a:pt x="464" y="503"/>
                    <a:pt x="483" y="494"/>
                    <a:pt x="492" y="485"/>
                  </a:cubicBezTo>
                  <a:cubicBezTo>
                    <a:pt x="510" y="457"/>
                    <a:pt x="510" y="420"/>
                    <a:pt x="492" y="401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2241175" y="2381700"/>
              <a:ext cx="19525" cy="19525"/>
            </a:xfrm>
            <a:custGeom>
              <a:avLst/>
              <a:gdLst/>
              <a:ahLst/>
              <a:cxnLst/>
              <a:rect l="l" t="t" r="r" b="b"/>
              <a:pathLst>
                <a:path w="781" h="781" extrusionOk="0">
                  <a:moveTo>
                    <a:pt x="390" y="112"/>
                  </a:moveTo>
                  <a:cubicBezTo>
                    <a:pt x="539" y="112"/>
                    <a:pt x="659" y="233"/>
                    <a:pt x="659" y="391"/>
                  </a:cubicBezTo>
                  <a:cubicBezTo>
                    <a:pt x="659" y="539"/>
                    <a:pt x="539" y="660"/>
                    <a:pt x="390" y="660"/>
                  </a:cubicBezTo>
                  <a:cubicBezTo>
                    <a:pt x="233" y="660"/>
                    <a:pt x="112" y="539"/>
                    <a:pt x="112" y="391"/>
                  </a:cubicBezTo>
                  <a:cubicBezTo>
                    <a:pt x="112" y="233"/>
                    <a:pt x="242" y="112"/>
                    <a:pt x="390" y="112"/>
                  </a:cubicBezTo>
                  <a:close/>
                  <a:moveTo>
                    <a:pt x="390" y="1"/>
                  </a:moveTo>
                  <a:cubicBezTo>
                    <a:pt x="177" y="1"/>
                    <a:pt x="1" y="177"/>
                    <a:pt x="1" y="391"/>
                  </a:cubicBezTo>
                  <a:cubicBezTo>
                    <a:pt x="1" y="604"/>
                    <a:pt x="177" y="780"/>
                    <a:pt x="390" y="780"/>
                  </a:cubicBezTo>
                  <a:cubicBezTo>
                    <a:pt x="604" y="780"/>
                    <a:pt x="780" y="604"/>
                    <a:pt x="780" y="391"/>
                  </a:cubicBezTo>
                  <a:cubicBezTo>
                    <a:pt x="780" y="177"/>
                    <a:pt x="604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2330000" y="2906075"/>
              <a:ext cx="19525" cy="19500"/>
            </a:xfrm>
            <a:custGeom>
              <a:avLst/>
              <a:gdLst/>
              <a:ahLst/>
              <a:cxnLst/>
              <a:rect l="l" t="t" r="r" b="b"/>
              <a:pathLst>
                <a:path w="781" h="780" extrusionOk="0">
                  <a:moveTo>
                    <a:pt x="390" y="112"/>
                  </a:moveTo>
                  <a:cubicBezTo>
                    <a:pt x="539" y="112"/>
                    <a:pt x="659" y="232"/>
                    <a:pt x="659" y="390"/>
                  </a:cubicBezTo>
                  <a:cubicBezTo>
                    <a:pt x="659" y="539"/>
                    <a:pt x="539" y="659"/>
                    <a:pt x="390" y="659"/>
                  </a:cubicBezTo>
                  <a:cubicBezTo>
                    <a:pt x="233" y="659"/>
                    <a:pt x="112" y="539"/>
                    <a:pt x="112" y="390"/>
                  </a:cubicBezTo>
                  <a:cubicBezTo>
                    <a:pt x="112" y="232"/>
                    <a:pt x="233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68" y="0"/>
                    <a:pt x="1" y="167"/>
                    <a:pt x="1" y="390"/>
                  </a:cubicBezTo>
                  <a:cubicBezTo>
                    <a:pt x="1" y="603"/>
                    <a:pt x="168" y="780"/>
                    <a:pt x="390" y="780"/>
                  </a:cubicBezTo>
                  <a:cubicBezTo>
                    <a:pt x="604" y="780"/>
                    <a:pt x="780" y="603"/>
                    <a:pt x="780" y="390"/>
                  </a:cubicBezTo>
                  <a:cubicBezTo>
                    <a:pt x="780" y="167"/>
                    <a:pt x="604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2228425" y="3186000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51"/>
                  </a:cubicBezTo>
                  <a:cubicBezTo>
                    <a:pt x="390" y="325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1"/>
                    <a:pt x="251" y="511"/>
                  </a:cubicBezTo>
                  <a:cubicBezTo>
                    <a:pt x="390" y="51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1942250" y="2555875"/>
              <a:ext cx="313575" cy="313575"/>
            </a:xfrm>
            <a:custGeom>
              <a:avLst/>
              <a:gdLst/>
              <a:ahLst/>
              <a:cxnLst/>
              <a:rect l="l" t="t" r="r" b="b"/>
              <a:pathLst>
                <a:path w="12543" h="12543" extrusionOk="0">
                  <a:moveTo>
                    <a:pt x="12496" y="5196"/>
                  </a:moveTo>
                  <a:lnTo>
                    <a:pt x="11995" y="3582"/>
                  </a:lnTo>
                  <a:cubicBezTo>
                    <a:pt x="11949" y="3452"/>
                    <a:pt x="11809" y="3377"/>
                    <a:pt x="11680" y="3424"/>
                  </a:cubicBezTo>
                  <a:lnTo>
                    <a:pt x="10641" y="3748"/>
                  </a:lnTo>
                  <a:cubicBezTo>
                    <a:pt x="10529" y="3786"/>
                    <a:pt x="10418" y="3739"/>
                    <a:pt x="10353" y="3646"/>
                  </a:cubicBezTo>
                  <a:cubicBezTo>
                    <a:pt x="10130" y="3294"/>
                    <a:pt x="9861" y="2988"/>
                    <a:pt x="9564" y="2710"/>
                  </a:cubicBezTo>
                  <a:cubicBezTo>
                    <a:pt x="9481" y="2635"/>
                    <a:pt x="9462" y="2505"/>
                    <a:pt x="9518" y="2413"/>
                  </a:cubicBezTo>
                  <a:lnTo>
                    <a:pt x="10019" y="1439"/>
                  </a:lnTo>
                  <a:cubicBezTo>
                    <a:pt x="10084" y="1318"/>
                    <a:pt x="10028" y="1170"/>
                    <a:pt x="9908" y="1105"/>
                  </a:cubicBezTo>
                  <a:lnTo>
                    <a:pt x="8414" y="325"/>
                  </a:lnTo>
                  <a:cubicBezTo>
                    <a:pt x="8284" y="260"/>
                    <a:pt x="8136" y="307"/>
                    <a:pt x="8071" y="437"/>
                  </a:cubicBezTo>
                  <a:lnTo>
                    <a:pt x="7570" y="1402"/>
                  </a:lnTo>
                  <a:cubicBezTo>
                    <a:pt x="7524" y="1504"/>
                    <a:pt x="7412" y="1550"/>
                    <a:pt x="7301" y="1531"/>
                  </a:cubicBezTo>
                  <a:cubicBezTo>
                    <a:pt x="6902" y="1448"/>
                    <a:pt x="6494" y="1411"/>
                    <a:pt x="6076" y="1420"/>
                  </a:cubicBezTo>
                  <a:cubicBezTo>
                    <a:pt x="5965" y="1429"/>
                    <a:pt x="5863" y="1355"/>
                    <a:pt x="5835" y="1253"/>
                  </a:cubicBezTo>
                  <a:lnTo>
                    <a:pt x="5501" y="214"/>
                  </a:lnTo>
                  <a:cubicBezTo>
                    <a:pt x="5464" y="75"/>
                    <a:pt x="5325" y="1"/>
                    <a:pt x="5186" y="47"/>
                  </a:cubicBezTo>
                  <a:lnTo>
                    <a:pt x="3581" y="557"/>
                  </a:lnTo>
                  <a:cubicBezTo>
                    <a:pt x="3451" y="594"/>
                    <a:pt x="3377" y="734"/>
                    <a:pt x="3414" y="873"/>
                  </a:cubicBezTo>
                  <a:lnTo>
                    <a:pt x="3748" y="1912"/>
                  </a:lnTo>
                  <a:cubicBezTo>
                    <a:pt x="3776" y="2014"/>
                    <a:pt x="3739" y="2134"/>
                    <a:pt x="3646" y="2190"/>
                  </a:cubicBezTo>
                  <a:cubicBezTo>
                    <a:pt x="3293" y="2422"/>
                    <a:pt x="2978" y="2682"/>
                    <a:pt x="2700" y="2979"/>
                  </a:cubicBezTo>
                  <a:cubicBezTo>
                    <a:pt x="2625" y="3062"/>
                    <a:pt x="2505" y="3081"/>
                    <a:pt x="2403" y="3034"/>
                  </a:cubicBezTo>
                  <a:lnTo>
                    <a:pt x="1438" y="2533"/>
                  </a:lnTo>
                  <a:cubicBezTo>
                    <a:pt x="1317" y="2468"/>
                    <a:pt x="1169" y="2515"/>
                    <a:pt x="1104" y="2635"/>
                  </a:cubicBezTo>
                  <a:lnTo>
                    <a:pt x="325" y="4138"/>
                  </a:lnTo>
                  <a:cubicBezTo>
                    <a:pt x="260" y="4259"/>
                    <a:pt x="306" y="4407"/>
                    <a:pt x="427" y="4472"/>
                  </a:cubicBezTo>
                  <a:lnTo>
                    <a:pt x="1401" y="4973"/>
                  </a:lnTo>
                  <a:cubicBezTo>
                    <a:pt x="1494" y="5029"/>
                    <a:pt x="1549" y="5140"/>
                    <a:pt x="1531" y="5251"/>
                  </a:cubicBezTo>
                  <a:cubicBezTo>
                    <a:pt x="1438" y="5641"/>
                    <a:pt x="1401" y="6058"/>
                    <a:pt x="1419" y="6467"/>
                  </a:cubicBezTo>
                  <a:cubicBezTo>
                    <a:pt x="1429" y="6578"/>
                    <a:pt x="1355" y="6680"/>
                    <a:pt x="1243" y="6717"/>
                  </a:cubicBezTo>
                  <a:lnTo>
                    <a:pt x="204" y="7042"/>
                  </a:lnTo>
                  <a:cubicBezTo>
                    <a:pt x="74" y="7088"/>
                    <a:pt x="0" y="7227"/>
                    <a:pt x="47" y="7357"/>
                  </a:cubicBezTo>
                  <a:lnTo>
                    <a:pt x="557" y="8971"/>
                  </a:lnTo>
                  <a:cubicBezTo>
                    <a:pt x="594" y="9101"/>
                    <a:pt x="733" y="9175"/>
                    <a:pt x="863" y="9129"/>
                  </a:cubicBezTo>
                  <a:lnTo>
                    <a:pt x="1902" y="8804"/>
                  </a:lnTo>
                  <a:cubicBezTo>
                    <a:pt x="2013" y="8767"/>
                    <a:pt x="2134" y="8804"/>
                    <a:pt x="2189" y="8906"/>
                  </a:cubicBezTo>
                  <a:cubicBezTo>
                    <a:pt x="2412" y="9250"/>
                    <a:pt x="2681" y="9565"/>
                    <a:pt x="2978" y="9843"/>
                  </a:cubicBezTo>
                  <a:cubicBezTo>
                    <a:pt x="3061" y="9917"/>
                    <a:pt x="3080" y="10038"/>
                    <a:pt x="3034" y="10140"/>
                  </a:cubicBezTo>
                  <a:lnTo>
                    <a:pt x="2523" y="11105"/>
                  </a:lnTo>
                  <a:cubicBezTo>
                    <a:pt x="2468" y="11225"/>
                    <a:pt x="2514" y="11383"/>
                    <a:pt x="2635" y="11448"/>
                  </a:cubicBezTo>
                  <a:lnTo>
                    <a:pt x="4128" y="12227"/>
                  </a:lnTo>
                  <a:cubicBezTo>
                    <a:pt x="4258" y="12283"/>
                    <a:pt x="4407" y="12237"/>
                    <a:pt x="4472" y="12116"/>
                  </a:cubicBezTo>
                  <a:lnTo>
                    <a:pt x="4972" y="11151"/>
                  </a:lnTo>
                  <a:cubicBezTo>
                    <a:pt x="5028" y="11049"/>
                    <a:pt x="5139" y="10994"/>
                    <a:pt x="5241" y="11021"/>
                  </a:cubicBezTo>
                  <a:cubicBezTo>
                    <a:pt x="5640" y="11105"/>
                    <a:pt x="6049" y="11142"/>
                    <a:pt x="6466" y="11123"/>
                  </a:cubicBezTo>
                  <a:cubicBezTo>
                    <a:pt x="6577" y="11123"/>
                    <a:pt x="6679" y="11198"/>
                    <a:pt x="6716" y="11300"/>
                  </a:cubicBezTo>
                  <a:lnTo>
                    <a:pt x="7041" y="12339"/>
                  </a:lnTo>
                  <a:cubicBezTo>
                    <a:pt x="7078" y="12469"/>
                    <a:pt x="7227" y="12543"/>
                    <a:pt x="7357" y="12506"/>
                  </a:cubicBezTo>
                  <a:lnTo>
                    <a:pt x="8961" y="11995"/>
                  </a:lnTo>
                  <a:cubicBezTo>
                    <a:pt x="9101" y="11949"/>
                    <a:pt x="9166" y="11810"/>
                    <a:pt x="9128" y="11680"/>
                  </a:cubicBezTo>
                  <a:lnTo>
                    <a:pt x="8804" y="10641"/>
                  </a:lnTo>
                  <a:cubicBezTo>
                    <a:pt x="8767" y="10539"/>
                    <a:pt x="8804" y="10418"/>
                    <a:pt x="8896" y="10353"/>
                  </a:cubicBezTo>
                  <a:cubicBezTo>
                    <a:pt x="9249" y="10131"/>
                    <a:pt x="9564" y="9871"/>
                    <a:pt x="9843" y="9565"/>
                  </a:cubicBezTo>
                  <a:cubicBezTo>
                    <a:pt x="9917" y="9481"/>
                    <a:pt x="10038" y="9463"/>
                    <a:pt x="10140" y="9519"/>
                  </a:cubicBezTo>
                  <a:lnTo>
                    <a:pt x="11104" y="10020"/>
                  </a:lnTo>
                  <a:cubicBezTo>
                    <a:pt x="11225" y="10084"/>
                    <a:pt x="11373" y="10038"/>
                    <a:pt x="11438" y="9917"/>
                  </a:cubicBezTo>
                  <a:lnTo>
                    <a:pt x="12218" y="8415"/>
                  </a:lnTo>
                  <a:cubicBezTo>
                    <a:pt x="12282" y="8294"/>
                    <a:pt x="12236" y="8136"/>
                    <a:pt x="12116" y="8081"/>
                  </a:cubicBezTo>
                  <a:lnTo>
                    <a:pt x="11141" y="7570"/>
                  </a:lnTo>
                  <a:cubicBezTo>
                    <a:pt x="11049" y="7524"/>
                    <a:pt x="10993" y="7413"/>
                    <a:pt x="11012" y="7301"/>
                  </a:cubicBezTo>
                  <a:cubicBezTo>
                    <a:pt x="11104" y="6903"/>
                    <a:pt x="11141" y="6494"/>
                    <a:pt x="11123" y="6077"/>
                  </a:cubicBezTo>
                  <a:cubicBezTo>
                    <a:pt x="11114" y="5966"/>
                    <a:pt x="11188" y="5873"/>
                    <a:pt x="11299" y="5836"/>
                  </a:cubicBezTo>
                  <a:lnTo>
                    <a:pt x="12338" y="5511"/>
                  </a:lnTo>
                  <a:cubicBezTo>
                    <a:pt x="12468" y="5465"/>
                    <a:pt x="12542" y="5326"/>
                    <a:pt x="12496" y="5196"/>
                  </a:cubicBezTo>
                  <a:close/>
                  <a:moveTo>
                    <a:pt x="7088" y="8869"/>
                  </a:moveTo>
                  <a:cubicBezTo>
                    <a:pt x="5371" y="9361"/>
                    <a:pt x="3637" y="8211"/>
                    <a:pt x="3423" y="6439"/>
                  </a:cubicBezTo>
                  <a:cubicBezTo>
                    <a:pt x="3247" y="5047"/>
                    <a:pt x="4138" y="3711"/>
                    <a:pt x="5483" y="3331"/>
                  </a:cubicBezTo>
                  <a:cubicBezTo>
                    <a:pt x="7199" y="2839"/>
                    <a:pt x="8934" y="3990"/>
                    <a:pt x="9147" y="5752"/>
                  </a:cubicBezTo>
                  <a:cubicBezTo>
                    <a:pt x="9314" y="7144"/>
                    <a:pt x="8433" y="8480"/>
                    <a:pt x="7088" y="8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1942250" y="2548100"/>
              <a:ext cx="313575" cy="312075"/>
            </a:xfrm>
            <a:custGeom>
              <a:avLst/>
              <a:gdLst/>
              <a:ahLst/>
              <a:cxnLst/>
              <a:rect l="l" t="t" r="r" b="b"/>
              <a:pathLst>
                <a:path w="12543" h="12483" extrusionOk="0">
                  <a:moveTo>
                    <a:pt x="6281" y="3179"/>
                  </a:moveTo>
                  <a:cubicBezTo>
                    <a:pt x="7703" y="3179"/>
                    <a:pt x="8967" y="4225"/>
                    <a:pt x="9147" y="5720"/>
                  </a:cubicBezTo>
                  <a:cubicBezTo>
                    <a:pt x="9314" y="7112"/>
                    <a:pt x="8433" y="8447"/>
                    <a:pt x="7088" y="8837"/>
                  </a:cubicBezTo>
                  <a:cubicBezTo>
                    <a:pt x="6820" y="8912"/>
                    <a:pt x="6552" y="8948"/>
                    <a:pt x="6289" y="8948"/>
                  </a:cubicBezTo>
                  <a:cubicBezTo>
                    <a:pt x="4867" y="8948"/>
                    <a:pt x="3603" y="7902"/>
                    <a:pt x="3423" y="6406"/>
                  </a:cubicBezTo>
                  <a:cubicBezTo>
                    <a:pt x="3247" y="5015"/>
                    <a:pt x="4138" y="3679"/>
                    <a:pt x="5483" y="3290"/>
                  </a:cubicBezTo>
                  <a:cubicBezTo>
                    <a:pt x="5750" y="3214"/>
                    <a:pt x="6019" y="3179"/>
                    <a:pt x="6281" y="3179"/>
                  </a:cubicBezTo>
                  <a:close/>
                  <a:moveTo>
                    <a:pt x="5270" y="1"/>
                  </a:moveTo>
                  <a:cubicBezTo>
                    <a:pt x="5242" y="1"/>
                    <a:pt x="5214" y="5"/>
                    <a:pt x="5186" y="15"/>
                  </a:cubicBezTo>
                  <a:lnTo>
                    <a:pt x="3581" y="525"/>
                  </a:lnTo>
                  <a:cubicBezTo>
                    <a:pt x="3451" y="562"/>
                    <a:pt x="3377" y="701"/>
                    <a:pt x="3414" y="840"/>
                  </a:cubicBezTo>
                  <a:lnTo>
                    <a:pt x="3748" y="1879"/>
                  </a:lnTo>
                  <a:cubicBezTo>
                    <a:pt x="3776" y="1982"/>
                    <a:pt x="3739" y="2102"/>
                    <a:pt x="3646" y="2158"/>
                  </a:cubicBezTo>
                  <a:cubicBezTo>
                    <a:pt x="3293" y="2380"/>
                    <a:pt x="2978" y="2649"/>
                    <a:pt x="2700" y="2946"/>
                  </a:cubicBezTo>
                  <a:cubicBezTo>
                    <a:pt x="2652" y="3000"/>
                    <a:pt x="2585" y="3027"/>
                    <a:pt x="2516" y="3027"/>
                  </a:cubicBezTo>
                  <a:cubicBezTo>
                    <a:pt x="2478" y="3027"/>
                    <a:pt x="2439" y="3019"/>
                    <a:pt x="2403" y="3002"/>
                  </a:cubicBezTo>
                  <a:lnTo>
                    <a:pt x="1438" y="2501"/>
                  </a:lnTo>
                  <a:cubicBezTo>
                    <a:pt x="1401" y="2481"/>
                    <a:pt x="1361" y="2472"/>
                    <a:pt x="1322" y="2472"/>
                  </a:cubicBezTo>
                  <a:cubicBezTo>
                    <a:pt x="1234" y="2472"/>
                    <a:pt x="1149" y="2520"/>
                    <a:pt x="1104" y="2603"/>
                  </a:cubicBezTo>
                  <a:lnTo>
                    <a:pt x="325" y="4106"/>
                  </a:lnTo>
                  <a:cubicBezTo>
                    <a:pt x="260" y="4226"/>
                    <a:pt x="306" y="4375"/>
                    <a:pt x="427" y="4440"/>
                  </a:cubicBezTo>
                  <a:lnTo>
                    <a:pt x="1401" y="4941"/>
                  </a:lnTo>
                  <a:cubicBezTo>
                    <a:pt x="1494" y="4996"/>
                    <a:pt x="1549" y="5108"/>
                    <a:pt x="1531" y="5210"/>
                  </a:cubicBezTo>
                  <a:cubicBezTo>
                    <a:pt x="1438" y="5609"/>
                    <a:pt x="1401" y="6026"/>
                    <a:pt x="1419" y="6434"/>
                  </a:cubicBezTo>
                  <a:cubicBezTo>
                    <a:pt x="1429" y="6546"/>
                    <a:pt x="1355" y="6648"/>
                    <a:pt x="1243" y="6685"/>
                  </a:cubicBezTo>
                  <a:lnTo>
                    <a:pt x="204" y="7009"/>
                  </a:lnTo>
                  <a:cubicBezTo>
                    <a:pt x="74" y="7056"/>
                    <a:pt x="0" y="7195"/>
                    <a:pt x="47" y="7325"/>
                  </a:cubicBezTo>
                  <a:lnTo>
                    <a:pt x="557" y="8930"/>
                  </a:lnTo>
                  <a:cubicBezTo>
                    <a:pt x="587" y="9043"/>
                    <a:pt x="685" y="9107"/>
                    <a:pt x="790" y="9107"/>
                  </a:cubicBezTo>
                  <a:cubicBezTo>
                    <a:pt x="814" y="9107"/>
                    <a:pt x="839" y="9104"/>
                    <a:pt x="863" y="9097"/>
                  </a:cubicBezTo>
                  <a:lnTo>
                    <a:pt x="1902" y="8772"/>
                  </a:lnTo>
                  <a:cubicBezTo>
                    <a:pt x="1931" y="8762"/>
                    <a:pt x="1960" y="8758"/>
                    <a:pt x="1989" y="8758"/>
                  </a:cubicBezTo>
                  <a:cubicBezTo>
                    <a:pt x="2071" y="8758"/>
                    <a:pt x="2148" y="8796"/>
                    <a:pt x="2189" y="8865"/>
                  </a:cubicBezTo>
                  <a:cubicBezTo>
                    <a:pt x="2412" y="9217"/>
                    <a:pt x="2681" y="9533"/>
                    <a:pt x="2978" y="9811"/>
                  </a:cubicBezTo>
                  <a:cubicBezTo>
                    <a:pt x="3061" y="9885"/>
                    <a:pt x="3080" y="10006"/>
                    <a:pt x="3034" y="10108"/>
                  </a:cubicBezTo>
                  <a:lnTo>
                    <a:pt x="2523" y="11073"/>
                  </a:lnTo>
                  <a:cubicBezTo>
                    <a:pt x="2468" y="11193"/>
                    <a:pt x="2514" y="11351"/>
                    <a:pt x="2635" y="11407"/>
                  </a:cubicBezTo>
                  <a:lnTo>
                    <a:pt x="4128" y="12186"/>
                  </a:lnTo>
                  <a:cubicBezTo>
                    <a:pt x="4168" y="12206"/>
                    <a:pt x="4210" y="12215"/>
                    <a:pt x="4250" y="12215"/>
                  </a:cubicBezTo>
                  <a:cubicBezTo>
                    <a:pt x="4342" y="12215"/>
                    <a:pt x="4427" y="12167"/>
                    <a:pt x="4472" y="12084"/>
                  </a:cubicBezTo>
                  <a:lnTo>
                    <a:pt x="4972" y="11119"/>
                  </a:lnTo>
                  <a:cubicBezTo>
                    <a:pt x="5018" y="11035"/>
                    <a:pt x="5103" y="10982"/>
                    <a:pt x="5188" y="10982"/>
                  </a:cubicBezTo>
                  <a:cubicBezTo>
                    <a:pt x="5206" y="10982"/>
                    <a:pt x="5224" y="10984"/>
                    <a:pt x="5241" y="10989"/>
                  </a:cubicBezTo>
                  <a:cubicBezTo>
                    <a:pt x="5573" y="11059"/>
                    <a:pt x="5911" y="11096"/>
                    <a:pt x="6255" y="11096"/>
                  </a:cubicBezTo>
                  <a:cubicBezTo>
                    <a:pt x="6325" y="11096"/>
                    <a:pt x="6395" y="11094"/>
                    <a:pt x="6466" y="11091"/>
                  </a:cubicBezTo>
                  <a:cubicBezTo>
                    <a:pt x="6577" y="11091"/>
                    <a:pt x="6679" y="11156"/>
                    <a:pt x="6716" y="11267"/>
                  </a:cubicBezTo>
                  <a:lnTo>
                    <a:pt x="7041" y="12306"/>
                  </a:lnTo>
                  <a:cubicBezTo>
                    <a:pt x="7072" y="12414"/>
                    <a:pt x="7178" y="12483"/>
                    <a:pt x="7288" y="12483"/>
                  </a:cubicBezTo>
                  <a:cubicBezTo>
                    <a:pt x="7311" y="12483"/>
                    <a:pt x="7334" y="12480"/>
                    <a:pt x="7357" y="12473"/>
                  </a:cubicBezTo>
                  <a:lnTo>
                    <a:pt x="8961" y="11963"/>
                  </a:lnTo>
                  <a:cubicBezTo>
                    <a:pt x="9101" y="11917"/>
                    <a:pt x="9166" y="11778"/>
                    <a:pt x="9128" y="11648"/>
                  </a:cubicBezTo>
                  <a:lnTo>
                    <a:pt x="8804" y="10609"/>
                  </a:lnTo>
                  <a:cubicBezTo>
                    <a:pt x="8767" y="10497"/>
                    <a:pt x="8804" y="10386"/>
                    <a:pt x="8896" y="10321"/>
                  </a:cubicBezTo>
                  <a:cubicBezTo>
                    <a:pt x="9249" y="10099"/>
                    <a:pt x="9564" y="9830"/>
                    <a:pt x="9843" y="9533"/>
                  </a:cubicBezTo>
                  <a:cubicBezTo>
                    <a:pt x="9888" y="9481"/>
                    <a:pt x="9952" y="9455"/>
                    <a:pt x="10017" y="9455"/>
                  </a:cubicBezTo>
                  <a:cubicBezTo>
                    <a:pt x="10058" y="9455"/>
                    <a:pt x="10100" y="9465"/>
                    <a:pt x="10140" y="9486"/>
                  </a:cubicBezTo>
                  <a:lnTo>
                    <a:pt x="11104" y="9987"/>
                  </a:lnTo>
                  <a:cubicBezTo>
                    <a:pt x="11141" y="10007"/>
                    <a:pt x="11180" y="10016"/>
                    <a:pt x="11219" y="10016"/>
                  </a:cubicBezTo>
                  <a:cubicBezTo>
                    <a:pt x="11307" y="10016"/>
                    <a:pt x="11393" y="9966"/>
                    <a:pt x="11438" y="9876"/>
                  </a:cubicBezTo>
                  <a:lnTo>
                    <a:pt x="12218" y="8382"/>
                  </a:lnTo>
                  <a:cubicBezTo>
                    <a:pt x="12282" y="8262"/>
                    <a:pt x="12236" y="8104"/>
                    <a:pt x="12116" y="8039"/>
                  </a:cubicBezTo>
                  <a:lnTo>
                    <a:pt x="11141" y="7538"/>
                  </a:lnTo>
                  <a:cubicBezTo>
                    <a:pt x="11049" y="7492"/>
                    <a:pt x="10993" y="7381"/>
                    <a:pt x="11012" y="7269"/>
                  </a:cubicBezTo>
                  <a:cubicBezTo>
                    <a:pt x="11104" y="6870"/>
                    <a:pt x="11141" y="6462"/>
                    <a:pt x="11123" y="6045"/>
                  </a:cubicBezTo>
                  <a:cubicBezTo>
                    <a:pt x="11114" y="5933"/>
                    <a:pt x="11188" y="5831"/>
                    <a:pt x="11299" y="5804"/>
                  </a:cubicBezTo>
                  <a:lnTo>
                    <a:pt x="12338" y="5470"/>
                  </a:lnTo>
                  <a:cubicBezTo>
                    <a:pt x="12468" y="5432"/>
                    <a:pt x="12542" y="5293"/>
                    <a:pt x="12496" y="5154"/>
                  </a:cubicBezTo>
                  <a:lnTo>
                    <a:pt x="11995" y="3549"/>
                  </a:lnTo>
                  <a:cubicBezTo>
                    <a:pt x="11957" y="3442"/>
                    <a:pt x="11855" y="3373"/>
                    <a:pt x="11748" y="3373"/>
                  </a:cubicBezTo>
                  <a:cubicBezTo>
                    <a:pt x="11725" y="3373"/>
                    <a:pt x="11702" y="3376"/>
                    <a:pt x="11680" y="3382"/>
                  </a:cubicBezTo>
                  <a:lnTo>
                    <a:pt x="10641" y="3716"/>
                  </a:lnTo>
                  <a:cubicBezTo>
                    <a:pt x="10616" y="3722"/>
                    <a:pt x="10592" y="3725"/>
                    <a:pt x="10568" y="3725"/>
                  </a:cubicBezTo>
                  <a:cubicBezTo>
                    <a:pt x="10483" y="3725"/>
                    <a:pt x="10404" y="3687"/>
                    <a:pt x="10353" y="3614"/>
                  </a:cubicBezTo>
                  <a:cubicBezTo>
                    <a:pt x="10130" y="3262"/>
                    <a:pt x="9861" y="2946"/>
                    <a:pt x="9564" y="2677"/>
                  </a:cubicBezTo>
                  <a:cubicBezTo>
                    <a:pt x="9481" y="2594"/>
                    <a:pt x="9462" y="2473"/>
                    <a:pt x="9518" y="2380"/>
                  </a:cubicBezTo>
                  <a:lnTo>
                    <a:pt x="10019" y="1406"/>
                  </a:lnTo>
                  <a:cubicBezTo>
                    <a:pt x="10084" y="1286"/>
                    <a:pt x="10028" y="1137"/>
                    <a:pt x="9908" y="1072"/>
                  </a:cubicBezTo>
                  <a:lnTo>
                    <a:pt x="8414" y="293"/>
                  </a:lnTo>
                  <a:cubicBezTo>
                    <a:pt x="8374" y="273"/>
                    <a:pt x="8333" y="264"/>
                    <a:pt x="8292" y="264"/>
                  </a:cubicBezTo>
                  <a:cubicBezTo>
                    <a:pt x="8201" y="264"/>
                    <a:pt x="8116" y="312"/>
                    <a:pt x="8071" y="395"/>
                  </a:cubicBezTo>
                  <a:lnTo>
                    <a:pt x="7570" y="1369"/>
                  </a:lnTo>
                  <a:cubicBezTo>
                    <a:pt x="7530" y="1450"/>
                    <a:pt x="7440" y="1503"/>
                    <a:pt x="7344" y="1503"/>
                  </a:cubicBezTo>
                  <a:cubicBezTo>
                    <a:pt x="7330" y="1503"/>
                    <a:pt x="7315" y="1502"/>
                    <a:pt x="7301" y="1499"/>
                  </a:cubicBezTo>
                  <a:cubicBezTo>
                    <a:pt x="6950" y="1417"/>
                    <a:pt x="6591" y="1386"/>
                    <a:pt x="6226" y="1386"/>
                  </a:cubicBezTo>
                  <a:cubicBezTo>
                    <a:pt x="6176" y="1386"/>
                    <a:pt x="6126" y="1387"/>
                    <a:pt x="6076" y="1388"/>
                  </a:cubicBezTo>
                  <a:cubicBezTo>
                    <a:pt x="6070" y="1388"/>
                    <a:pt x="6064" y="1389"/>
                    <a:pt x="6058" y="1389"/>
                  </a:cubicBezTo>
                  <a:cubicBezTo>
                    <a:pt x="5954" y="1389"/>
                    <a:pt x="5861" y="1317"/>
                    <a:pt x="5835" y="1212"/>
                  </a:cubicBezTo>
                  <a:lnTo>
                    <a:pt x="5501" y="173"/>
                  </a:lnTo>
                  <a:cubicBezTo>
                    <a:pt x="5472" y="69"/>
                    <a:pt x="5377" y="1"/>
                    <a:pt x="5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1942925" y="2533050"/>
              <a:ext cx="313600" cy="311950"/>
            </a:xfrm>
            <a:custGeom>
              <a:avLst/>
              <a:gdLst/>
              <a:ahLst/>
              <a:cxnLst/>
              <a:rect l="l" t="t" r="r" b="b"/>
              <a:pathLst>
                <a:path w="12544" h="12478" extrusionOk="0">
                  <a:moveTo>
                    <a:pt x="6287" y="3341"/>
                  </a:moveTo>
                  <a:cubicBezTo>
                    <a:pt x="7702" y="3341"/>
                    <a:pt x="8968" y="4392"/>
                    <a:pt x="9148" y="5877"/>
                  </a:cubicBezTo>
                  <a:cubicBezTo>
                    <a:pt x="9315" y="7268"/>
                    <a:pt x="8433" y="8604"/>
                    <a:pt x="7088" y="8994"/>
                  </a:cubicBezTo>
                  <a:cubicBezTo>
                    <a:pt x="6818" y="9071"/>
                    <a:pt x="6548" y="9108"/>
                    <a:pt x="6283" y="9108"/>
                  </a:cubicBezTo>
                  <a:cubicBezTo>
                    <a:pt x="4864" y="9108"/>
                    <a:pt x="3604" y="8056"/>
                    <a:pt x="3424" y="6563"/>
                  </a:cubicBezTo>
                  <a:cubicBezTo>
                    <a:pt x="3248" y="5172"/>
                    <a:pt x="4138" y="3836"/>
                    <a:pt x="5484" y="3456"/>
                  </a:cubicBezTo>
                  <a:cubicBezTo>
                    <a:pt x="5752" y="3378"/>
                    <a:pt x="6022" y="3341"/>
                    <a:pt x="6287" y="3341"/>
                  </a:cubicBezTo>
                  <a:close/>
                  <a:moveTo>
                    <a:pt x="5271" y="0"/>
                  </a:moveTo>
                  <a:cubicBezTo>
                    <a:pt x="5243" y="0"/>
                    <a:pt x="5215" y="4"/>
                    <a:pt x="5187" y="14"/>
                  </a:cubicBezTo>
                  <a:lnTo>
                    <a:pt x="3582" y="524"/>
                  </a:lnTo>
                  <a:cubicBezTo>
                    <a:pt x="3452" y="561"/>
                    <a:pt x="3378" y="700"/>
                    <a:pt x="3415" y="840"/>
                  </a:cubicBezTo>
                  <a:lnTo>
                    <a:pt x="3749" y="1879"/>
                  </a:lnTo>
                  <a:cubicBezTo>
                    <a:pt x="3777" y="1981"/>
                    <a:pt x="3739" y="2101"/>
                    <a:pt x="3647" y="2157"/>
                  </a:cubicBezTo>
                  <a:cubicBezTo>
                    <a:pt x="3294" y="2379"/>
                    <a:pt x="2979" y="2648"/>
                    <a:pt x="2700" y="2945"/>
                  </a:cubicBezTo>
                  <a:cubicBezTo>
                    <a:pt x="2653" y="2999"/>
                    <a:pt x="2586" y="3026"/>
                    <a:pt x="2517" y="3026"/>
                  </a:cubicBezTo>
                  <a:cubicBezTo>
                    <a:pt x="2479" y="3026"/>
                    <a:pt x="2440" y="3018"/>
                    <a:pt x="2404" y="3001"/>
                  </a:cubicBezTo>
                  <a:lnTo>
                    <a:pt x="1439" y="2500"/>
                  </a:lnTo>
                  <a:cubicBezTo>
                    <a:pt x="1402" y="2480"/>
                    <a:pt x="1362" y="2471"/>
                    <a:pt x="1323" y="2471"/>
                  </a:cubicBezTo>
                  <a:cubicBezTo>
                    <a:pt x="1235" y="2471"/>
                    <a:pt x="1150" y="2519"/>
                    <a:pt x="1105" y="2602"/>
                  </a:cubicBezTo>
                  <a:lnTo>
                    <a:pt x="326" y="4096"/>
                  </a:lnTo>
                  <a:cubicBezTo>
                    <a:pt x="261" y="4225"/>
                    <a:pt x="307" y="4374"/>
                    <a:pt x="428" y="4439"/>
                  </a:cubicBezTo>
                  <a:lnTo>
                    <a:pt x="1402" y="4940"/>
                  </a:lnTo>
                  <a:cubicBezTo>
                    <a:pt x="1495" y="4995"/>
                    <a:pt x="1550" y="5107"/>
                    <a:pt x="1532" y="5209"/>
                  </a:cubicBezTo>
                  <a:cubicBezTo>
                    <a:pt x="1439" y="5608"/>
                    <a:pt x="1402" y="6016"/>
                    <a:pt x="1420" y="6433"/>
                  </a:cubicBezTo>
                  <a:cubicBezTo>
                    <a:pt x="1430" y="6545"/>
                    <a:pt x="1355" y="6647"/>
                    <a:pt x="1244" y="6684"/>
                  </a:cubicBezTo>
                  <a:lnTo>
                    <a:pt x="205" y="7008"/>
                  </a:lnTo>
                  <a:cubicBezTo>
                    <a:pt x="75" y="7046"/>
                    <a:pt x="1" y="7194"/>
                    <a:pt x="47" y="7324"/>
                  </a:cubicBezTo>
                  <a:lnTo>
                    <a:pt x="558" y="8929"/>
                  </a:lnTo>
                  <a:cubicBezTo>
                    <a:pt x="588" y="9042"/>
                    <a:pt x="685" y="9106"/>
                    <a:pt x="791" y="9106"/>
                  </a:cubicBezTo>
                  <a:cubicBezTo>
                    <a:pt x="815" y="9106"/>
                    <a:pt x="839" y="9103"/>
                    <a:pt x="864" y="9096"/>
                  </a:cubicBezTo>
                  <a:lnTo>
                    <a:pt x="1903" y="8771"/>
                  </a:lnTo>
                  <a:cubicBezTo>
                    <a:pt x="1931" y="8761"/>
                    <a:pt x="1961" y="8757"/>
                    <a:pt x="1990" y="8757"/>
                  </a:cubicBezTo>
                  <a:cubicBezTo>
                    <a:pt x="2072" y="8757"/>
                    <a:pt x="2149" y="8795"/>
                    <a:pt x="2190" y="8864"/>
                  </a:cubicBezTo>
                  <a:cubicBezTo>
                    <a:pt x="2413" y="9216"/>
                    <a:pt x="2682" y="9532"/>
                    <a:pt x="2979" y="9810"/>
                  </a:cubicBezTo>
                  <a:cubicBezTo>
                    <a:pt x="3062" y="9884"/>
                    <a:pt x="3081" y="10005"/>
                    <a:pt x="3034" y="10107"/>
                  </a:cubicBezTo>
                  <a:lnTo>
                    <a:pt x="2524" y="11072"/>
                  </a:lnTo>
                  <a:cubicBezTo>
                    <a:pt x="2469" y="11192"/>
                    <a:pt x="2515" y="11341"/>
                    <a:pt x="2636" y="11406"/>
                  </a:cubicBezTo>
                  <a:lnTo>
                    <a:pt x="4129" y="12185"/>
                  </a:lnTo>
                  <a:cubicBezTo>
                    <a:pt x="4169" y="12205"/>
                    <a:pt x="4211" y="12214"/>
                    <a:pt x="4251" y="12214"/>
                  </a:cubicBezTo>
                  <a:cubicBezTo>
                    <a:pt x="4342" y="12214"/>
                    <a:pt x="4427" y="12166"/>
                    <a:pt x="4472" y="12083"/>
                  </a:cubicBezTo>
                  <a:lnTo>
                    <a:pt x="4973" y="11109"/>
                  </a:lnTo>
                  <a:cubicBezTo>
                    <a:pt x="5022" y="11028"/>
                    <a:pt x="5112" y="10975"/>
                    <a:pt x="5202" y="10975"/>
                  </a:cubicBezTo>
                  <a:cubicBezTo>
                    <a:pt x="5216" y="10975"/>
                    <a:pt x="5229" y="10976"/>
                    <a:pt x="5242" y="10979"/>
                  </a:cubicBezTo>
                  <a:cubicBezTo>
                    <a:pt x="5575" y="11056"/>
                    <a:pt x="5914" y="11095"/>
                    <a:pt x="6259" y="11095"/>
                  </a:cubicBezTo>
                  <a:cubicBezTo>
                    <a:pt x="6328" y="11095"/>
                    <a:pt x="6397" y="11093"/>
                    <a:pt x="6467" y="11090"/>
                  </a:cubicBezTo>
                  <a:cubicBezTo>
                    <a:pt x="6473" y="11090"/>
                    <a:pt x="6479" y="11089"/>
                    <a:pt x="6486" y="11089"/>
                  </a:cubicBezTo>
                  <a:cubicBezTo>
                    <a:pt x="6589" y="11089"/>
                    <a:pt x="6682" y="11161"/>
                    <a:pt x="6717" y="11266"/>
                  </a:cubicBezTo>
                  <a:lnTo>
                    <a:pt x="7042" y="12305"/>
                  </a:lnTo>
                  <a:cubicBezTo>
                    <a:pt x="7072" y="12409"/>
                    <a:pt x="7172" y="12477"/>
                    <a:pt x="7277" y="12477"/>
                  </a:cubicBezTo>
                  <a:cubicBezTo>
                    <a:pt x="7304" y="12477"/>
                    <a:pt x="7331" y="12473"/>
                    <a:pt x="7357" y="12463"/>
                  </a:cubicBezTo>
                  <a:lnTo>
                    <a:pt x="8962" y="11962"/>
                  </a:lnTo>
                  <a:cubicBezTo>
                    <a:pt x="9101" y="11916"/>
                    <a:pt x="9166" y="11777"/>
                    <a:pt x="9129" y="11647"/>
                  </a:cubicBezTo>
                  <a:lnTo>
                    <a:pt x="8805" y="10608"/>
                  </a:lnTo>
                  <a:cubicBezTo>
                    <a:pt x="8767" y="10497"/>
                    <a:pt x="8805" y="10385"/>
                    <a:pt x="8897" y="10320"/>
                  </a:cubicBezTo>
                  <a:cubicBezTo>
                    <a:pt x="9250" y="10098"/>
                    <a:pt x="9565" y="9829"/>
                    <a:pt x="9844" y="9532"/>
                  </a:cubicBezTo>
                  <a:cubicBezTo>
                    <a:pt x="9889" y="9480"/>
                    <a:pt x="9953" y="9454"/>
                    <a:pt x="10018" y="9454"/>
                  </a:cubicBezTo>
                  <a:cubicBezTo>
                    <a:pt x="10059" y="9454"/>
                    <a:pt x="10101" y="9464"/>
                    <a:pt x="10140" y="9485"/>
                  </a:cubicBezTo>
                  <a:lnTo>
                    <a:pt x="11105" y="9986"/>
                  </a:lnTo>
                  <a:cubicBezTo>
                    <a:pt x="11142" y="10006"/>
                    <a:pt x="11181" y="10015"/>
                    <a:pt x="11219" y="10015"/>
                  </a:cubicBezTo>
                  <a:cubicBezTo>
                    <a:pt x="11308" y="10015"/>
                    <a:pt x="11394" y="9965"/>
                    <a:pt x="11439" y="9875"/>
                  </a:cubicBezTo>
                  <a:lnTo>
                    <a:pt x="12218" y="8381"/>
                  </a:lnTo>
                  <a:cubicBezTo>
                    <a:pt x="12283" y="8252"/>
                    <a:pt x="12237" y="8103"/>
                    <a:pt x="12116" y="8038"/>
                  </a:cubicBezTo>
                  <a:lnTo>
                    <a:pt x="11142" y="7537"/>
                  </a:lnTo>
                  <a:cubicBezTo>
                    <a:pt x="11050" y="7491"/>
                    <a:pt x="10994" y="7380"/>
                    <a:pt x="11012" y="7268"/>
                  </a:cubicBezTo>
                  <a:cubicBezTo>
                    <a:pt x="11105" y="6869"/>
                    <a:pt x="11142" y="6461"/>
                    <a:pt x="11124" y="6044"/>
                  </a:cubicBezTo>
                  <a:cubicBezTo>
                    <a:pt x="11114" y="5932"/>
                    <a:pt x="11189" y="5830"/>
                    <a:pt x="11300" y="5803"/>
                  </a:cubicBezTo>
                  <a:lnTo>
                    <a:pt x="12339" y="5469"/>
                  </a:lnTo>
                  <a:cubicBezTo>
                    <a:pt x="12469" y="5431"/>
                    <a:pt x="12543" y="5292"/>
                    <a:pt x="12497" y="5153"/>
                  </a:cubicBezTo>
                  <a:lnTo>
                    <a:pt x="11996" y="3548"/>
                  </a:lnTo>
                  <a:cubicBezTo>
                    <a:pt x="11957" y="3441"/>
                    <a:pt x="11856" y="3372"/>
                    <a:pt x="11749" y="3372"/>
                  </a:cubicBezTo>
                  <a:cubicBezTo>
                    <a:pt x="11726" y="3372"/>
                    <a:pt x="11703" y="3375"/>
                    <a:pt x="11680" y="3381"/>
                  </a:cubicBezTo>
                  <a:lnTo>
                    <a:pt x="10641" y="3715"/>
                  </a:lnTo>
                  <a:cubicBezTo>
                    <a:pt x="10617" y="3721"/>
                    <a:pt x="10593" y="3724"/>
                    <a:pt x="10569" y="3724"/>
                  </a:cubicBezTo>
                  <a:cubicBezTo>
                    <a:pt x="10484" y="3724"/>
                    <a:pt x="10405" y="3686"/>
                    <a:pt x="10354" y="3613"/>
                  </a:cubicBezTo>
                  <a:cubicBezTo>
                    <a:pt x="10131" y="3261"/>
                    <a:pt x="9862" y="2945"/>
                    <a:pt x="9565" y="2676"/>
                  </a:cubicBezTo>
                  <a:cubicBezTo>
                    <a:pt x="9482" y="2593"/>
                    <a:pt x="9463" y="2472"/>
                    <a:pt x="9519" y="2379"/>
                  </a:cubicBezTo>
                  <a:lnTo>
                    <a:pt x="10020" y="1405"/>
                  </a:lnTo>
                  <a:cubicBezTo>
                    <a:pt x="10085" y="1285"/>
                    <a:pt x="10029" y="1136"/>
                    <a:pt x="9908" y="1071"/>
                  </a:cubicBezTo>
                  <a:lnTo>
                    <a:pt x="8415" y="292"/>
                  </a:lnTo>
                  <a:cubicBezTo>
                    <a:pt x="8376" y="273"/>
                    <a:pt x="8334" y="263"/>
                    <a:pt x="8295" y="263"/>
                  </a:cubicBezTo>
                  <a:cubicBezTo>
                    <a:pt x="8203" y="263"/>
                    <a:pt x="8117" y="313"/>
                    <a:pt x="8072" y="404"/>
                  </a:cubicBezTo>
                  <a:lnTo>
                    <a:pt x="7571" y="1368"/>
                  </a:lnTo>
                  <a:cubicBezTo>
                    <a:pt x="7530" y="1449"/>
                    <a:pt x="7441" y="1502"/>
                    <a:pt x="7345" y="1502"/>
                  </a:cubicBezTo>
                  <a:cubicBezTo>
                    <a:pt x="7330" y="1502"/>
                    <a:pt x="7316" y="1501"/>
                    <a:pt x="7302" y="1498"/>
                  </a:cubicBezTo>
                  <a:cubicBezTo>
                    <a:pt x="6951" y="1416"/>
                    <a:pt x="6592" y="1385"/>
                    <a:pt x="6227" y="1385"/>
                  </a:cubicBezTo>
                  <a:cubicBezTo>
                    <a:pt x="6177" y="1385"/>
                    <a:pt x="6127" y="1386"/>
                    <a:pt x="6077" y="1387"/>
                  </a:cubicBezTo>
                  <a:cubicBezTo>
                    <a:pt x="6071" y="1387"/>
                    <a:pt x="6065" y="1388"/>
                    <a:pt x="6058" y="1388"/>
                  </a:cubicBezTo>
                  <a:cubicBezTo>
                    <a:pt x="5955" y="1388"/>
                    <a:pt x="5862" y="1316"/>
                    <a:pt x="5836" y="1211"/>
                  </a:cubicBezTo>
                  <a:lnTo>
                    <a:pt x="5502" y="172"/>
                  </a:lnTo>
                  <a:cubicBezTo>
                    <a:pt x="5473" y="68"/>
                    <a:pt x="5378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1941325" y="2531675"/>
              <a:ext cx="316800" cy="314825"/>
            </a:xfrm>
            <a:custGeom>
              <a:avLst/>
              <a:gdLst/>
              <a:ahLst/>
              <a:cxnLst/>
              <a:rect l="l" t="t" r="r" b="b"/>
              <a:pathLst>
                <a:path w="12672" h="12593" extrusionOk="0">
                  <a:moveTo>
                    <a:pt x="6345" y="3455"/>
                  </a:moveTo>
                  <a:cubicBezTo>
                    <a:pt x="6902" y="3455"/>
                    <a:pt x="7440" y="3613"/>
                    <a:pt x="7904" y="3928"/>
                  </a:cubicBezTo>
                  <a:cubicBezTo>
                    <a:pt x="8600" y="4383"/>
                    <a:pt x="9054" y="5115"/>
                    <a:pt x="9156" y="5941"/>
                  </a:cubicBezTo>
                  <a:cubicBezTo>
                    <a:pt x="9323" y="7305"/>
                    <a:pt x="8451" y="8613"/>
                    <a:pt x="7134" y="8993"/>
                  </a:cubicBezTo>
                  <a:cubicBezTo>
                    <a:pt x="6875" y="9068"/>
                    <a:pt x="6610" y="9105"/>
                    <a:pt x="6347" y="9105"/>
                  </a:cubicBezTo>
                  <a:cubicBezTo>
                    <a:pt x="5799" y="9105"/>
                    <a:pt x="5257" y="8945"/>
                    <a:pt x="4787" y="8631"/>
                  </a:cubicBezTo>
                  <a:cubicBezTo>
                    <a:pt x="4100" y="8177"/>
                    <a:pt x="3646" y="7444"/>
                    <a:pt x="3544" y="6618"/>
                  </a:cubicBezTo>
                  <a:cubicBezTo>
                    <a:pt x="3377" y="5255"/>
                    <a:pt x="4249" y="3937"/>
                    <a:pt x="5566" y="3566"/>
                  </a:cubicBezTo>
                  <a:cubicBezTo>
                    <a:pt x="5826" y="3492"/>
                    <a:pt x="6086" y="3455"/>
                    <a:pt x="6345" y="3455"/>
                  </a:cubicBezTo>
                  <a:close/>
                  <a:moveTo>
                    <a:pt x="6349" y="3339"/>
                  </a:moveTo>
                  <a:cubicBezTo>
                    <a:pt x="6075" y="3339"/>
                    <a:pt x="5799" y="3377"/>
                    <a:pt x="5529" y="3455"/>
                  </a:cubicBezTo>
                  <a:cubicBezTo>
                    <a:pt x="4156" y="3844"/>
                    <a:pt x="3256" y="5208"/>
                    <a:pt x="3423" y="6627"/>
                  </a:cubicBezTo>
                  <a:cubicBezTo>
                    <a:pt x="3534" y="7490"/>
                    <a:pt x="4008" y="8251"/>
                    <a:pt x="4722" y="8733"/>
                  </a:cubicBezTo>
                  <a:cubicBezTo>
                    <a:pt x="5214" y="9049"/>
                    <a:pt x="5770" y="9216"/>
                    <a:pt x="6345" y="9216"/>
                  </a:cubicBezTo>
                  <a:cubicBezTo>
                    <a:pt x="6624" y="9216"/>
                    <a:pt x="6893" y="9179"/>
                    <a:pt x="7162" y="9104"/>
                  </a:cubicBezTo>
                  <a:cubicBezTo>
                    <a:pt x="8535" y="8715"/>
                    <a:pt x="9444" y="7342"/>
                    <a:pt x="9267" y="5932"/>
                  </a:cubicBezTo>
                  <a:cubicBezTo>
                    <a:pt x="9165" y="5069"/>
                    <a:pt x="8692" y="4299"/>
                    <a:pt x="7969" y="3826"/>
                  </a:cubicBezTo>
                  <a:cubicBezTo>
                    <a:pt x="7485" y="3506"/>
                    <a:pt x="6922" y="3339"/>
                    <a:pt x="6349" y="3339"/>
                  </a:cubicBezTo>
                  <a:close/>
                  <a:moveTo>
                    <a:pt x="5334" y="113"/>
                  </a:moveTo>
                  <a:cubicBezTo>
                    <a:pt x="5415" y="113"/>
                    <a:pt x="5488" y="165"/>
                    <a:pt x="5510" y="245"/>
                  </a:cubicBezTo>
                  <a:lnTo>
                    <a:pt x="5844" y="1284"/>
                  </a:lnTo>
                  <a:cubicBezTo>
                    <a:pt x="5881" y="1423"/>
                    <a:pt x="6011" y="1507"/>
                    <a:pt x="6141" y="1507"/>
                  </a:cubicBezTo>
                  <a:cubicBezTo>
                    <a:pt x="6210" y="1504"/>
                    <a:pt x="6279" y="1502"/>
                    <a:pt x="6348" y="1502"/>
                  </a:cubicBezTo>
                  <a:cubicBezTo>
                    <a:pt x="6687" y="1502"/>
                    <a:pt x="7025" y="1539"/>
                    <a:pt x="7356" y="1609"/>
                  </a:cubicBezTo>
                  <a:cubicBezTo>
                    <a:pt x="7377" y="1613"/>
                    <a:pt x="7397" y="1615"/>
                    <a:pt x="7417" y="1615"/>
                  </a:cubicBezTo>
                  <a:cubicBezTo>
                    <a:pt x="7528" y="1615"/>
                    <a:pt x="7636" y="1553"/>
                    <a:pt x="7690" y="1451"/>
                  </a:cubicBezTo>
                  <a:lnTo>
                    <a:pt x="8191" y="477"/>
                  </a:lnTo>
                  <a:cubicBezTo>
                    <a:pt x="8223" y="414"/>
                    <a:pt x="8289" y="377"/>
                    <a:pt x="8357" y="377"/>
                  </a:cubicBezTo>
                  <a:cubicBezTo>
                    <a:pt x="8389" y="377"/>
                    <a:pt x="8421" y="385"/>
                    <a:pt x="8451" y="403"/>
                  </a:cubicBezTo>
                  <a:lnTo>
                    <a:pt x="9945" y="1173"/>
                  </a:lnTo>
                  <a:cubicBezTo>
                    <a:pt x="10047" y="1228"/>
                    <a:pt x="10084" y="1340"/>
                    <a:pt x="10028" y="1433"/>
                  </a:cubicBezTo>
                  <a:lnTo>
                    <a:pt x="9527" y="2407"/>
                  </a:lnTo>
                  <a:cubicBezTo>
                    <a:pt x="9462" y="2527"/>
                    <a:pt x="9490" y="2676"/>
                    <a:pt x="9592" y="2768"/>
                  </a:cubicBezTo>
                  <a:cubicBezTo>
                    <a:pt x="9889" y="3047"/>
                    <a:pt x="10149" y="3353"/>
                    <a:pt x="10371" y="3696"/>
                  </a:cubicBezTo>
                  <a:cubicBezTo>
                    <a:pt x="10429" y="3790"/>
                    <a:pt x="10525" y="3838"/>
                    <a:pt x="10626" y="3838"/>
                  </a:cubicBezTo>
                  <a:cubicBezTo>
                    <a:pt x="10656" y="3838"/>
                    <a:pt x="10685" y="3834"/>
                    <a:pt x="10715" y="3826"/>
                  </a:cubicBezTo>
                  <a:lnTo>
                    <a:pt x="11763" y="3492"/>
                  </a:lnTo>
                  <a:cubicBezTo>
                    <a:pt x="11780" y="3489"/>
                    <a:pt x="11797" y="3486"/>
                    <a:pt x="11814" y="3486"/>
                  </a:cubicBezTo>
                  <a:cubicBezTo>
                    <a:pt x="11843" y="3486"/>
                    <a:pt x="11873" y="3493"/>
                    <a:pt x="11902" y="3511"/>
                  </a:cubicBezTo>
                  <a:cubicBezTo>
                    <a:pt x="11948" y="3529"/>
                    <a:pt x="11986" y="3575"/>
                    <a:pt x="12004" y="3622"/>
                  </a:cubicBezTo>
                  <a:lnTo>
                    <a:pt x="12505" y="5227"/>
                  </a:lnTo>
                  <a:cubicBezTo>
                    <a:pt x="12542" y="5329"/>
                    <a:pt x="12486" y="5440"/>
                    <a:pt x="12384" y="5468"/>
                  </a:cubicBezTo>
                  <a:lnTo>
                    <a:pt x="11345" y="5793"/>
                  </a:lnTo>
                  <a:cubicBezTo>
                    <a:pt x="11206" y="5839"/>
                    <a:pt x="11123" y="5960"/>
                    <a:pt x="11123" y="6099"/>
                  </a:cubicBezTo>
                  <a:cubicBezTo>
                    <a:pt x="11141" y="6507"/>
                    <a:pt x="11104" y="6915"/>
                    <a:pt x="11021" y="7305"/>
                  </a:cubicBezTo>
                  <a:cubicBezTo>
                    <a:pt x="10993" y="7444"/>
                    <a:pt x="11058" y="7583"/>
                    <a:pt x="11178" y="7648"/>
                  </a:cubicBezTo>
                  <a:lnTo>
                    <a:pt x="12153" y="8149"/>
                  </a:lnTo>
                  <a:cubicBezTo>
                    <a:pt x="12245" y="8195"/>
                    <a:pt x="12282" y="8316"/>
                    <a:pt x="12236" y="8409"/>
                  </a:cubicBezTo>
                  <a:lnTo>
                    <a:pt x="11457" y="9902"/>
                  </a:lnTo>
                  <a:cubicBezTo>
                    <a:pt x="11429" y="9949"/>
                    <a:pt x="11392" y="9986"/>
                    <a:pt x="11345" y="10004"/>
                  </a:cubicBezTo>
                  <a:cubicBezTo>
                    <a:pt x="11325" y="10008"/>
                    <a:pt x="11306" y="10010"/>
                    <a:pt x="11288" y="10010"/>
                  </a:cubicBezTo>
                  <a:cubicBezTo>
                    <a:pt x="11256" y="10010"/>
                    <a:pt x="11226" y="10003"/>
                    <a:pt x="11197" y="9986"/>
                  </a:cubicBezTo>
                  <a:lnTo>
                    <a:pt x="10232" y="9485"/>
                  </a:lnTo>
                  <a:cubicBezTo>
                    <a:pt x="10185" y="9461"/>
                    <a:pt x="10135" y="9450"/>
                    <a:pt x="10087" y="9450"/>
                  </a:cubicBezTo>
                  <a:cubicBezTo>
                    <a:pt x="10002" y="9450"/>
                    <a:pt x="9920" y="9485"/>
                    <a:pt x="9861" y="9550"/>
                  </a:cubicBezTo>
                  <a:cubicBezTo>
                    <a:pt x="9583" y="9846"/>
                    <a:pt x="9277" y="10106"/>
                    <a:pt x="8933" y="10329"/>
                  </a:cubicBezTo>
                  <a:cubicBezTo>
                    <a:pt x="8822" y="10403"/>
                    <a:pt x="8767" y="10542"/>
                    <a:pt x="8813" y="10681"/>
                  </a:cubicBezTo>
                  <a:lnTo>
                    <a:pt x="9138" y="11720"/>
                  </a:lnTo>
                  <a:cubicBezTo>
                    <a:pt x="9165" y="11813"/>
                    <a:pt x="9110" y="11924"/>
                    <a:pt x="9008" y="11952"/>
                  </a:cubicBezTo>
                  <a:lnTo>
                    <a:pt x="7403" y="12462"/>
                  </a:lnTo>
                  <a:cubicBezTo>
                    <a:pt x="7381" y="12470"/>
                    <a:pt x="7359" y="12474"/>
                    <a:pt x="7338" y="12474"/>
                  </a:cubicBezTo>
                  <a:cubicBezTo>
                    <a:pt x="7258" y="12474"/>
                    <a:pt x="7184" y="12422"/>
                    <a:pt x="7162" y="12342"/>
                  </a:cubicBezTo>
                  <a:lnTo>
                    <a:pt x="6837" y="11303"/>
                  </a:lnTo>
                  <a:cubicBezTo>
                    <a:pt x="6791" y="11173"/>
                    <a:pt x="6670" y="11090"/>
                    <a:pt x="6540" y="11090"/>
                  </a:cubicBezTo>
                  <a:lnTo>
                    <a:pt x="6531" y="11090"/>
                  </a:lnTo>
                  <a:cubicBezTo>
                    <a:pt x="6463" y="11093"/>
                    <a:pt x="6395" y="11094"/>
                    <a:pt x="6327" y="11094"/>
                  </a:cubicBezTo>
                  <a:cubicBezTo>
                    <a:pt x="5987" y="11094"/>
                    <a:pt x="5650" y="11056"/>
                    <a:pt x="5325" y="10978"/>
                  </a:cubicBezTo>
                  <a:cubicBezTo>
                    <a:pt x="5304" y="10974"/>
                    <a:pt x="5282" y="10972"/>
                    <a:pt x="5261" y="10972"/>
                  </a:cubicBezTo>
                  <a:cubicBezTo>
                    <a:pt x="5145" y="10972"/>
                    <a:pt x="5038" y="11035"/>
                    <a:pt x="4991" y="11145"/>
                  </a:cubicBezTo>
                  <a:lnTo>
                    <a:pt x="4481" y="12110"/>
                  </a:lnTo>
                  <a:cubicBezTo>
                    <a:pt x="4462" y="12156"/>
                    <a:pt x="4425" y="12193"/>
                    <a:pt x="4369" y="12203"/>
                  </a:cubicBezTo>
                  <a:cubicBezTo>
                    <a:pt x="4352" y="12210"/>
                    <a:pt x="4333" y="12213"/>
                    <a:pt x="4314" y="12213"/>
                  </a:cubicBezTo>
                  <a:cubicBezTo>
                    <a:pt x="4283" y="12213"/>
                    <a:pt x="4253" y="12205"/>
                    <a:pt x="4230" y="12193"/>
                  </a:cubicBezTo>
                  <a:lnTo>
                    <a:pt x="2727" y="11414"/>
                  </a:lnTo>
                  <a:cubicBezTo>
                    <a:pt x="2681" y="11386"/>
                    <a:pt x="2644" y="11349"/>
                    <a:pt x="2635" y="11303"/>
                  </a:cubicBezTo>
                  <a:cubicBezTo>
                    <a:pt x="2616" y="11247"/>
                    <a:pt x="2625" y="11201"/>
                    <a:pt x="2644" y="11154"/>
                  </a:cubicBezTo>
                  <a:lnTo>
                    <a:pt x="3145" y="10190"/>
                  </a:lnTo>
                  <a:cubicBezTo>
                    <a:pt x="3210" y="10060"/>
                    <a:pt x="3191" y="9911"/>
                    <a:pt x="3089" y="9819"/>
                  </a:cubicBezTo>
                  <a:cubicBezTo>
                    <a:pt x="2783" y="9550"/>
                    <a:pt x="2523" y="9234"/>
                    <a:pt x="2310" y="8891"/>
                  </a:cubicBezTo>
                  <a:cubicBezTo>
                    <a:pt x="2254" y="8806"/>
                    <a:pt x="2154" y="8754"/>
                    <a:pt x="2053" y="8754"/>
                  </a:cubicBezTo>
                  <a:cubicBezTo>
                    <a:pt x="2021" y="8754"/>
                    <a:pt x="1989" y="8759"/>
                    <a:pt x="1957" y="8770"/>
                  </a:cubicBezTo>
                  <a:lnTo>
                    <a:pt x="918" y="9095"/>
                  </a:lnTo>
                  <a:cubicBezTo>
                    <a:pt x="898" y="9102"/>
                    <a:pt x="878" y="9106"/>
                    <a:pt x="858" y="9106"/>
                  </a:cubicBezTo>
                  <a:cubicBezTo>
                    <a:pt x="776" y="9106"/>
                    <a:pt x="700" y="9049"/>
                    <a:pt x="677" y="8974"/>
                  </a:cubicBezTo>
                  <a:lnTo>
                    <a:pt x="167" y="7360"/>
                  </a:lnTo>
                  <a:cubicBezTo>
                    <a:pt x="130" y="7258"/>
                    <a:pt x="195" y="7156"/>
                    <a:pt x="288" y="7119"/>
                  </a:cubicBezTo>
                  <a:lnTo>
                    <a:pt x="1327" y="6794"/>
                  </a:lnTo>
                  <a:cubicBezTo>
                    <a:pt x="1466" y="6748"/>
                    <a:pt x="1549" y="6627"/>
                    <a:pt x="1549" y="6488"/>
                  </a:cubicBezTo>
                  <a:cubicBezTo>
                    <a:pt x="1531" y="6080"/>
                    <a:pt x="1568" y="5672"/>
                    <a:pt x="1651" y="5282"/>
                  </a:cubicBezTo>
                  <a:cubicBezTo>
                    <a:pt x="1679" y="5143"/>
                    <a:pt x="1614" y="5004"/>
                    <a:pt x="1494" y="4948"/>
                  </a:cubicBezTo>
                  <a:lnTo>
                    <a:pt x="520" y="4438"/>
                  </a:lnTo>
                  <a:cubicBezTo>
                    <a:pt x="473" y="4420"/>
                    <a:pt x="445" y="4383"/>
                    <a:pt x="427" y="4327"/>
                  </a:cubicBezTo>
                  <a:cubicBezTo>
                    <a:pt x="417" y="4280"/>
                    <a:pt x="417" y="4225"/>
                    <a:pt x="445" y="4178"/>
                  </a:cubicBezTo>
                  <a:lnTo>
                    <a:pt x="1215" y="2685"/>
                  </a:lnTo>
                  <a:cubicBezTo>
                    <a:pt x="1243" y="2639"/>
                    <a:pt x="1280" y="2601"/>
                    <a:pt x="1336" y="2592"/>
                  </a:cubicBezTo>
                  <a:cubicBezTo>
                    <a:pt x="1354" y="2585"/>
                    <a:pt x="1371" y="2582"/>
                    <a:pt x="1389" y="2582"/>
                  </a:cubicBezTo>
                  <a:cubicBezTo>
                    <a:pt x="1418" y="2582"/>
                    <a:pt x="1446" y="2590"/>
                    <a:pt x="1475" y="2601"/>
                  </a:cubicBezTo>
                  <a:lnTo>
                    <a:pt x="2449" y="3102"/>
                  </a:lnTo>
                  <a:cubicBezTo>
                    <a:pt x="2494" y="3126"/>
                    <a:pt x="2542" y="3138"/>
                    <a:pt x="2590" y="3138"/>
                  </a:cubicBezTo>
                  <a:cubicBezTo>
                    <a:pt x="2672" y="3138"/>
                    <a:pt x="2752" y="3105"/>
                    <a:pt x="2811" y="3047"/>
                  </a:cubicBezTo>
                  <a:cubicBezTo>
                    <a:pt x="3089" y="2741"/>
                    <a:pt x="3395" y="2481"/>
                    <a:pt x="3739" y="2258"/>
                  </a:cubicBezTo>
                  <a:cubicBezTo>
                    <a:pt x="3859" y="2184"/>
                    <a:pt x="3906" y="2045"/>
                    <a:pt x="3868" y="1915"/>
                  </a:cubicBezTo>
                  <a:lnTo>
                    <a:pt x="3534" y="876"/>
                  </a:lnTo>
                  <a:cubicBezTo>
                    <a:pt x="3525" y="820"/>
                    <a:pt x="3525" y="774"/>
                    <a:pt x="3553" y="728"/>
                  </a:cubicBezTo>
                  <a:cubicBezTo>
                    <a:pt x="3572" y="681"/>
                    <a:pt x="3609" y="644"/>
                    <a:pt x="3664" y="635"/>
                  </a:cubicBezTo>
                  <a:lnTo>
                    <a:pt x="5269" y="125"/>
                  </a:lnTo>
                  <a:cubicBezTo>
                    <a:pt x="5291" y="117"/>
                    <a:pt x="5313" y="113"/>
                    <a:pt x="5334" y="113"/>
                  </a:cubicBezTo>
                  <a:close/>
                  <a:moveTo>
                    <a:pt x="5330" y="1"/>
                  </a:moveTo>
                  <a:cubicBezTo>
                    <a:pt x="5300" y="1"/>
                    <a:pt x="5270" y="5"/>
                    <a:pt x="5241" y="13"/>
                  </a:cubicBezTo>
                  <a:lnTo>
                    <a:pt x="3627" y="523"/>
                  </a:lnTo>
                  <a:cubicBezTo>
                    <a:pt x="3553" y="551"/>
                    <a:pt x="3488" y="598"/>
                    <a:pt x="3451" y="672"/>
                  </a:cubicBezTo>
                  <a:cubicBezTo>
                    <a:pt x="3405" y="746"/>
                    <a:pt x="3405" y="830"/>
                    <a:pt x="3423" y="913"/>
                  </a:cubicBezTo>
                  <a:lnTo>
                    <a:pt x="3757" y="1952"/>
                  </a:lnTo>
                  <a:cubicBezTo>
                    <a:pt x="3785" y="2036"/>
                    <a:pt x="3748" y="2119"/>
                    <a:pt x="3683" y="2165"/>
                  </a:cubicBezTo>
                  <a:cubicBezTo>
                    <a:pt x="3330" y="2388"/>
                    <a:pt x="3006" y="2657"/>
                    <a:pt x="2727" y="2963"/>
                  </a:cubicBezTo>
                  <a:cubicBezTo>
                    <a:pt x="2693" y="3003"/>
                    <a:pt x="2645" y="3022"/>
                    <a:pt x="2596" y="3022"/>
                  </a:cubicBezTo>
                  <a:cubicBezTo>
                    <a:pt x="2565" y="3022"/>
                    <a:pt x="2533" y="3015"/>
                    <a:pt x="2505" y="3000"/>
                  </a:cubicBezTo>
                  <a:lnTo>
                    <a:pt x="1531" y="2499"/>
                  </a:lnTo>
                  <a:cubicBezTo>
                    <a:pt x="1486" y="2477"/>
                    <a:pt x="1437" y="2465"/>
                    <a:pt x="1390" y="2465"/>
                  </a:cubicBezTo>
                  <a:cubicBezTo>
                    <a:pt x="1359" y="2465"/>
                    <a:pt x="1328" y="2470"/>
                    <a:pt x="1299" y="2481"/>
                  </a:cubicBezTo>
                  <a:cubicBezTo>
                    <a:pt x="1225" y="2499"/>
                    <a:pt x="1160" y="2555"/>
                    <a:pt x="1123" y="2629"/>
                  </a:cubicBezTo>
                  <a:lnTo>
                    <a:pt x="343" y="4132"/>
                  </a:lnTo>
                  <a:cubicBezTo>
                    <a:pt x="306" y="4206"/>
                    <a:pt x="297" y="4290"/>
                    <a:pt x="315" y="4364"/>
                  </a:cubicBezTo>
                  <a:cubicBezTo>
                    <a:pt x="343" y="4447"/>
                    <a:pt x="399" y="4503"/>
                    <a:pt x="473" y="4550"/>
                  </a:cubicBezTo>
                  <a:lnTo>
                    <a:pt x="1438" y="5050"/>
                  </a:lnTo>
                  <a:cubicBezTo>
                    <a:pt x="1512" y="5088"/>
                    <a:pt x="1559" y="5171"/>
                    <a:pt x="1540" y="5255"/>
                  </a:cubicBezTo>
                  <a:cubicBezTo>
                    <a:pt x="1447" y="5663"/>
                    <a:pt x="1410" y="6080"/>
                    <a:pt x="1429" y="6498"/>
                  </a:cubicBezTo>
                  <a:cubicBezTo>
                    <a:pt x="1438" y="6581"/>
                    <a:pt x="1382" y="6655"/>
                    <a:pt x="1299" y="6683"/>
                  </a:cubicBezTo>
                  <a:lnTo>
                    <a:pt x="260" y="7008"/>
                  </a:lnTo>
                  <a:cubicBezTo>
                    <a:pt x="93" y="7063"/>
                    <a:pt x="0" y="7230"/>
                    <a:pt x="56" y="7397"/>
                  </a:cubicBezTo>
                  <a:lnTo>
                    <a:pt x="566" y="9002"/>
                  </a:lnTo>
                  <a:cubicBezTo>
                    <a:pt x="604" y="9138"/>
                    <a:pt x="728" y="9219"/>
                    <a:pt x="863" y="9219"/>
                  </a:cubicBezTo>
                  <a:cubicBezTo>
                    <a:pt x="894" y="9219"/>
                    <a:pt x="925" y="9215"/>
                    <a:pt x="956" y="9206"/>
                  </a:cubicBezTo>
                  <a:lnTo>
                    <a:pt x="1995" y="8882"/>
                  </a:lnTo>
                  <a:cubicBezTo>
                    <a:pt x="2016" y="8875"/>
                    <a:pt x="2037" y="8871"/>
                    <a:pt x="2058" y="8871"/>
                  </a:cubicBezTo>
                  <a:cubicBezTo>
                    <a:pt x="2118" y="8871"/>
                    <a:pt x="2173" y="8901"/>
                    <a:pt x="2208" y="8956"/>
                  </a:cubicBezTo>
                  <a:cubicBezTo>
                    <a:pt x="2431" y="9299"/>
                    <a:pt x="2700" y="9624"/>
                    <a:pt x="3006" y="9902"/>
                  </a:cubicBezTo>
                  <a:cubicBezTo>
                    <a:pt x="3071" y="9958"/>
                    <a:pt x="3080" y="10051"/>
                    <a:pt x="3043" y="10134"/>
                  </a:cubicBezTo>
                  <a:lnTo>
                    <a:pt x="2542" y="11099"/>
                  </a:lnTo>
                  <a:cubicBezTo>
                    <a:pt x="2505" y="11173"/>
                    <a:pt x="2495" y="11257"/>
                    <a:pt x="2523" y="11331"/>
                  </a:cubicBezTo>
                  <a:cubicBezTo>
                    <a:pt x="2542" y="11414"/>
                    <a:pt x="2598" y="11479"/>
                    <a:pt x="2672" y="11516"/>
                  </a:cubicBezTo>
                  <a:lnTo>
                    <a:pt x="4175" y="12296"/>
                  </a:lnTo>
                  <a:cubicBezTo>
                    <a:pt x="4218" y="12317"/>
                    <a:pt x="4265" y="12326"/>
                    <a:pt x="4311" y="12326"/>
                  </a:cubicBezTo>
                  <a:cubicBezTo>
                    <a:pt x="4343" y="12326"/>
                    <a:pt x="4376" y="12322"/>
                    <a:pt x="4406" y="12314"/>
                  </a:cubicBezTo>
                  <a:cubicBezTo>
                    <a:pt x="4490" y="12286"/>
                    <a:pt x="4546" y="12231"/>
                    <a:pt x="4592" y="12156"/>
                  </a:cubicBezTo>
                  <a:lnTo>
                    <a:pt x="5093" y="11192"/>
                  </a:lnTo>
                  <a:cubicBezTo>
                    <a:pt x="5125" y="11128"/>
                    <a:pt x="5190" y="11085"/>
                    <a:pt x="5260" y="11085"/>
                  </a:cubicBezTo>
                  <a:cubicBezTo>
                    <a:pt x="5272" y="11085"/>
                    <a:pt x="5285" y="11087"/>
                    <a:pt x="5297" y="11090"/>
                  </a:cubicBezTo>
                  <a:cubicBezTo>
                    <a:pt x="5637" y="11167"/>
                    <a:pt x="5984" y="11206"/>
                    <a:pt x="6331" y="11206"/>
                  </a:cubicBezTo>
                  <a:cubicBezTo>
                    <a:pt x="6401" y="11206"/>
                    <a:pt x="6471" y="11204"/>
                    <a:pt x="6540" y="11201"/>
                  </a:cubicBezTo>
                  <a:cubicBezTo>
                    <a:pt x="6624" y="11201"/>
                    <a:pt x="6698" y="11257"/>
                    <a:pt x="6726" y="11340"/>
                  </a:cubicBezTo>
                  <a:lnTo>
                    <a:pt x="7050" y="12379"/>
                  </a:lnTo>
                  <a:cubicBezTo>
                    <a:pt x="7097" y="12509"/>
                    <a:pt x="7217" y="12592"/>
                    <a:pt x="7347" y="12592"/>
                  </a:cubicBezTo>
                  <a:cubicBezTo>
                    <a:pt x="7375" y="12592"/>
                    <a:pt x="7403" y="12583"/>
                    <a:pt x="7440" y="12583"/>
                  </a:cubicBezTo>
                  <a:lnTo>
                    <a:pt x="9045" y="12073"/>
                  </a:lnTo>
                  <a:cubicBezTo>
                    <a:pt x="9212" y="12017"/>
                    <a:pt x="9295" y="11850"/>
                    <a:pt x="9249" y="11683"/>
                  </a:cubicBezTo>
                  <a:lnTo>
                    <a:pt x="8924" y="10644"/>
                  </a:lnTo>
                  <a:cubicBezTo>
                    <a:pt x="8896" y="10561"/>
                    <a:pt x="8924" y="10477"/>
                    <a:pt x="8998" y="10431"/>
                  </a:cubicBezTo>
                  <a:cubicBezTo>
                    <a:pt x="9342" y="10208"/>
                    <a:pt x="9666" y="9939"/>
                    <a:pt x="9945" y="9633"/>
                  </a:cubicBezTo>
                  <a:cubicBezTo>
                    <a:pt x="9979" y="9593"/>
                    <a:pt x="10032" y="9570"/>
                    <a:pt x="10085" y="9570"/>
                  </a:cubicBezTo>
                  <a:cubicBezTo>
                    <a:pt x="10117" y="9570"/>
                    <a:pt x="10149" y="9578"/>
                    <a:pt x="10177" y="9596"/>
                  </a:cubicBezTo>
                  <a:lnTo>
                    <a:pt x="11141" y="10097"/>
                  </a:lnTo>
                  <a:cubicBezTo>
                    <a:pt x="11186" y="10119"/>
                    <a:pt x="11235" y="10132"/>
                    <a:pt x="11282" y="10132"/>
                  </a:cubicBezTo>
                  <a:cubicBezTo>
                    <a:pt x="11313" y="10132"/>
                    <a:pt x="11344" y="10126"/>
                    <a:pt x="11373" y="10115"/>
                  </a:cubicBezTo>
                  <a:cubicBezTo>
                    <a:pt x="11457" y="10088"/>
                    <a:pt x="11522" y="10032"/>
                    <a:pt x="11559" y="9967"/>
                  </a:cubicBezTo>
                  <a:lnTo>
                    <a:pt x="12338" y="8464"/>
                  </a:lnTo>
                  <a:cubicBezTo>
                    <a:pt x="12412" y="8316"/>
                    <a:pt x="12357" y="8130"/>
                    <a:pt x="12208" y="8047"/>
                  </a:cubicBezTo>
                  <a:lnTo>
                    <a:pt x="11234" y="7546"/>
                  </a:lnTo>
                  <a:cubicBezTo>
                    <a:pt x="11160" y="7509"/>
                    <a:pt x="11123" y="7416"/>
                    <a:pt x="11141" y="7342"/>
                  </a:cubicBezTo>
                  <a:cubicBezTo>
                    <a:pt x="11225" y="6934"/>
                    <a:pt x="11262" y="6516"/>
                    <a:pt x="11243" y="6099"/>
                  </a:cubicBezTo>
                  <a:cubicBezTo>
                    <a:pt x="11243" y="6015"/>
                    <a:pt x="11299" y="5941"/>
                    <a:pt x="11383" y="5913"/>
                  </a:cubicBezTo>
                  <a:lnTo>
                    <a:pt x="12422" y="5588"/>
                  </a:lnTo>
                  <a:cubicBezTo>
                    <a:pt x="12579" y="5533"/>
                    <a:pt x="12672" y="5357"/>
                    <a:pt x="12616" y="5199"/>
                  </a:cubicBezTo>
                  <a:lnTo>
                    <a:pt x="12115" y="3585"/>
                  </a:lnTo>
                  <a:cubicBezTo>
                    <a:pt x="12088" y="3511"/>
                    <a:pt x="12032" y="3446"/>
                    <a:pt x="11958" y="3408"/>
                  </a:cubicBezTo>
                  <a:cubicBezTo>
                    <a:pt x="11913" y="3386"/>
                    <a:pt x="11864" y="3374"/>
                    <a:pt x="11817" y="3374"/>
                  </a:cubicBezTo>
                  <a:cubicBezTo>
                    <a:pt x="11786" y="3374"/>
                    <a:pt x="11755" y="3379"/>
                    <a:pt x="11726" y="3390"/>
                  </a:cubicBezTo>
                  <a:lnTo>
                    <a:pt x="10687" y="3715"/>
                  </a:lnTo>
                  <a:cubicBezTo>
                    <a:pt x="10668" y="3721"/>
                    <a:pt x="10648" y="3724"/>
                    <a:pt x="10629" y="3724"/>
                  </a:cubicBezTo>
                  <a:cubicBezTo>
                    <a:pt x="10563" y="3724"/>
                    <a:pt x="10500" y="3690"/>
                    <a:pt x="10464" y="3640"/>
                  </a:cubicBezTo>
                  <a:cubicBezTo>
                    <a:pt x="10242" y="3288"/>
                    <a:pt x="9972" y="2972"/>
                    <a:pt x="9666" y="2685"/>
                  </a:cubicBezTo>
                  <a:cubicBezTo>
                    <a:pt x="9611" y="2629"/>
                    <a:pt x="9592" y="2536"/>
                    <a:pt x="9629" y="2462"/>
                  </a:cubicBezTo>
                  <a:lnTo>
                    <a:pt x="10130" y="1488"/>
                  </a:lnTo>
                  <a:cubicBezTo>
                    <a:pt x="10214" y="1340"/>
                    <a:pt x="10158" y="1154"/>
                    <a:pt x="10000" y="1080"/>
                  </a:cubicBezTo>
                  <a:lnTo>
                    <a:pt x="8507" y="301"/>
                  </a:lnTo>
                  <a:cubicBezTo>
                    <a:pt x="8459" y="276"/>
                    <a:pt x="8409" y="264"/>
                    <a:pt x="8361" y="264"/>
                  </a:cubicBezTo>
                  <a:cubicBezTo>
                    <a:pt x="8247" y="264"/>
                    <a:pt x="8141" y="327"/>
                    <a:pt x="8089" y="431"/>
                  </a:cubicBezTo>
                  <a:lnTo>
                    <a:pt x="7588" y="1395"/>
                  </a:lnTo>
                  <a:cubicBezTo>
                    <a:pt x="7549" y="1459"/>
                    <a:pt x="7483" y="1502"/>
                    <a:pt x="7412" y="1502"/>
                  </a:cubicBezTo>
                  <a:cubicBezTo>
                    <a:pt x="7400" y="1502"/>
                    <a:pt x="7387" y="1500"/>
                    <a:pt x="7375" y="1497"/>
                  </a:cubicBezTo>
                  <a:cubicBezTo>
                    <a:pt x="7043" y="1420"/>
                    <a:pt x="6697" y="1382"/>
                    <a:pt x="6350" y="1382"/>
                  </a:cubicBezTo>
                  <a:cubicBezTo>
                    <a:pt x="6280" y="1382"/>
                    <a:pt x="6211" y="1383"/>
                    <a:pt x="6141" y="1386"/>
                  </a:cubicBezTo>
                  <a:cubicBezTo>
                    <a:pt x="6058" y="1386"/>
                    <a:pt x="5974" y="1340"/>
                    <a:pt x="5956" y="1256"/>
                  </a:cubicBezTo>
                  <a:lnTo>
                    <a:pt x="5622" y="217"/>
                  </a:lnTo>
                  <a:cubicBezTo>
                    <a:pt x="5584" y="81"/>
                    <a:pt x="5460" y="1"/>
                    <a:pt x="5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2050775" y="2414100"/>
              <a:ext cx="126425" cy="126275"/>
            </a:xfrm>
            <a:custGeom>
              <a:avLst/>
              <a:gdLst/>
              <a:ahLst/>
              <a:cxnLst/>
              <a:rect l="l" t="t" r="r" b="b"/>
              <a:pathLst>
                <a:path w="5057" h="5051" extrusionOk="0">
                  <a:moveTo>
                    <a:pt x="2540" y="1452"/>
                  </a:moveTo>
                  <a:cubicBezTo>
                    <a:pt x="2602" y="1452"/>
                    <a:pt x="2665" y="1458"/>
                    <a:pt x="2728" y="1469"/>
                  </a:cubicBezTo>
                  <a:cubicBezTo>
                    <a:pt x="3034" y="1534"/>
                    <a:pt x="3303" y="1720"/>
                    <a:pt x="3452" y="1989"/>
                  </a:cubicBezTo>
                  <a:cubicBezTo>
                    <a:pt x="3609" y="2258"/>
                    <a:pt x="3637" y="2583"/>
                    <a:pt x="3535" y="2879"/>
                  </a:cubicBezTo>
                  <a:cubicBezTo>
                    <a:pt x="3382" y="3306"/>
                    <a:pt x="2971" y="3586"/>
                    <a:pt x="2537" y="3586"/>
                  </a:cubicBezTo>
                  <a:cubicBezTo>
                    <a:pt x="2471" y="3586"/>
                    <a:pt x="2405" y="3579"/>
                    <a:pt x="2338" y="3566"/>
                  </a:cubicBezTo>
                  <a:cubicBezTo>
                    <a:pt x="2032" y="3510"/>
                    <a:pt x="1763" y="3325"/>
                    <a:pt x="1606" y="3046"/>
                  </a:cubicBezTo>
                  <a:cubicBezTo>
                    <a:pt x="1448" y="2777"/>
                    <a:pt x="1420" y="2453"/>
                    <a:pt x="1531" y="2156"/>
                  </a:cubicBezTo>
                  <a:cubicBezTo>
                    <a:pt x="1678" y="1733"/>
                    <a:pt x="2095" y="1452"/>
                    <a:pt x="2540" y="1452"/>
                  </a:cubicBezTo>
                  <a:close/>
                  <a:moveTo>
                    <a:pt x="2538" y="1339"/>
                  </a:moveTo>
                  <a:cubicBezTo>
                    <a:pt x="2047" y="1339"/>
                    <a:pt x="1591" y="1647"/>
                    <a:pt x="1420" y="2119"/>
                  </a:cubicBezTo>
                  <a:cubicBezTo>
                    <a:pt x="1299" y="2443"/>
                    <a:pt x="1336" y="2805"/>
                    <a:pt x="1503" y="3111"/>
                  </a:cubicBezTo>
                  <a:cubicBezTo>
                    <a:pt x="1680" y="3408"/>
                    <a:pt x="1977" y="3622"/>
                    <a:pt x="2320" y="3687"/>
                  </a:cubicBezTo>
                  <a:cubicBezTo>
                    <a:pt x="2385" y="3696"/>
                    <a:pt x="2459" y="3705"/>
                    <a:pt x="2533" y="3705"/>
                  </a:cubicBezTo>
                  <a:cubicBezTo>
                    <a:pt x="3016" y="3705"/>
                    <a:pt x="3470" y="3390"/>
                    <a:pt x="3646" y="2917"/>
                  </a:cubicBezTo>
                  <a:cubicBezTo>
                    <a:pt x="3758" y="2592"/>
                    <a:pt x="3730" y="2230"/>
                    <a:pt x="3554" y="1933"/>
                  </a:cubicBezTo>
                  <a:cubicBezTo>
                    <a:pt x="3387" y="1636"/>
                    <a:pt x="3090" y="1423"/>
                    <a:pt x="2747" y="1358"/>
                  </a:cubicBezTo>
                  <a:cubicBezTo>
                    <a:pt x="2677" y="1346"/>
                    <a:pt x="2607" y="1339"/>
                    <a:pt x="2538" y="1339"/>
                  </a:cubicBezTo>
                  <a:close/>
                  <a:moveTo>
                    <a:pt x="2580" y="115"/>
                  </a:moveTo>
                  <a:lnTo>
                    <a:pt x="3229" y="226"/>
                  </a:lnTo>
                  <a:cubicBezTo>
                    <a:pt x="3247" y="226"/>
                    <a:pt x="3266" y="245"/>
                    <a:pt x="3257" y="273"/>
                  </a:cubicBezTo>
                  <a:lnTo>
                    <a:pt x="3192" y="690"/>
                  </a:lnTo>
                  <a:cubicBezTo>
                    <a:pt x="3183" y="755"/>
                    <a:pt x="3220" y="829"/>
                    <a:pt x="3275" y="857"/>
                  </a:cubicBezTo>
                  <a:cubicBezTo>
                    <a:pt x="3424" y="922"/>
                    <a:pt x="3554" y="996"/>
                    <a:pt x="3674" y="1098"/>
                  </a:cubicBezTo>
                  <a:cubicBezTo>
                    <a:pt x="3702" y="1122"/>
                    <a:pt x="3735" y="1133"/>
                    <a:pt x="3767" y="1133"/>
                  </a:cubicBezTo>
                  <a:cubicBezTo>
                    <a:pt x="3799" y="1133"/>
                    <a:pt x="3832" y="1122"/>
                    <a:pt x="3860" y="1098"/>
                  </a:cubicBezTo>
                  <a:lnTo>
                    <a:pt x="4212" y="848"/>
                  </a:lnTo>
                  <a:lnTo>
                    <a:pt x="4240" y="848"/>
                  </a:lnTo>
                  <a:cubicBezTo>
                    <a:pt x="4249" y="848"/>
                    <a:pt x="4259" y="857"/>
                    <a:pt x="4259" y="857"/>
                  </a:cubicBezTo>
                  <a:lnTo>
                    <a:pt x="4648" y="1395"/>
                  </a:lnTo>
                  <a:cubicBezTo>
                    <a:pt x="4658" y="1404"/>
                    <a:pt x="4658" y="1414"/>
                    <a:pt x="4658" y="1423"/>
                  </a:cubicBezTo>
                  <a:cubicBezTo>
                    <a:pt x="4658" y="1432"/>
                    <a:pt x="4648" y="1442"/>
                    <a:pt x="4639" y="1451"/>
                  </a:cubicBezTo>
                  <a:lnTo>
                    <a:pt x="4296" y="1701"/>
                  </a:lnTo>
                  <a:cubicBezTo>
                    <a:pt x="4240" y="1738"/>
                    <a:pt x="4212" y="1813"/>
                    <a:pt x="4240" y="1878"/>
                  </a:cubicBezTo>
                  <a:cubicBezTo>
                    <a:pt x="4296" y="2026"/>
                    <a:pt x="4333" y="2174"/>
                    <a:pt x="4351" y="2332"/>
                  </a:cubicBezTo>
                  <a:cubicBezTo>
                    <a:pt x="4351" y="2397"/>
                    <a:pt x="4407" y="2453"/>
                    <a:pt x="4481" y="2462"/>
                  </a:cubicBezTo>
                  <a:lnTo>
                    <a:pt x="4899" y="2536"/>
                  </a:lnTo>
                  <a:cubicBezTo>
                    <a:pt x="4917" y="2536"/>
                    <a:pt x="4936" y="2555"/>
                    <a:pt x="4927" y="2573"/>
                  </a:cubicBezTo>
                  <a:lnTo>
                    <a:pt x="4825" y="3223"/>
                  </a:lnTo>
                  <a:cubicBezTo>
                    <a:pt x="4825" y="3241"/>
                    <a:pt x="4815" y="3251"/>
                    <a:pt x="4806" y="3251"/>
                  </a:cubicBezTo>
                  <a:cubicBezTo>
                    <a:pt x="4797" y="3260"/>
                    <a:pt x="4787" y="3260"/>
                    <a:pt x="4778" y="3260"/>
                  </a:cubicBezTo>
                  <a:lnTo>
                    <a:pt x="4361" y="3195"/>
                  </a:lnTo>
                  <a:cubicBezTo>
                    <a:pt x="4349" y="3192"/>
                    <a:pt x="4338" y="3190"/>
                    <a:pt x="4326" y="3190"/>
                  </a:cubicBezTo>
                  <a:cubicBezTo>
                    <a:pt x="4271" y="3190"/>
                    <a:pt x="4217" y="3225"/>
                    <a:pt x="4194" y="3278"/>
                  </a:cubicBezTo>
                  <a:cubicBezTo>
                    <a:pt x="4129" y="3418"/>
                    <a:pt x="4045" y="3557"/>
                    <a:pt x="3953" y="3677"/>
                  </a:cubicBezTo>
                  <a:cubicBezTo>
                    <a:pt x="3906" y="3733"/>
                    <a:pt x="3906" y="3807"/>
                    <a:pt x="3953" y="3863"/>
                  </a:cubicBezTo>
                  <a:lnTo>
                    <a:pt x="4194" y="4206"/>
                  </a:lnTo>
                  <a:cubicBezTo>
                    <a:pt x="4212" y="4225"/>
                    <a:pt x="4203" y="4252"/>
                    <a:pt x="4184" y="4262"/>
                  </a:cubicBezTo>
                  <a:lnTo>
                    <a:pt x="3656" y="4651"/>
                  </a:lnTo>
                  <a:cubicBezTo>
                    <a:pt x="3648" y="4655"/>
                    <a:pt x="3639" y="4657"/>
                    <a:pt x="3630" y="4657"/>
                  </a:cubicBezTo>
                  <a:cubicBezTo>
                    <a:pt x="3617" y="4657"/>
                    <a:pt x="3605" y="4653"/>
                    <a:pt x="3600" y="4642"/>
                  </a:cubicBezTo>
                  <a:lnTo>
                    <a:pt x="3350" y="4299"/>
                  </a:lnTo>
                  <a:cubicBezTo>
                    <a:pt x="3324" y="4253"/>
                    <a:pt x="3279" y="4231"/>
                    <a:pt x="3233" y="4231"/>
                  </a:cubicBezTo>
                  <a:cubicBezTo>
                    <a:pt x="3213" y="4231"/>
                    <a:pt x="3193" y="4235"/>
                    <a:pt x="3173" y="4243"/>
                  </a:cubicBezTo>
                  <a:cubicBezTo>
                    <a:pt x="3025" y="4299"/>
                    <a:pt x="2876" y="4336"/>
                    <a:pt x="2719" y="4345"/>
                  </a:cubicBezTo>
                  <a:cubicBezTo>
                    <a:pt x="2654" y="4354"/>
                    <a:pt x="2598" y="4410"/>
                    <a:pt x="2580" y="4475"/>
                  </a:cubicBezTo>
                  <a:lnTo>
                    <a:pt x="2515" y="4902"/>
                  </a:lnTo>
                  <a:cubicBezTo>
                    <a:pt x="2515" y="4911"/>
                    <a:pt x="2505" y="4920"/>
                    <a:pt x="2496" y="4920"/>
                  </a:cubicBezTo>
                  <a:cubicBezTo>
                    <a:pt x="2496" y="4930"/>
                    <a:pt x="2478" y="4930"/>
                    <a:pt x="2468" y="4930"/>
                  </a:cubicBezTo>
                  <a:lnTo>
                    <a:pt x="1819" y="4828"/>
                  </a:lnTo>
                  <a:cubicBezTo>
                    <a:pt x="1810" y="4828"/>
                    <a:pt x="1800" y="4818"/>
                    <a:pt x="1800" y="4809"/>
                  </a:cubicBezTo>
                  <a:cubicBezTo>
                    <a:pt x="1791" y="4800"/>
                    <a:pt x="1791" y="4790"/>
                    <a:pt x="1791" y="4781"/>
                  </a:cubicBezTo>
                  <a:lnTo>
                    <a:pt x="1856" y="4364"/>
                  </a:lnTo>
                  <a:cubicBezTo>
                    <a:pt x="1865" y="4290"/>
                    <a:pt x="1828" y="4225"/>
                    <a:pt x="1772" y="4197"/>
                  </a:cubicBezTo>
                  <a:cubicBezTo>
                    <a:pt x="1624" y="4132"/>
                    <a:pt x="1494" y="4048"/>
                    <a:pt x="1374" y="3956"/>
                  </a:cubicBezTo>
                  <a:cubicBezTo>
                    <a:pt x="1346" y="3928"/>
                    <a:pt x="1309" y="3918"/>
                    <a:pt x="1281" y="3918"/>
                  </a:cubicBezTo>
                  <a:cubicBezTo>
                    <a:pt x="1244" y="3918"/>
                    <a:pt x="1216" y="3928"/>
                    <a:pt x="1188" y="3946"/>
                  </a:cubicBezTo>
                  <a:lnTo>
                    <a:pt x="845" y="4197"/>
                  </a:lnTo>
                  <a:cubicBezTo>
                    <a:pt x="836" y="4206"/>
                    <a:pt x="817" y="4206"/>
                    <a:pt x="808" y="4206"/>
                  </a:cubicBezTo>
                  <a:cubicBezTo>
                    <a:pt x="798" y="4206"/>
                    <a:pt x="789" y="4197"/>
                    <a:pt x="789" y="4187"/>
                  </a:cubicBezTo>
                  <a:lnTo>
                    <a:pt x="400" y="3659"/>
                  </a:lnTo>
                  <a:cubicBezTo>
                    <a:pt x="390" y="3649"/>
                    <a:pt x="390" y="3640"/>
                    <a:pt x="390" y="3631"/>
                  </a:cubicBezTo>
                  <a:cubicBezTo>
                    <a:pt x="390" y="3612"/>
                    <a:pt x="400" y="3603"/>
                    <a:pt x="409" y="3603"/>
                  </a:cubicBezTo>
                  <a:lnTo>
                    <a:pt x="752" y="3353"/>
                  </a:lnTo>
                  <a:cubicBezTo>
                    <a:pt x="808" y="3306"/>
                    <a:pt x="836" y="3241"/>
                    <a:pt x="808" y="3176"/>
                  </a:cubicBezTo>
                  <a:cubicBezTo>
                    <a:pt x="752" y="3028"/>
                    <a:pt x="715" y="2879"/>
                    <a:pt x="696" y="2722"/>
                  </a:cubicBezTo>
                  <a:cubicBezTo>
                    <a:pt x="696" y="2657"/>
                    <a:pt x="641" y="2601"/>
                    <a:pt x="567" y="2583"/>
                  </a:cubicBezTo>
                  <a:lnTo>
                    <a:pt x="149" y="2518"/>
                  </a:lnTo>
                  <a:cubicBezTo>
                    <a:pt x="140" y="2518"/>
                    <a:pt x="131" y="2508"/>
                    <a:pt x="121" y="2499"/>
                  </a:cubicBezTo>
                  <a:cubicBezTo>
                    <a:pt x="121" y="2490"/>
                    <a:pt x="121" y="2481"/>
                    <a:pt x="121" y="2471"/>
                  </a:cubicBezTo>
                  <a:lnTo>
                    <a:pt x="223" y="1822"/>
                  </a:lnTo>
                  <a:cubicBezTo>
                    <a:pt x="223" y="1813"/>
                    <a:pt x="233" y="1803"/>
                    <a:pt x="242" y="1794"/>
                  </a:cubicBezTo>
                  <a:lnTo>
                    <a:pt x="270" y="1794"/>
                  </a:lnTo>
                  <a:lnTo>
                    <a:pt x="687" y="1859"/>
                  </a:lnTo>
                  <a:cubicBezTo>
                    <a:pt x="694" y="1860"/>
                    <a:pt x="700" y="1860"/>
                    <a:pt x="707" y="1860"/>
                  </a:cubicBezTo>
                  <a:cubicBezTo>
                    <a:pt x="767" y="1860"/>
                    <a:pt x="829" y="1825"/>
                    <a:pt x="854" y="1766"/>
                  </a:cubicBezTo>
                  <a:cubicBezTo>
                    <a:pt x="919" y="1627"/>
                    <a:pt x="1003" y="1497"/>
                    <a:pt x="1095" y="1377"/>
                  </a:cubicBezTo>
                  <a:cubicBezTo>
                    <a:pt x="1142" y="1321"/>
                    <a:pt x="1142" y="1247"/>
                    <a:pt x="1105" y="1191"/>
                  </a:cubicBezTo>
                  <a:lnTo>
                    <a:pt x="854" y="839"/>
                  </a:lnTo>
                  <a:cubicBezTo>
                    <a:pt x="836" y="820"/>
                    <a:pt x="845" y="801"/>
                    <a:pt x="863" y="783"/>
                  </a:cubicBezTo>
                  <a:lnTo>
                    <a:pt x="1392" y="403"/>
                  </a:lnTo>
                  <a:cubicBezTo>
                    <a:pt x="1399" y="396"/>
                    <a:pt x="1408" y="392"/>
                    <a:pt x="1416" y="392"/>
                  </a:cubicBezTo>
                  <a:cubicBezTo>
                    <a:pt x="1429" y="392"/>
                    <a:pt x="1442" y="400"/>
                    <a:pt x="1448" y="412"/>
                  </a:cubicBezTo>
                  <a:lnTo>
                    <a:pt x="1698" y="755"/>
                  </a:lnTo>
                  <a:cubicBezTo>
                    <a:pt x="1733" y="797"/>
                    <a:pt x="1778" y="818"/>
                    <a:pt x="1826" y="818"/>
                  </a:cubicBezTo>
                  <a:cubicBezTo>
                    <a:pt x="1842" y="818"/>
                    <a:pt x="1858" y="815"/>
                    <a:pt x="1875" y="811"/>
                  </a:cubicBezTo>
                  <a:cubicBezTo>
                    <a:pt x="2023" y="755"/>
                    <a:pt x="2171" y="718"/>
                    <a:pt x="2329" y="699"/>
                  </a:cubicBezTo>
                  <a:cubicBezTo>
                    <a:pt x="2394" y="690"/>
                    <a:pt x="2450" y="644"/>
                    <a:pt x="2468" y="570"/>
                  </a:cubicBezTo>
                  <a:lnTo>
                    <a:pt x="2533" y="152"/>
                  </a:lnTo>
                  <a:cubicBezTo>
                    <a:pt x="2533" y="134"/>
                    <a:pt x="2561" y="115"/>
                    <a:pt x="2580" y="115"/>
                  </a:cubicBezTo>
                  <a:close/>
                  <a:moveTo>
                    <a:pt x="2565" y="0"/>
                  </a:moveTo>
                  <a:cubicBezTo>
                    <a:pt x="2533" y="0"/>
                    <a:pt x="2505" y="11"/>
                    <a:pt x="2478" y="32"/>
                  </a:cubicBezTo>
                  <a:cubicBezTo>
                    <a:pt x="2440" y="50"/>
                    <a:pt x="2422" y="87"/>
                    <a:pt x="2413" y="134"/>
                  </a:cubicBezTo>
                  <a:lnTo>
                    <a:pt x="2348" y="551"/>
                  </a:lnTo>
                  <a:cubicBezTo>
                    <a:pt x="2348" y="570"/>
                    <a:pt x="2329" y="579"/>
                    <a:pt x="2311" y="579"/>
                  </a:cubicBezTo>
                  <a:cubicBezTo>
                    <a:pt x="2153" y="597"/>
                    <a:pt x="1986" y="644"/>
                    <a:pt x="1837" y="699"/>
                  </a:cubicBezTo>
                  <a:cubicBezTo>
                    <a:pt x="1819" y="699"/>
                    <a:pt x="1800" y="699"/>
                    <a:pt x="1791" y="681"/>
                  </a:cubicBezTo>
                  <a:lnTo>
                    <a:pt x="1541" y="338"/>
                  </a:lnTo>
                  <a:cubicBezTo>
                    <a:pt x="1512" y="297"/>
                    <a:pt x="1461" y="275"/>
                    <a:pt x="1412" y="275"/>
                  </a:cubicBezTo>
                  <a:cubicBezTo>
                    <a:pt x="1382" y="275"/>
                    <a:pt x="1352" y="283"/>
                    <a:pt x="1327" y="301"/>
                  </a:cubicBezTo>
                  <a:lnTo>
                    <a:pt x="789" y="690"/>
                  </a:lnTo>
                  <a:cubicBezTo>
                    <a:pt x="724" y="737"/>
                    <a:pt x="706" y="839"/>
                    <a:pt x="752" y="904"/>
                  </a:cubicBezTo>
                  <a:lnTo>
                    <a:pt x="1003" y="1256"/>
                  </a:lnTo>
                  <a:cubicBezTo>
                    <a:pt x="1021" y="1265"/>
                    <a:pt x="1021" y="1284"/>
                    <a:pt x="1003" y="1302"/>
                  </a:cubicBezTo>
                  <a:cubicBezTo>
                    <a:pt x="900" y="1423"/>
                    <a:pt x="817" y="1571"/>
                    <a:pt x="743" y="1720"/>
                  </a:cubicBezTo>
                  <a:cubicBezTo>
                    <a:pt x="743" y="1729"/>
                    <a:pt x="724" y="1738"/>
                    <a:pt x="706" y="1738"/>
                  </a:cubicBezTo>
                  <a:lnTo>
                    <a:pt x="288" y="1673"/>
                  </a:lnTo>
                  <a:cubicBezTo>
                    <a:pt x="277" y="1671"/>
                    <a:pt x="266" y="1670"/>
                    <a:pt x="255" y="1670"/>
                  </a:cubicBezTo>
                  <a:cubicBezTo>
                    <a:pt x="223" y="1670"/>
                    <a:pt x="195" y="1680"/>
                    <a:pt x="168" y="1701"/>
                  </a:cubicBezTo>
                  <a:cubicBezTo>
                    <a:pt x="140" y="1720"/>
                    <a:pt x="112" y="1757"/>
                    <a:pt x="103" y="1803"/>
                  </a:cubicBezTo>
                  <a:lnTo>
                    <a:pt x="1" y="2453"/>
                  </a:lnTo>
                  <a:cubicBezTo>
                    <a:pt x="1" y="2490"/>
                    <a:pt x="10" y="2536"/>
                    <a:pt x="28" y="2564"/>
                  </a:cubicBezTo>
                  <a:cubicBezTo>
                    <a:pt x="56" y="2601"/>
                    <a:pt x="93" y="2620"/>
                    <a:pt x="131" y="2629"/>
                  </a:cubicBezTo>
                  <a:lnTo>
                    <a:pt x="548" y="2694"/>
                  </a:lnTo>
                  <a:cubicBezTo>
                    <a:pt x="567" y="2703"/>
                    <a:pt x="585" y="2712"/>
                    <a:pt x="585" y="2731"/>
                  </a:cubicBezTo>
                  <a:cubicBezTo>
                    <a:pt x="604" y="2898"/>
                    <a:pt x="641" y="3056"/>
                    <a:pt x="696" y="3213"/>
                  </a:cubicBezTo>
                  <a:cubicBezTo>
                    <a:pt x="706" y="3223"/>
                    <a:pt x="696" y="3241"/>
                    <a:pt x="687" y="3251"/>
                  </a:cubicBezTo>
                  <a:lnTo>
                    <a:pt x="344" y="3501"/>
                  </a:lnTo>
                  <a:cubicBezTo>
                    <a:pt x="307" y="3529"/>
                    <a:pt x="288" y="3566"/>
                    <a:pt x="279" y="3603"/>
                  </a:cubicBezTo>
                  <a:cubicBezTo>
                    <a:pt x="270" y="3649"/>
                    <a:pt x="279" y="3687"/>
                    <a:pt x="307" y="3724"/>
                  </a:cubicBezTo>
                  <a:lnTo>
                    <a:pt x="696" y="4252"/>
                  </a:lnTo>
                  <a:cubicBezTo>
                    <a:pt x="715" y="4290"/>
                    <a:pt x="752" y="4308"/>
                    <a:pt x="798" y="4317"/>
                  </a:cubicBezTo>
                  <a:cubicBezTo>
                    <a:pt x="808" y="4320"/>
                    <a:pt x="817" y="4321"/>
                    <a:pt x="826" y="4321"/>
                  </a:cubicBezTo>
                  <a:cubicBezTo>
                    <a:pt x="854" y="4321"/>
                    <a:pt x="882" y="4310"/>
                    <a:pt x="910" y="4290"/>
                  </a:cubicBezTo>
                  <a:lnTo>
                    <a:pt x="1253" y="4039"/>
                  </a:lnTo>
                  <a:cubicBezTo>
                    <a:pt x="1262" y="4034"/>
                    <a:pt x="1272" y="4032"/>
                    <a:pt x="1280" y="4032"/>
                  </a:cubicBezTo>
                  <a:cubicBezTo>
                    <a:pt x="1288" y="4032"/>
                    <a:pt x="1295" y="4034"/>
                    <a:pt x="1299" y="4039"/>
                  </a:cubicBezTo>
                  <a:cubicBezTo>
                    <a:pt x="1429" y="4141"/>
                    <a:pt x="1568" y="4234"/>
                    <a:pt x="1726" y="4299"/>
                  </a:cubicBezTo>
                  <a:cubicBezTo>
                    <a:pt x="1735" y="4308"/>
                    <a:pt x="1745" y="4327"/>
                    <a:pt x="1745" y="4345"/>
                  </a:cubicBezTo>
                  <a:lnTo>
                    <a:pt x="1670" y="4763"/>
                  </a:lnTo>
                  <a:cubicBezTo>
                    <a:pt x="1670" y="4800"/>
                    <a:pt x="1680" y="4846"/>
                    <a:pt x="1698" y="4874"/>
                  </a:cubicBezTo>
                  <a:cubicBezTo>
                    <a:pt x="1726" y="4911"/>
                    <a:pt x="1763" y="4930"/>
                    <a:pt x="1800" y="4939"/>
                  </a:cubicBezTo>
                  <a:lnTo>
                    <a:pt x="2450" y="5041"/>
                  </a:lnTo>
                  <a:cubicBezTo>
                    <a:pt x="2459" y="5041"/>
                    <a:pt x="2468" y="5050"/>
                    <a:pt x="2478" y="5050"/>
                  </a:cubicBezTo>
                  <a:cubicBezTo>
                    <a:pt x="2515" y="5050"/>
                    <a:pt x="2542" y="5041"/>
                    <a:pt x="2570" y="5013"/>
                  </a:cubicBezTo>
                  <a:cubicBezTo>
                    <a:pt x="2598" y="4995"/>
                    <a:pt x="2626" y="4957"/>
                    <a:pt x="2635" y="4911"/>
                  </a:cubicBezTo>
                  <a:lnTo>
                    <a:pt x="2700" y="4494"/>
                  </a:lnTo>
                  <a:cubicBezTo>
                    <a:pt x="2700" y="4475"/>
                    <a:pt x="2719" y="4466"/>
                    <a:pt x="2728" y="4466"/>
                  </a:cubicBezTo>
                  <a:cubicBezTo>
                    <a:pt x="2895" y="4447"/>
                    <a:pt x="3062" y="4401"/>
                    <a:pt x="3210" y="4345"/>
                  </a:cubicBezTo>
                  <a:cubicBezTo>
                    <a:pt x="3229" y="4345"/>
                    <a:pt x="3247" y="4345"/>
                    <a:pt x="3257" y="4364"/>
                  </a:cubicBezTo>
                  <a:lnTo>
                    <a:pt x="3507" y="4707"/>
                  </a:lnTo>
                  <a:cubicBezTo>
                    <a:pt x="3536" y="4747"/>
                    <a:pt x="3587" y="4770"/>
                    <a:pt x="3636" y="4770"/>
                  </a:cubicBezTo>
                  <a:cubicBezTo>
                    <a:pt x="3666" y="4770"/>
                    <a:pt x="3696" y="4762"/>
                    <a:pt x="3721" y="4744"/>
                  </a:cubicBezTo>
                  <a:lnTo>
                    <a:pt x="4259" y="4354"/>
                  </a:lnTo>
                  <a:cubicBezTo>
                    <a:pt x="4324" y="4299"/>
                    <a:pt x="4342" y="4206"/>
                    <a:pt x="4286" y="4132"/>
                  </a:cubicBezTo>
                  <a:lnTo>
                    <a:pt x="4036" y="3789"/>
                  </a:lnTo>
                  <a:cubicBezTo>
                    <a:pt x="4027" y="3779"/>
                    <a:pt x="4027" y="3761"/>
                    <a:pt x="4036" y="3742"/>
                  </a:cubicBezTo>
                  <a:cubicBezTo>
                    <a:pt x="4147" y="3622"/>
                    <a:pt x="4231" y="3473"/>
                    <a:pt x="4296" y="3325"/>
                  </a:cubicBezTo>
                  <a:cubicBezTo>
                    <a:pt x="4303" y="3311"/>
                    <a:pt x="4314" y="3303"/>
                    <a:pt x="4327" y="3303"/>
                  </a:cubicBezTo>
                  <a:cubicBezTo>
                    <a:pt x="4332" y="3303"/>
                    <a:pt x="4337" y="3304"/>
                    <a:pt x="4342" y="3306"/>
                  </a:cubicBezTo>
                  <a:lnTo>
                    <a:pt x="4760" y="3371"/>
                  </a:lnTo>
                  <a:cubicBezTo>
                    <a:pt x="4771" y="3373"/>
                    <a:pt x="4782" y="3375"/>
                    <a:pt x="4793" y="3375"/>
                  </a:cubicBezTo>
                  <a:cubicBezTo>
                    <a:pt x="4825" y="3375"/>
                    <a:pt x="4852" y="3364"/>
                    <a:pt x="4880" y="3343"/>
                  </a:cubicBezTo>
                  <a:cubicBezTo>
                    <a:pt x="4908" y="3315"/>
                    <a:pt x="4936" y="3278"/>
                    <a:pt x="4936" y="3241"/>
                  </a:cubicBezTo>
                  <a:lnTo>
                    <a:pt x="5047" y="2592"/>
                  </a:lnTo>
                  <a:cubicBezTo>
                    <a:pt x="5056" y="2508"/>
                    <a:pt x="5001" y="2425"/>
                    <a:pt x="4917" y="2416"/>
                  </a:cubicBezTo>
                  <a:lnTo>
                    <a:pt x="4491" y="2351"/>
                  </a:lnTo>
                  <a:cubicBezTo>
                    <a:pt x="4481" y="2341"/>
                    <a:pt x="4463" y="2332"/>
                    <a:pt x="4463" y="2314"/>
                  </a:cubicBezTo>
                  <a:cubicBezTo>
                    <a:pt x="4444" y="2147"/>
                    <a:pt x="4407" y="1989"/>
                    <a:pt x="4351" y="1831"/>
                  </a:cubicBezTo>
                  <a:cubicBezTo>
                    <a:pt x="4342" y="1822"/>
                    <a:pt x="4351" y="1803"/>
                    <a:pt x="4361" y="1794"/>
                  </a:cubicBezTo>
                  <a:lnTo>
                    <a:pt x="4704" y="1544"/>
                  </a:lnTo>
                  <a:cubicBezTo>
                    <a:pt x="4741" y="1516"/>
                    <a:pt x="4760" y="1479"/>
                    <a:pt x="4769" y="1442"/>
                  </a:cubicBezTo>
                  <a:cubicBezTo>
                    <a:pt x="4778" y="1395"/>
                    <a:pt x="4769" y="1358"/>
                    <a:pt x="4741" y="1321"/>
                  </a:cubicBezTo>
                  <a:lnTo>
                    <a:pt x="4351" y="792"/>
                  </a:lnTo>
                  <a:cubicBezTo>
                    <a:pt x="4333" y="755"/>
                    <a:pt x="4296" y="737"/>
                    <a:pt x="4249" y="727"/>
                  </a:cubicBezTo>
                  <a:cubicBezTo>
                    <a:pt x="4240" y="725"/>
                    <a:pt x="4230" y="724"/>
                    <a:pt x="4220" y="724"/>
                  </a:cubicBezTo>
                  <a:cubicBezTo>
                    <a:pt x="4190" y="724"/>
                    <a:pt x="4159" y="734"/>
                    <a:pt x="4138" y="755"/>
                  </a:cubicBezTo>
                  <a:lnTo>
                    <a:pt x="3795" y="1006"/>
                  </a:lnTo>
                  <a:cubicBezTo>
                    <a:pt x="3786" y="1010"/>
                    <a:pt x="3776" y="1013"/>
                    <a:pt x="3768" y="1013"/>
                  </a:cubicBezTo>
                  <a:cubicBezTo>
                    <a:pt x="3760" y="1013"/>
                    <a:pt x="3753" y="1010"/>
                    <a:pt x="3748" y="1006"/>
                  </a:cubicBezTo>
                  <a:cubicBezTo>
                    <a:pt x="3619" y="904"/>
                    <a:pt x="3479" y="811"/>
                    <a:pt x="3322" y="746"/>
                  </a:cubicBezTo>
                  <a:cubicBezTo>
                    <a:pt x="3312" y="737"/>
                    <a:pt x="3303" y="718"/>
                    <a:pt x="3303" y="709"/>
                  </a:cubicBezTo>
                  <a:lnTo>
                    <a:pt x="3368" y="282"/>
                  </a:lnTo>
                  <a:cubicBezTo>
                    <a:pt x="3387" y="199"/>
                    <a:pt x="3331" y="124"/>
                    <a:pt x="3247" y="106"/>
                  </a:cubicBezTo>
                  <a:lnTo>
                    <a:pt x="2598" y="4"/>
                  </a:lnTo>
                  <a:cubicBezTo>
                    <a:pt x="2587" y="1"/>
                    <a:pt x="2576" y="0"/>
                    <a:pt x="2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2058200" y="2676025"/>
              <a:ext cx="27400" cy="28550"/>
            </a:xfrm>
            <a:custGeom>
              <a:avLst/>
              <a:gdLst/>
              <a:ahLst/>
              <a:cxnLst/>
              <a:rect l="l" t="t" r="r" b="b"/>
              <a:pathLst>
                <a:path w="1096" h="1142" extrusionOk="0">
                  <a:moveTo>
                    <a:pt x="956" y="0"/>
                  </a:moveTo>
                  <a:cubicBezTo>
                    <a:pt x="937" y="0"/>
                    <a:pt x="910" y="9"/>
                    <a:pt x="891" y="19"/>
                  </a:cubicBezTo>
                  <a:lnTo>
                    <a:pt x="75" y="445"/>
                  </a:lnTo>
                  <a:cubicBezTo>
                    <a:pt x="28" y="473"/>
                    <a:pt x="0" y="520"/>
                    <a:pt x="0" y="566"/>
                  </a:cubicBezTo>
                  <a:cubicBezTo>
                    <a:pt x="0" y="612"/>
                    <a:pt x="38" y="659"/>
                    <a:pt x="75" y="687"/>
                  </a:cubicBezTo>
                  <a:lnTo>
                    <a:pt x="84" y="687"/>
                  </a:lnTo>
                  <a:lnTo>
                    <a:pt x="891" y="1132"/>
                  </a:lnTo>
                  <a:cubicBezTo>
                    <a:pt x="910" y="1141"/>
                    <a:pt x="937" y="1141"/>
                    <a:pt x="956" y="1141"/>
                  </a:cubicBezTo>
                  <a:cubicBezTo>
                    <a:pt x="1030" y="1141"/>
                    <a:pt x="1086" y="1085"/>
                    <a:pt x="1086" y="1011"/>
                  </a:cubicBezTo>
                  <a:cubicBezTo>
                    <a:pt x="1086" y="956"/>
                    <a:pt x="1067" y="909"/>
                    <a:pt x="1021" y="891"/>
                  </a:cubicBezTo>
                  <a:lnTo>
                    <a:pt x="427" y="566"/>
                  </a:lnTo>
                  <a:lnTo>
                    <a:pt x="1021" y="260"/>
                  </a:lnTo>
                  <a:cubicBezTo>
                    <a:pt x="1067" y="232"/>
                    <a:pt x="1095" y="186"/>
                    <a:pt x="1095" y="139"/>
                  </a:cubicBezTo>
                  <a:cubicBezTo>
                    <a:pt x="1095" y="65"/>
                    <a:pt x="103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2088825" y="2662325"/>
              <a:ext cx="22975" cy="53375"/>
            </a:xfrm>
            <a:custGeom>
              <a:avLst/>
              <a:gdLst/>
              <a:ahLst/>
              <a:cxnLst/>
              <a:rect l="l" t="t" r="r" b="b"/>
              <a:pathLst>
                <a:path w="919" h="2135" extrusionOk="0">
                  <a:moveTo>
                    <a:pt x="751" y="1"/>
                  </a:moveTo>
                  <a:cubicBezTo>
                    <a:pt x="677" y="1"/>
                    <a:pt x="612" y="47"/>
                    <a:pt x="584" y="121"/>
                  </a:cubicBezTo>
                  <a:lnTo>
                    <a:pt x="9" y="1921"/>
                  </a:lnTo>
                  <a:cubicBezTo>
                    <a:pt x="0" y="1930"/>
                    <a:pt x="0" y="1949"/>
                    <a:pt x="0" y="1967"/>
                  </a:cubicBezTo>
                  <a:cubicBezTo>
                    <a:pt x="0" y="2042"/>
                    <a:pt x="46" y="2107"/>
                    <a:pt x="121" y="2134"/>
                  </a:cubicBezTo>
                  <a:lnTo>
                    <a:pt x="167" y="2134"/>
                  </a:lnTo>
                  <a:cubicBezTo>
                    <a:pt x="241" y="2134"/>
                    <a:pt x="306" y="2088"/>
                    <a:pt x="325" y="2023"/>
                  </a:cubicBezTo>
                  <a:lnTo>
                    <a:pt x="909" y="242"/>
                  </a:lnTo>
                  <a:cubicBezTo>
                    <a:pt x="909" y="223"/>
                    <a:pt x="918" y="205"/>
                    <a:pt x="918" y="186"/>
                  </a:cubicBezTo>
                  <a:cubicBezTo>
                    <a:pt x="918" y="84"/>
                    <a:pt x="844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2114100" y="2676025"/>
              <a:ext cx="27150" cy="28550"/>
            </a:xfrm>
            <a:custGeom>
              <a:avLst/>
              <a:gdLst/>
              <a:ahLst/>
              <a:cxnLst/>
              <a:rect l="l" t="t" r="r" b="b"/>
              <a:pathLst>
                <a:path w="1086" h="1142" extrusionOk="0">
                  <a:moveTo>
                    <a:pt x="130" y="0"/>
                  </a:moveTo>
                  <a:cubicBezTo>
                    <a:pt x="56" y="0"/>
                    <a:pt x="0" y="65"/>
                    <a:pt x="0" y="139"/>
                  </a:cubicBezTo>
                  <a:cubicBezTo>
                    <a:pt x="0" y="186"/>
                    <a:pt x="19" y="232"/>
                    <a:pt x="65" y="260"/>
                  </a:cubicBezTo>
                  <a:lnTo>
                    <a:pt x="659" y="566"/>
                  </a:lnTo>
                  <a:lnTo>
                    <a:pt x="74" y="891"/>
                  </a:lnTo>
                  <a:cubicBezTo>
                    <a:pt x="28" y="909"/>
                    <a:pt x="0" y="956"/>
                    <a:pt x="0" y="1011"/>
                  </a:cubicBezTo>
                  <a:cubicBezTo>
                    <a:pt x="0" y="1076"/>
                    <a:pt x="56" y="1141"/>
                    <a:pt x="130" y="1141"/>
                  </a:cubicBezTo>
                  <a:cubicBezTo>
                    <a:pt x="158" y="1141"/>
                    <a:pt x="176" y="1141"/>
                    <a:pt x="195" y="1132"/>
                  </a:cubicBezTo>
                  <a:lnTo>
                    <a:pt x="1002" y="687"/>
                  </a:lnTo>
                  <a:lnTo>
                    <a:pt x="1011" y="687"/>
                  </a:lnTo>
                  <a:cubicBezTo>
                    <a:pt x="1058" y="659"/>
                    <a:pt x="1086" y="612"/>
                    <a:pt x="1086" y="566"/>
                  </a:cubicBezTo>
                  <a:cubicBezTo>
                    <a:pt x="1086" y="520"/>
                    <a:pt x="1058" y="473"/>
                    <a:pt x="1011" y="445"/>
                  </a:cubicBezTo>
                  <a:lnTo>
                    <a:pt x="195" y="19"/>
                  </a:lnTo>
                  <a:cubicBezTo>
                    <a:pt x="176" y="9"/>
                    <a:pt x="15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2002300" y="2589050"/>
              <a:ext cx="99050" cy="81425"/>
            </a:xfrm>
            <a:custGeom>
              <a:avLst/>
              <a:gdLst/>
              <a:ahLst/>
              <a:cxnLst/>
              <a:rect l="l" t="t" r="r" b="b"/>
              <a:pathLst>
                <a:path w="3962" h="3257" extrusionOk="0">
                  <a:moveTo>
                    <a:pt x="3906" y="0"/>
                  </a:moveTo>
                  <a:cubicBezTo>
                    <a:pt x="3535" y="0"/>
                    <a:pt x="3164" y="56"/>
                    <a:pt x="2802" y="158"/>
                  </a:cubicBezTo>
                  <a:cubicBezTo>
                    <a:pt x="1402" y="557"/>
                    <a:pt x="307" y="1744"/>
                    <a:pt x="1" y="3182"/>
                  </a:cubicBezTo>
                  <a:cubicBezTo>
                    <a:pt x="1" y="3219"/>
                    <a:pt x="19" y="3247"/>
                    <a:pt x="47" y="3256"/>
                  </a:cubicBezTo>
                  <a:lnTo>
                    <a:pt x="66" y="3256"/>
                  </a:lnTo>
                  <a:cubicBezTo>
                    <a:pt x="94" y="3256"/>
                    <a:pt x="112" y="3238"/>
                    <a:pt x="121" y="3210"/>
                  </a:cubicBezTo>
                  <a:cubicBezTo>
                    <a:pt x="409" y="1809"/>
                    <a:pt x="1476" y="659"/>
                    <a:pt x="2830" y="269"/>
                  </a:cubicBezTo>
                  <a:cubicBezTo>
                    <a:pt x="3183" y="167"/>
                    <a:pt x="3545" y="112"/>
                    <a:pt x="3906" y="112"/>
                  </a:cubicBezTo>
                  <a:cubicBezTo>
                    <a:pt x="3943" y="112"/>
                    <a:pt x="3962" y="93"/>
                    <a:pt x="3962" y="56"/>
                  </a:cubicBezTo>
                  <a:cubicBezTo>
                    <a:pt x="3962" y="28"/>
                    <a:pt x="3943" y="0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2000925" y="2593400"/>
              <a:ext cx="203875" cy="194875"/>
            </a:xfrm>
            <a:custGeom>
              <a:avLst/>
              <a:gdLst/>
              <a:ahLst/>
              <a:cxnLst/>
              <a:rect l="l" t="t" r="r" b="b"/>
              <a:pathLst>
                <a:path w="8155" h="7795" extrusionOk="0">
                  <a:moveTo>
                    <a:pt x="5133" y="0"/>
                  </a:moveTo>
                  <a:cubicBezTo>
                    <a:pt x="5109" y="0"/>
                    <a:pt x="5082" y="17"/>
                    <a:pt x="5075" y="40"/>
                  </a:cubicBezTo>
                  <a:cubicBezTo>
                    <a:pt x="5065" y="77"/>
                    <a:pt x="5084" y="105"/>
                    <a:pt x="5112" y="114"/>
                  </a:cubicBezTo>
                  <a:cubicBezTo>
                    <a:pt x="6568" y="568"/>
                    <a:pt x="7626" y="1839"/>
                    <a:pt x="7802" y="3351"/>
                  </a:cubicBezTo>
                  <a:cubicBezTo>
                    <a:pt x="8034" y="5216"/>
                    <a:pt x="6846" y="7006"/>
                    <a:pt x="5037" y="7526"/>
                  </a:cubicBezTo>
                  <a:cubicBezTo>
                    <a:pt x="4682" y="7628"/>
                    <a:pt x="4319" y="7679"/>
                    <a:pt x="3958" y="7679"/>
                  </a:cubicBezTo>
                  <a:cubicBezTo>
                    <a:pt x="3207" y="7679"/>
                    <a:pt x="2467" y="7460"/>
                    <a:pt x="1828" y="7034"/>
                  </a:cubicBezTo>
                  <a:cubicBezTo>
                    <a:pt x="881" y="6413"/>
                    <a:pt x="260" y="5402"/>
                    <a:pt x="121" y="4270"/>
                  </a:cubicBezTo>
                  <a:cubicBezTo>
                    <a:pt x="121" y="4233"/>
                    <a:pt x="93" y="4214"/>
                    <a:pt x="56" y="4214"/>
                  </a:cubicBezTo>
                  <a:cubicBezTo>
                    <a:pt x="28" y="4223"/>
                    <a:pt x="0" y="4251"/>
                    <a:pt x="9" y="4279"/>
                  </a:cubicBezTo>
                  <a:cubicBezTo>
                    <a:pt x="149" y="5448"/>
                    <a:pt x="789" y="6487"/>
                    <a:pt x="1763" y="7136"/>
                  </a:cubicBezTo>
                  <a:cubicBezTo>
                    <a:pt x="2421" y="7572"/>
                    <a:pt x="3182" y="7795"/>
                    <a:pt x="3961" y="7795"/>
                  </a:cubicBezTo>
                  <a:cubicBezTo>
                    <a:pt x="4332" y="7795"/>
                    <a:pt x="4703" y="7739"/>
                    <a:pt x="5075" y="7637"/>
                  </a:cubicBezTo>
                  <a:cubicBezTo>
                    <a:pt x="6930" y="7108"/>
                    <a:pt x="8154" y="5253"/>
                    <a:pt x="7922" y="3333"/>
                  </a:cubicBezTo>
                  <a:cubicBezTo>
                    <a:pt x="7728" y="1774"/>
                    <a:pt x="6642" y="476"/>
                    <a:pt x="5149" y="3"/>
                  </a:cubicBezTo>
                  <a:cubicBezTo>
                    <a:pt x="5144" y="1"/>
                    <a:pt x="5139" y="0"/>
                    <a:pt x="5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2012975" y="2606000"/>
              <a:ext cx="173975" cy="165350"/>
            </a:xfrm>
            <a:custGeom>
              <a:avLst/>
              <a:gdLst/>
              <a:ahLst/>
              <a:cxnLst/>
              <a:rect l="l" t="t" r="r" b="b"/>
              <a:pathLst>
                <a:path w="6959" h="6614" extrusionOk="0">
                  <a:moveTo>
                    <a:pt x="3479" y="83"/>
                  </a:moveTo>
                  <a:cubicBezTo>
                    <a:pt x="4110" y="83"/>
                    <a:pt x="4732" y="269"/>
                    <a:pt x="5260" y="621"/>
                  </a:cubicBezTo>
                  <a:cubicBezTo>
                    <a:pt x="6049" y="1141"/>
                    <a:pt x="6559" y="1985"/>
                    <a:pt x="6680" y="2922"/>
                  </a:cubicBezTo>
                  <a:cubicBezTo>
                    <a:pt x="6865" y="4480"/>
                    <a:pt x="5882" y="5974"/>
                    <a:pt x="4379" y="6400"/>
                  </a:cubicBezTo>
                  <a:cubicBezTo>
                    <a:pt x="4083" y="6484"/>
                    <a:pt x="3780" y="6526"/>
                    <a:pt x="3480" y="6526"/>
                  </a:cubicBezTo>
                  <a:cubicBezTo>
                    <a:pt x="2851" y="6526"/>
                    <a:pt x="2232" y="6344"/>
                    <a:pt x="1698" y="5992"/>
                  </a:cubicBezTo>
                  <a:cubicBezTo>
                    <a:pt x="919" y="5473"/>
                    <a:pt x="399" y="4629"/>
                    <a:pt x="279" y="3692"/>
                  </a:cubicBezTo>
                  <a:cubicBezTo>
                    <a:pt x="93" y="2133"/>
                    <a:pt x="1086" y="640"/>
                    <a:pt x="2589" y="213"/>
                  </a:cubicBezTo>
                  <a:cubicBezTo>
                    <a:pt x="2886" y="129"/>
                    <a:pt x="3182" y="83"/>
                    <a:pt x="3479" y="83"/>
                  </a:cubicBezTo>
                  <a:close/>
                  <a:moveTo>
                    <a:pt x="3477" y="0"/>
                  </a:moveTo>
                  <a:cubicBezTo>
                    <a:pt x="3171" y="0"/>
                    <a:pt x="2863" y="43"/>
                    <a:pt x="2561" y="129"/>
                  </a:cubicBezTo>
                  <a:cubicBezTo>
                    <a:pt x="1021" y="575"/>
                    <a:pt x="1" y="2105"/>
                    <a:pt x="195" y="3701"/>
                  </a:cubicBezTo>
                  <a:cubicBezTo>
                    <a:pt x="316" y="4666"/>
                    <a:pt x="845" y="5528"/>
                    <a:pt x="1652" y="6066"/>
                  </a:cubicBezTo>
                  <a:cubicBezTo>
                    <a:pt x="2199" y="6428"/>
                    <a:pt x="2839" y="6614"/>
                    <a:pt x="3479" y="6614"/>
                  </a:cubicBezTo>
                  <a:cubicBezTo>
                    <a:pt x="3785" y="6614"/>
                    <a:pt x="4101" y="6567"/>
                    <a:pt x="4398" y="6484"/>
                  </a:cubicBezTo>
                  <a:cubicBezTo>
                    <a:pt x="5938" y="6039"/>
                    <a:pt x="6958" y="4508"/>
                    <a:pt x="6763" y="2912"/>
                  </a:cubicBezTo>
                  <a:cubicBezTo>
                    <a:pt x="6643" y="1948"/>
                    <a:pt x="6114" y="1085"/>
                    <a:pt x="5307" y="547"/>
                  </a:cubicBezTo>
                  <a:cubicBezTo>
                    <a:pt x="4760" y="188"/>
                    <a:pt x="4123" y="0"/>
                    <a:pt x="3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2033850" y="2508575"/>
              <a:ext cx="13250" cy="56600"/>
            </a:xfrm>
            <a:custGeom>
              <a:avLst/>
              <a:gdLst/>
              <a:ahLst/>
              <a:cxnLst/>
              <a:rect l="l" t="t" r="r" b="b"/>
              <a:pathLst>
                <a:path w="530" h="2264" extrusionOk="0"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lnTo>
                    <a:pt x="0" y="2023"/>
                  </a:lnTo>
                  <a:cubicBezTo>
                    <a:pt x="0" y="2152"/>
                    <a:pt x="102" y="2264"/>
                    <a:pt x="232" y="2264"/>
                  </a:cubicBezTo>
                  <a:lnTo>
                    <a:pt x="288" y="2264"/>
                  </a:lnTo>
                  <a:cubicBezTo>
                    <a:pt x="418" y="2264"/>
                    <a:pt x="529" y="2152"/>
                    <a:pt x="520" y="2023"/>
                  </a:cubicBezTo>
                  <a:lnTo>
                    <a:pt x="520" y="232"/>
                  </a:lnTo>
                  <a:cubicBezTo>
                    <a:pt x="520" y="102"/>
                    <a:pt x="41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2032450" y="2507175"/>
              <a:ext cx="16025" cy="59400"/>
            </a:xfrm>
            <a:custGeom>
              <a:avLst/>
              <a:gdLst/>
              <a:ahLst/>
              <a:cxnLst/>
              <a:rect l="l" t="t" r="r" b="b"/>
              <a:pathLst>
                <a:path w="641" h="2376" extrusionOk="0">
                  <a:moveTo>
                    <a:pt x="344" y="112"/>
                  </a:moveTo>
                  <a:cubicBezTo>
                    <a:pt x="446" y="112"/>
                    <a:pt x="520" y="195"/>
                    <a:pt x="520" y="288"/>
                  </a:cubicBezTo>
                  <a:lnTo>
                    <a:pt x="520" y="2079"/>
                  </a:lnTo>
                  <a:cubicBezTo>
                    <a:pt x="520" y="2181"/>
                    <a:pt x="446" y="2255"/>
                    <a:pt x="344" y="2255"/>
                  </a:cubicBezTo>
                  <a:lnTo>
                    <a:pt x="298" y="2255"/>
                  </a:lnTo>
                  <a:cubicBezTo>
                    <a:pt x="196" y="2255"/>
                    <a:pt x="121" y="2181"/>
                    <a:pt x="121" y="2079"/>
                  </a:cubicBezTo>
                  <a:lnTo>
                    <a:pt x="121" y="288"/>
                  </a:ln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lnTo>
                    <a:pt x="1" y="2079"/>
                  </a:lnTo>
                  <a:cubicBezTo>
                    <a:pt x="1" y="2246"/>
                    <a:pt x="131" y="2375"/>
                    <a:pt x="288" y="2375"/>
                  </a:cubicBezTo>
                  <a:lnTo>
                    <a:pt x="344" y="2375"/>
                  </a:lnTo>
                  <a:cubicBezTo>
                    <a:pt x="511" y="2375"/>
                    <a:pt x="641" y="2246"/>
                    <a:pt x="641" y="2079"/>
                  </a:cubicBezTo>
                  <a:lnTo>
                    <a:pt x="641" y="288"/>
                  </a:lnTo>
                  <a:cubicBezTo>
                    <a:pt x="641" y="131"/>
                    <a:pt x="50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1764350" y="2410475"/>
              <a:ext cx="53850" cy="477775"/>
            </a:xfrm>
            <a:custGeom>
              <a:avLst/>
              <a:gdLst/>
              <a:ahLst/>
              <a:cxnLst/>
              <a:rect l="l" t="t" r="r" b="b"/>
              <a:pathLst>
                <a:path w="2154" h="19111" extrusionOk="0">
                  <a:moveTo>
                    <a:pt x="1615" y="0"/>
                  </a:moveTo>
                  <a:cubicBezTo>
                    <a:pt x="725" y="0"/>
                    <a:pt x="1" y="724"/>
                    <a:pt x="1" y="1614"/>
                  </a:cubicBezTo>
                  <a:lnTo>
                    <a:pt x="1" y="17496"/>
                  </a:lnTo>
                  <a:cubicBezTo>
                    <a:pt x="1" y="18387"/>
                    <a:pt x="725" y="19110"/>
                    <a:pt x="1615" y="19110"/>
                  </a:cubicBezTo>
                  <a:lnTo>
                    <a:pt x="2153" y="19110"/>
                  </a:lnTo>
                  <a:cubicBezTo>
                    <a:pt x="1272" y="19110"/>
                    <a:pt x="558" y="18396"/>
                    <a:pt x="558" y="17505"/>
                  </a:cubicBezTo>
                  <a:lnTo>
                    <a:pt x="558" y="1605"/>
                  </a:lnTo>
                  <a:cubicBezTo>
                    <a:pt x="558" y="724"/>
                    <a:pt x="1272" y="0"/>
                    <a:pt x="2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1762975" y="2409075"/>
              <a:ext cx="55225" cy="480550"/>
            </a:xfrm>
            <a:custGeom>
              <a:avLst/>
              <a:gdLst/>
              <a:ahLst/>
              <a:cxnLst/>
              <a:rect l="l" t="t" r="r" b="b"/>
              <a:pathLst>
                <a:path w="2209" h="19222" extrusionOk="0">
                  <a:moveTo>
                    <a:pt x="1596" y="121"/>
                  </a:moveTo>
                  <a:lnTo>
                    <a:pt x="1596" y="121"/>
                  </a:lnTo>
                  <a:cubicBezTo>
                    <a:pt x="984" y="362"/>
                    <a:pt x="548" y="965"/>
                    <a:pt x="548" y="1661"/>
                  </a:cubicBezTo>
                  <a:lnTo>
                    <a:pt x="548" y="17561"/>
                  </a:lnTo>
                  <a:cubicBezTo>
                    <a:pt x="548" y="18266"/>
                    <a:pt x="984" y="18860"/>
                    <a:pt x="1596" y="19110"/>
                  </a:cubicBezTo>
                  <a:cubicBezTo>
                    <a:pt x="770" y="19073"/>
                    <a:pt x="112" y="18387"/>
                    <a:pt x="112" y="17552"/>
                  </a:cubicBezTo>
                  <a:lnTo>
                    <a:pt x="112" y="1670"/>
                  </a:lnTo>
                  <a:cubicBezTo>
                    <a:pt x="112" y="836"/>
                    <a:pt x="770" y="158"/>
                    <a:pt x="1596" y="121"/>
                  </a:cubicBezTo>
                  <a:close/>
                  <a:moveTo>
                    <a:pt x="1670" y="1"/>
                  </a:moveTo>
                  <a:cubicBezTo>
                    <a:pt x="742" y="1"/>
                    <a:pt x="0" y="752"/>
                    <a:pt x="0" y="1670"/>
                  </a:cubicBezTo>
                  <a:lnTo>
                    <a:pt x="0" y="17552"/>
                  </a:lnTo>
                  <a:cubicBezTo>
                    <a:pt x="0" y="18480"/>
                    <a:pt x="742" y="19222"/>
                    <a:pt x="1670" y="19222"/>
                  </a:cubicBezTo>
                  <a:lnTo>
                    <a:pt x="2208" y="19222"/>
                  </a:lnTo>
                  <a:lnTo>
                    <a:pt x="2208" y="19110"/>
                  </a:lnTo>
                  <a:cubicBezTo>
                    <a:pt x="1364" y="19110"/>
                    <a:pt x="668" y="18415"/>
                    <a:pt x="668" y="17561"/>
                  </a:cubicBezTo>
                  <a:lnTo>
                    <a:pt x="668" y="1661"/>
                  </a:lnTo>
                  <a:cubicBezTo>
                    <a:pt x="668" y="808"/>
                    <a:pt x="1364" y="121"/>
                    <a:pt x="2208" y="121"/>
                  </a:cubicBezTo>
                  <a:lnTo>
                    <a:pt x="2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1768300" y="2473550"/>
              <a:ext cx="6750" cy="56375"/>
            </a:xfrm>
            <a:custGeom>
              <a:avLst/>
              <a:gdLst/>
              <a:ahLst/>
              <a:cxnLst/>
              <a:rect l="l" t="t" r="r" b="b"/>
              <a:pathLst>
                <a:path w="270" h="2255" extrusionOk="0">
                  <a:moveTo>
                    <a:pt x="140" y="1"/>
                  </a:moveTo>
                  <a:cubicBezTo>
                    <a:pt x="56" y="1"/>
                    <a:pt x="1" y="56"/>
                    <a:pt x="1" y="130"/>
                  </a:cubicBezTo>
                  <a:lnTo>
                    <a:pt x="1" y="2125"/>
                  </a:lnTo>
                  <a:cubicBezTo>
                    <a:pt x="1" y="2199"/>
                    <a:pt x="56" y="2255"/>
                    <a:pt x="140" y="2255"/>
                  </a:cubicBezTo>
                  <a:cubicBezTo>
                    <a:pt x="214" y="2255"/>
                    <a:pt x="270" y="2199"/>
                    <a:pt x="270" y="2125"/>
                  </a:cubicBezTo>
                  <a:lnTo>
                    <a:pt x="270" y="130"/>
                  </a:lnTo>
                  <a:cubicBezTo>
                    <a:pt x="270" y="5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1766088" y="2471511"/>
              <a:ext cx="9550" cy="59625"/>
            </a:xfrm>
            <a:custGeom>
              <a:avLst/>
              <a:gdLst/>
              <a:ahLst/>
              <a:cxnLst/>
              <a:rect l="l" t="t" r="r" b="b"/>
              <a:pathLst>
                <a:path w="382" h="2385" extrusionOk="0">
                  <a:moveTo>
                    <a:pt x="196" y="121"/>
                  </a:moveTo>
                  <a:cubicBezTo>
                    <a:pt x="233" y="121"/>
                    <a:pt x="270" y="158"/>
                    <a:pt x="270" y="205"/>
                  </a:cubicBezTo>
                  <a:lnTo>
                    <a:pt x="270" y="2190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90"/>
                  </a:cubicBezTo>
                  <a:lnTo>
                    <a:pt x="112" y="205"/>
                  </a:lnTo>
                  <a:cubicBezTo>
                    <a:pt x="112" y="158"/>
                    <a:pt x="149" y="121"/>
                    <a:pt x="196" y="121"/>
                  </a:cubicBezTo>
                  <a:close/>
                  <a:moveTo>
                    <a:pt x="196" y="1"/>
                  </a:moveTo>
                  <a:cubicBezTo>
                    <a:pt x="84" y="1"/>
                    <a:pt x="1" y="93"/>
                    <a:pt x="1" y="195"/>
                  </a:cubicBezTo>
                  <a:lnTo>
                    <a:pt x="1" y="2190"/>
                  </a:lnTo>
                  <a:cubicBezTo>
                    <a:pt x="1" y="2292"/>
                    <a:pt x="84" y="2385"/>
                    <a:pt x="196" y="2385"/>
                  </a:cubicBezTo>
                  <a:cubicBezTo>
                    <a:pt x="298" y="2385"/>
                    <a:pt x="381" y="2292"/>
                    <a:pt x="381" y="2190"/>
                  </a:cubicBezTo>
                  <a:lnTo>
                    <a:pt x="381" y="195"/>
                  </a:lnTo>
                  <a:cubicBezTo>
                    <a:pt x="381" y="93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1768300" y="2548225"/>
              <a:ext cx="6750" cy="56625"/>
            </a:xfrm>
            <a:custGeom>
              <a:avLst/>
              <a:gdLst/>
              <a:ahLst/>
              <a:cxnLst/>
              <a:rect l="l" t="t" r="r" b="b"/>
              <a:pathLst>
                <a:path w="270" h="2265" extrusionOk="0">
                  <a:moveTo>
                    <a:pt x="140" y="1"/>
                  </a:moveTo>
                  <a:cubicBezTo>
                    <a:pt x="56" y="1"/>
                    <a:pt x="1" y="66"/>
                    <a:pt x="1" y="140"/>
                  </a:cubicBezTo>
                  <a:lnTo>
                    <a:pt x="1" y="2125"/>
                  </a:lnTo>
                  <a:cubicBezTo>
                    <a:pt x="1" y="2199"/>
                    <a:pt x="56" y="2264"/>
                    <a:pt x="140" y="2264"/>
                  </a:cubicBezTo>
                  <a:cubicBezTo>
                    <a:pt x="214" y="2264"/>
                    <a:pt x="270" y="2199"/>
                    <a:pt x="270" y="2125"/>
                  </a:cubicBezTo>
                  <a:lnTo>
                    <a:pt x="270" y="140"/>
                  </a:lnTo>
                  <a:cubicBezTo>
                    <a:pt x="270" y="6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1766088" y="2546411"/>
              <a:ext cx="9550" cy="59400"/>
            </a:xfrm>
            <a:custGeom>
              <a:avLst/>
              <a:gdLst/>
              <a:ahLst/>
              <a:cxnLst/>
              <a:rect l="l" t="t" r="r" b="b"/>
              <a:pathLst>
                <a:path w="382" h="2376" extrusionOk="0">
                  <a:moveTo>
                    <a:pt x="196" y="122"/>
                  </a:moveTo>
                  <a:cubicBezTo>
                    <a:pt x="233" y="122"/>
                    <a:pt x="270" y="149"/>
                    <a:pt x="270" y="196"/>
                  </a:cubicBezTo>
                  <a:lnTo>
                    <a:pt x="270" y="2181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81"/>
                  </a:cubicBezTo>
                  <a:lnTo>
                    <a:pt x="112" y="196"/>
                  </a:lnTo>
                  <a:cubicBezTo>
                    <a:pt x="112" y="149"/>
                    <a:pt x="149" y="122"/>
                    <a:pt x="196" y="12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96"/>
                  </a:cubicBezTo>
                  <a:lnTo>
                    <a:pt x="1" y="2181"/>
                  </a:lnTo>
                  <a:cubicBezTo>
                    <a:pt x="1" y="2292"/>
                    <a:pt x="84" y="2376"/>
                    <a:pt x="196" y="2376"/>
                  </a:cubicBezTo>
                  <a:cubicBezTo>
                    <a:pt x="298" y="2376"/>
                    <a:pt x="381" y="2292"/>
                    <a:pt x="381" y="2181"/>
                  </a:cubicBezTo>
                  <a:lnTo>
                    <a:pt x="381" y="196"/>
                  </a:ln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1778275" y="2410475"/>
              <a:ext cx="261400" cy="477775"/>
            </a:xfrm>
            <a:custGeom>
              <a:avLst/>
              <a:gdLst/>
              <a:ahLst/>
              <a:cxnLst/>
              <a:rect l="l" t="t" r="r" b="b"/>
              <a:pathLst>
                <a:path w="10456" h="19111" extrusionOk="0">
                  <a:moveTo>
                    <a:pt x="1596" y="0"/>
                  </a:moveTo>
                  <a:cubicBezTo>
                    <a:pt x="715" y="0"/>
                    <a:pt x="1" y="724"/>
                    <a:pt x="1" y="1605"/>
                  </a:cubicBezTo>
                  <a:lnTo>
                    <a:pt x="1" y="17505"/>
                  </a:lnTo>
                  <a:cubicBezTo>
                    <a:pt x="1" y="18396"/>
                    <a:pt x="715" y="19110"/>
                    <a:pt x="1596" y="19110"/>
                  </a:cubicBezTo>
                  <a:lnTo>
                    <a:pt x="8850" y="19110"/>
                  </a:lnTo>
                  <a:cubicBezTo>
                    <a:pt x="9732" y="19110"/>
                    <a:pt x="10455" y="18396"/>
                    <a:pt x="10455" y="17505"/>
                  </a:cubicBezTo>
                  <a:lnTo>
                    <a:pt x="10455" y="1605"/>
                  </a:lnTo>
                  <a:cubicBezTo>
                    <a:pt x="10455" y="724"/>
                    <a:pt x="9732" y="0"/>
                    <a:pt x="8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1776650" y="2409075"/>
              <a:ext cx="264425" cy="480550"/>
            </a:xfrm>
            <a:custGeom>
              <a:avLst/>
              <a:gdLst/>
              <a:ahLst/>
              <a:cxnLst/>
              <a:rect l="l" t="t" r="r" b="b"/>
              <a:pathLst>
                <a:path w="10577" h="19222" extrusionOk="0">
                  <a:moveTo>
                    <a:pt x="8915" y="112"/>
                  </a:moveTo>
                  <a:cubicBezTo>
                    <a:pt x="9769" y="112"/>
                    <a:pt x="10455" y="808"/>
                    <a:pt x="10455" y="1661"/>
                  </a:cubicBezTo>
                  <a:lnTo>
                    <a:pt x="10455" y="17561"/>
                  </a:lnTo>
                  <a:cubicBezTo>
                    <a:pt x="10455" y="18415"/>
                    <a:pt x="9769" y="19110"/>
                    <a:pt x="8915" y="19110"/>
                  </a:cubicBezTo>
                  <a:lnTo>
                    <a:pt x="1661" y="19110"/>
                  </a:lnTo>
                  <a:cubicBezTo>
                    <a:pt x="817" y="19110"/>
                    <a:pt x="121" y="18415"/>
                    <a:pt x="121" y="17561"/>
                  </a:cubicBezTo>
                  <a:lnTo>
                    <a:pt x="121" y="1661"/>
                  </a:lnTo>
                  <a:cubicBezTo>
                    <a:pt x="121" y="808"/>
                    <a:pt x="817" y="112"/>
                    <a:pt x="1661" y="112"/>
                  </a:cubicBezTo>
                  <a:close/>
                  <a:moveTo>
                    <a:pt x="1661" y="1"/>
                  </a:moveTo>
                  <a:cubicBezTo>
                    <a:pt x="752" y="1"/>
                    <a:pt x="1" y="743"/>
                    <a:pt x="1" y="1661"/>
                  </a:cubicBezTo>
                  <a:lnTo>
                    <a:pt x="1" y="17561"/>
                  </a:lnTo>
                  <a:cubicBezTo>
                    <a:pt x="1" y="18480"/>
                    <a:pt x="752" y="19222"/>
                    <a:pt x="1661" y="19222"/>
                  </a:cubicBezTo>
                  <a:lnTo>
                    <a:pt x="8915" y="19222"/>
                  </a:lnTo>
                  <a:cubicBezTo>
                    <a:pt x="9834" y="19222"/>
                    <a:pt x="10576" y="18480"/>
                    <a:pt x="10576" y="17561"/>
                  </a:cubicBezTo>
                  <a:lnTo>
                    <a:pt x="10576" y="1661"/>
                  </a:lnTo>
                  <a:cubicBezTo>
                    <a:pt x="10576" y="743"/>
                    <a:pt x="9834" y="1"/>
                    <a:pt x="8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1902125" y="24306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9" y="84"/>
                  </a:moveTo>
                  <a:cubicBezTo>
                    <a:pt x="371" y="84"/>
                    <a:pt x="455" y="167"/>
                    <a:pt x="455" y="269"/>
                  </a:cubicBezTo>
                  <a:cubicBezTo>
                    <a:pt x="455" y="371"/>
                    <a:pt x="371" y="455"/>
                    <a:pt x="269" y="455"/>
                  </a:cubicBezTo>
                  <a:cubicBezTo>
                    <a:pt x="167" y="455"/>
                    <a:pt x="84" y="371"/>
                    <a:pt x="84" y="269"/>
                  </a:cubicBezTo>
                  <a:cubicBezTo>
                    <a:pt x="84" y="167"/>
                    <a:pt x="167" y="84"/>
                    <a:pt x="269" y="84"/>
                  </a:cubicBezTo>
                  <a:close/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48"/>
                    <a:pt x="269" y="548"/>
                  </a:cubicBezTo>
                  <a:cubicBezTo>
                    <a:pt x="418" y="548"/>
                    <a:pt x="548" y="418"/>
                    <a:pt x="548" y="269"/>
                  </a:cubicBezTo>
                  <a:cubicBezTo>
                    <a:pt x="54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1859900" y="2433900"/>
              <a:ext cx="33900" cy="7200"/>
            </a:xfrm>
            <a:custGeom>
              <a:avLst/>
              <a:gdLst/>
              <a:ahLst/>
              <a:cxnLst/>
              <a:rect l="l" t="t" r="r" b="b"/>
              <a:pathLst>
                <a:path w="1356" h="288" extrusionOk="0">
                  <a:moveTo>
                    <a:pt x="1207" y="84"/>
                  </a:moveTo>
                  <a:cubicBezTo>
                    <a:pt x="1244" y="84"/>
                    <a:pt x="1263" y="112"/>
                    <a:pt x="1263" y="139"/>
                  </a:cubicBezTo>
                  <a:cubicBezTo>
                    <a:pt x="1263" y="176"/>
                    <a:pt x="1244" y="195"/>
                    <a:pt x="1207" y="195"/>
                  </a:cubicBezTo>
                  <a:lnTo>
                    <a:pt x="140" y="195"/>
                  </a:lnTo>
                  <a:cubicBezTo>
                    <a:pt x="112" y="195"/>
                    <a:pt x="84" y="176"/>
                    <a:pt x="84" y="139"/>
                  </a:cubicBezTo>
                  <a:cubicBezTo>
                    <a:pt x="84" y="112"/>
                    <a:pt x="112" y="84"/>
                    <a:pt x="140" y="84"/>
                  </a:cubicBezTo>
                  <a:close/>
                  <a:moveTo>
                    <a:pt x="140" y="0"/>
                  </a:moveTo>
                  <a:cubicBezTo>
                    <a:pt x="57" y="0"/>
                    <a:pt x="1" y="65"/>
                    <a:pt x="1" y="149"/>
                  </a:cubicBezTo>
                  <a:cubicBezTo>
                    <a:pt x="1" y="223"/>
                    <a:pt x="66" y="288"/>
                    <a:pt x="140" y="288"/>
                  </a:cubicBezTo>
                  <a:lnTo>
                    <a:pt x="1207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1924625" y="2433900"/>
              <a:ext cx="33875" cy="7200"/>
            </a:xfrm>
            <a:custGeom>
              <a:avLst/>
              <a:gdLst/>
              <a:ahLst/>
              <a:cxnLst/>
              <a:rect l="l" t="t" r="r" b="b"/>
              <a:pathLst>
                <a:path w="1355" h="288" extrusionOk="0">
                  <a:moveTo>
                    <a:pt x="1215" y="84"/>
                  </a:moveTo>
                  <a:cubicBezTo>
                    <a:pt x="1243" y="84"/>
                    <a:pt x="1271" y="112"/>
                    <a:pt x="1271" y="139"/>
                  </a:cubicBezTo>
                  <a:cubicBezTo>
                    <a:pt x="1271" y="176"/>
                    <a:pt x="1243" y="195"/>
                    <a:pt x="1215" y="195"/>
                  </a:cubicBezTo>
                  <a:lnTo>
                    <a:pt x="149" y="195"/>
                  </a:lnTo>
                  <a:cubicBezTo>
                    <a:pt x="111" y="195"/>
                    <a:pt x="93" y="176"/>
                    <a:pt x="93" y="139"/>
                  </a:cubicBezTo>
                  <a:cubicBezTo>
                    <a:pt x="93" y="112"/>
                    <a:pt x="111" y="84"/>
                    <a:pt x="149" y="84"/>
                  </a:cubicBezTo>
                  <a:close/>
                  <a:moveTo>
                    <a:pt x="149" y="0"/>
                  </a:moveTo>
                  <a:cubicBezTo>
                    <a:pt x="65" y="0"/>
                    <a:pt x="0" y="65"/>
                    <a:pt x="0" y="149"/>
                  </a:cubicBezTo>
                  <a:cubicBezTo>
                    <a:pt x="0" y="223"/>
                    <a:pt x="65" y="288"/>
                    <a:pt x="149" y="288"/>
                  </a:cubicBezTo>
                  <a:lnTo>
                    <a:pt x="1215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1798675" y="2455700"/>
              <a:ext cx="220600" cy="392200"/>
            </a:xfrm>
            <a:custGeom>
              <a:avLst/>
              <a:gdLst/>
              <a:ahLst/>
              <a:cxnLst/>
              <a:rect l="l" t="t" r="r" b="b"/>
              <a:pathLst>
                <a:path w="8824" h="15688" extrusionOk="0">
                  <a:moveTo>
                    <a:pt x="1" y="0"/>
                  </a:moveTo>
                  <a:lnTo>
                    <a:pt x="1" y="15687"/>
                  </a:lnTo>
                  <a:lnTo>
                    <a:pt x="8823" y="15687"/>
                  </a:lnTo>
                  <a:lnTo>
                    <a:pt x="8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1797050" y="2454300"/>
              <a:ext cx="223600" cy="394975"/>
            </a:xfrm>
            <a:custGeom>
              <a:avLst/>
              <a:gdLst/>
              <a:ahLst/>
              <a:cxnLst/>
              <a:rect l="l" t="t" r="r" b="b"/>
              <a:pathLst>
                <a:path w="8944" h="15799" extrusionOk="0">
                  <a:moveTo>
                    <a:pt x="8832" y="112"/>
                  </a:moveTo>
                  <a:lnTo>
                    <a:pt x="8832" y="15678"/>
                  </a:lnTo>
                  <a:lnTo>
                    <a:pt x="122" y="15678"/>
                  </a:lnTo>
                  <a:lnTo>
                    <a:pt x="12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15743"/>
                  </a:lnTo>
                  <a:cubicBezTo>
                    <a:pt x="1" y="15771"/>
                    <a:pt x="29" y="15799"/>
                    <a:pt x="57" y="15799"/>
                  </a:cubicBezTo>
                  <a:lnTo>
                    <a:pt x="8888" y="15799"/>
                  </a:lnTo>
                  <a:cubicBezTo>
                    <a:pt x="8916" y="15799"/>
                    <a:pt x="8944" y="15771"/>
                    <a:pt x="8944" y="15743"/>
                  </a:cubicBezTo>
                  <a:lnTo>
                    <a:pt x="8944" y="56"/>
                  </a:lnTo>
                  <a:cubicBezTo>
                    <a:pt x="8944" y="19"/>
                    <a:pt x="8916" y="1"/>
                    <a:pt x="8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1800075" y="2457075"/>
              <a:ext cx="217575" cy="30175"/>
            </a:xfrm>
            <a:custGeom>
              <a:avLst/>
              <a:gdLst/>
              <a:ahLst/>
              <a:cxnLst/>
              <a:rect l="l" t="t" r="r" b="b"/>
              <a:pathLst>
                <a:path w="8703" h="1207" extrusionOk="0">
                  <a:moveTo>
                    <a:pt x="1" y="1"/>
                  </a:moveTo>
                  <a:lnTo>
                    <a:pt x="1" y="1207"/>
                  </a:lnTo>
                  <a:lnTo>
                    <a:pt x="8702" y="1207"/>
                  </a:lnTo>
                  <a:lnTo>
                    <a:pt x="8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1959625" y="2467050"/>
              <a:ext cx="9775" cy="9775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6" y="94"/>
                  </a:moveTo>
                  <a:cubicBezTo>
                    <a:pt x="251" y="94"/>
                    <a:pt x="298" y="140"/>
                    <a:pt x="298" y="196"/>
                  </a:cubicBezTo>
                  <a:cubicBezTo>
                    <a:pt x="298" y="261"/>
                    <a:pt x="251" y="307"/>
                    <a:pt x="196" y="307"/>
                  </a:cubicBezTo>
                  <a:cubicBezTo>
                    <a:pt x="131" y="307"/>
                    <a:pt x="84" y="261"/>
                    <a:pt x="84" y="196"/>
                  </a:cubicBezTo>
                  <a:cubicBezTo>
                    <a:pt x="84" y="140"/>
                    <a:pt x="131" y="94"/>
                    <a:pt x="196" y="94"/>
                  </a:cubicBezTo>
                  <a:close/>
                  <a:moveTo>
                    <a:pt x="196" y="1"/>
                  </a:moveTo>
                  <a:cubicBezTo>
                    <a:pt x="84" y="1"/>
                    <a:pt x="1" y="94"/>
                    <a:pt x="1" y="196"/>
                  </a:cubicBezTo>
                  <a:cubicBezTo>
                    <a:pt x="1" y="307"/>
                    <a:pt x="84" y="390"/>
                    <a:pt x="196" y="390"/>
                  </a:cubicBezTo>
                  <a:cubicBezTo>
                    <a:pt x="298" y="390"/>
                    <a:pt x="391" y="307"/>
                    <a:pt x="391" y="196"/>
                  </a:cubicBezTo>
                  <a:cubicBezTo>
                    <a:pt x="391" y="9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1979125" y="2467050"/>
              <a:ext cx="9750" cy="9775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195" y="94"/>
                  </a:moveTo>
                  <a:cubicBezTo>
                    <a:pt x="260" y="94"/>
                    <a:pt x="306" y="140"/>
                    <a:pt x="306" y="196"/>
                  </a:cubicBezTo>
                  <a:cubicBezTo>
                    <a:pt x="306" y="261"/>
                    <a:pt x="260" y="307"/>
                    <a:pt x="195" y="307"/>
                  </a:cubicBezTo>
                  <a:cubicBezTo>
                    <a:pt x="139" y="307"/>
                    <a:pt x="93" y="261"/>
                    <a:pt x="93" y="196"/>
                  </a:cubicBezTo>
                  <a:cubicBezTo>
                    <a:pt x="93" y="140"/>
                    <a:pt x="139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0" y="307"/>
                    <a:pt x="390" y="196"/>
                  </a:cubicBezTo>
                  <a:cubicBezTo>
                    <a:pt x="390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1999300" y="2467050"/>
              <a:ext cx="9750" cy="9775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195" y="94"/>
                  </a:moveTo>
                  <a:cubicBezTo>
                    <a:pt x="251" y="94"/>
                    <a:pt x="297" y="140"/>
                    <a:pt x="297" y="196"/>
                  </a:cubicBezTo>
                  <a:cubicBezTo>
                    <a:pt x="297" y="261"/>
                    <a:pt x="251" y="307"/>
                    <a:pt x="195" y="307"/>
                  </a:cubicBezTo>
                  <a:cubicBezTo>
                    <a:pt x="130" y="307"/>
                    <a:pt x="84" y="261"/>
                    <a:pt x="84" y="196"/>
                  </a:cubicBezTo>
                  <a:cubicBezTo>
                    <a:pt x="84" y="140"/>
                    <a:pt x="130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84" y="1"/>
                    <a:pt x="0" y="94"/>
                    <a:pt x="0" y="196"/>
                  </a:cubicBezTo>
                  <a:cubicBezTo>
                    <a:pt x="0" y="307"/>
                    <a:pt x="84" y="390"/>
                    <a:pt x="195" y="390"/>
                  </a:cubicBezTo>
                  <a:cubicBezTo>
                    <a:pt x="297" y="390"/>
                    <a:pt x="390" y="307"/>
                    <a:pt x="390" y="196"/>
                  </a:cubicBezTo>
                  <a:cubicBezTo>
                    <a:pt x="390" y="9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1833700" y="2530600"/>
              <a:ext cx="69825" cy="3050"/>
            </a:xfrm>
            <a:custGeom>
              <a:avLst/>
              <a:gdLst/>
              <a:ahLst/>
              <a:cxnLst/>
              <a:rect l="l" t="t" r="r" b="b"/>
              <a:pathLst>
                <a:path w="2793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66"/>
                  </a:cubicBezTo>
                  <a:cubicBezTo>
                    <a:pt x="2793" y="28"/>
                    <a:pt x="2765" y="1"/>
                    <a:pt x="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1917425" y="2530600"/>
              <a:ext cx="26925" cy="3050"/>
            </a:xfrm>
            <a:custGeom>
              <a:avLst/>
              <a:gdLst/>
              <a:ahLst/>
              <a:cxnLst/>
              <a:rect l="l" t="t" r="r" b="b"/>
              <a:pathLst>
                <a:path w="1077" h="122" extrusionOk="0">
                  <a:moveTo>
                    <a:pt x="56" y="1"/>
                  </a:moveTo>
                  <a:cubicBezTo>
                    <a:pt x="28" y="1"/>
                    <a:pt x="1" y="28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66"/>
                  </a:cubicBezTo>
                  <a:cubicBezTo>
                    <a:pt x="107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1960575" y="2530600"/>
              <a:ext cx="24825" cy="3050"/>
            </a:xfrm>
            <a:custGeom>
              <a:avLst/>
              <a:gdLst/>
              <a:ahLst/>
              <a:cxnLst/>
              <a:rect l="l" t="t" r="r" b="b"/>
              <a:pathLst>
                <a:path w="993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1915350" y="2582550"/>
              <a:ext cx="70050" cy="3050"/>
            </a:xfrm>
            <a:custGeom>
              <a:avLst/>
              <a:gdLst/>
              <a:ahLst/>
              <a:cxnLst/>
              <a:rect l="l" t="t" r="r" b="b"/>
              <a:pathLst>
                <a:path w="280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3"/>
                    <a:pt x="2802" y="56"/>
                  </a:cubicBezTo>
                  <a:cubicBezTo>
                    <a:pt x="2802" y="28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1874750" y="2582550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56"/>
                  </a:cubicBezTo>
                  <a:cubicBezTo>
                    <a:pt x="106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1833700" y="2582550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1833700" y="2556350"/>
              <a:ext cx="37375" cy="3025"/>
            </a:xfrm>
            <a:custGeom>
              <a:avLst/>
              <a:gdLst/>
              <a:ahLst/>
              <a:cxnLst/>
              <a:rect l="l" t="t" r="r" b="b"/>
              <a:pathLst>
                <a:path w="1495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56"/>
                  </a:cubicBezTo>
                  <a:cubicBezTo>
                    <a:pt x="1494" y="28"/>
                    <a:pt x="1466" y="0"/>
                    <a:pt x="1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1882650" y="2556350"/>
              <a:ext cx="61700" cy="3025"/>
            </a:xfrm>
            <a:custGeom>
              <a:avLst/>
              <a:gdLst/>
              <a:ahLst/>
              <a:cxnLst/>
              <a:rect l="l" t="t" r="r" b="b"/>
              <a:pathLst>
                <a:path w="2468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56"/>
                  </a:cubicBezTo>
                  <a:cubicBezTo>
                    <a:pt x="2468" y="28"/>
                    <a:pt x="244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1960575" y="2556350"/>
              <a:ext cx="24825" cy="3025"/>
            </a:xfrm>
            <a:custGeom>
              <a:avLst/>
              <a:gdLst/>
              <a:ahLst/>
              <a:cxnLst/>
              <a:rect l="l" t="t" r="r" b="b"/>
              <a:pathLst>
                <a:path w="993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1833700" y="2605750"/>
              <a:ext cx="69825" cy="2800"/>
            </a:xfrm>
            <a:custGeom>
              <a:avLst/>
              <a:gdLst/>
              <a:ahLst/>
              <a:cxnLst/>
              <a:rect l="l" t="t" r="r" b="b"/>
              <a:pathLst>
                <a:path w="2793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737" y="112"/>
                  </a:lnTo>
                  <a:cubicBezTo>
                    <a:pt x="2765" y="112"/>
                    <a:pt x="2793" y="84"/>
                    <a:pt x="2793" y="56"/>
                  </a:cubicBezTo>
                  <a:cubicBezTo>
                    <a:pt x="2793" y="19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1917425" y="2605750"/>
              <a:ext cx="26925" cy="2800"/>
            </a:xfrm>
            <a:custGeom>
              <a:avLst/>
              <a:gdLst/>
              <a:ahLst/>
              <a:cxnLst/>
              <a:rect l="l" t="t" r="r" b="b"/>
              <a:pathLst>
                <a:path w="1077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12" y="112"/>
                  </a:lnTo>
                  <a:cubicBezTo>
                    <a:pt x="1049" y="112"/>
                    <a:pt x="1077" y="84"/>
                    <a:pt x="1077" y="56"/>
                  </a:cubicBezTo>
                  <a:cubicBezTo>
                    <a:pt x="1077" y="19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1833700" y="2688775"/>
              <a:ext cx="69825" cy="3025"/>
            </a:xfrm>
            <a:custGeom>
              <a:avLst/>
              <a:gdLst/>
              <a:ahLst/>
              <a:cxnLst/>
              <a:rect l="l" t="t" r="r" b="b"/>
              <a:pathLst>
                <a:path w="2793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56"/>
                  </a:cubicBezTo>
                  <a:cubicBezTo>
                    <a:pt x="2793" y="28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1917425" y="2688775"/>
              <a:ext cx="26925" cy="3025"/>
            </a:xfrm>
            <a:custGeom>
              <a:avLst/>
              <a:gdLst/>
              <a:ahLst/>
              <a:cxnLst/>
              <a:rect l="l" t="t" r="r" b="b"/>
              <a:pathLst>
                <a:path w="1077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56"/>
                  </a:cubicBezTo>
                  <a:cubicBezTo>
                    <a:pt x="1077" y="28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1960575" y="2605750"/>
              <a:ext cx="24825" cy="2800"/>
            </a:xfrm>
            <a:custGeom>
              <a:avLst/>
              <a:gdLst/>
              <a:ahLst/>
              <a:cxnLst/>
              <a:rect l="l" t="t" r="r" b="b"/>
              <a:pathLst>
                <a:path w="993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937" y="112"/>
                  </a:lnTo>
                  <a:cubicBezTo>
                    <a:pt x="965" y="112"/>
                    <a:pt x="993" y="84"/>
                    <a:pt x="993" y="56"/>
                  </a:cubicBezTo>
                  <a:cubicBezTo>
                    <a:pt x="993" y="19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1915350" y="2657450"/>
              <a:ext cx="70050" cy="3050"/>
            </a:xfrm>
            <a:custGeom>
              <a:avLst/>
              <a:gdLst/>
              <a:ahLst/>
              <a:cxnLst/>
              <a:rect l="l" t="t" r="r" b="b"/>
              <a:pathLst>
                <a:path w="2802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4"/>
                    <a:pt x="2802" y="66"/>
                  </a:cubicBezTo>
                  <a:cubicBezTo>
                    <a:pt x="2802" y="29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1874750" y="2657450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4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1833700" y="2657450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4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1874750" y="2716825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1833700" y="2716825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1833700" y="2631250"/>
              <a:ext cx="37375" cy="3050"/>
            </a:xfrm>
            <a:custGeom>
              <a:avLst/>
              <a:gdLst/>
              <a:ahLst/>
              <a:cxnLst/>
              <a:rect l="l" t="t" r="r" b="b"/>
              <a:pathLst>
                <a:path w="1495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66"/>
                  </a:cubicBezTo>
                  <a:cubicBezTo>
                    <a:pt x="1494" y="28"/>
                    <a:pt x="1466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1882650" y="2631250"/>
              <a:ext cx="61700" cy="3050"/>
            </a:xfrm>
            <a:custGeom>
              <a:avLst/>
              <a:gdLst/>
              <a:ahLst/>
              <a:cxnLst/>
              <a:rect l="l" t="t" r="r" b="b"/>
              <a:pathLst>
                <a:path w="2468" h="122" extrusionOk="0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66"/>
                  </a:cubicBezTo>
                  <a:cubicBezTo>
                    <a:pt x="2468" y="28"/>
                    <a:pt x="2440" y="1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1960575" y="2631250"/>
              <a:ext cx="24825" cy="3050"/>
            </a:xfrm>
            <a:custGeom>
              <a:avLst/>
              <a:gdLst/>
              <a:ahLst/>
              <a:cxnLst/>
              <a:rect l="l" t="t" r="r" b="b"/>
              <a:pathLst>
                <a:path w="993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1833250" y="2744425"/>
              <a:ext cx="61475" cy="3050"/>
            </a:xfrm>
            <a:custGeom>
              <a:avLst/>
              <a:gdLst/>
              <a:ahLst/>
              <a:cxnLst/>
              <a:rect l="l" t="t" r="r" b="b"/>
              <a:pathLst>
                <a:path w="2459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393" y="121"/>
                  </a:lnTo>
                  <a:cubicBezTo>
                    <a:pt x="2431" y="121"/>
                    <a:pt x="2458" y="93"/>
                    <a:pt x="2458" y="66"/>
                  </a:cubicBezTo>
                  <a:cubicBezTo>
                    <a:pt x="2458" y="28"/>
                    <a:pt x="2431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1833250" y="2770400"/>
              <a:ext cx="24825" cy="2800"/>
            </a:xfrm>
            <a:custGeom>
              <a:avLst/>
              <a:gdLst/>
              <a:ahLst/>
              <a:cxnLst/>
              <a:rect l="l" t="t" r="r" b="b"/>
              <a:pathLst>
                <a:path w="993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937" y="112"/>
                  </a:lnTo>
                  <a:cubicBezTo>
                    <a:pt x="974" y="112"/>
                    <a:pt x="993" y="93"/>
                    <a:pt x="993" y="56"/>
                  </a:cubicBezTo>
                  <a:cubicBezTo>
                    <a:pt x="993" y="28"/>
                    <a:pt x="974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1630775" y="2920000"/>
              <a:ext cx="550375" cy="380600"/>
            </a:xfrm>
            <a:custGeom>
              <a:avLst/>
              <a:gdLst/>
              <a:ahLst/>
              <a:cxnLst/>
              <a:rect l="l" t="t" r="r" b="b"/>
              <a:pathLst>
                <a:path w="22015" h="15224" extrusionOk="0">
                  <a:moveTo>
                    <a:pt x="576" y="0"/>
                  </a:moveTo>
                  <a:cubicBezTo>
                    <a:pt x="260" y="0"/>
                    <a:pt x="1" y="260"/>
                    <a:pt x="1" y="575"/>
                  </a:cubicBezTo>
                  <a:lnTo>
                    <a:pt x="1" y="15019"/>
                  </a:lnTo>
                  <a:cubicBezTo>
                    <a:pt x="1" y="15130"/>
                    <a:pt x="93" y="15223"/>
                    <a:pt x="205" y="15223"/>
                  </a:cubicBezTo>
                  <a:lnTo>
                    <a:pt x="21810" y="15223"/>
                  </a:lnTo>
                  <a:cubicBezTo>
                    <a:pt x="21921" y="15223"/>
                    <a:pt x="22014" y="15130"/>
                    <a:pt x="22014" y="15019"/>
                  </a:cubicBezTo>
                  <a:lnTo>
                    <a:pt x="22014" y="575"/>
                  </a:lnTo>
                  <a:cubicBezTo>
                    <a:pt x="22014" y="260"/>
                    <a:pt x="21754" y="0"/>
                    <a:pt x="21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1629375" y="2918600"/>
              <a:ext cx="553150" cy="383375"/>
            </a:xfrm>
            <a:custGeom>
              <a:avLst/>
              <a:gdLst/>
              <a:ahLst/>
              <a:cxnLst/>
              <a:rect l="l" t="t" r="r" b="b"/>
              <a:pathLst>
                <a:path w="22126" h="15335" extrusionOk="0">
                  <a:moveTo>
                    <a:pt x="21495" y="121"/>
                  </a:moveTo>
                  <a:cubicBezTo>
                    <a:pt x="21773" y="121"/>
                    <a:pt x="22005" y="344"/>
                    <a:pt x="22005" y="631"/>
                  </a:cubicBezTo>
                  <a:lnTo>
                    <a:pt x="22005" y="15075"/>
                  </a:lnTo>
                  <a:cubicBezTo>
                    <a:pt x="22005" y="15149"/>
                    <a:pt x="21940" y="15214"/>
                    <a:pt x="21866" y="15214"/>
                  </a:cubicBezTo>
                  <a:lnTo>
                    <a:pt x="251" y="15214"/>
                  </a:lnTo>
                  <a:cubicBezTo>
                    <a:pt x="177" y="15214"/>
                    <a:pt x="112" y="15149"/>
                    <a:pt x="112" y="15075"/>
                  </a:cubicBezTo>
                  <a:lnTo>
                    <a:pt x="112" y="631"/>
                  </a:lnTo>
                  <a:cubicBezTo>
                    <a:pt x="112" y="344"/>
                    <a:pt x="344" y="121"/>
                    <a:pt x="632" y="121"/>
                  </a:cubicBezTo>
                  <a:close/>
                  <a:moveTo>
                    <a:pt x="632" y="0"/>
                  </a:moveTo>
                  <a:cubicBezTo>
                    <a:pt x="279" y="0"/>
                    <a:pt x="1" y="288"/>
                    <a:pt x="1" y="631"/>
                  </a:cubicBezTo>
                  <a:lnTo>
                    <a:pt x="1" y="15075"/>
                  </a:lnTo>
                  <a:cubicBezTo>
                    <a:pt x="1" y="15214"/>
                    <a:pt x="112" y="15335"/>
                    <a:pt x="261" y="15335"/>
                  </a:cubicBezTo>
                  <a:lnTo>
                    <a:pt x="21866" y="15335"/>
                  </a:lnTo>
                  <a:cubicBezTo>
                    <a:pt x="22005" y="15335"/>
                    <a:pt x="22126" y="15214"/>
                    <a:pt x="22126" y="15075"/>
                  </a:cubicBezTo>
                  <a:lnTo>
                    <a:pt x="22126" y="631"/>
                  </a:lnTo>
                  <a:cubicBezTo>
                    <a:pt x="22126" y="288"/>
                    <a:pt x="21838" y="0"/>
                    <a:pt x="2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1670900" y="2956625"/>
              <a:ext cx="469875" cy="307325"/>
            </a:xfrm>
            <a:custGeom>
              <a:avLst/>
              <a:gdLst/>
              <a:ahLst/>
              <a:cxnLst/>
              <a:rect l="l" t="t" r="r" b="b"/>
              <a:pathLst>
                <a:path w="18795" h="12293" extrusionOk="0">
                  <a:moveTo>
                    <a:pt x="0" y="1"/>
                  </a:moveTo>
                  <a:lnTo>
                    <a:pt x="0" y="12292"/>
                  </a:lnTo>
                  <a:lnTo>
                    <a:pt x="18795" y="12292"/>
                  </a:lnTo>
                  <a:lnTo>
                    <a:pt x="187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1669500" y="2955000"/>
              <a:ext cx="472675" cy="310325"/>
            </a:xfrm>
            <a:custGeom>
              <a:avLst/>
              <a:gdLst/>
              <a:ahLst/>
              <a:cxnLst/>
              <a:rect l="l" t="t" r="r" b="b"/>
              <a:pathLst>
                <a:path w="18907" h="12413" extrusionOk="0">
                  <a:moveTo>
                    <a:pt x="18795" y="121"/>
                  </a:moveTo>
                  <a:lnTo>
                    <a:pt x="18795" y="12302"/>
                  </a:lnTo>
                  <a:lnTo>
                    <a:pt x="121" y="12302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2357"/>
                  </a:lnTo>
                  <a:cubicBezTo>
                    <a:pt x="1" y="12394"/>
                    <a:pt x="29" y="12413"/>
                    <a:pt x="56" y="12413"/>
                  </a:cubicBezTo>
                  <a:lnTo>
                    <a:pt x="18851" y="12413"/>
                  </a:lnTo>
                  <a:cubicBezTo>
                    <a:pt x="18888" y="12413"/>
                    <a:pt x="18907" y="12394"/>
                    <a:pt x="18907" y="12357"/>
                  </a:cubicBezTo>
                  <a:lnTo>
                    <a:pt x="18907" y="66"/>
                  </a:lnTo>
                  <a:cubicBezTo>
                    <a:pt x="18907" y="29"/>
                    <a:pt x="18879" y="1"/>
                    <a:pt x="18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1900275" y="2932975"/>
              <a:ext cx="11375" cy="1140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223" y="121"/>
                  </a:moveTo>
                  <a:cubicBezTo>
                    <a:pt x="288" y="121"/>
                    <a:pt x="334" y="168"/>
                    <a:pt x="334" y="232"/>
                  </a:cubicBezTo>
                  <a:cubicBezTo>
                    <a:pt x="334" y="288"/>
                    <a:pt x="288" y="344"/>
                    <a:pt x="223" y="344"/>
                  </a:cubicBezTo>
                  <a:cubicBezTo>
                    <a:pt x="167" y="344"/>
                    <a:pt x="111" y="288"/>
                    <a:pt x="111" y="232"/>
                  </a:cubicBezTo>
                  <a:cubicBezTo>
                    <a:pt x="111" y="168"/>
                    <a:pt x="167" y="121"/>
                    <a:pt x="223" y="121"/>
                  </a:cubicBezTo>
                  <a:close/>
                  <a:moveTo>
                    <a:pt x="223" y="1"/>
                  </a:moveTo>
                  <a:cubicBezTo>
                    <a:pt x="102" y="1"/>
                    <a:pt x="0" y="103"/>
                    <a:pt x="0" y="232"/>
                  </a:cubicBezTo>
                  <a:cubicBezTo>
                    <a:pt x="0" y="353"/>
                    <a:pt x="102" y="455"/>
                    <a:pt x="223" y="455"/>
                  </a:cubicBezTo>
                  <a:cubicBezTo>
                    <a:pt x="353" y="455"/>
                    <a:pt x="455" y="353"/>
                    <a:pt x="455" y="232"/>
                  </a:cubicBezTo>
                  <a:cubicBezTo>
                    <a:pt x="455" y="103"/>
                    <a:pt x="353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1540800" y="3297550"/>
              <a:ext cx="730325" cy="49200"/>
            </a:xfrm>
            <a:custGeom>
              <a:avLst/>
              <a:gdLst/>
              <a:ahLst/>
              <a:cxnLst/>
              <a:rect l="l" t="t" r="r" b="b"/>
              <a:pathLst>
                <a:path w="29213" h="1968" extrusionOk="0">
                  <a:moveTo>
                    <a:pt x="0" y="0"/>
                  </a:moveTo>
                  <a:lnTo>
                    <a:pt x="0" y="1206"/>
                  </a:lnTo>
                  <a:cubicBezTo>
                    <a:pt x="0" y="1624"/>
                    <a:pt x="343" y="1967"/>
                    <a:pt x="761" y="1967"/>
                  </a:cubicBezTo>
                  <a:lnTo>
                    <a:pt x="28443" y="1967"/>
                  </a:lnTo>
                  <a:cubicBezTo>
                    <a:pt x="28869" y="1967"/>
                    <a:pt x="29213" y="1624"/>
                    <a:pt x="29213" y="1206"/>
                  </a:cubicBezTo>
                  <a:lnTo>
                    <a:pt x="29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1539175" y="3296150"/>
              <a:ext cx="733350" cy="52225"/>
            </a:xfrm>
            <a:custGeom>
              <a:avLst/>
              <a:gdLst/>
              <a:ahLst/>
              <a:cxnLst/>
              <a:rect l="l" t="t" r="r" b="b"/>
              <a:pathLst>
                <a:path w="29334" h="2089" extrusionOk="0">
                  <a:moveTo>
                    <a:pt x="29222" y="112"/>
                  </a:moveTo>
                  <a:lnTo>
                    <a:pt x="29222" y="1262"/>
                  </a:lnTo>
                  <a:cubicBezTo>
                    <a:pt x="29222" y="1652"/>
                    <a:pt x="28897" y="1967"/>
                    <a:pt x="28508" y="1967"/>
                  </a:cubicBezTo>
                  <a:lnTo>
                    <a:pt x="826" y="1967"/>
                  </a:lnTo>
                  <a:cubicBezTo>
                    <a:pt x="436" y="1967"/>
                    <a:pt x="121" y="1652"/>
                    <a:pt x="121" y="1262"/>
                  </a:cubicBezTo>
                  <a:lnTo>
                    <a:pt x="121" y="112"/>
                  </a:lnTo>
                  <a:close/>
                  <a:moveTo>
                    <a:pt x="65" y="1"/>
                  </a:moveTo>
                  <a:cubicBezTo>
                    <a:pt x="28" y="1"/>
                    <a:pt x="0" y="29"/>
                    <a:pt x="0" y="56"/>
                  </a:cubicBezTo>
                  <a:lnTo>
                    <a:pt x="0" y="1262"/>
                  </a:lnTo>
                  <a:cubicBezTo>
                    <a:pt x="0" y="1717"/>
                    <a:pt x="371" y="2088"/>
                    <a:pt x="826" y="2088"/>
                  </a:cubicBezTo>
                  <a:lnTo>
                    <a:pt x="28508" y="2088"/>
                  </a:lnTo>
                  <a:cubicBezTo>
                    <a:pt x="28962" y="2088"/>
                    <a:pt x="29333" y="1717"/>
                    <a:pt x="29333" y="1262"/>
                  </a:cubicBezTo>
                  <a:lnTo>
                    <a:pt x="29333" y="56"/>
                  </a:lnTo>
                  <a:cubicBezTo>
                    <a:pt x="29333" y="29"/>
                    <a:pt x="29305" y="1"/>
                    <a:pt x="29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1546350" y="3333725"/>
              <a:ext cx="719200" cy="3050"/>
            </a:xfrm>
            <a:custGeom>
              <a:avLst/>
              <a:gdLst/>
              <a:ahLst/>
              <a:cxnLst/>
              <a:rect l="l" t="t" r="r" b="b"/>
              <a:pathLst>
                <a:path w="28768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8712" y="121"/>
                  </a:lnTo>
                  <a:cubicBezTo>
                    <a:pt x="28740" y="121"/>
                    <a:pt x="28768" y="93"/>
                    <a:pt x="28768" y="66"/>
                  </a:cubicBezTo>
                  <a:cubicBezTo>
                    <a:pt x="28768" y="28"/>
                    <a:pt x="28740" y="1"/>
                    <a:pt x="28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1836250" y="3300575"/>
              <a:ext cx="139400" cy="15550"/>
            </a:xfrm>
            <a:custGeom>
              <a:avLst/>
              <a:gdLst/>
              <a:ahLst/>
              <a:cxnLst/>
              <a:rect l="l" t="t" r="r" b="b"/>
              <a:pathLst>
                <a:path w="5576" h="622" extrusionOk="0">
                  <a:moveTo>
                    <a:pt x="1" y="0"/>
                  </a:moveTo>
                  <a:lnTo>
                    <a:pt x="1" y="622"/>
                  </a:lnTo>
                  <a:lnTo>
                    <a:pt x="5576" y="622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1834875" y="3299175"/>
              <a:ext cx="142175" cy="18350"/>
            </a:xfrm>
            <a:custGeom>
              <a:avLst/>
              <a:gdLst/>
              <a:ahLst/>
              <a:cxnLst/>
              <a:rect l="l" t="t" r="r" b="b"/>
              <a:pathLst>
                <a:path w="5687" h="734" extrusionOk="0">
                  <a:moveTo>
                    <a:pt x="5566" y="121"/>
                  </a:moveTo>
                  <a:lnTo>
                    <a:pt x="5566" y="613"/>
                  </a:lnTo>
                  <a:lnTo>
                    <a:pt x="111" y="613"/>
                  </a:lnTo>
                  <a:lnTo>
                    <a:pt x="111" y="121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678"/>
                  </a:lnTo>
                  <a:cubicBezTo>
                    <a:pt x="0" y="705"/>
                    <a:pt x="19" y="733"/>
                    <a:pt x="56" y="733"/>
                  </a:cubicBezTo>
                  <a:lnTo>
                    <a:pt x="5631" y="733"/>
                  </a:lnTo>
                  <a:cubicBezTo>
                    <a:pt x="5659" y="733"/>
                    <a:pt x="5687" y="705"/>
                    <a:pt x="5687" y="678"/>
                  </a:cubicBezTo>
                  <a:lnTo>
                    <a:pt x="5687" y="56"/>
                  </a:lnTo>
                  <a:cubicBezTo>
                    <a:pt x="5687" y="28"/>
                    <a:pt x="5659" y="0"/>
                    <a:pt x="5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1743950" y="3008825"/>
              <a:ext cx="294325" cy="215000"/>
            </a:xfrm>
            <a:custGeom>
              <a:avLst/>
              <a:gdLst/>
              <a:ahLst/>
              <a:cxnLst/>
              <a:rect l="l" t="t" r="r" b="b"/>
              <a:pathLst>
                <a:path w="11773" h="8600" extrusionOk="0">
                  <a:moveTo>
                    <a:pt x="223" y="0"/>
                  </a:moveTo>
                  <a:cubicBezTo>
                    <a:pt x="103" y="0"/>
                    <a:pt x="1" y="102"/>
                    <a:pt x="1" y="223"/>
                  </a:cubicBezTo>
                  <a:lnTo>
                    <a:pt x="1" y="8377"/>
                  </a:lnTo>
                  <a:cubicBezTo>
                    <a:pt x="1" y="8497"/>
                    <a:pt x="103" y="8599"/>
                    <a:pt x="223" y="8599"/>
                  </a:cubicBezTo>
                  <a:lnTo>
                    <a:pt x="11559" y="8599"/>
                  </a:lnTo>
                  <a:cubicBezTo>
                    <a:pt x="11680" y="8599"/>
                    <a:pt x="11773" y="8497"/>
                    <a:pt x="11773" y="8377"/>
                  </a:cubicBezTo>
                  <a:lnTo>
                    <a:pt x="11773" y="223"/>
                  </a:lnTo>
                  <a:cubicBezTo>
                    <a:pt x="11773" y="102"/>
                    <a:pt x="11680" y="0"/>
                    <a:pt x="1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1760425" y="2992575"/>
              <a:ext cx="294325" cy="36200"/>
            </a:xfrm>
            <a:custGeom>
              <a:avLst/>
              <a:gdLst/>
              <a:ahLst/>
              <a:cxnLst/>
              <a:rect l="l" t="t" r="r" b="b"/>
              <a:pathLst>
                <a:path w="11773" h="1448" extrusionOk="0">
                  <a:moveTo>
                    <a:pt x="269" y="1"/>
                  </a:moveTo>
                  <a:cubicBezTo>
                    <a:pt x="121" y="1"/>
                    <a:pt x="0" y="121"/>
                    <a:pt x="0" y="260"/>
                  </a:cubicBezTo>
                  <a:lnTo>
                    <a:pt x="0" y="1448"/>
                  </a:lnTo>
                  <a:lnTo>
                    <a:pt x="11772" y="1448"/>
                  </a:lnTo>
                  <a:lnTo>
                    <a:pt x="11772" y="344"/>
                  </a:lnTo>
                  <a:cubicBezTo>
                    <a:pt x="11772" y="158"/>
                    <a:pt x="11624" y="1"/>
                    <a:pt x="11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1759025" y="2991175"/>
              <a:ext cx="297350" cy="39000"/>
            </a:xfrm>
            <a:custGeom>
              <a:avLst/>
              <a:gdLst/>
              <a:ahLst/>
              <a:cxnLst/>
              <a:rect l="l" t="t" r="r" b="b"/>
              <a:pathLst>
                <a:path w="11894" h="1560" extrusionOk="0">
                  <a:moveTo>
                    <a:pt x="11494" y="112"/>
                  </a:moveTo>
                  <a:cubicBezTo>
                    <a:pt x="11643" y="112"/>
                    <a:pt x="11773" y="242"/>
                    <a:pt x="11773" y="400"/>
                  </a:cubicBezTo>
                  <a:lnTo>
                    <a:pt x="11773" y="1448"/>
                  </a:lnTo>
                  <a:lnTo>
                    <a:pt x="112" y="1448"/>
                  </a:lnTo>
                  <a:lnTo>
                    <a:pt x="112" y="316"/>
                  </a:lnTo>
                  <a:cubicBezTo>
                    <a:pt x="112" y="205"/>
                    <a:pt x="205" y="112"/>
                    <a:pt x="325" y="112"/>
                  </a:cubicBezTo>
                  <a:close/>
                  <a:moveTo>
                    <a:pt x="316" y="1"/>
                  </a:moveTo>
                  <a:cubicBezTo>
                    <a:pt x="140" y="1"/>
                    <a:pt x="1" y="140"/>
                    <a:pt x="1" y="326"/>
                  </a:cubicBezTo>
                  <a:lnTo>
                    <a:pt x="1" y="1559"/>
                  </a:lnTo>
                  <a:lnTo>
                    <a:pt x="11893" y="1559"/>
                  </a:lnTo>
                  <a:lnTo>
                    <a:pt x="11893" y="400"/>
                  </a:lnTo>
                  <a:cubicBezTo>
                    <a:pt x="11893" y="177"/>
                    <a:pt x="11708" y="1"/>
                    <a:pt x="1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1793350" y="300325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95" y="446"/>
                    <a:pt x="121" y="371"/>
                    <a:pt x="121" y="279"/>
                  </a:cubicBezTo>
                  <a:cubicBezTo>
                    <a:pt x="121" y="195"/>
                    <a:pt x="195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0" y="0"/>
                    <a:pt x="1" y="130"/>
                    <a:pt x="1" y="279"/>
                  </a:cubicBezTo>
                  <a:cubicBezTo>
                    <a:pt x="1" y="436"/>
                    <a:pt x="130" y="566"/>
                    <a:pt x="279" y="566"/>
                  </a:cubicBezTo>
                  <a:cubicBezTo>
                    <a:pt x="437" y="566"/>
                    <a:pt x="566" y="436"/>
                    <a:pt x="566" y="279"/>
                  </a:cubicBezTo>
                  <a:cubicBezTo>
                    <a:pt x="566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1815150" y="3003250"/>
              <a:ext cx="13950" cy="14175"/>
            </a:xfrm>
            <a:custGeom>
              <a:avLst/>
              <a:gdLst/>
              <a:ahLst/>
              <a:cxnLst/>
              <a:rect l="l" t="t" r="r" b="b"/>
              <a:pathLst>
                <a:path w="558" h="567" extrusionOk="0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86" y="446"/>
                    <a:pt x="112" y="371"/>
                    <a:pt x="112" y="279"/>
                  </a:cubicBezTo>
                  <a:cubicBezTo>
                    <a:pt x="112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36"/>
                    <a:pt x="121" y="566"/>
                    <a:pt x="279" y="566"/>
                  </a:cubicBezTo>
                  <a:cubicBezTo>
                    <a:pt x="437" y="566"/>
                    <a:pt x="557" y="436"/>
                    <a:pt x="557" y="279"/>
                  </a:cubicBezTo>
                  <a:cubicBezTo>
                    <a:pt x="557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1771775" y="300325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88" y="446"/>
                  </a:cubicBezTo>
                  <a:cubicBezTo>
                    <a:pt x="196" y="446"/>
                    <a:pt x="121" y="371"/>
                    <a:pt x="121" y="279"/>
                  </a:cubicBezTo>
                  <a:cubicBezTo>
                    <a:pt x="121" y="195"/>
                    <a:pt x="196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1" y="0"/>
                    <a:pt x="1" y="130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37" y="566"/>
                    <a:pt x="567" y="436"/>
                    <a:pt x="567" y="279"/>
                  </a:cubicBezTo>
                  <a:cubicBezTo>
                    <a:pt x="567" y="130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1760175" y="3028750"/>
              <a:ext cx="294575" cy="177225"/>
            </a:xfrm>
            <a:custGeom>
              <a:avLst/>
              <a:gdLst/>
              <a:ahLst/>
              <a:cxnLst/>
              <a:rect l="l" t="t" r="r" b="b"/>
              <a:pathLst>
                <a:path w="11783" h="7089" extrusionOk="0">
                  <a:moveTo>
                    <a:pt x="47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051"/>
                  </a:lnTo>
                  <a:cubicBezTo>
                    <a:pt x="1" y="7070"/>
                    <a:pt x="19" y="7088"/>
                    <a:pt x="47" y="7088"/>
                  </a:cubicBezTo>
                  <a:lnTo>
                    <a:pt x="11745" y="7088"/>
                  </a:lnTo>
                  <a:cubicBezTo>
                    <a:pt x="11764" y="7088"/>
                    <a:pt x="11782" y="7070"/>
                    <a:pt x="11782" y="7051"/>
                  </a:cubicBezTo>
                  <a:lnTo>
                    <a:pt x="11782" y="38"/>
                  </a:lnTo>
                  <a:cubicBezTo>
                    <a:pt x="11782" y="19"/>
                    <a:pt x="11764" y="1"/>
                    <a:pt x="1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1758800" y="3027375"/>
              <a:ext cx="297325" cy="179975"/>
            </a:xfrm>
            <a:custGeom>
              <a:avLst/>
              <a:gdLst/>
              <a:ahLst/>
              <a:cxnLst/>
              <a:rect l="l" t="t" r="r" b="b"/>
              <a:pathLst>
                <a:path w="11893" h="7199" extrusionOk="0">
                  <a:moveTo>
                    <a:pt x="11782" y="111"/>
                  </a:moveTo>
                  <a:lnTo>
                    <a:pt x="11782" y="7087"/>
                  </a:lnTo>
                  <a:lnTo>
                    <a:pt x="121" y="7087"/>
                  </a:lnTo>
                  <a:lnTo>
                    <a:pt x="121" y="111"/>
                  </a:lnTo>
                  <a:close/>
                  <a:moveTo>
                    <a:pt x="102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7106"/>
                  </a:lnTo>
                  <a:cubicBezTo>
                    <a:pt x="0" y="7162"/>
                    <a:pt x="47" y="7199"/>
                    <a:pt x="102" y="7199"/>
                  </a:cubicBezTo>
                  <a:lnTo>
                    <a:pt x="11800" y="7199"/>
                  </a:lnTo>
                  <a:cubicBezTo>
                    <a:pt x="11856" y="7199"/>
                    <a:pt x="11893" y="7162"/>
                    <a:pt x="11893" y="7106"/>
                  </a:cubicBezTo>
                  <a:lnTo>
                    <a:pt x="11893" y="93"/>
                  </a:lnTo>
                  <a:cubicBezTo>
                    <a:pt x="11893" y="47"/>
                    <a:pt x="11856" y="0"/>
                    <a:pt x="1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1961950" y="3064475"/>
              <a:ext cx="65200" cy="100675"/>
            </a:xfrm>
            <a:custGeom>
              <a:avLst/>
              <a:gdLst/>
              <a:ahLst/>
              <a:cxnLst/>
              <a:rect l="l" t="t" r="r" b="b"/>
              <a:pathLst>
                <a:path w="2608" h="4027" extrusionOk="0">
                  <a:moveTo>
                    <a:pt x="19" y="0"/>
                  </a:moveTo>
                  <a:cubicBezTo>
                    <a:pt x="10" y="0"/>
                    <a:pt x="1" y="10"/>
                    <a:pt x="1" y="28"/>
                  </a:cubicBezTo>
                  <a:lnTo>
                    <a:pt x="1" y="4008"/>
                  </a:lnTo>
                  <a:cubicBezTo>
                    <a:pt x="1" y="4017"/>
                    <a:pt x="10" y="4026"/>
                    <a:pt x="19" y="4026"/>
                  </a:cubicBezTo>
                  <a:lnTo>
                    <a:pt x="2589" y="4026"/>
                  </a:lnTo>
                  <a:cubicBezTo>
                    <a:pt x="2598" y="4026"/>
                    <a:pt x="2607" y="4017"/>
                    <a:pt x="2607" y="4008"/>
                  </a:cubicBezTo>
                  <a:lnTo>
                    <a:pt x="2607" y="28"/>
                  </a:lnTo>
                  <a:cubicBezTo>
                    <a:pt x="2607" y="10"/>
                    <a:pt x="2598" y="0"/>
                    <a:pt x="2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1960575" y="3063075"/>
              <a:ext cx="67975" cy="103475"/>
            </a:xfrm>
            <a:custGeom>
              <a:avLst/>
              <a:gdLst/>
              <a:ahLst/>
              <a:cxnLst/>
              <a:rect l="l" t="t" r="r" b="b"/>
              <a:pathLst>
                <a:path w="2719" h="4139" extrusionOk="0">
                  <a:moveTo>
                    <a:pt x="2597" y="121"/>
                  </a:moveTo>
                  <a:lnTo>
                    <a:pt x="2597" y="4018"/>
                  </a:lnTo>
                  <a:lnTo>
                    <a:pt x="111" y="4018"/>
                  </a:lnTo>
                  <a:lnTo>
                    <a:pt x="111" y="121"/>
                  </a:lnTo>
                  <a:close/>
                  <a:moveTo>
                    <a:pt x="74" y="1"/>
                  </a:moveTo>
                  <a:cubicBezTo>
                    <a:pt x="37" y="1"/>
                    <a:pt x="0" y="38"/>
                    <a:pt x="0" y="84"/>
                  </a:cubicBezTo>
                  <a:lnTo>
                    <a:pt x="0" y="4064"/>
                  </a:lnTo>
                  <a:cubicBezTo>
                    <a:pt x="0" y="4101"/>
                    <a:pt x="37" y="4138"/>
                    <a:pt x="74" y="4138"/>
                  </a:cubicBezTo>
                  <a:lnTo>
                    <a:pt x="2644" y="4138"/>
                  </a:lnTo>
                  <a:cubicBezTo>
                    <a:pt x="2681" y="4138"/>
                    <a:pt x="2718" y="4101"/>
                    <a:pt x="2718" y="4064"/>
                  </a:cubicBezTo>
                  <a:lnTo>
                    <a:pt x="2718" y="84"/>
                  </a:lnTo>
                  <a:cubicBezTo>
                    <a:pt x="2718" y="38"/>
                    <a:pt x="2681" y="1"/>
                    <a:pt x="2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1963575" y="3066550"/>
              <a:ext cx="62875" cy="97200"/>
            </a:xfrm>
            <a:custGeom>
              <a:avLst/>
              <a:gdLst/>
              <a:ahLst/>
              <a:cxnLst/>
              <a:rect l="l" t="t" r="r" b="b"/>
              <a:pathLst>
                <a:path w="2515" h="3888" extrusionOk="0">
                  <a:moveTo>
                    <a:pt x="1" y="1"/>
                  </a:moveTo>
                  <a:lnTo>
                    <a:pt x="2515" y="38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1961950" y="3065075"/>
              <a:ext cx="66125" cy="100075"/>
            </a:xfrm>
            <a:custGeom>
              <a:avLst/>
              <a:gdLst/>
              <a:ahLst/>
              <a:cxnLst/>
              <a:rect l="l" t="t" r="r" b="b"/>
              <a:pathLst>
                <a:path w="2645" h="4003" extrusionOk="0">
                  <a:moveTo>
                    <a:pt x="60" y="1"/>
                  </a:moveTo>
                  <a:cubicBezTo>
                    <a:pt x="53" y="1"/>
                    <a:pt x="45" y="2"/>
                    <a:pt x="38" y="4"/>
                  </a:cubicBezTo>
                  <a:cubicBezTo>
                    <a:pt x="10" y="23"/>
                    <a:pt x="1" y="60"/>
                    <a:pt x="19" y="88"/>
                  </a:cubicBezTo>
                  <a:lnTo>
                    <a:pt x="2533" y="3984"/>
                  </a:lnTo>
                  <a:cubicBezTo>
                    <a:pt x="2542" y="3993"/>
                    <a:pt x="2561" y="4002"/>
                    <a:pt x="2580" y="4002"/>
                  </a:cubicBezTo>
                  <a:cubicBezTo>
                    <a:pt x="2589" y="4002"/>
                    <a:pt x="2598" y="4002"/>
                    <a:pt x="2607" y="3993"/>
                  </a:cubicBezTo>
                  <a:cubicBezTo>
                    <a:pt x="2635" y="3984"/>
                    <a:pt x="2645" y="3947"/>
                    <a:pt x="2626" y="3919"/>
                  </a:cubicBezTo>
                  <a:lnTo>
                    <a:pt x="112" y="23"/>
                  </a:lnTo>
                  <a:cubicBezTo>
                    <a:pt x="98" y="9"/>
                    <a:pt x="8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1962425" y="3066100"/>
              <a:ext cx="62625" cy="99050"/>
            </a:xfrm>
            <a:custGeom>
              <a:avLst/>
              <a:gdLst/>
              <a:ahLst/>
              <a:cxnLst/>
              <a:rect l="l" t="t" r="r" b="b"/>
              <a:pathLst>
                <a:path w="2505" h="3962" extrusionOk="0">
                  <a:moveTo>
                    <a:pt x="2505" y="0"/>
                  </a:moveTo>
                  <a:lnTo>
                    <a:pt x="0" y="39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1960800" y="3064700"/>
              <a:ext cx="66125" cy="101850"/>
            </a:xfrm>
            <a:custGeom>
              <a:avLst/>
              <a:gdLst/>
              <a:ahLst/>
              <a:cxnLst/>
              <a:rect l="l" t="t" r="r" b="b"/>
              <a:pathLst>
                <a:path w="2645" h="4074" extrusionOk="0">
                  <a:moveTo>
                    <a:pt x="2575" y="0"/>
                  </a:moveTo>
                  <a:cubicBezTo>
                    <a:pt x="2555" y="0"/>
                    <a:pt x="2536" y="11"/>
                    <a:pt x="2524" y="29"/>
                  </a:cubicBezTo>
                  <a:lnTo>
                    <a:pt x="19" y="3980"/>
                  </a:lnTo>
                  <a:cubicBezTo>
                    <a:pt x="0" y="4008"/>
                    <a:pt x="10" y="4045"/>
                    <a:pt x="37" y="4064"/>
                  </a:cubicBezTo>
                  <a:cubicBezTo>
                    <a:pt x="47" y="4073"/>
                    <a:pt x="56" y="4073"/>
                    <a:pt x="65" y="4073"/>
                  </a:cubicBezTo>
                  <a:cubicBezTo>
                    <a:pt x="84" y="4073"/>
                    <a:pt x="102" y="4064"/>
                    <a:pt x="121" y="4045"/>
                  </a:cubicBezTo>
                  <a:lnTo>
                    <a:pt x="2626" y="93"/>
                  </a:lnTo>
                  <a:cubicBezTo>
                    <a:pt x="2644" y="66"/>
                    <a:pt x="2635" y="29"/>
                    <a:pt x="2607" y="10"/>
                  </a:cubicBezTo>
                  <a:cubicBezTo>
                    <a:pt x="2597" y="3"/>
                    <a:pt x="2586" y="0"/>
                    <a:pt x="2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1797750" y="3070275"/>
              <a:ext cx="138475" cy="3025"/>
            </a:xfrm>
            <a:custGeom>
              <a:avLst/>
              <a:gdLst/>
              <a:ahLst/>
              <a:cxnLst/>
              <a:rect l="l" t="t" r="r" b="b"/>
              <a:pathLst>
                <a:path w="5539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483" y="121"/>
                  </a:lnTo>
                  <a:cubicBezTo>
                    <a:pt x="5511" y="121"/>
                    <a:pt x="5539" y="93"/>
                    <a:pt x="5539" y="56"/>
                  </a:cubicBezTo>
                  <a:cubicBezTo>
                    <a:pt x="5539" y="28"/>
                    <a:pt x="5511" y="0"/>
                    <a:pt x="5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1798000" y="3090900"/>
              <a:ext cx="50350" cy="2825"/>
            </a:xfrm>
            <a:custGeom>
              <a:avLst/>
              <a:gdLst/>
              <a:ahLst/>
              <a:cxnLst/>
              <a:rect l="l" t="t" r="r" b="b"/>
              <a:pathLst>
                <a:path w="201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1957" y="112"/>
                  </a:lnTo>
                  <a:cubicBezTo>
                    <a:pt x="1985" y="112"/>
                    <a:pt x="2013" y="94"/>
                    <a:pt x="2013" y="57"/>
                  </a:cubicBezTo>
                  <a:cubicBezTo>
                    <a:pt x="2013" y="29"/>
                    <a:pt x="1995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1865025" y="3090900"/>
              <a:ext cx="60775" cy="2825"/>
            </a:xfrm>
            <a:custGeom>
              <a:avLst/>
              <a:gdLst/>
              <a:ahLst/>
              <a:cxnLst/>
              <a:rect l="l" t="t" r="r" b="b"/>
              <a:pathLst>
                <a:path w="2431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2375" y="112"/>
                  </a:lnTo>
                  <a:cubicBezTo>
                    <a:pt x="2403" y="112"/>
                    <a:pt x="2431" y="94"/>
                    <a:pt x="2431" y="57"/>
                  </a:cubicBezTo>
                  <a:cubicBezTo>
                    <a:pt x="2431" y="29"/>
                    <a:pt x="2403" y="1"/>
                    <a:pt x="2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1798000" y="3153300"/>
              <a:ext cx="89775" cy="2800"/>
            </a:xfrm>
            <a:custGeom>
              <a:avLst/>
              <a:gdLst/>
              <a:ahLst/>
              <a:cxnLst/>
              <a:rect l="l" t="t" r="r" b="b"/>
              <a:pathLst>
                <a:path w="3591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3525" y="112"/>
                  </a:lnTo>
                  <a:cubicBezTo>
                    <a:pt x="3562" y="112"/>
                    <a:pt x="3590" y="93"/>
                    <a:pt x="3590" y="56"/>
                  </a:cubicBezTo>
                  <a:cubicBezTo>
                    <a:pt x="3590" y="28"/>
                    <a:pt x="3562" y="0"/>
                    <a:pt x="3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1797750" y="3112475"/>
              <a:ext cx="139650" cy="3050"/>
            </a:xfrm>
            <a:custGeom>
              <a:avLst/>
              <a:gdLst/>
              <a:ahLst/>
              <a:cxnLst/>
              <a:rect l="l" t="t" r="r" b="b"/>
              <a:pathLst>
                <a:path w="5586" h="122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530" y="121"/>
                  </a:lnTo>
                  <a:cubicBezTo>
                    <a:pt x="5567" y="121"/>
                    <a:pt x="5585" y="93"/>
                    <a:pt x="5585" y="56"/>
                  </a:cubicBezTo>
                  <a:cubicBezTo>
                    <a:pt x="5585" y="29"/>
                    <a:pt x="5567" y="1"/>
                    <a:pt x="5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1798000" y="3133125"/>
              <a:ext cx="46175" cy="2800"/>
            </a:xfrm>
            <a:custGeom>
              <a:avLst/>
              <a:gdLst/>
              <a:ahLst/>
              <a:cxnLst/>
              <a:rect l="l" t="t" r="r" b="b"/>
              <a:pathLst>
                <a:path w="1847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1790" y="112"/>
                  </a:lnTo>
                  <a:cubicBezTo>
                    <a:pt x="1818" y="112"/>
                    <a:pt x="1846" y="84"/>
                    <a:pt x="1846" y="56"/>
                  </a:cubicBezTo>
                  <a:cubicBezTo>
                    <a:pt x="1846" y="19"/>
                    <a:pt x="1818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1854575" y="3133125"/>
              <a:ext cx="81650" cy="2800"/>
            </a:xfrm>
            <a:custGeom>
              <a:avLst/>
              <a:gdLst/>
              <a:ahLst/>
              <a:cxnLst/>
              <a:rect l="l" t="t" r="r" b="b"/>
              <a:pathLst>
                <a:path w="3266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210" y="112"/>
                  </a:lnTo>
                  <a:cubicBezTo>
                    <a:pt x="3238" y="112"/>
                    <a:pt x="3266" y="84"/>
                    <a:pt x="3266" y="56"/>
                  </a:cubicBezTo>
                  <a:cubicBezTo>
                    <a:pt x="3266" y="19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1869425" y="3103200"/>
              <a:ext cx="725" cy="8375"/>
            </a:xfrm>
            <a:custGeom>
              <a:avLst/>
              <a:gdLst/>
              <a:ahLst/>
              <a:cxnLst/>
              <a:rect l="l" t="t" r="r" b="b"/>
              <a:pathLst>
                <a:path w="29" h="335" extrusionOk="0">
                  <a:moveTo>
                    <a:pt x="19" y="335"/>
                  </a:moveTo>
                  <a:cubicBezTo>
                    <a:pt x="28" y="223"/>
                    <a:pt x="19" y="112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19" y="112"/>
                    <a:pt x="28" y="223"/>
                    <a:pt x="19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2089275" y="2890075"/>
              <a:ext cx="172800" cy="172100"/>
            </a:xfrm>
            <a:custGeom>
              <a:avLst/>
              <a:gdLst/>
              <a:ahLst/>
              <a:cxnLst/>
              <a:rect l="l" t="t" r="r" b="b"/>
              <a:pathLst>
                <a:path w="6912" h="6884" extrusionOk="0">
                  <a:moveTo>
                    <a:pt x="6448" y="1568"/>
                  </a:moveTo>
                  <a:cubicBezTo>
                    <a:pt x="4259" y="1485"/>
                    <a:pt x="3563" y="204"/>
                    <a:pt x="3461" y="0"/>
                  </a:cubicBezTo>
                  <a:lnTo>
                    <a:pt x="3442" y="0"/>
                  </a:lnTo>
                  <a:cubicBezTo>
                    <a:pt x="3349" y="204"/>
                    <a:pt x="2654" y="1485"/>
                    <a:pt x="464" y="1568"/>
                  </a:cubicBezTo>
                  <a:cubicBezTo>
                    <a:pt x="464" y="1568"/>
                    <a:pt x="1" y="6077"/>
                    <a:pt x="3387" y="6884"/>
                  </a:cubicBezTo>
                  <a:lnTo>
                    <a:pt x="3516" y="6884"/>
                  </a:lnTo>
                  <a:cubicBezTo>
                    <a:pt x="6912" y="6077"/>
                    <a:pt x="6448" y="1568"/>
                    <a:pt x="6448" y="1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2083250" y="2879400"/>
              <a:ext cx="173025" cy="172350"/>
            </a:xfrm>
            <a:custGeom>
              <a:avLst/>
              <a:gdLst/>
              <a:ahLst/>
              <a:cxnLst/>
              <a:rect l="l" t="t" r="r" b="b"/>
              <a:pathLst>
                <a:path w="6921" h="6894" extrusionOk="0">
                  <a:moveTo>
                    <a:pt x="3451" y="1"/>
                  </a:moveTo>
                  <a:cubicBezTo>
                    <a:pt x="3349" y="205"/>
                    <a:pt x="2654" y="1485"/>
                    <a:pt x="464" y="1568"/>
                  </a:cubicBezTo>
                  <a:cubicBezTo>
                    <a:pt x="464" y="1568"/>
                    <a:pt x="0" y="6086"/>
                    <a:pt x="3396" y="6893"/>
                  </a:cubicBezTo>
                  <a:lnTo>
                    <a:pt x="3526" y="6893"/>
                  </a:lnTo>
                  <a:cubicBezTo>
                    <a:pt x="6921" y="6086"/>
                    <a:pt x="6457" y="1568"/>
                    <a:pt x="6457" y="1568"/>
                  </a:cubicBezTo>
                  <a:cubicBezTo>
                    <a:pt x="4258" y="1485"/>
                    <a:pt x="3563" y="205"/>
                    <a:pt x="3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2082550" y="2877775"/>
              <a:ext cx="174200" cy="175600"/>
            </a:xfrm>
            <a:custGeom>
              <a:avLst/>
              <a:gdLst/>
              <a:ahLst/>
              <a:cxnLst/>
              <a:rect l="l" t="t" r="r" b="b"/>
              <a:pathLst>
                <a:path w="6968" h="7024" extrusionOk="0">
                  <a:moveTo>
                    <a:pt x="3489" y="177"/>
                  </a:moveTo>
                  <a:cubicBezTo>
                    <a:pt x="3693" y="548"/>
                    <a:pt x="4453" y="1596"/>
                    <a:pt x="6429" y="1689"/>
                  </a:cubicBezTo>
                  <a:cubicBezTo>
                    <a:pt x="6466" y="2181"/>
                    <a:pt x="6652" y="6160"/>
                    <a:pt x="3544" y="6903"/>
                  </a:cubicBezTo>
                  <a:lnTo>
                    <a:pt x="3424" y="6903"/>
                  </a:lnTo>
                  <a:cubicBezTo>
                    <a:pt x="316" y="6160"/>
                    <a:pt x="511" y="2181"/>
                    <a:pt x="539" y="1689"/>
                  </a:cubicBezTo>
                  <a:cubicBezTo>
                    <a:pt x="2524" y="1596"/>
                    <a:pt x="3275" y="548"/>
                    <a:pt x="3489" y="177"/>
                  </a:cubicBezTo>
                  <a:close/>
                  <a:moveTo>
                    <a:pt x="3479" y="1"/>
                  </a:moveTo>
                  <a:cubicBezTo>
                    <a:pt x="3461" y="1"/>
                    <a:pt x="3433" y="19"/>
                    <a:pt x="3424" y="38"/>
                  </a:cubicBezTo>
                  <a:cubicBezTo>
                    <a:pt x="3312" y="279"/>
                    <a:pt x="2626" y="1494"/>
                    <a:pt x="492" y="1578"/>
                  </a:cubicBezTo>
                  <a:cubicBezTo>
                    <a:pt x="464" y="1578"/>
                    <a:pt x="437" y="1606"/>
                    <a:pt x="437" y="1633"/>
                  </a:cubicBezTo>
                  <a:cubicBezTo>
                    <a:pt x="427" y="1680"/>
                    <a:pt x="1" y="6207"/>
                    <a:pt x="3405" y="7023"/>
                  </a:cubicBezTo>
                  <a:lnTo>
                    <a:pt x="3563" y="7023"/>
                  </a:lnTo>
                  <a:cubicBezTo>
                    <a:pt x="6967" y="6207"/>
                    <a:pt x="6541" y="1680"/>
                    <a:pt x="6541" y="1633"/>
                  </a:cubicBezTo>
                  <a:cubicBezTo>
                    <a:pt x="6531" y="1606"/>
                    <a:pt x="6513" y="1578"/>
                    <a:pt x="6485" y="1578"/>
                  </a:cubicBezTo>
                  <a:cubicBezTo>
                    <a:pt x="4342" y="1494"/>
                    <a:pt x="3665" y="279"/>
                    <a:pt x="3544" y="38"/>
                  </a:cubicBezTo>
                  <a:cubicBezTo>
                    <a:pt x="3535" y="19"/>
                    <a:pt x="3516" y="1"/>
                    <a:pt x="3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118275" y="2895650"/>
              <a:ext cx="121550" cy="139850"/>
            </a:xfrm>
            <a:custGeom>
              <a:avLst/>
              <a:gdLst/>
              <a:ahLst/>
              <a:cxnLst/>
              <a:rect l="l" t="t" r="r" b="b"/>
              <a:pathLst>
                <a:path w="4862" h="5594" extrusionOk="0">
                  <a:moveTo>
                    <a:pt x="2050" y="0"/>
                  </a:moveTo>
                  <a:cubicBezTo>
                    <a:pt x="2004" y="102"/>
                    <a:pt x="1763" y="547"/>
                    <a:pt x="1169" y="881"/>
                  </a:cubicBezTo>
                  <a:lnTo>
                    <a:pt x="0" y="3850"/>
                  </a:lnTo>
                  <a:cubicBezTo>
                    <a:pt x="334" y="4629"/>
                    <a:pt x="928" y="5343"/>
                    <a:pt x="2004" y="5594"/>
                  </a:cubicBezTo>
                  <a:lnTo>
                    <a:pt x="2115" y="5594"/>
                  </a:lnTo>
                  <a:cubicBezTo>
                    <a:pt x="4861" y="4935"/>
                    <a:pt x="4490" y="1271"/>
                    <a:pt x="4490" y="1271"/>
                  </a:cubicBezTo>
                  <a:cubicBezTo>
                    <a:pt x="2709" y="1206"/>
                    <a:pt x="2143" y="167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116650" y="2894025"/>
              <a:ext cx="123850" cy="142875"/>
            </a:xfrm>
            <a:custGeom>
              <a:avLst/>
              <a:gdLst/>
              <a:ahLst/>
              <a:cxnLst/>
              <a:rect l="l" t="t" r="r" b="b"/>
              <a:pathLst>
                <a:path w="4954" h="5715" extrusionOk="0">
                  <a:moveTo>
                    <a:pt x="2115" y="0"/>
                  </a:moveTo>
                  <a:cubicBezTo>
                    <a:pt x="2097" y="0"/>
                    <a:pt x="2069" y="19"/>
                    <a:pt x="2060" y="37"/>
                  </a:cubicBezTo>
                  <a:cubicBezTo>
                    <a:pt x="2023" y="121"/>
                    <a:pt x="1791" y="566"/>
                    <a:pt x="1197" y="891"/>
                  </a:cubicBezTo>
                  <a:cubicBezTo>
                    <a:pt x="1169" y="909"/>
                    <a:pt x="1160" y="946"/>
                    <a:pt x="1178" y="974"/>
                  </a:cubicBezTo>
                  <a:cubicBezTo>
                    <a:pt x="1190" y="992"/>
                    <a:pt x="1206" y="1002"/>
                    <a:pt x="1223" y="1002"/>
                  </a:cubicBezTo>
                  <a:cubicBezTo>
                    <a:pt x="1233" y="1002"/>
                    <a:pt x="1243" y="999"/>
                    <a:pt x="1253" y="993"/>
                  </a:cubicBezTo>
                  <a:cubicBezTo>
                    <a:pt x="1763" y="714"/>
                    <a:pt x="2013" y="362"/>
                    <a:pt x="2125" y="176"/>
                  </a:cubicBezTo>
                  <a:cubicBezTo>
                    <a:pt x="2301" y="492"/>
                    <a:pt x="2922" y="1317"/>
                    <a:pt x="4499" y="1392"/>
                  </a:cubicBezTo>
                  <a:cubicBezTo>
                    <a:pt x="4527" y="1828"/>
                    <a:pt x="4657" y="5000"/>
                    <a:pt x="2171" y="5603"/>
                  </a:cubicBezTo>
                  <a:lnTo>
                    <a:pt x="2069" y="5603"/>
                  </a:lnTo>
                  <a:cubicBezTo>
                    <a:pt x="1169" y="5381"/>
                    <a:pt x="510" y="4805"/>
                    <a:pt x="121" y="3887"/>
                  </a:cubicBezTo>
                  <a:cubicBezTo>
                    <a:pt x="107" y="3866"/>
                    <a:pt x="88" y="3856"/>
                    <a:pt x="63" y="3856"/>
                  </a:cubicBezTo>
                  <a:cubicBezTo>
                    <a:pt x="55" y="3856"/>
                    <a:pt x="47" y="3857"/>
                    <a:pt x="37" y="3859"/>
                  </a:cubicBezTo>
                  <a:cubicBezTo>
                    <a:pt x="10" y="3868"/>
                    <a:pt x="0" y="3906"/>
                    <a:pt x="10" y="3933"/>
                  </a:cubicBezTo>
                  <a:cubicBezTo>
                    <a:pt x="418" y="4889"/>
                    <a:pt x="1104" y="5492"/>
                    <a:pt x="2050" y="5714"/>
                  </a:cubicBezTo>
                  <a:lnTo>
                    <a:pt x="2190" y="5714"/>
                  </a:lnTo>
                  <a:cubicBezTo>
                    <a:pt x="4954" y="5056"/>
                    <a:pt x="4611" y="1373"/>
                    <a:pt x="4611" y="1336"/>
                  </a:cubicBezTo>
                  <a:cubicBezTo>
                    <a:pt x="4601" y="1308"/>
                    <a:pt x="4583" y="1280"/>
                    <a:pt x="4555" y="1280"/>
                  </a:cubicBezTo>
                  <a:cubicBezTo>
                    <a:pt x="2820" y="1215"/>
                    <a:pt x="2273" y="232"/>
                    <a:pt x="2180" y="37"/>
                  </a:cubicBezTo>
                  <a:cubicBezTo>
                    <a:pt x="2171" y="19"/>
                    <a:pt x="2152" y="0"/>
                    <a:pt x="2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2107375" y="2926025"/>
              <a:ext cx="16250" cy="33650"/>
            </a:xfrm>
            <a:custGeom>
              <a:avLst/>
              <a:gdLst/>
              <a:ahLst/>
              <a:cxnLst/>
              <a:rect l="l" t="t" r="r" b="b"/>
              <a:pathLst>
                <a:path w="650" h="1346" extrusionOk="0">
                  <a:moveTo>
                    <a:pt x="650" y="0"/>
                  </a:moveTo>
                  <a:cubicBezTo>
                    <a:pt x="473" y="28"/>
                    <a:pt x="278" y="56"/>
                    <a:pt x="65" y="56"/>
                  </a:cubicBezTo>
                  <a:cubicBezTo>
                    <a:pt x="65" y="56"/>
                    <a:pt x="0" y="622"/>
                    <a:pt x="102" y="1345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2105975" y="2924575"/>
              <a:ext cx="19050" cy="36500"/>
            </a:xfrm>
            <a:custGeom>
              <a:avLst/>
              <a:gdLst/>
              <a:ahLst/>
              <a:cxnLst/>
              <a:rect l="l" t="t" r="r" b="b"/>
              <a:pathLst>
                <a:path w="762" h="1460" extrusionOk="0">
                  <a:moveTo>
                    <a:pt x="710" y="0"/>
                  </a:moveTo>
                  <a:cubicBezTo>
                    <a:pt x="706" y="0"/>
                    <a:pt x="701" y="1"/>
                    <a:pt x="696" y="3"/>
                  </a:cubicBezTo>
                  <a:cubicBezTo>
                    <a:pt x="511" y="30"/>
                    <a:pt x="316" y="58"/>
                    <a:pt x="112" y="58"/>
                  </a:cubicBezTo>
                  <a:cubicBezTo>
                    <a:pt x="84" y="58"/>
                    <a:pt x="65" y="86"/>
                    <a:pt x="56" y="114"/>
                  </a:cubicBezTo>
                  <a:cubicBezTo>
                    <a:pt x="56" y="123"/>
                    <a:pt x="0" y="689"/>
                    <a:pt x="103" y="1413"/>
                  </a:cubicBezTo>
                  <a:cubicBezTo>
                    <a:pt x="103" y="1440"/>
                    <a:pt x="130" y="1459"/>
                    <a:pt x="158" y="1459"/>
                  </a:cubicBezTo>
                  <a:lnTo>
                    <a:pt x="167" y="1459"/>
                  </a:lnTo>
                  <a:cubicBezTo>
                    <a:pt x="195" y="1459"/>
                    <a:pt x="223" y="1431"/>
                    <a:pt x="214" y="1394"/>
                  </a:cubicBezTo>
                  <a:cubicBezTo>
                    <a:pt x="140" y="810"/>
                    <a:pt x="158" y="327"/>
                    <a:pt x="177" y="179"/>
                  </a:cubicBezTo>
                  <a:cubicBezTo>
                    <a:pt x="362" y="170"/>
                    <a:pt x="539" y="142"/>
                    <a:pt x="715" y="114"/>
                  </a:cubicBezTo>
                  <a:cubicBezTo>
                    <a:pt x="743" y="105"/>
                    <a:pt x="761" y="77"/>
                    <a:pt x="761" y="49"/>
                  </a:cubicBezTo>
                  <a:cubicBezTo>
                    <a:pt x="753" y="18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2134725" y="2938300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2794" h="2794" extrusionOk="0">
                  <a:moveTo>
                    <a:pt x="1402" y="1"/>
                  </a:moveTo>
                  <a:cubicBezTo>
                    <a:pt x="622" y="1"/>
                    <a:pt x="1" y="622"/>
                    <a:pt x="1" y="1402"/>
                  </a:cubicBezTo>
                  <a:cubicBezTo>
                    <a:pt x="1" y="2172"/>
                    <a:pt x="622" y="2793"/>
                    <a:pt x="1402" y="2793"/>
                  </a:cubicBezTo>
                  <a:cubicBezTo>
                    <a:pt x="2172" y="2793"/>
                    <a:pt x="2793" y="2172"/>
                    <a:pt x="2793" y="1402"/>
                  </a:cubicBezTo>
                  <a:cubicBezTo>
                    <a:pt x="2793" y="622"/>
                    <a:pt x="2172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2133575" y="2937150"/>
              <a:ext cx="72150" cy="72150"/>
            </a:xfrm>
            <a:custGeom>
              <a:avLst/>
              <a:gdLst/>
              <a:ahLst/>
              <a:cxnLst/>
              <a:rect l="l" t="t" r="r" b="b"/>
              <a:pathLst>
                <a:path w="2886" h="2886" extrusionOk="0">
                  <a:moveTo>
                    <a:pt x="1448" y="93"/>
                  </a:moveTo>
                  <a:cubicBezTo>
                    <a:pt x="2190" y="93"/>
                    <a:pt x="2802" y="696"/>
                    <a:pt x="2802" y="1448"/>
                  </a:cubicBezTo>
                  <a:cubicBezTo>
                    <a:pt x="2802" y="2190"/>
                    <a:pt x="2190" y="2802"/>
                    <a:pt x="1448" y="2802"/>
                  </a:cubicBezTo>
                  <a:cubicBezTo>
                    <a:pt x="696" y="2802"/>
                    <a:pt x="93" y="2190"/>
                    <a:pt x="93" y="1448"/>
                  </a:cubicBezTo>
                  <a:cubicBezTo>
                    <a:pt x="93" y="696"/>
                    <a:pt x="696" y="93"/>
                    <a:pt x="1448" y="93"/>
                  </a:cubicBezTo>
                  <a:close/>
                  <a:moveTo>
                    <a:pt x="1448" y="1"/>
                  </a:moveTo>
                  <a:cubicBezTo>
                    <a:pt x="650" y="1"/>
                    <a:pt x="0" y="650"/>
                    <a:pt x="0" y="1448"/>
                  </a:cubicBezTo>
                  <a:cubicBezTo>
                    <a:pt x="0" y="2236"/>
                    <a:pt x="650" y="2886"/>
                    <a:pt x="1448" y="2886"/>
                  </a:cubicBezTo>
                  <a:cubicBezTo>
                    <a:pt x="2236" y="2886"/>
                    <a:pt x="2885" y="2236"/>
                    <a:pt x="2885" y="1448"/>
                  </a:cubicBezTo>
                  <a:cubicBezTo>
                    <a:pt x="2885" y="650"/>
                    <a:pt x="2236" y="1"/>
                    <a:pt x="1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144250" y="29478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2032" h="2032" extrusionOk="0">
                  <a:moveTo>
                    <a:pt x="1021" y="0"/>
                  </a:moveTo>
                  <a:cubicBezTo>
                    <a:pt x="455" y="0"/>
                    <a:pt x="0" y="455"/>
                    <a:pt x="0" y="1021"/>
                  </a:cubicBezTo>
                  <a:cubicBezTo>
                    <a:pt x="0" y="1577"/>
                    <a:pt x="455" y="2032"/>
                    <a:pt x="1021" y="2032"/>
                  </a:cubicBezTo>
                  <a:cubicBezTo>
                    <a:pt x="1577" y="2032"/>
                    <a:pt x="2032" y="1577"/>
                    <a:pt x="2032" y="1021"/>
                  </a:cubicBezTo>
                  <a:cubicBezTo>
                    <a:pt x="2032" y="455"/>
                    <a:pt x="1577" y="0"/>
                    <a:pt x="1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142850" y="2946425"/>
              <a:ext cx="53825" cy="53825"/>
            </a:xfrm>
            <a:custGeom>
              <a:avLst/>
              <a:gdLst/>
              <a:ahLst/>
              <a:cxnLst/>
              <a:rect l="l" t="t" r="r" b="b"/>
              <a:pathLst>
                <a:path w="2153" h="2153" extrusionOk="0">
                  <a:moveTo>
                    <a:pt x="1077" y="112"/>
                  </a:moveTo>
                  <a:cubicBezTo>
                    <a:pt x="1605" y="112"/>
                    <a:pt x="2032" y="548"/>
                    <a:pt x="2032" y="1077"/>
                  </a:cubicBezTo>
                  <a:cubicBezTo>
                    <a:pt x="2032" y="1605"/>
                    <a:pt x="1605" y="2032"/>
                    <a:pt x="1077" y="2032"/>
                  </a:cubicBezTo>
                  <a:cubicBezTo>
                    <a:pt x="548" y="2032"/>
                    <a:pt x="112" y="1605"/>
                    <a:pt x="112" y="1077"/>
                  </a:cubicBezTo>
                  <a:cubicBezTo>
                    <a:pt x="112" y="548"/>
                    <a:pt x="548" y="112"/>
                    <a:pt x="1077" y="112"/>
                  </a:cubicBezTo>
                  <a:close/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0"/>
                    <a:pt x="483" y="2153"/>
                    <a:pt x="1077" y="2153"/>
                  </a:cubicBezTo>
                  <a:cubicBezTo>
                    <a:pt x="1670" y="2153"/>
                    <a:pt x="2153" y="1670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154900" y="2949850"/>
              <a:ext cx="45950" cy="34400"/>
            </a:xfrm>
            <a:custGeom>
              <a:avLst/>
              <a:gdLst/>
              <a:ahLst/>
              <a:cxnLst/>
              <a:rect l="l" t="t" r="r" b="b"/>
              <a:pathLst>
                <a:path w="1838" h="1376" extrusionOk="0">
                  <a:moveTo>
                    <a:pt x="1657" y="0"/>
                  </a:moveTo>
                  <a:cubicBezTo>
                    <a:pt x="1615" y="0"/>
                    <a:pt x="1573" y="17"/>
                    <a:pt x="1541" y="49"/>
                  </a:cubicBezTo>
                  <a:lnTo>
                    <a:pt x="613" y="977"/>
                  </a:lnTo>
                  <a:lnTo>
                    <a:pt x="298" y="661"/>
                  </a:lnTo>
                  <a:cubicBezTo>
                    <a:pt x="265" y="629"/>
                    <a:pt x="224" y="613"/>
                    <a:pt x="182" y="613"/>
                  </a:cubicBezTo>
                  <a:cubicBezTo>
                    <a:pt x="140" y="613"/>
                    <a:pt x="98" y="629"/>
                    <a:pt x="66" y="661"/>
                  </a:cubicBezTo>
                  <a:cubicBezTo>
                    <a:pt x="1" y="726"/>
                    <a:pt x="1" y="828"/>
                    <a:pt x="66" y="893"/>
                  </a:cubicBezTo>
                  <a:lnTo>
                    <a:pt x="493" y="1320"/>
                  </a:lnTo>
                  <a:cubicBezTo>
                    <a:pt x="530" y="1357"/>
                    <a:pt x="567" y="1376"/>
                    <a:pt x="613" y="1376"/>
                  </a:cubicBezTo>
                  <a:cubicBezTo>
                    <a:pt x="650" y="1376"/>
                    <a:pt x="697" y="1357"/>
                    <a:pt x="724" y="1329"/>
                  </a:cubicBezTo>
                  <a:lnTo>
                    <a:pt x="1773" y="281"/>
                  </a:lnTo>
                  <a:cubicBezTo>
                    <a:pt x="1838" y="216"/>
                    <a:pt x="1838" y="114"/>
                    <a:pt x="1773" y="49"/>
                  </a:cubicBezTo>
                  <a:cubicBezTo>
                    <a:pt x="1740" y="17"/>
                    <a:pt x="1699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284</Words>
  <Application>Microsoft Office PowerPoint</Application>
  <PresentationFormat>On-screen Show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Open Sans</vt:lpstr>
      <vt:lpstr>Sora</vt:lpstr>
      <vt:lpstr>Arial</vt:lpstr>
      <vt:lpstr>Software Engineering Business Plan by Slidesgo</vt:lpstr>
      <vt:lpstr>Challenge 0</vt:lpstr>
      <vt:lpstr>Table of contents</vt:lpstr>
      <vt:lpstr>01. What is learning and fast learning?</vt:lpstr>
      <vt:lpstr>02. Why learn how to learn?</vt:lpstr>
      <vt:lpstr>03. How to learn and learn fast</vt:lpstr>
      <vt:lpstr>04. How do I learn a new knowledge.</vt:lpstr>
      <vt:lpstr>05. Conclusion</vt:lpstr>
      <vt:lpstr>Thank you very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0</dc:title>
  <cp:lastModifiedBy>TRẦN TRUNG HIẾU</cp:lastModifiedBy>
  <cp:revision>21</cp:revision>
  <dcterms:modified xsi:type="dcterms:W3CDTF">2024-01-21T14:46:48Z</dcterms:modified>
</cp:coreProperties>
</file>