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58" r:id="rId3"/>
    <p:sldId id="266" r:id="rId4"/>
    <p:sldId id="265" r:id="rId5"/>
    <p:sldId id="272" r:id="rId6"/>
    <p:sldId id="283" r:id="rId7"/>
    <p:sldId id="264" r:id="rId8"/>
    <p:sldId id="259" r:id="rId9"/>
  </p:sldIdLst>
  <p:sldSz cx="9144000" cy="5143500" type="screen16x9"/>
  <p:notesSz cx="6858000" cy="9144000"/>
  <p:embeddedFontLst>
    <p:embeddedFont>
      <p:font typeface="Albert Sans" panose="020B0604020202020204" charset="0"/>
      <p:regular r:id="rId11"/>
      <p:bold r:id="rId12"/>
      <p:italic r:id="rId13"/>
      <p:boldItalic r:id="rId14"/>
    </p:embeddedFont>
    <p:embeddedFont>
      <p:font typeface="Anaheim" panose="020B0604020202020204" charset="0"/>
      <p:regular r:id="rId15"/>
    </p:embeddedFont>
    <p:embeddedFont>
      <p:font typeface="DM Sans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963F5A-65FD-4406-9915-DF315B596CE2}">
  <a:tblStyle styleId="{E3963F5A-65FD-4406-9915-DF315B596C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5042088-F25A-44C4-A37E-85B9DEA23B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172" autoAdjust="0"/>
  </p:normalViewPr>
  <p:slideViewPr>
    <p:cSldViewPr snapToGrid="0">
      <p:cViewPr varScale="1">
        <p:scale>
          <a:sx n="141" d="100"/>
          <a:sy n="141" d="100"/>
        </p:scale>
        <p:origin x="122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g2610e5fcc6d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8" name="Google Shape;2558;g2610e5fcc6d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7" name="Google Shape;7847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8" name="Google Shape;7848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8075" y="301209"/>
            <a:ext cx="8691424" cy="4645767"/>
            <a:chOff x="258075" y="301209"/>
            <a:chExt cx="8691424" cy="464576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58075" y="301209"/>
              <a:ext cx="8627275" cy="4645767"/>
              <a:chOff x="258075" y="301209"/>
              <a:chExt cx="8627275" cy="4645767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8585394" y="2807585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>
                <a:off x="7024950" y="374473"/>
                <a:ext cx="114150" cy="114196"/>
                <a:chOff x="-685100" y="4136737"/>
                <a:chExt cx="38359" cy="38359"/>
              </a:xfrm>
            </p:grpSpPr>
            <p:sp>
              <p:nvSpPr>
                <p:cNvPr id="13" name="Google Shape;13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" name="Google Shape;15;p2"/>
              <p:cNvGrpSpPr/>
              <p:nvPr/>
            </p:nvGrpSpPr>
            <p:grpSpPr>
              <a:xfrm>
                <a:off x="8771200" y="1615548"/>
                <a:ext cx="114150" cy="114196"/>
                <a:chOff x="-685100" y="4136737"/>
                <a:chExt cx="38359" cy="38359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" name="Google Shape;18;p2"/>
              <p:cNvSpPr/>
              <p:nvPr/>
            </p:nvSpPr>
            <p:spPr>
              <a:xfrm>
                <a:off x="258075" y="48476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51881" y="459679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0426" y="538456"/>
                <a:ext cx="89032" cy="89191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51886" y="301209"/>
                <a:ext cx="418657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67" fill="none" extrusionOk="0">
                    <a:moveTo>
                      <a:pt x="0" y="1"/>
                    </a:moveTo>
                    <a:cubicBezTo>
                      <a:pt x="216" y="1"/>
                      <a:pt x="216" y="167"/>
                      <a:pt x="438" y="167"/>
                    </a:cubicBezTo>
                    <a:cubicBezTo>
                      <a:pt x="661" y="167"/>
                      <a:pt x="661" y="1"/>
                      <a:pt x="877" y="1"/>
                    </a:cubicBezTo>
                    <a:cubicBezTo>
                      <a:pt x="1099" y="1"/>
                      <a:pt x="1099" y="167"/>
                      <a:pt x="1315" y="167"/>
                    </a:cubicBezTo>
                    <a:cubicBezTo>
                      <a:pt x="1537" y="167"/>
                      <a:pt x="1537" y="1"/>
                      <a:pt x="1762" y="1"/>
                    </a:cubicBezTo>
                    <a:cubicBezTo>
                      <a:pt x="1977" y="1"/>
                      <a:pt x="1977" y="167"/>
                      <a:pt x="2200" y="167"/>
                    </a:cubicBezTo>
                    <a:cubicBezTo>
                      <a:pt x="2422" y="167"/>
                      <a:pt x="2422" y="1"/>
                      <a:pt x="2638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8530365" y="3457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713225" y="889825"/>
            <a:ext cx="4945200" cy="18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713300" y="2754300"/>
            <a:ext cx="4945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31"/>
          <p:cNvGrpSpPr/>
          <p:nvPr/>
        </p:nvGrpSpPr>
        <p:grpSpPr>
          <a:xfrm>
            <a:off x="138940" y="385979"/>
            <a:ext cx="9153658" cy="4555558"/>
            <a:chOff x="138940" y="385979"/>
            <a:chExt cx="9153658" cy="4555558"/>
          </a:xfrm>
        </p:grpSpPr>
        <p:grpSp>
          <p:nvGrpSpPr>
            <p:cNvPr id="475" name="Google Shape;475;p31"/>
            <p:cNvGrpSpPr/>
            <p:nvPr/>
          </p:nvGrpSpPr>
          <p:grpSpPr>
            <a:xfrm>
              <a:off x="138940" y="385979"/>
              <a:ext cx="815713" cy="707939"/>
              <a:chOff x="138940" y="385979"/>
              <a:chExt cx="815713" cy="707939"/>
            </a:xfrm>
          </p:grpSpPr>
          <p:sp>
            <p:nvSpPr>
              <p:cNvPr id="476" name="Google Shape;476;p31"/>
              <p:cNvSpPr/>
              <p:nvPr/>
            </p:nvSpPr>
            <p:spPr>
              <a:xfrm>
                <a:off x="253090" y="68700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7" name="Google Shape;477;p31"/>
              <p:cNvGrpSpPr/>
              <p:nvPr/>
            </p:nvGrpSpPr>
            <p:grpSpPr>
              <a:xfrm>
                <a:off x="138940" y="979723"/>
                <a:ext cx="114150" cy="114196"/>
                <a:chOff x="-685100" y="4136737"/>
                <a:chExt cx="38359" cy="38359"/>
              </a:xfrm>
            </p:grpSpPr>
            <p:sp>
              <p:nvSpPr>
                <p:cNvPr id="478" name="Google Shape;478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0" name="Google Shape;480;p31"/>
              <p:cNvSpPr/>
              <p:nvPr/>
            </p:nvSpPr>
            <p:spPr>
              <a:xfrm>
                <a:off x="789427" y="38597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31"/>
            <p:cNvGrpSpPr/>
            <p:nvPr/>
          </p:nvGrpSpPr>
          <p:grpSpPr>
            <a:xfrm>
              <a:off x="7815365" y="3282566"/>
              <a:ext cx="1477233" cy="1658972"/>
              <a:chOff x="7815365" y="3282566"/>
              <a:chExt cx="1477233" cy="1658972"/>
            </a:xfrm>
          </p:grpSpPr>
          <p:sp>
            <p:nvSpPr>
              <p:cNvPr id="482" name="Google Shape;482;p31"/>
              <p:cNvSpPr/>
              <p:nvPr/>
            </p:nvSpPr>
            <p:spPr>
              <a:xfrm>
                <a:off x="7815365" y="491503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8675210" y="32825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8522812" y="37498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8873465" y="343972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6" name="Google Shape;486;p31"/>
          <p:cNvSpPr txBox="1">
            <a:spLocks noGrp="1"/>
          </p:cNvSpPr>
          <p:nvPr>
            <p:ph type="title" hasCustomPrompt="1"/>
          </p:nvPr>
        </p:nvSpPr>
        <p:spPr>
          <a:xfrm>
            <a:off x="1327325" y="1487975"/>
            <a:ext cx="13989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31"/>
          <p:cNvSpPr txBox="1">
            <a:spLocks noGrp="1"/>
          </p:cNvSpPr>
          <p:nvPr>
            <p:ph type="subTitle" idx="1"/>
          </p:nvPr>
        </p:nvSpPr>
        <p:spPr>
          <a:xfrm>
            <a:off x="789425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8" name="Google Shape;488;p31"/>
          <p:cNvSpPr txBox="1">
            <a:spLocks noGrp="1"/>
          </p:cNvSpPr>
          <p:nvPr>
            <p:ph type="subTitle" idx="2"/>
          </p:nvPr>
        </p:nvSpPr>
        <p:spPr>
          <a:xfrm>
            <a:off x="789425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1487975"/>
            <a:ext cx="13977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0" name="Google Shape;490;p31"/>
          <p:cNvSpPr txBox="1">
            <a:spLocks noGrp="1"/>
          </p:cNvSpPr>
          <p:nvPr>
            <p:ph type="subTitle" idx="4"/>
          </p:nvPr>
        </p:nvSpPr>
        <p:spPr>
          <a:xfrm>
            <a:off x="3418010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1" name="Google Shape;491;p31"/>
          <p:cNvSpPr txBox="1">
            <a:spLocks noGrp="1"/>
          </p:cNvSpPr>
          <p:nvPr>
            <p:ph type="subTitle" idx="5"/>
          </p:nvPr>
        </p:nvSpPr>
        <p:spPr>
          <a:xfrm>
            <a:off x="3418010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2" name="Google Shape;492;p31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1487975"/>
            <a:ext cx="13977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31"/>
          <p:cNvSpPr txBox="1">
            <a:spLocks noGrp="1"/>
          </p:cNvSpPr>
          <p:nvPr>
            <p:ph type="subTitle" idx="7"/>
          </p:nvPr>
        </p:nvSpPr>
        <p:spPr>
          <a:xfrm>
            <a:off x="6046596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8"/>
          </p:nvPr>
        </p:nvSpPr>
        <p:spPr>
          <a:xfrm>
            <a:off x="6046596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5" name="Google Shape;495;p31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3"/>
          <p:cNvGrpSpPr/>
          <p:nvPr/>
        </p:nvGrpSpPr>
        <p:grpSpPr>
          <a:xfrm>
            <a:off x="161390" y="169473"/>
            <a:ext cx="8787130" cy="4849563"/>
            <a:chOff x="161390" y="169473"/>
            <a:chExt cx="8787130" cy="4849563"/>
          </a:xfrm>
        </p:grpSpPr>
        <p:sp>
          <p:nvSpPr>
            <p:cNvPr id="509" name="Google Shape;509;p33"/>
            <p:cNvSpPr/>
            <p:nvPr/>
          </p:nvSpPr>
          <p:spPr>
            <a:xfrm>
              <a:off x="1066352" y="2836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61390" y="7536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1" name="Google Shape;511;p33"/>
            <p:cNvGrpSpPr/>
            <p:nvPr/>
          </p:nvGrpSpPr>
          <p:grpSpPr>
            <a:xfrm>
              <a:off x="509840" y="169473"/>
              <a:ext cx="114150" cy="114196"/>
              <a:chOff x="-685100" y="4136737"/>
              <a:chExt cx="38359" cy="38359"/>
            </a:xfrm>
          </p:grpSpPr>
          <p:sp>
            <p:nvSpPr>
              <p:cNvPr id="512" name="Google Shape;512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4" name="Google Shape;514;p33"/>
            <p:cNvSpPr/>
            <p:nvPr/>
          </p:nvSpPr>
          <p:spPr>
            <a:xfrm>
              <a:off x="318435" y="11649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7686165" y="48917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" name="Google Shape;516;p33"/>
            <p:cNvGrpSpPr/>
            <p:nvPr/>
          </p:nvGrpSpPr>
          <p:grpSpPr>
            <a:xfrm>
              <a:off x="8510815" y="4649073"/>
              <a:ext cx="114150" cy="114196"/>
              <a:chOff x="-685100" y="4136737"/>
              <a:chExt cx="38359" cy="38359"/>
            </a:xfrm>
          </p:grpSpPr>
          <p:sp>
            <p:nvSpPr>
              <p:cNvPr id="517" name="Google Shape;517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9" name="Google Shape;519;p33"/>
            <p:cNvSpPr/>
            <p:nvPr/>
          </p:nvSpPr>
          <p:spPr>
            <a:xfrm>
              <a:off x="8846412" y="42097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8843460" y="49182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8510815" y="37910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4"/>
          <p:cNvGrpSpPr/>
          <p:nvPr/>
        </p:nvGrpSpPr>
        <p:grpSpPr>
          <a:xfrm>
            <a:off x="83890" y="2026310"/>
            <a:ext cx="8947508" cy="1725551"/>
            <a:chOff x="83890" y="2026310"/>
            <a:chExt cx="8947508" cy="1725551"/>
          </a:xfrm>
        </p:grpSpPr>
        <p:sp>
          <p:nvSpPr>
            <p:cNvPr id="524" name="Google Shape;524;p34"/>
            <p:cNvSpPr/>
            <p:nvPr/>
          </p:nvSpPr>
          <p:spPr>
            <a:xfrm>
              <a:off x="397960" y="20263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8612277" y="32916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83890" y="23489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7" name="Google Shape;527;p34"/>
            <p:cNvGrpSpPr/>
            <p:nvPr/>
          </p:nvGrpSpPr>
          <p:grpSpPr>
            <a:xfrm>
              <a:off x="8912990" y="2710048"/>
              <a:ext cx="114150" cy="114196"/>
              <a:chOff x="-685100" y="4136737"/>
              <a:chExt cx="38359" cy="38359"/>
            </a:xfrm>
          </p:grpSpPr>
          <p:sp>
            <p:nvSpPr>
              <p:cNvPr id="528" name="Google Shape;528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0" name="Google Shape;530;p34"/>
            <p:cNvSpPr/>
            <p:nvPr/>
          </p:nvSpPr>
          <p:spPr>
            <a:xfrm>
              <a:off x="157487" y="26181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1" name="Google Shape;531;p34"/>
            <p:cNvGrpSpPr/>
            <p:nvPr/>
          </p:nvGrpSpPr>
          <p:grpSpPr>
            <a:xfrm>
              <a:off x="503015" y="2710048"/>
              <a:ext cx="114150" cy="114196"/>
              <a:chOff x="-685100" y="4136737"/>
              <a:chExt cx="38359" cy="38359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4" name="Google Shape;534;p34"/>
            <p:cNvSpPr/>
            <p:nvPr/>
          </p:nvSpPr>
          <p:spPr>
            <a:xfrm>
              <a:off x="8917547" y="365108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8612265" y="31137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6"/>
          <p:cNvGrpSpPr/>
          <p:nvPr/>
        </p:nvGrpSpPr>
        <p:grpSpPr>
          <a:xfrm>
            <a:off x="235703" y="213535"/>
            <a:ext cx="8778375" cy="4765477"/>
            <a:chOff x="235703" y="213535"/>
            <a:chExt cx="8778375" cy="4765477"/>
          </a:xfrm>
        </p:grpSpPr>
        <p:grpSp>
          <p:nvGrpSpPr>
            <p:cNvPr id="81" name="Google Shape;81;p6"/>
            <p:cNvGrpSpPr/>
            <p:nvPr/>
          </p:nvGrpSpPr>
          <p:grpSpPr>
            <a:xfrm>
              <a:off x="235703" y="213535"/>
              <a:ext cx="990421" cy="603041"/>
              <a:chOff x="235703" y="213535"/>
              <a:chExt cx="990421" cy="603041"/>
            </a:xfrm>
          </p:grpSpPr>
          <p:sp>
            <p:nvSpPr>
              <p:cNvPr id="82" name="Google Shape;82;p6"/>
              <p:cNvSpPr/>
              <p:nvPr/>
            </p:nvSpPr>
            <p:spPr>
              <a:xfrm>
                <a:off x="243212" y="7172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806990" y="2573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" name="Google Shape;84;p6"/>
              <p:cNvGrpSpPr/>
              <p:nvPr/>
            </p:nvGrpSpPr>
            <p:grpSpPr>
              <a:xfrm>
                <a:off x="235703" y="213535"/>
                <a:ext cx="114150" cy="114196"/>
                <a:chOff x="-685100" y="4136737"/>
                <a:chExt cx="38359" cy="38359"/>
              </a:xfrm>
            </p:grpSpPr>
            <p:sp>
              <p:nvSpPr>
                <p:cNvPr id="85" name="Google Shape;85;p6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6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7" name="Google Shape;87;p6"/>
            <p:cNvSpPr/>
            <p:nvPr/>
          </p:nvSpPr>
          <p:spPr>
            <a:xfrm>
              <a:off x="8848852" y="39811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7460515" y="49525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8593685" y="33951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7022060" y="479683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9"/>
          <p:cNvGrpSpPr/>
          <p:nvPr/>
        </p:nvGrpSpPr>
        <p:grpSpPr>
          <a:xfrm>
            <a:off x="246028" y="1839998"/>
            <a:ext cx="7592371" cy="3114363"/>
            <a:chOff x="246028" y="1839998"/>
            <a:chExt cx="7592371" cy="3114363"/>
          </a:xfrm>
        </p:grpSpPr>
        <p:grpSp>
          <p:nvGrpSpPr>
            <p:cNvPr id="115" name="Google Shape;115;p9"/>
            <p:cNvGrpSpPr/>
            <p:nvPr/>
          </p:nvGrpSpPr>
          <p:grpSpPr>
            <a:xfrm>
              <a:off x="246028" y="1839998"/>
              <a:ext cx="7483968" cy="3114363"/>
              <a:chOff x="246028" y="1839998"/>
              <a:chExt cx="7483968" cy="3114363"/>
            </a:xfrm>
          </p:grpSpPr>
          <p:grpSp>
            <p:nvGrpSpPr>
              <p:cNvPr id="116" name="Google Shape;116;p9"/>
              <p:cNvGrpSpPr/>
              <p:nvPr/>
            </p:nvGrpSpPr>
            <p:grpSpPr>
              <a:xfrm>
                <a:off x="463875" y="1839998"/>
                <a:ext cx="7266121" cy="3114363"/>
                <a:chOff x="463875" y="1839998"/>
                <a:chExt cx="7266121" cy="3114363"/>
              </a:xfrm>
            </p:grpSpPr>
            <p:sp>
              <p:nvSpPr>
                <p:cNvPr id="117" name="Google Shape;117;p9"/>
                <p:cNvSpPr/>
                <p:nvPr/>
              </p:nvSpPr>
              <p:spPr>
                <a:xfrm>
                  <a:off x="7624935" y="4853585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9"/>
                <p:cNvSpPr/>
                <p:nvPr/>
              </p:nvSpPr>
              <p:spPr>
                <a:xfrm>
                  <a:off x="7071125" y="4735213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9"/>
                <p:cNvGrpSpPr/>
                <p:nvPr/>
              </p:nvGrpSpPr>
              <p:grpSpPr>
                <a:xfrm>
                  <a:off x="463875" y="1839998"/>
                  <a:ext cx="294240" cy="1658216"/>
                  <a:chOff x="463875" y="1839998"/>
                  <a:chExt cx="294240" cy="1658216"/>
                </a:xfrm>
              </p:grpSpPr>
              <p:grpSp>
                <p:nvGrpSpPr>
                  <p:cNvPr id="120" name="Google Shape;120;p9"/>
                  <p:cNvGrpSpPr/>
                  <p:nvPr/>
                </p:nvGrpSpPr>
                <p:grpSpPr>
                  <a:xfrm>
                    <a:off x="643965" y="1839998"/>
                    <a:ext cx="114150" cy="114196"/>
                    <a:chOff x="-685100" y="4136737"/>
                    <a:chExt cx="38359" cy="38359"/>
                  </a:xfrm>
                </p:grpSpPr>
                <p:sp>
                  <p:nvSpPr>
                    <p:cNvPr id="121" name="Google Shape;121;p9"/>
                    <p:cNvSpPr/>
                    <p:nvPr/>
                  </p:nvSpPr>
                  <p:spPr>
                    <a:xfrm>
                      <a:off x="-685100" y="4136737"/>
                      <a:ext cx="38359" cy="383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" h="389" fill="none" extrusionOk="0">
                          <a:moveTo>
                            <a:pt x="0" y="1"/>
                          </a:moveTo>
                          <a:lnTo>
                            <a:pt x="388" y="389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2" name="Google Shape;122;p9"/>
                    <p:cNvSpPr/>
                    <p:nvPr/>
                  </p:nvSpPr>
                  <p:spPr>
                    <a:xfrm>
                      <a:off x="-685100" y="4136737"/>
                      <a:ext cx="38359" cy="383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" h="389" fill="none" extrusionOk="0">
                          <a:moveTo>
                            <a:pt x="388" y="1"/>
                          </a:moveTo>
                          <a:lnTo>
                            <a:pt x="0" y="389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23" name="Google Shape;123;p9"/>
                  <p:cNvSpPr/>
                  <p:nvPr/>
                </p:nvSpPr>
                <p:spPr>
                  <a:xfrm>
                    <a:off x="463875" y="3398863"/>
                    <a:ext cx="99155" cy="9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562" fill="none" extrusionOk="0">
                        <a:moveTo>
                          <a:pt x="561" y="282"/>
                        </a:moveTo>
                        <a:cubicBezTo>
                          <a:pt x="561" y="432"/>
                          <a:pt x="438" y="561"/>
                          <a:pt x="281" y="561"/>
                        </a:cubicBezTo>
                        <a:cubicBezTo>
                          <a:pt x="129" y="561"/>
                          <a:pt x="0" y="432"/>
                          <a:pt x="0" y="282"/>
                        </a:cubicBezTo>
                        <a:cubicBezTo>
                          <a:pt x="0" y="123"/>
                          <a:pt x="129" y="0"/>
                          <a:pt x="281" y="0"/>
                        </a:cubicBezTo>
                        <a:cubicBezTo>
                          <a:pt x="438" y="0"/>
                          <a:pt x="561" y="123"/>
                          <a:pt x="561" y="282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4" name="Google Shape;124;p9"/>
              <p:cNvSpPr/>
              <p:nvPr/>
            </p:nvSpPr>
            <p:spPr>
              <a:xfrm>
                <a:off x="246028" y="25584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" name="Google Shape;125;p9"/>
            <p:cNvSpPr/>
            <p:nvPr/>
          </p:nvSpPr>
          <p:spPr>
            <a:xfrm>
              <a:off x="7419265" y="46039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4646950" y="1048650"/>
            <a:ext cx="35526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subTitle" idx="1"/>
          </p:nvPr>
        </p:nvSpPr>
        <p:spPr>
          <a:xfrm>
            <a:off x="4646950" y="2163750"/>
            <a:ext cx="3552600" cy="10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3"/>
          <p:cNvGrpSpPr/>
          <p:nvPr/>
        </p:nvGrpSpPr>
        <p:grpSpPr>
          <a:xfrm>
            <a:off x="140465" y="125025"/>
            <a:ext cx="8836013" cy="4774862"/>
            <a:chOff x="140465" y="125025"/>
            <a:chExt cx="8836013" cy="4774862"/>
          </a:xfrm>
        </p:grpSpPr>
        <p:grpSp>
          <p:nvGrpSpPr>
            <p:cNvPr id="143" name="Google Shape;143;p13"/>
            <p:cNvGrpSpPr/>
            <p:nvPr/>
          </p:nvGrpSpPr>
          <p:grpSpPr>
            <a:xfrm>
              <a:off x="140465" y="125025"/>
              <a:ext cx="8836013" cy="4774862"/>
              <a:chOff x="140465" y="125025"/>
              <a:chExt cx="8836013" cy="4774862"/>
            </a:xfrm>
          </p:grpSpPr>
          <p:grpSp>
            <p:nvGrpSpPr>
              <p:cNvPr id="144" name="Google Shape;144;p13"/>
              <p:cNvGrpSpPr/>
              <p:nvPr/>
            </p:nvGrpSpPr>
            <p:grpSpPr>
              <a:xfrm>
                <a:off x="140465" y="125025"/>
                <a:ext cx="8836013" cy="4682629"/>
                <a:chOff x="140465" y="125025"/>
                <a:chExt cx="8836013" cy="4682629"/>
              </a:xfrm>
            </p:grpSpPr>
            <p:grpSp>
              <p:nvGrpSpPr>
                <p:cNvPr id="145" name="Google Shape;145;p13"/>
                <p:cNvGrpSpPr/>
                <p:nvPr/>
              </p:nvGrpSpPr>
              <p:grpSpPr>
                <a:xfrm>
                  <a:off x="140465" y="679273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46" name="Google Shape;146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147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8" name="Google Shape;148;p13"/>
                <p:cNvSpPr/>
                <p:nvPr/>
              </p:nvSpPr>
              <p:spPr>
                <a:xfrm>
                  <a:off x="212200" y="1250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13"/>
                <p:cNvSpPr/>
                <p:nvPr/>
              </p:nvSpPr>
              <p:spPr>
                <a:xfrm>
                  <a:off x="720010" y="193616"/>
                  <a:ext cx="105061" cy="9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26" extrusionOk="0">
                      <a:moveTo>
                        <a:pt x="1" y="1"/>
                      </a:moveTo>
                      <a:lnTo>
                        <a:pt x="239" y="625"/>
                      </a:lnTo>
                      <a:lnTo>
                        <a:pt x="662" y="10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13"/>
                <p:cNvSpPr/>
                <p:nvPr/>
              </p:nvSpPr>
              <p:spPr>
                <a:xfrm>
                  <a:off x="8811252" y="4672404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1" name="Google Shape;151;p13"/>
                <p:cNvGrpSpPr/>
                <p:nvPr/>
              </p:nvGrpSpPr>
              <p:grpSpPr>
                <a:xfrm>
                  <a:off x="8612715" y="428924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52" name="Google Shape;152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53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4" name="Google Shape;154;p13"/>
              <p:cNvSpPr/>
              <p:nvPr/>
            </p:nvSpPr>
            <p:spPr>
              <a:xfrm>
                <a:off x="8161165" y="48733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13"/>
            <p:cNvGrpSpPr/>
            <p:nvPr/>
          </p:nvGrpSpPr>
          <p:grpSpPr>
            <a:xfrm>
              <a:off x="7893815" y="336373"/>
              <a:ext cx="1032283" cy="1057878"/>
              <a:chOff x="7893815" y="336373"/>
              <a:chExt cx="1032283" cy="1057878"/>
            </a:xfrm>
          </p:grpSpPr>
          <p:grpSp>
            <p:nvGrpSpPr>
              <p:cNvPr id="156" name="Google Shape;156;p13"/>
              <p:cNvGrpSpPr/>
              <p:nvPr/>
            </p:nvGrpSpPr>
            <p:grpSpPr>
              <a:xfrm>
                <a:off x="7893815" y="336373"/>
                <a:ext cx="114150" cy="114196"/>
                <a:chOff x="-685100" y="4136737"/>
                <a:chExt cx="38359" cy="38359"/>
              </a:xfrm>
            </p:grpSpPr>
            <p:sp>
              <p:nvSpPr>
                <p:cNvPr id="157" name="Google Shape;157;p1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9" name="Google Shape;159;p13"/>
              <p:cNvSpPr/>
              <p:nvPr/>
            </p:nvSpPr>
            <p:spPr>
              <a:xfrm>
                <a:off x="8506965" y="4632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8660337" y="12949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1"/>
          </p:nvPr>
        </p:nvSpPr>
        <p:spPr>
          <a:xfrm>
            <a:off x="720000" y="22179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2"/>
          </p:nvPr>
        </p:nvSpPr>
        <p:spPr>
          <a:xfrm>
            <a:off x="3419271" y="22179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3"/>
          </p:nvPr>
        </p:nvSpPr>
        <p:spPr>
          <a:xfrm>
            <a:off x="720000" y="3951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4"/>
          </p:nvPr>
        </p:nvSpPr>
        <p:spPr>
          <a:xfrm>
            <a:off x="3419274" y="3951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5"/>
          </p:nvPr>
        </p:nvSpPr>
        <p:spPr>
          <a:xfrm>
            <a:off x="6118549" y="22179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6"/>
          </p:nvPr>
        </p:nvSpPr>
        <p:spPr>
          <a:xfrm>
            <a:off x="6118549" y="3951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88066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123852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75" y="1388066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75" y="3123852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50" y="1388066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50" y="3123852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6"/>
          </p:nvPr>
        </p:nvSpPr>
        <p:spPr>
          <a:xfrm>
            <a:off x="720000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7"/>
          </p:nvPr>
        </p:nvSpPr>
        <p:spPr>
          <a:xfrm>
            <a:off x="3419271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8"/>
          </p:nvPr>
        </p:nvSpPr>
        <p:spPr>
          <a:xfrm>
            <a:off x="6118549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19"/>
          </p:nvPr>
        </p:nvSpPr>
        <p:spPr>
          <a:xfrm>
            <a:off x="720000" y="36187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20"/>
          </p:nvPr>
        </p:nvSpPr>
        <p:spPr>
          <a:xfrm>
            <a:off x="3419271" y="36187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21"/>
          </p:nvPr>
        </p:nvSpPr>
        <p:spPr>
          <a:xfrm>
            <a:off x="6118549" y="36187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3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6"/>
          <p:cNvGrpSpPr/>
          <p:nvPr/>
        </p:nvGrpSpPr>
        <p:grpSpPr>
          <a:xfrm>
            <a:off x="108778" y="1936804"/>
            <a:ext cx="9161196" cy="1156783"/>
            <a:chOff x="108778" y="1936804"/>
            <a:chExt cx="9161196" cy="1156783"/>
          </a:xfrm>
        </p:grpSpPr>
        <p:grpSp>
          <p:nvGrpSpPr>
            <p:cNvPr id="207" name="Google Shape;207;p16"/>
            <p:cNvGrpSpPr/>
            <p:nvPr/>
          </p:nvGrpSpPr>
          <p:grpSpPr>
            <a:xfrm>
              <a:off x="461515" y="2144023"/>
              <a:ext cx="114150" cy="114196"/>
              <a:chOff x="-609221" y="4366398"/>
              <a:chExt cx="38359" cy="38359"/>
            </a:xfrm>
          </p:grpSpPr>
          <p:sp>
            <p:nvSpPr>
              <p:cNvPr id="208" name="Google Shape;208;p16"/>
              <p:cNvSpPr/>
              <p:nvPr/>
            </p:nvSpPr>
            <p:spPr>
              <a:xfrm>
                <a:off x="-609221" y="4366398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-609221" y="4366398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16"/>
            <p:cNvSpPr/>
            <p:nvPr/>
          </p:nvSpPr>
          <p:spPr>
            <a:xfrm>
              <a:off x="108778" y="25010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235727" y="27864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8850860" y="23467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8850840" y="30670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8606602" y="19368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8533912" y="280440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3"/>
          <p:cNvGrpSpPr/>
          <p:nvPr/>
        </p:nvGrpSpPr>
        <p:grpSpPr>
          <a:xfrm>
            <a:off x="173003" y="643329"/>
            <a:ext cx="8773518" cy="4278864"/>
            <a:chOff x="173003" y="643329"/>
            <a:chExt cx="8773518" cy="4278864"/>
          </a:xfrm>
        </p:grpSpPr>
        <p:grpSp>
          <p:nvGrpSpPr>
            <p:cNvPr id="314" name="Google Shape;314;p23"/>
            <p:cNvGrpSpPr/>
            <p:nvPr/>
          </p:nvGrpSpPr>
          <p:grpSpPr>
            <a:xfrm>
              <a:off x="173003" y="4096500"/>
              <a:ext cx="967437" cy="825693"/>
              <a:chOff x="173003" y="4096500"/>
              <a:chExt cx="967437" cy="825693"/>
            </a:xfrm>
          </p:grpSpPr>
          <p:grpSp>
            <p:nvGrpSpPr>
              <p:cNvPr id="315" name="Google Shape;315;p23"/>
              <p:cNvGrpSpPr/>
              <p:nvPr/>
            </p:nvGrpSpPr>
            <p:grpSpPr>
              <a:xfrm>
                <a:off x="1026290" y="4807998"/>
                <a:ext cx="114150" cy="114196"/>
                <a:chOff x="-685100" y="4136737"/>
                <a:chExt cx="38359" cy="38359"/>
              </a:xfrm>
            </p:grpSpPr>
            <p:sp>
              <p:nvSpPr>
                <p:cNvPr id="316" name="Google Shape;316;p2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8" name="Google Shape;318;p23"/>
              <p:cNvSpPr/>
              <p:nvPr/>
            </p:nvSpPr>
            <p:spPr>
              <a:xfrm>
                <a:off x="173003" y="45802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492962" y="40965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320;p23"/>
            <p:cNvGrpSpPr/>
            <p:nvPr/>
          </p:nvGrpSpPr>
          <p:grpSpPr>
            <a:xfrm>
              <a:off x="8422315" y="643329"/>
              <a:ext cx="524205" cy="880858"/>
              <a:chOff x="8422315" y="643329"/>
              <a:chExt cx="524205" cy="880858"/>
            </a:xfrm>
          </p:grpSpPr>
          <p:sp>
            <p:nvSpPr>
              <p:cNvPr id="321" name="Google Shape;321;p23"/>
              <p:cNvSpPr/>
              <p:nvPr/>
            </p:nvSpPr>
            <p:spPr>
              <a:xfrm>
                <a:off x="8841460" y="105746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8430777" y="64332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8422315" y="14976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4" name="Google Shape;324;p23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3"/>
          <p:cNvSpPr txBox="1">
            <a:spLocks noGrp="1"/>
          </p:cNvSpPr>
          <p:nvPr>
            <p:ph type="subTitle" idx="1"/>
          </p:nvPr>
        </p:nvSpPr>
        <p:spPr>
          <a:xfrm>
            <a:off x="4880547" y="2767175"/>
            <a:ext cx="27138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3"/>
          <p:cNvSpPr txBox="1">
            <a:spLocks noGrp="1"/>
          </p:cNvSpPr>
          <p:nvPr>
            <p:ph type="subTitle" idx="2"/>
          </p:nvPr>
        </p:nvSpPr>
        <p:spPr>
          <a:xfrm>
            <a:off x="1549650" y="2767175"/>
            <a:ext cx="27138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subTitle" idx="3"/>
          </p:nvPr>
        </p:nvSpPr>
        <p:spPr>
          <a:xfrm>
            <a:off x="1549651" y="2366745"/>
            <a:ext cx="27138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4"/>
          </p:nvPr>
        </p:nvSpPr>
        <p:spPr>
          <a:xfrm>
            <a:off x="4880550" y="2366745"/>
            <a:ext cx="27138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6"/>
          <p:cNvGrpSpPr/>
          <p:nvPr/>
        </p:nvGrpSpPr>
        <p:grpSpPr>
          <a:xfrm>
            <a:off x="-209010" y="539498"/>
            <a:ext cx="9154058" cy="4421204"/>
            <a:chOff x="-209010" y="539498"/>
            <a:chExt cx="9154058" cy="4421204"/>
          </a:xfrm>
        </p:grpSpPr>
        <p:sp>
          <p:nvSpPr>
            <p:cNvPr id="364" name="Google Shape;364;p26"/>
            <p:cNvSpPr/>
            <p:nvPr/>
          </p:nvSpPr>
          <p:spPr>
            <a:xfrm>
              <a:off x="137152" y="9781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26"/>
            <p:cNvGrpSpPr/>
            <p:nvPr/>
          </p:nvGrpSpPr>
          <p:grpSpPr>
            <a:xfrm>
              <a:off x="442090" y="539498"/>
              <a:ext cx="114150" cy="114196"/>
              <a:chOff x="-685100" y="4136737"/>
              <a:chExt cx="38359" cy="38359"/>
            </a:xfrm>
          </p:grpSpPr>
          <p:sp>
            <p:nvSpPr>
              <p:cNvPr id="366" name="Google Shape;366;p26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6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26"/>
            <p:cNvSpPr/>
            <p:nvPr/>
          </p:nvSpPr>
          <p:spPr>
            <a:xfrm>
              <a:off x="-209010" y="6537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8111350" y="4861351"/>
              <a:ext cx="105074" cy="99351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8525915" y="49340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8548850" y="450465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26"/>
            <p:cNvGrpSpPr/>
            <p:nvPr/>
          </p:nvGrpSpPr>
          <p:grpSpPr>
            <a:xfrm>
              <a:off x="8807965" y="4028023"/>
              <a:ext cx="114162" cy="114196"/>
              <a:chOff x="-731163" y="4510964"/>
              <a:chExt cx="38363" cy="38359"/>
            </a:xfrm>
          </p:grpSpPr>
          <p:sp>
            <p:nvSpPr>
              <p:cNvPr id="373" name="Google Shape;373;p26"/>
              <p:cNvSpPr/>
              <p:nvPr/>
            </p:nvSpPr>
            <p:spPr>
              <a:xfrm>
                <a:off x="-731163" y="4510964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6"/>
              <p:cNvSpPr/>
              <p:nvPr/>
            </p:nvSpPr>
            <p:spPr>
              <a:xfrm>
                <a:off x="-731159" y="4510964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5" name="Google Shape;375;p26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6"/>
          <p:cNvSpPr txBox="1">
            <a:spLocks noGrp="1"/>
          </p:cNvSpPr>
          <p:nvPr>
            <p:ph type="subTitle" idx="1"/>
          </p:nvPr>
        </p:nvSpPr>
        <p:spPr>
          <a:xfrm>
            <a:off x="719988" y="2767583"/>
            <a:ext cx="2211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6"/>
          <p:cNvSpPr txBox="1">
            <a:spLocks noGrp="1"/>
          </p:cNvSpPr>
          <p:nvPr>
            <p:ph type="subTitle" idx="2"/>
          </p:nvPr>
        </p:nvSpPr>
        <p:spPr>
          <a:xfrm>
            <a:off x="3309720" y="2767583"/>
            <a:ext cx="2211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6"/>
          <p:cNvSpPr txBox="1">
            <a:spLocks noGrp="1"/>
          </p:cNvSpPr>
          <p:nvPr>
            <p:ph type="subTitle" idx="3"/>
          </p:nvPr>
        </p:nvSpPr>
        <p:spPr>
          <a:xfrm>
            <a:off x="5899452" y="2767583"/>
            <a:ext cx="2211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6"/>
          <p:cNvSpPr txBox="1">
            <a:spLocks noGrp="1"/>
          </p:cNvSpPr>
          <p:nvPr>
            <p:ph type="subTitle" idx="4"/>
          </p:nvPr>
        </p:nvSpPr>
        <p:spPr>
          <a:xfrm>
            <a:off x="719988" y="2365250"/>
            <a:ext cx="2211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0" name="Google Shape;380;p26"/>
          <p:cNvSpPr txBox="1">
            <a:spLocks noGrp="1"/>
          </p:cNvSpPr>
          <p:nvPr>
            <p:ph type="subTitle" idx="5"/>
          </p:nvPr>
        </p:nvSpPr>
        <p:spPr>
          <a:xfrm>
            <a:off x="3309720" y="2365250"/>
            <a:ext cx="2211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1" name="Google Shape;381;p26"/>
          <p:cNvSpPr txBox="1">
            <a:spLocks noGrp="1"/>
          </p:cNvSpPr>
          <p:nvPr>
            <p:ph type="subTitle" idx="6"/>
          </p:nvPr>
        </p:nvSpPr>
        <p:spPr>
          <a:xfrm>
            <a:off x="5899452" y="2365250"/>
            <a:ext cx="2211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27"/>
          <p:cNvGrpSpPr/>
          <p:nvPr/>
        </p:nvGrpSpPr>
        <p:grpSpPr>
          <a:xfrm>
            <a:off x="275053" y="951391"/>
            <a:ext cx="8693790" cy="4046252"/>
            <a:chOff x="275053" y="951391"/>
            <a:chExt cx="8693790" cy="4046252"/>
          </a:xfrm>
        </p:grpSpPr>
        <p:grpSp>
          <p:nvGrpSpPr>
            <p:cNvPr id="384" name="Google Shape;384;p27"/>
            <p:cNvGrpSpPr/>
            <p:nvPr/>
          </p:nvGrpSpPr>
          <p:grpSpPr>
            <a:xfrm>
              <a:off x="1229490" y="4883448"/>
              <a:ext cx="114150" cy="114196"/>
              <a:chOff x="-685100" y="4136737"/>
              <a:chExt cx="38359" cy="38359"/>
            </a:xfrm>
          </p:grpSpPr>
          <p:sp>
            <p:nvSpPr>
              <p:cNvPr id="385" name="Google Shape;385;p27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7" name="Google Shape;387;p27"/>
            <p:cNvSpPr/>
            <p:nvPr/>
          </p:nvSpPr>
          <p:spPr>
            <a:xfrm>
              <a:off x="275053" y="4893276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308927" y="4422021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8669860" y="9513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8355790" y="210272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8869687" y="171707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27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7"/>
          <p:cNvSpPr txBox="1">
            <a:spLocks noGrp="1"/>
          </p:cNvSpPr>
          <p:nvPr>
            <p:ph type="subTitle" idx="1"/>
          </p:nvPr>
        </p:nvSpPr>
        <p:spPr>
          <a:xfrm>
            <a:off x="3541873" y="2216424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subTitle" idx="2"/>
          </p:nvPr>
        </p:nvSpPr>
        <p:spPr>
          <a:xfrm>
            <a:off x="6008700" y="2216424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3"/>
          </p:nvPr>
        </p:nvSpPr>
        <p:spPr>
          <a:xfrm>
            <a:off x="3541873" y="394566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7"/>
          <p:cNvSpPr txBox="1">
            <a:spLocks noGrp="1"/>
          </p:cNvSpPr>
          <p:nvPr>
            <p:ph type="subTitle" idx="4"/>
          </p:nvPr>
        </p:nvSpPr>
        <p:spPr>
          <a:xfrm>
            <a:off x="6008700" y="394566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7"/>
          <p:cNvSpPr txBox="1">
            <a:spLocks noGrp="1"/>
          </p:cNvSpPr>
          <p:nvPr>
            <p:ph type="subTitle" idx="5"/>
          </p:nvPr>
        </p:nvSpPr>
        <p:spPr>
          <a:xfrm>
            <a:off x="3541873" y="1863224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98" name="Google Shape;398;p27"/>
          <p:cNvSpPr txBox="1">
            <a:spLocks noGrp="1"/>
          </p:cNvSpPr>
          <p:nvPr>
            <p:ph type="subTitle" idx="6"/>
          </p:nvPr>
        </p:nvSpPr>
        <p:spPr>
          <a:xfrm>
            <a:off x="3541873" y="3597351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99" name="Google Shape;399;p27"/>
          <p:cNvSpPr txBox="1">
            <a:spLocks noGrp="1"/>
          </p:cNvSpPr>
          <p:nvPr>
            <p:ph type="subTitle" idx="7"/>
          </p:nvPr>
        </p:nvSpPr>
        <p:spPr>
          <a:xfrm>
            <a:off x="6008700" y="1863224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00" name="Google Shape;400;p27"/>
          <p:cNvSpPr txBox="1">
            <a:spLocks noGrp="1"/>
          </p:cNvSpPr>
          <p:nvPr>
            <p:ph type="subTitle" idx="8"/>
          </p:nvPr>
        </p:nvSpPr>
        <p:spPr>
          <a:xfrm>
            <a:off x="6008700" y="3597351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2" r:id="rId6"/>
    <p:sldLayoutId id="2147483669" r:id="rId7"/>
    <p:sldLayoutId id="2147483672" r:id="rId8"/>
    <p:sldLayoutId id="2147483673" r:id="rId9"/>
    <p:sldLayoutId id="2147483677" r:id="rId10"/>
    <p:sldLayoutId id="2147483679" r:id="rId11"/>
    <p:sldLayoutId id="214748368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"/>
          <p:cNvSpPr txBox="1">
            <a:spLocks noGrp="1"/>
          </p:cNvSpPr>
          <p:nvPr>
            <p:ph type="ctrTitle"/>
          </p:nvPr>
        </p:nvSpPr>
        <p:spPr>
          <a:xfrm>
            <a:off x="903031" y="1153570"/>
            <a:ext cx="4138202" cy="8431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 0</a:t>
            </a:r>
            <a:endParaRPr dirty="0"/>
          </a:p>
        </p:txBody>
      </p:sp>
      <p:sp>
        <p:nvSpPr>
          <p:cNvPr id="547" name="Google Shape;547;p38"/>
          <p:cNvSpPr txBox="1">
            <a:spLocks noGrp="1"/>
          </p:cNvSpPr>
          <p:nvPr>
            <p:ph type="subTitle" idx="1"/>
          </p:nvPr>
        </p:nvSpPr>
        <p:spPr>
          <a:xfrm>
            <a:off x="509046" y="2340208"/>
            <a:ext cx="4926172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TOPIC 3: AUTONOMY AT WORK</a:t>
            </a:r>
          </a:p>
        </p:txBody>
      </p:sp>
      <p:grpSp>
        <p:nvGrpSpPr>
          <p:cNvPr id="548" name="Google Shape;548;p38"/>
          <p:cNvGrpSpPr/>
          <p:nvPr/>
        </p:nvGrpSpPr>
        <p:grpSpPr>
          <a:xfrm>
            <a:off x="3175595" y="-4299"/>
            <a:ext cx="5968255" cy="4713916"/>
            <a:chOff x="3175595" y="-4299"/>
            <a:chExt cx="5968255" cy="4713916"/>
          </a:xfrm>
        </p:grpSpPr>
        <p:grpSp>
          <p:nvGrpSpPr>
            <p:cNvPr id="549" name="Google Shape;549;p38"/>
            <p:cNvGrpSpPr/>
            <p:nvPr/>
          </p:nvGrpSpPr>
          <p:grpSpPr>
            <a:xfrm>
              <a:off x="3175595" y="-4299"/>
              <a:ext cx="5968255" cy="4713916"/>
              <a:chOff x="3175595" y="-4299"/>
              <a:chExt cx="5968255" cy="4713916"/>
            </a:xfrm>
          </p:grpSpPr>
          <p:grpSp>
            <p:nvGrpSpPr>
              <p:cNvPr id="550" name="Google Shape;550;p38"/>
              <p:cNvGrpSpPr/>
              <p:nvPr/>
            </p:nvGrpSpPr>
            <p:grpSpPr>
              <a:xfrm>
                <a:off x="7559999" y="-4299"/>
                <a:ext cx="1025403" cy="1619847"/>
                <a:chOff x="7547137" y="-96399"/>
                <a:chExt cx="1025403" cy="1619847"/>
              </a:xfrm>
            </p:grpSpPr>
            <p:sp>
              <p:nvSpPr>
                <p:cNvPr id="551" name="Google Shape;551;p38"/>
                <p:cNvSpPr/>
                <p:nvPr/>
              </p:nvSpPr>
              <p:spPr>
                <a:xfrm>
                  <a:off x="7927084" y="1320968"/>
                  <a:ext cx="265858" cy="104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296" extrusionOk="0">
                      <a:moveTo>
                        <a:pt x="0" y="0"/>
                      </a:moveTo>
                      <a:cubicBezTo>
                        <a:pt x="43" y="173"/>
                        <a:pt x="193" y="295"/>
                        <a:pt x="373" y="295"/>
                      </a:cubicBezTo>
                      <a:cubicBezTo>
                        <a:pt x="561" y="295"/>
                        <a:pt x="711" y="173"/>
                        <a:pt x="7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38"/>
                <p:cNvSpPr/>
                <p:nvPr/>
              </p:nvSpPr>
              <p:spPr>
                <a:xfrm>
                  <a:off x="8058076" y="1472740"/>
                  <a:ext cx="352" cy="50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44" fill="none" extrusionOk="0">
                      <a:moveTo>
                        <a:pt x="1" y="0"/>
                      </a:moveTo>
                      <a:lnTo>
                        <a:pt x="1" y="144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8"/>
                <p:cNvSpPr/>
                <p:nvPr/>
              </p:nvSpPr>
              <p:spPr>
                <a:xfrm>
                  <a:off x="8151742" y="1447034"/>
                  <a:ext cx="25705" cy="4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131" fill="none" extrusionOk="0">
                      <a:moveTo>
                        <a:pt x="0" y="1"/>
                      </a:moveTo>
                      <a:lnTo>
                        <a:pt x="73" y="13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8"/>
                <p:cNvSpPr/>
                <p:nvPr/>
              </p:nvSpPr>
              <p:spPr>
                <a:xfrm>
                  <a:off x="8217943" y="1381536"/>
                  <a:ext cx="45777" cy="2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74" fill="none" extrusionOk="0">
                      <a:moveTo>
                        <a:pt x="0" y="1"/>
                      </a:moveTo>
                      <a:lnTo>
                        <a:pt x="130" y="7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38"/>
                <p:cNvSpPr/>
                <p:nvPr/>
              </p:nvSpPr>
              <p:spPr>
                <a:xfrm>
                  <a:off x="7855954" y="1381536"/>
                  <a:ext cx="43312" cy="2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74" fill="none" extrusionOk="0">
                      <a:moveTo>
                        <a:pt x="123" y="1"/>
                      </a:moveTo>
                      <a:lnTo>
                        <a:pt x="0" y="7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8"/>
                <p:cNvSpPr/>
                <p:nvPr/>
              </p:nvSpPr>
              <p:spPr>
                <a:xfrm>
                  <a:off x="7942226" y="1447034"/>
                  <a:ext cx="25353" cy="4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131" fill="none" extrusionOk="0">
                      <a:moveTo>
                        <a:pt x="71" y="1"/>
                      </a:moveTo>
                      <a:lnTo>
                        <a:pt x="0" y="13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8"/>
                <p:cNvSpPr/>
                <p:nvPr/>
              </p:nvSpPr>
              <p:spPr>
                <a:xfrm>
                  <a:off x="8058076" y="-96399"/>
                  <a:ext cx="352" cy="106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034" fill="none" extrusionOk="0">
                      <a:moveTo>
                        <a:pt x="1" y="0"/>
                      </a:moveTo>
                      <a:lnTo>
                        <a:pt x="1" y="3033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8"/>
                <p:cNvSpPr/>
                <p:nvPr/>
              </p:nvSpPr>
              <p:spPr>
                <a:xfrm>
                  <a:off x="7547137" y="971644"/>
                  <a:ext cx="1025403" cy="34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" h="993" extrusionOk="0">
                      <a:moveTo>
                        <a:pt x="1452" y="0"/>
                      </a:moveTo>
                      <a:cubicBezTo>
                        <a:pt x="1329" y="0"/>
                        <a:pt x="1209" y="36"/>
                        <a:pt x="1122" y="100"/>
                      </a:cubicBezTo>
                      <a:lnTo>
                        <a:pt x="180" y="754"/>
                      </a:lnTo>
                      <a:cubicBezTo>
                        <a:pt x="1" y="883"/>
                        <a:pt x="29" y="992"/>
                        <a:pt x="260" y="992"/>
                      </a:cubicBezTo>
                      <a:lnTo>
                        <a:pt x="2652" y="992"/>
                      </a:lnTo>
                      <a:cubicBezTo>
                        <a:pt x="2882" y="992"/>
                        <a:pt x="2911" y="883"/>
                        <a:pt x="2725" y="754"/>
                      </a:cubicBezTo>
                      <a:lnTo>
                        <a:pt x="1790" y="100"/>
                      </a:lnTo>
                      <a:cubicBezTo>
                        <a:pt x="1697" y="36"/>
                        <a:pt x="1574" y="0"/>
                        <a:pt x="14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9" name="Google Shape;559;p38"/>
              <p:cNvGrpSpPr/>
              <p:nvPr/>
            </p:nvGrpSpPr>
            <p:grpSpPr>
              <a:xfrm>
                <a:off x="3175595" y="2066775"/>
                <a:ext cx="5968255" cy="2642842"/>
                <a:chOff x="3175595" y="2066775"/>
                <a:chExt cx="5968255" cy="2642842"/>
              </a:xfrm>
            </p:grpSpPr>
            <p:sp>
              <p:nvSpPr>
                <p:cNvPr id="560" name="Google Shape;560;p38"/>
                <p:cNvSpPr/>
                <p:nvPr/>
              </p:nvSpPr>
              <p:spPr>
                <a:xfrm>
                  <a:off x="3175595" y="4583317"/>
                  <a:ext cx="5968255" cy="1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9" h="1" fill="none" extrusionOk="0">
                      <a:moveTo>
                        <a:pt x="6068" y="0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8"/>
                <p:cNvSpPr/>
                <p:nvPr/>
              </p:nvSpPr>
              <p:spPr>
                <a:xfrm>
                  <a:off x="5407500" y="4295652"/>
                  <a:ext cx="43842" cy="4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69" extrusionOk="0">
                      <a:moveTo>
                        <a:pt x="96" y="1"/>
                      </a:moveTo>
                      <a:cubicBezTo>
                        <a:pt x="23" y="1"/>
                        <a:pt x="0" y="39"/>
                        <a:pt x="0" y="39"/>
                      </a:cubicBezTo>
                      <a:cubicBezTo>
                        <a:pt x="7" y="60"/>
                        <a:pt x="14" y="103"/>
                        <a:pt x="14" y="169"/>
                      </a:cubicBezTo>
                      <a:cubicBezTo>
                        <a:pt x="14" y="169"/>
                        <a:pt x="34" y="103"/>
                        <a:pt x="129" y="103"/>
                      </a:cubicBezTo>
                      <a:cubicBezTo>
                        <a:pt x="134" y="103"/>
                        <a:pt x="138" y="103"/>
                        <a:pt x="143" y="103"/>
                      </a:cubicBezTo>
                      <a:lnTo>
                        <a:pt x="166" y="103"/>
                      </a:lnTo>
                      <a:lnTo>
                        <a:pt x="159" y="10"/>
                      </a:lnTo>
                      <a:cubicBezTo>
                        <a:pt x="143" y="3"/>
                        <a:pt x="136" y="3"/>
                        <a:pt x="130" y="3"/>
                      </a:cubicBezTo>
                      <a:cubicBezTo>
                        <a:pt x="117" y="1"/>
                        <a:pt x="106" y="1"/>
                        <a:pt x="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8"/>
                <p:cNvSpPr/>
                <p:nvPr/>
              </p:nvSpPr>
              <p:spPr>
                <a:xfrm>
                  <a:off x="5473791" y="4301727"/>
                  <a:ext cx="26939" cy="2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03" extrusionOk="0">
                      <a:moveTo>
                        <a:pt x="1" y="1"/>
                      </a:moveTo>
                      <a:lnTo>
                        <a:pt x="8" y="96"/>
                      </a:lnTo>
                      <a:cubicBezTo>
                        <a:pt x="37" y="96"/>
                        <a:pt x="73" y="102"/>
                        <a:pt x="101" y="102"/>
                      </a:cubicBezTo>
                      <a:lnTo>
                        <a:pt x="94" y="9"/>
                      </a:lnTo>
                      <a:cubicBezTo>
                        <a:pt x="65" y="9"/>
                        <a:pt x="30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8"/>
                <p:cNvSpPr/>
                <p:nvPr/>
              </p:nvSpPr>
              <p:spPr>
                <a:xfrm>
                  <a:off x="5523179" y="4307801"/>
                  <a:ext cx="27203" cy="24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94" extrusionOk="0">
                      <a:moveTo>
                        <a:pt x="0" y="0"/>
                      </a:moveTo>
                      <a:lnTo>
                        <a:pt x="16" y="93"/>
                      </a:lnTo>
                      <a:lnTo>
                        <a:pt x="43" y="93"/>
                      </a:lnTo>
                      <a:lnTo>
                        <a:pt x="66" y="57"/>
                      </a:lnTo>
                      <a:cubicBezTo>
                        <a:pt x="66" y="57"/>
                        <a:pt x="80" y="43"/>
                        <a:pt x="102" y="21"/>
                      </a:cubicBezTo>
                      <a:lnTo>
                        <a:pt x="102" y="7"/>
                      </a:lnTo>
                      <a:cubicBezTo>
                        <a:pt x="66" y="7"/>
                        <a:pt x="37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8"/>
                <p:cNvSpPr/>
                <p:nvPr/>
              </p:nvSpPr>
              <p:spPr>
                <a:xfrm>
                  <a:off x="5527141" y="4332364"/>
                  <a:ext cx="7659" cy="11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4" extrusionOk="0">
                      <a:moveTo>
                        <a:pt x="1" y="0"/>
                      </a:moveTo>
                      <a:lnTo>
                        <a:pt x="1" y="43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8"/>
                <p:cNvSpPr/>
                <p:nvPr/>
              </p:nvSpPr>
              <p:spPr>
                <a:xfrm>
                  <a:off x="5221568" y="4284295"/>
                  <a:ext cx="189629" cy="135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514" extrusionOk="0">
                      <a:moveTo>
                        <a:pt x="343" y="1"/>
                      </a:moveTo>
                      <a:cubicBezTo>
                        <a:pt x="88" y="1"/>
                        <a:pt x="0" y="146"/>
                        <a:pt x="0" y="146"/>
                      </a:cubicBezTo>
                      <a:lnTo>
                        <a:pt x="632" y="513"/>
                      </a:lnTo>
                      <a:cubicBezTo>
                        <a:pt x="697" y="391"/>
                        <a:pt x="718" y="291"/>
                        <a:pt x="718" y="212"/>
                      </a:cubicBezTo>
                      <a:cubicBezTo>
                        <a:pt x="718" y="146"/>
                        <a:pt x="711" y="103"/>
                        <a:pt x="704" y="82"/>
                      </a:cubicBezTo>
                      <a:cubicBezTo>
                        <a:pt x="704" y="75"/>
                        <a:pt x="697" y="75"/>
                        <a:pt x="697" y="75"/>
                      </a:cubicBezTo>
                      <a:cubicBezTo>
                        <a:pt x="554" y="21"/>
                        <a:pt x="437" y="1"/>
                        <a:pt x="3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8"/>
                <p:cNvSpPr/>
                <p:nvPr/>
              </p:nvSpPr>
              <p:spPr>
                <a:xfrm>
                  <a:off x="5221568" y="4250752"/>
                  <a:ext cx="189629" cy="16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641" fill="none" extrusionOk="0">
                      <a:moveTo>
                        <a:pt x="0" y="273"/>
                      </a:moveTo>
                      <a:cubicBezTo>
                        <a:pt x="0" y="273"/>
                        <a:pt x="166" y="0"/>
                        <a:pt x="697" y="202"/>
                      </a:cubicBezTo>
                      <a:cubicBezTo>
                        <a:pt x="697" y="202"/>
                        <a:pt x="704" y="202"/>
                        <a:pt x="704" y="209"/>
                      </a:cubicBezTo>
                      <a:cubicBezTo>
                        <a:pt x="711" y="230"/>
                        <a:pt x="718" y="273"/>
                        <a:pt x="718" y="339"/>
                      </a:cubicBezTo>
                      <a:cubicBezTo>
                        <a:pt x="718" y="418"/>
                        <a:pt x="697" y="518"/>
                        <a:pt x="632" y="64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8"/>
                <p:cNvSpPr/>
                <p:nvPr/>
              </p:nvSpPr>
              <p:spPr>
                <a:xfrm>
                  <a:off x="5475640" y="4326818"/>
                  <a:ext cx="25090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8" fill="none" extrusionOk="0">
                      <a:moveTo>
                        <a:pt x="94" y="7"/>
                      </a:moveTo>
                      <a:cubicBezTo>
                        <a:pt x="66" y="7"/>
                        <a:pt x="3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8"/>
                <p:cNvSpPr/>
                <p:nvPr/>
              </p:nvSpPr>
              <p:spPr>
                <a:xfrm>
                  <a:off x="5527141" y="4332364"/>
                  <a:ext cx="7659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1" fill="none" extrusionOk="0">
                      <a:moveTo>
                        <a:pt x="28" y="0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8"/>
                <p:cNvSpPr/>
                <p:nvPr/>
              </p:nvSpPr>
              <p:spPr>
                <a:xfrm>
                  <a:off x="5410933" y="4321007"/>
                  <a:ext cx="40408" cy="1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73" fill="none" extrusionOk="0">
                      <a:moveTo>
                        <a:pt x="153" y="7"/>
                      </a:moveTo>
                      <a:lnTo>
                        <a:pt x="130" y="7"/>
                      </a:lnTo>
                      <a:cubicBezTo>
                        <a:pt x="23" y="0"/>
                        <a:pt x="1" y="73"/>
                        <a:pt x="1" y="73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8"/>
                <p:cNvSpPr/>
                <p:nvPr/>
              </p:nvSpPr>
              <p:spPr>
                <a:xfrm>
                  <a:off x="5473791" y="4301727"/>
                  <a:ext cx="25090" cy="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10" fill="none" extrusionOk="0">
                      <a:moveTo>
                        <a:pt x="94" y="9"/>
                      </a:moveTo>
                      <a:cubicBezTo>
                        <a:pt x="65" y="9"/>
                        <a:pt x="3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8"/>
                <p:cNvSpPr/>
                <p:nvPr/>
              </p:nvSpPr>
              <p:spPr>
                <a:xfrm>
                  <a:off x="5523179" y="4307801"/>
                  <a:ext cx="27203" cy="1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7" fill="none" extrusionOk="0">
                      <a:moveTo>
                        <a:pt x="102" y="7"/>
                      </a:moveTo>
                      <a:cubicBezTo>
                        <a:pt x="66" y="7"/>
                        <a:pt x="37" y="0"/>
                        <a:pt x="0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8"/>
                <p:cNvSpPr/>
                <p:nvPr/>
              </p:nvSpPr>
              <p:spPr>
                <a:xfrm>
                  <a:off x="5407500" y="4292747"/>
                  <a:ext cx="41993" cy="13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51" fill="none" extrusionOk="0">
                      <a:moveTo>
                        <a:pt x="0" y="50"/>
                      </a:moveTo>
                      <a:cubicBezTo>
                        <a:pt x="0" y="50"/>
                        <a:pt x="29" y="0"/>
                        <a:pt x="130" y="14"/>
                      </a:cubicBezTo>
                      <a:cubicBezTo>
                        <a:pt x="136" y="14"/>
                        <a:pt x="143" y="14"/>
                        <a:pt x="159" y="2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8"/>
                <p:cNvSpPr/>
                <p:nvPr/>
              </p:nvSpPr>
              <p:spPr>
                <a:xfrm>
                  <a:off x="5447380" y="4279013"/>
                  <a:ext cx="32221" cy="87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32" extrusionOk="0">
                      <a:moveTo>
                        <a:pt x="44" y="0"/>
                      </a:moveTo>
                      <a:cubicBezTo>
                        <a:pt x="22" y="0"/>
                        <a:pt x="1" y="30"/>
                        <a:pt x="1" y="52"/>
                      </a:cubicBezTo>
                      <a:lnTo>
                        <a:pt x="8" y="73"/>
                      </a:lnTo>
                      <a:lnTo>
                        <a:pt x="15" y="166"/>
                      </a:lnTo>
                      <a:lnTo>
                        <a:pt x="22" y="288"/>
                      </a:lnTo>
                      <a:cubicBezTo>
                        <a:pt x="29" y="311"/>
                        <a:pt x="44" y="332"/>
                        <a:pt x="72" y="332"/>
                      </a:cubicBezTo>
                      <a:cubicBezTo>
                        <a:pt x="101" y="332"/>
                        <a:pt x="122" y="302"/>
                        <a:pt x="115" y="282"/>
                      </a:cubicBezTo>
                      <a:lnTo>
                        <a:pt x="108" y="182"/>
                      </a:lnTo>
                      <a:lnTo>
                        <a:pt x="101" y="87"/>
                      </a:lnTo>
                      <a:lnTo>
                        <a:pt x="94" y="44"/>
                      </a:lnTo>
                      <a:cubicBezTo>
                        <a:pt x="94" y="23"/>
                        <a:pt x="72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8"/>
                <p:cNvSpPr/>
                <p:nvPr/>
              </p:nvSpPr>
              <p:spPr>
                <a:xfrm>
                  <a:off x="5498617" y="4282974"/>
                  <a:ext cx="28788" cy="89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340" extrusionOk="0">
                      <a:moveTo>
                        <a:pt x="43" y="1"/>
                      </a:moveTo>
                      <a:cubicBezTo>
                        <a:pt x="14" y="1"/>
                        <a:pt x="0" y="29"/>
                        <a:pt x="0" y="51"/>
                      </a:cubicBezTo>
                      <a:lnTo>
                        <a:pt x="0" y="80"/>
                      </a:lnTo>
                      <a:lnTo>
                        <a:pt x="7" y="173"/>
                      </a:lnTo>
                      <a:lnTo>
                        <a:pt x="23" y="310"/>
                      </a:lnTo>
                      <a:cubicBezTo>
                        <a:pt x="23" y="317"/>
                        <a:pt x="29" y="330"/>
                        <a:pt x="36" y="339"/>
                      </a:cubicBezTo>
                      <a:lnTo>
                        <a:pt x="109" y="230"/>
                      </a:lnTo>
                      <a:lnTo>
                        <a:pt x="109" y="187"/>
                      </a:lnTo>
                      <a:lnTo>
                        <a:pt x="93" y="94"/>
                      </a:lnTo>
                      <a:lnTo>
                        <a:pt x="93" y="44"/>
                      </a:lnTo>
                      <a:cubicBezTo>
                        <a:pt x="86" y="22"/>
                        <a:pt x="73" y="1"/>
                        <a:pt x="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8"/>
                <p:cNvSpPr/>
                <p:nvPr/>
              </p:nvSpPr>
              <p:spPr>
                <a:xfrm>
                  <a:off x="5547742" y="4286672"/>
                  <a:ext cx="25354" cy="26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" h="101" extrusionOk="0">
                      <a:moveTo>
                        <a:pt x="44" y="1"/>
                      </a:moveTo>
                      <a:cubicBezTo>
                        <a:pt x="23" y="8"/>
                        <a:pt x="0" y="30"/>
                        <a:pt x="0" y="51"/>
                      </a:cubicBezTo>
                      <a:lnTo>
                        <a:pt x="9" y="87"/>
                      </a:lnTo>
                      <a:lnTo>
                        <a:pt x="9" y="101"/>
                      </a:lnTo>
                      <a:cubicBezTo>
                        <a:pt x="9" y="94"/>
                        <a:pt x="16" y="87"/>
                        <a:pt x="23" y="87"/>
                      </a:cubicBezTo>
                      <a:cubicBezTo>
                        <a:pt x="37" y="73"/>
                        <a:pt x="66" y="51"/>
                        <a:pt x="95" y="37"/>
                      </a:cubicBezTo>
                      <a:cubicBezTo>
                        <a:pt x="87" y="15"/>
                        <a:pt x="73" y="1"/>
                        <a:pt x="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8"/>
                <p:cNvSpPr/>
                <p:nvPr/>
              </p:nvSpPr>
              <p:spPr>
                <a:xfrm>
                  <a:off x="5948658" y="4243093"/>
                  <a:ext cx="74214" cy="64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46" extrusionOk="0">
                      <a:moveTo>
                        <a:pt x="94" y="0"/>
                      </a:moveTo>
                      <a:cubicBezTo>
                        <a:pt x="71" y="29"/>
                        <a:pt x="35" y="73"/>
                        <a:pt x="1" y="116"/>
                      </a:cubicBezTo>
                      <a:cubicBezTo>
                        <a:pt x="21" y="152"/>
                        <a:pt x="35" y="188"/>
                        <a:pt x="58" y="216"/>
                      </a:cubicBezTo>
                      <a:cubicBezTo>
                        <a:pt x="78" y="216"/>
                        <a:pt x="94" y="209"/>
                        <a:pt x="108" y="202"/>
                      </a:cubicBezTo>
                      <a:lnTo>
                        <a:pt x="121" y="202"/>
                      </a:lnTo>
                      <a:cubicBezTo>
                        <a:pt x="130" y="195"/>
                        <a:pt x="137" y="195"/>
                        <a:pt x="144" y="195"/>
                      </a:cubicBezTo>
                      <a:lnTo>
                        <a:pt x="151" y="195"/>
                      </a:lnTo>
                      <a:cubicBezTo>
                        <a:pt x="155" y="193"/>
                        <a:pt x="159" y="192"/>
                        <a:pt x="165" y="192"/>
                      </a:cubicBezTo>
                      <a:cubicBezTo>
                        <a:pt x="177" y="192"/>
                        <a:pt x="191" y="197"/>
                        <a:pt x="201" y="202"/>
                      </a:cubicBezTo>
                      <a:cubicBezTo>
                        <a:pt x="201" y="209"/>
                        <a:pt x="208" y="209"/>
                        <a:pt x="208" y="209"/>
                      </a:cubicBezTo>
                      <a:cubicBezTo>
                        <a:pt x="208" y="216"/>
                        <a:pt x="216" y="216"/>
                        <a:pt x="216" y="216"/>
                      </a:cubicBezTo>
                      <a:cubicBezTo>
                        <a:pt x="216" y="223"/>
                        <a:pt x="223" y="223"/>
                        <a:pt x="223" y="223"/>
                      </a:cubicBezTo>
                      <a:cubicBezTo>
                        <a:pt x="223" y="231"/>
                        <a:pt x="230" y="238"/>
                        <a:pt x="230" y="245"/>
                      </a:cubicBezTo>
                      <a:lnTo>
                        <a:pt x="280" y="159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extrusionOk="0">
                      <a:moveTo>
                        <a:pt x="173" y="0"/>
                      </a:moveTo>
                      <a:lnTo>
                        <a:pt x="1" y="252"/>
                      </a:lnTo>
                      <a:cubicBezTo>
                        <a:pt x="230" y="338"/>
                        <a:pt x="454" y="409"/>
                        <a:pt x="547" y="409"/>
                      </a:cubicBezTo>
                      <a:lnTo>
                        <a:pt x="713" y="409"/>
                      </a:lnTo>
                      <a:cubicBezTo>
                        <a:pt x="748" y="359"/>
                        <a:pt x="784" y="302"/>
                        <a:pt x="827" y="252"/>
                      </a:cubicBezTo>
                      <a:cubicBezTo>
                        <a:pt x="504" y="129"/>
                        <a:pt x="173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755" y="1"/>
                      </a:moveTo>
                      <a:cubicBezTo>
                        <a:pt x="1689" y="23"/>
                        <a:pt x="1626" y="44"/>
                        <a:pt x="1567" y="66"/>
                      </a:cubicBez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8"/>
                <p:cNvSpPr/>
                <p:nvPr/>
              </p:nvSpPr>
              <p:spPr>
                <a:xfrm>
                  <a:off x="6821537" y="3054834"/>
                  <a:ext cx="275464" cy="34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1294" extrusionOk="0">
                      <a:moveTo>
                        <a:pt x="1043" y="0"/>
                      </a:moveTo>
                      <a:cubicBezTo>
                        <a:pt x="1029" y="50"/>
                        <a:pt x="1015" y="93"/>
                        <a:pt x="1008" y="123"/>
                      </a:cubicBezTo>
                      <a:cubicBezTo>
                        <a:pt x="951" y="304"/>
                        <a:pt x="703" y="445"/>
                        <a:pt x="531" y="445"/>
                      </a:cubicBezTo>
                      <a:cubicBezTo>
                        <a:pt x="526" y="445"/>
                        <a:pt x="522" y="445"/>
                        <a:pt x="518" y="445"/>
                      </a:cubicBezTo>
                      <a:cubicBezTo>
                        <a:pt x="382" y="590"/>
                        <a:pt x="217" y="733"/>
                        <a:pt x="1" y="863"/>
                      </a:cubicBezTo>
                      <a:lnTo>
                        <a:pt x="137" y="1294"/>
                      </a:lnTo>
                      <a:lnTo>
                        <a:pt x="562" y="1294"/>
                      </a:lnTo>
                      <a:cubicBezTo>
                        <a:pt x="562" y="1287"/>
                        <a:pt x="555" y="1287"/>
                        <a:pt x="555" y="1287"/>
                      </a:cubicBezTo>
                      <a:lnTo>
                        <a:pt x="260" y="1287"/>
                      </a:lnTo>
                      <a:cubicBezTo>
                        <a:pt x="210" y="1287"/>
                        <a:pt x="217" y="1237"/>
                        <a:pt x="232" y="1214"/>
                      </a:cubicBezTo>
                      <a:cubicBezTo>
                        <a:pt x="239" y="1194"/>
                        <a:pt x="310" y="970"/>
                        <a:pt x="346" y="942"/>
                      </a:cubicBezTo>
                      <a:cubicBezTo>
                        <a:pt x="389" y="913"/>
                        <a:pt x="641" y="790"/>
                        <a:pt x="670" y="790"/>
                      </a:cubicBezTo>
                      <a:cubicBezTo>
                        <a:pt x="698" y="790"/>
                        <a:pt x="836" y="813"/>
                        <a:pt x="913" y="833"/>
                      </a:cubicBezTo>
                      <a:cubicBezTo>
                        <a:pt x="972" y="647"/>
                        <a:pt x="1015" y="488"/>
                        <a:pt x="1029" y="402"/>
                      </a:cubicBezTo>
                      <a:cubicBezTo>
                        <a:pt x="1043" y="288"/>
                        <a:pt x="1043" y="136"/>
                        <a:pt x="10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8"/>
                <p:cNvSpPr/>
                <p:nvPr/>
              </p:nvSpPr>
              <p:spPr>
                <a:xfrm>
                  <a:off x="6673636" y="2838259"/>
                  <a:ext cx="1775331" cy="177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2" h="6707" extrusionOk="0">
                      <a:moveTo>
                        <a:pt x="4227" y="1"/>
                      </a:moveTo>
                      <a:cubicBezTo>
                        <a:pt x="4228" y="1"/>
                        <a:pt x="4229" y="1"/>
                        <a:pt x="4231" y="2"/>
                      </a:cubicBezTo>
                      <a:lnTo>
                        <a:pt x="4231" y="2"/>
                      </a:lnTo>
                      <a:cubicBezTo>
                        <a:pt x="4230" y="1"/>
                        <a:pt x="4228" y="1"/>
                        <a:pt x="4227" y="1"/>
                      </a:cubicBezTo>
                      <a:close/>
                      <a:moveTo>
                        <a:pt x="4231" y="2"/>
                      </a:moveTo>
                      <a:lnTo>
                        <a:pt x="4231" y="2"/>
                      </a:lnTo>
                      <a:cubicBezTo>
                        <a:pt x="4234" y="4"/>
                        <a:pt x="4234" y="7"/>
                        <a:pt x="4234" y="7"/>
                      </a:cubicBezTo>
                      <a:lnTo>
                        <a:pt x="4234" y="21"/>
                      </a:lnTo>
                      <a:lnTo>
                        <a:pt x="4242" y="30"/>
                      </a:lnTo>
                      <a:cubicBezTo>
                        <a:pt x="4263" y="116"/>
                        <a:pt x="4285" y="216"/>
                        <a:pt x="4299" y="309"/>
                      </a:cubicBezTo>
                      <a:cubicBezTo>
                        <a:pt x="4299" y="309"/>
                        <a:pt x="4939" y="561"/>
                        <a:pt x="4708" y="1237"/>
                      </a:cubicBezTo>
                      <a:cubicBezTo>
                        <a:pt x="4594" y="1574"/>
                        <a:pt x="4299" y="1812"/>
                        <a:pt x="3911" y="2005"/>
                      </a:cubicBezTo>
                      <a:cubicBezTo>
                        <a:pt x="3689" y="2114"/>
                        <a:pt x="3430" y="2214"/>
                        <a:pt x="3164" y="2307"/>
                      </a:cubicBezTo>
                      <a:cubicBezTo>
                        <a:pt x="3069" y="2343"/>
                        <a:pt x="2976" y="2373"/>
                        <a:pt x="2876" y="2409"/>
                      </a:cubicBezTo>
                      <a:cubicBezTo>
                        <a:pt x="2790" y="2436"/>
                        <a:pt x="2697" y="2473"/>
                        <a:pt x="2603" y="2502"/>
                      </a:cubicBezTo>
                      <a:cubicBezTo>
                        <a:pt x="2488" y="2538"/>
                        <a:pt x="2372" y="2581"/>
                        <a:pt x="2258" y="2618"/>
                      </a:cubicBezTo>
                      <a:cubicBezTo>
                        <a:pt x="2200" y="2638"/>
                        <a:pt x="2150" y="2661"/>
                        <a:pt x="2093" y="2681"/>
                      </a:cubicBezTo>
                      <a:cubicBezTo>
                        <a:pt x="2000" y="2725"/>
                        <a:pt x="1905" y="2761"/>
                        <a:pt x="1812" y="2804"/>
                      </a:cubicBezTo>
                      <a:cubicBezTo>
                        <a:pt x="1301" y="3049"/>
                        <a:pt x="878" y="3378"/>
                        <a:pt x="561" y="3789"/>
                      </a:cubicBezTo>
                      <a:cubicBezTo>
                        <a:pt x="518" y="3839"/>
                        <a:pt x="482" y="3896"/>
                        <a:pt x="447" y="3946"/>
                      </a:cubicBezTo>
                      <a:cubicBezTo>
                        <a:pt x="288" y="4184"/>
                        <a:pt x="173" y="4436"/>
                        <a:pt x="86" y="4715"/>
                      </a:cubicBezTo>
                      <a:cubicBezTo>
                        <a:pt x="30" y="4924"/>
                        <a:pt x="0" y="5140"/>
                        <a:pt x="7" y="5342"/>
                      </a:cubicBezTo>
                      <a:cubicBezTo>
                        <a:pt x="7" y="5362"/>
                        <a:pt x="7" y="5385"/>
                        <a:pt x="16" y="5405"/>
                      </a:cubicBezTo>
                      <a:lnTo>
                        <a:pt x="16" y="5442"/>
                      </a:lnTo>
                      <a:cubicBezTo>
                        <a:pt x="16" y="5464"/>
                        <a:pt x="16" y="5478"/>
                        <a:pt x="23" y="5492"/>
                      </a:cubicBezTo>
                      <a:cubicBezTo>
                        <a:pt x="23" y="5514"/>
                        <a:pt x="23" y="5535"/>
                        <a:pt x="30" y="5550"/>
                      </a:cubicBezTo>
                      <a:cubicBezTo>
                        <a:pt x="30" y="5571"/>
                        <a:pt x="36" y="5593"/>
                        <a:pt x="36" y="5614"/>
                      </a:cubicBezTo>
                      <a:cubicBezTo>
                        <a:pt x="43" y="5628"/>
                        <a:pt x="43" y="5637"/>
                        <a:pt x="43" y="5650"/>
                      </a:cubicBezTo>
                      <a:cubicBezTo>
                        <a:pt x="50" y="5671"/>
                        <a:pt x="50" y="5693"/>
                        <a:pt x="59" y="5707"/>
                      </a:cubicBezTo>
                      <a:cubicBezTo>
                        <a:pt x="59" y="5723"/>
                        <a:pt x="66" y="5737"/>
                        <a:pt x="66" y="5750"/>
                      </a:cubicBezTo>
                      <a:cubicBezTo>
                        <a:pt x="73" y="5766"/>
                        <a:pt x="80" y="5787"/>
                        <a:pt x="86" y="5800"/>
                      </a:cubicBezTo>
                      <a:cubicBezTo>
                        <a:pt x="86" y="5816"/>
                        <a:pt x="93" y="5830"/>
                        <a:pt x="93" y="5837"/>
                      </a:cubicBezTo>
                      <a:cubicBezTo>
                        <a:pt x="137" y="5966"/>
                        <a:pt x="195" y="6082"/>
                        <a:pt x="266" y="6189"/>
                      </a:cubicBezTo>
                      <a:cubicBezTo>
                        <a:pt x="275" y="6204"/>
                        <a:pt x="288" y="6218"/>
                        <a:pt x="295" y="6232"/>
                      </a:cubicBezTo>
                      <a:cubicBezTo>
                        <a:pt x="302" y="6247"/>
                        <a:pt x="318" y="6261"/>
                        <a:pt x="325" y="6275"/>
                      </a:cubicBezTo>
                      <a:cubicBezTo>
                        <a:pt x="331" y="6275"/>
                        <a:pt x="338" y="6283"/>
                        <a:pt x="338" y="6290"/>
                      </a:cubicBezTo>
                      <a:cubicBezTo>
                        <a:pt x="352" y="6304"/>
                        <a:pt x="361" y="6311"/>
                        <a:pt x="368" y="6327"/>
                      </a:cubicBezTo>
                      <a:cubicBezTo>
                        <a:pt x="381" y="6333"/>
                        <a:pt x="388" y="6347"/>
                        <a:pt x="395" y="6354"/>
                      </a:cubicBezTo>
                      <a:cubicBezTo>
                        <a:pt x="411" y="6370"/>
                        <a:pt x="418" y="6377"/>
                        <a:pt x="425" y="6383"/>
                      </a:cubicBezTo>
                      <a:cubicBezTo>
                        <a:pt x="438" y="6397"/>
                        <a:pt x="447" y="6404"/>
                        <a:pt x="461" y="6420"/>
                      </a:cubicBezTo>
                      <a:cubicBezTo>
                        <a:pt x="475" y="6427"/>
                        <a:pt x="490" y="6440"/>
                        <a:pt x="504" y="6456"/>
                      </a:cubicBezTo>
                      <a:cubicBezTo>
                        <a:pt x="518" y="6470"/>
                        <a:pt x="540" y="6484"/>
                        <a:pt x="554" y="6490"/>
                      </a:cubicBezTo>
                      <a:cubicBezTo>
                        <a:pt x="568" y="6506"/>
                        <a:pt x="590" y="6520"/>
                        <a:pt x="604" y="6527"/>
                      </a:cubicBezTo>
                      <a:lnTo>
                        <a:pt x="611" y="6534"/>
                      </a:lnTo>
                      <a:cubicBezTo>
                        <a:pt x="626" y="6542"/>
                        <a:pt x="640" y="6549"/>
                        <a:pt x="654" y="6563"/>
                      </a:cubicBezTo>
                      <a:cubicBezTo>
                        <a:pt x="683" y="6577"/>
                        <a:pt x="706" y="6585"/>
                        <a:pt x="727" y="6599"/>
                      </a:cubicBezTo>
                      <a:cubicBezTo>
                        <a:pt x="740" y="6606"/>
                        <a:pt x="749" y="6606"/>
                        <a:pt x="763" y="6613"/>
                      </a:cubicBezTo>
                      <a:cubicBezTo>
                        <a:pt x="763" y="6613"/>
                        <a:pt x="770" y="6620"/>
                        <a:pt x="777" y="6620"/>
                      </a:cubicBezTo>
                      <a:cubicBezTo>
                        <a:pt x="792" y="6628"/>
                        <a:pt x="806" y="6635"/>
                        <a:pt x="827" y="6635"/>
                      </a:cubicBezTo>
                      <a:cubicBezTo>
                        <a:pt x="842" y="6642"/>
                        <a:pt x="863" y="6649"/>
                        <a:pt x="885" y="6656"/>
                      </a:cubicBezTo>
                      <a:cubicBezTo>
                        <a:pt x="899" y="6663"/>
                        <a:pt x="921" y="6672"/>
                        <a:pt x="935" y="6672"/>
                      </a:cubicBezTo>
                      <a:cubicBezTo>
                        <a:pt x="942" y="6672"/>
                        <a:pt x="949" y="6672"/>
                        <a:pt x="949" y="6678"/>
                      </a:cubicBezTo>
                      <a:cubicBezTo>
                        <a:pt x="965" y="6678"/>
                        <a:pt x="978" y="6685"/>
                        <a:pt x="992" y="6685"/>
                      </a:cubicBezTo>
                      <a:lnTo>
                        <a:pt x="1015" y="6685"/>
                      </a:lnTo>
                      <a:cubicBezTo>
                        <a:pt x="1015" y="6692"/>
                        <a:pt x="1022" y="6692"/>
                        <a:pt x="1028" y="6692"/>
                      </a:cubicBezTo>
                      <a:cubicBezTo>
                        <a:pt x="1085" y="6699"/>
                        <a:pt x="1144" y="6706"/>
                        <a:pt x="1208" y="6706"/>
                      </a:cubicBezTo>
                      <a:lnTo>
                        <a:pt x="3178" y="6706"/>
                      </a:lnTo>
                      <a:cubicBezTo>
                        <a:pt x="3846" y="6706"/>
                        <a:pt x="5355" y="6549"/>
                        <a:pt x="5995" y="5076"/>
                      </a:cubicBezTo>
                      <a:cubicBezTo>
                        <a:pt x="6621" y="3645"/>
                        <a:pt x="6721" y="658"/>
                        <a:pt x="4231" y="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8"/>
                <p:cNvSpPr/>
                <p:nvPr/>
              </p:nvSpPr>
              <p:spPr>
                <a:xfrm>
                  <a:off x="6119537" y="3838731"/>
                  <a:ext cx="873139" cy="770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6" h="2919" extrusionOk="0">
                      <a:moveTo>
                        <a:pt x="1833" y="1"/>
                      </a:moveTo>
                      <a:lnTo>
                        <a:pt x="734" y="1697"/>
                      </a:lnTo>
                      <a:lnTo>
                        <a:pt x="518" y="1531"/>
                      </a:lnTo>
                      <a:cubicBezTo>
                        <a:pt x="389" y="1719"/>
                        <a:pt x="137" y="2107"/>
                        <a:pt x="78" y="2200"/>
                      </a:cubicBezTo>
                      <a:cubicBezTo>
                        <a:pt x="35" y="2264"/>
                        <a:pt x="14" y="2337"/>
                        <a:pt x="0" y="2387"/>
                      </a:cubicBezTo>
                      <a:cubicBezTo>
                        <a:pt x="7" y="2394"/>
                        <a:pt x="7" y="2409"/>
                        <a:pt x="14" y="2423"/>
                      </a:cubicBezTo>
                      <a:cubicBezTo>
                        <a:pt x="416" y="2718"/>
                        <a:pt x="949" y="2918"/>
                        <a:pt x="1624" y="2918"/>
                      </a:cubicBezTo>
                      <a:lnTo>
                        <a:pt x="3306" y="2918"/>
                      </a:lnTo>
                      <a:cubicBezTo>
                        <a:pt x="3242" y="2918"/>
                        <a:pt x="3183" y="2911"/>
                        <a:pt x="3126" y="2904"/>
                      </a:cubicBezTo>
                      <a:cubicBezTo>
                        <a:pt x="3120" y="2904"/>
                        <a:pt x="3113" y="2904"/>
                        <a:pt x="3113" y="2897"/>
                      </a:cubicBezTo>
                      <a:lnTo>
                        <a:pt x="3090" y="2897"/>
                      </a:lnTo>
                      <a:cubicBezTo>
                        <a:pt x="3076" y="2897"/>
                        <a:pt x="3063" y="2890"/>
                        <a:pt x="3047" y="2890"/>
                      </a:cubicBezTo>
                      <a:cubicBezTo>
                        <a:pt x="3047" y="2884"/>
                        <a:pt x="3040" y="2884"/>
                        <a:pt x="3033" y="2884"/>
                      </a:cubicBezTo>
                      <a:cubicBezTo>
                        <a:pt x="3019" y="2884"/>
                        <a:pt x="2997" y="2875"/>
                        <a:pt x="2983" y="2868"/>
                      </a:cubicBezTo>
                      <a:cubicBezTo>
                        <a:pt x="2961" y="2861"/>
                        <a:pt x="2940" y="2854"/>
                        <a:pt x="2925" y="2847"/>
                      </a:cubicBezTo>
                      <a:cubicBezTo>
                        <a:pt x="2904" y="2847"/>
                        <a:pt x="2890" y="2840"/>
                        <a:pt x="2875" y="2832"/>
                      </a:cubicBezTo>
                      <a:cubicBezTo>
                        <a:pt x="2868" y="2832"/>
                        <a:pt x="2861" y="2825"/>
                        <a:pt x="2861" y="2825"/>
                      </a:cubicBezTo>
                      <a:cubicBezTo>
                        <a:pt x="2847" y="2818"/>
                        <a:pt x="2838" y="2818"/>
                        <a:pt x="2825" y="2811"/>
                      </a:cubicBezTo>
                      <a:cubicBezTo>
                        <a:pt x="2804" y="2797"/>
                        <a:pt x="2781" y="2789"/>
                        <a:pt x="2752" y="2775"/>
                      </a:cubicBezTo>
                      <a:cubicBezTo>
                        <a:pt x="2738" y="2761"/>
                        <a:pt x="2724" y="2754"/>
                        <a:pt x="2709" y="2746"/>
                      </a:cubicBezTo>
                      <a:lnTo>
                        <a:pt x="2702" y="2739"/>
                      </a:lnTo>
                      <a:cubicBezTo>
                        <a:pt x="2688" y="2732"/>
                        <a:pt x="2666" y="2718"/>
                        <a:pt x="2652" y="2702"/>
                      </a:cubicBezTo>
                      <a:cubicBezTo>
                        <a:pt x="2638" y="2696"/>
                        <a:pt x="2616" y="2682"/>
                        <a:pt x="2602" y="2668"/>
                      </a:cubicBezTo>
                      <a:cubicBezTo>
                        <a:pt x="2588" y="2652"/>
                        <a:pt x="2573" y="2639"/>
                        <a:pt x="2559" y="2632"/>
                      </a:cubicBezTo>
                      <a:cubicBezTo>
                        <a:pt x="2545" y="2616"/>
                        <a:pt x="2536" y="2609"/>
                        <a:pt x="2523" y="2595"/>
                      </a:cubicBezTo>
                      <a:cubicBezTo>
                        <a:pt x="2516" y="2589"/>
                        <a:pt x="2509" y="2582"/>
                        <a:pt x="2493" y="2566"/>
                      </a:cubicBezTo>
                      <a:cubicBezTo>
                        <a:pt x="2486" y="2559"/>
                        <a:pt x="2479" y="2545"/>
                        <a:pt x="2466" y="2539"/>
                      </a:cubicBezTo>
                      <a:cubicBezTo>
                        <a:pt x="2459" y="2523"/>
                        <a:pt x="2450" y="2516"/>
                        <a:pt x="2436" y="2502"/>
                      </a:cubicBezTo>
                      <a:cubicBezTo>
                        <a:pt x="2436" y="2495"/>
                        <a:pt x="2429" y="2487"/>
                        <a:pt x="2423" y="2487"/>
                      </a:cubicBezTo>
                      <a:cubicBezTo>
                        <a:pt x="2416" y="2473"/>
                        <a:pt x="2400" y="2459"/>
                        <a:pt x="2393" y="2444"/>
                      </a:cubicBezTo>
                      <a:cubicBezTo>
                        <a:pt x="2386" y="2430"/>
                        <a:pt x="2373" y="2416"/>
                        <a:pt x="2364" y="2401"/>
                      </a:cubicBezTo>
                      <a:cubicBezTo>
                        <a:pt x="2293" y="2294"/>
                        <a:pt x="2235" y="2178"/>
                        <a:pt x="2191" y="2049"/>
                      </a:cubicBezTo>
                      <a:cubicBezTo>
                        <a:pt x="2191" y="2042"/>
                        <a:pt x="2184" y="2028"/>
                        <a:pt x="2184" y="2012"/>
                      </a:cubicBezTo>
                      <a:cubicBezTo>
                        <a:pt x="2178" y="1999"/>
                        <a:pt x="2171" y="1978"/>
                        <a:pt x="2164" y="1962"/>
                      </a:cubicBezTo>
                      <a:cubicBezTo>
                        <a:pt x="2164" y="1949"/>
                        <a:pt x="2157" y="1935"/>
                        <a:pt x="2157" y="1919"/>
                      </a:cubicBezTo>
                      <a:cubicBezTo>
                        <a:pt x="2148" y="1905"/>
                        <a:pt x="2148" y="1883"/>
                        <a:pt x="2141" y="1862"/>
                      </a:cubicBezTo>
                      <a:cubicBezTo>
                        <a:pt x="2141" y="1849"/>
                        <a:pt x="2141" y="1840"/>
                        <a:pt x="2134" y="1826"/>
                      </a:cubicBezTo>
                      <a:cubicBezTo>
                        <a:pt x="2134" y="1805"/>
                        <a:pt x="2128" y="1783"/>
                        <a:pt x="2128" y="1762"/>
                      </a:cubicBezTo>
                      <a:cubicBezTo>
                        <a:pt x="2121" y="1747"/>
                        <a:pt x="2121" y="1726"/>
                        <a:pt x="2121" y="1704"/>
                      </a:cubicBezTo>
                      <a:cubicBezTo>
                        <a:pt x="2114" y="1690"/>
                        <a:pt x="2114" y="1676"/>
                        <a:pt x="2114" y="1654"/>
                      </a:cubicBezTo>
                      <a:lnTo>
                        <a:pt x="2114" y="1617"/>
                      </a:lnTo>
                      <a:cubicBezTo>
                        <a:pt x="2105" y="1597"/>
                        <a:pt x="2105" y="1574"/>
                        <a:pt x="2105" y="1554"/>
                      </a:cubicBezTo>
                      <a:cubicBezTo>
                        <a:pt x="2098" y="1352"/>
                        <a:pt x="2128" y="1136"/>
                        <a:pt x="2184" y="927"/>
                      </a:cubicBezTo>
                      <a:cubicBezTo>
                        <a:pt x="2271" y="648"/>
                        <a:pt x="2386" y="396"/>
                        <a:pt x="2545" y="158"/>
                      </a:cubicBezTo>
                      <a:lnTo>
                        <a:pt x="2379" y="158"/>
                      </a:lnTo>
                      <a:cubicBezTo>
                        <a:pt x="2286" y="158"/>
                        <a:pt x="2062" y="87"/>
                        <a:pt x="18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8"/>
                <p:cNvSpPr/>
                <p:nvPr/>
              </p:nvSpPr>
              <p:spPr>
                <a:xfrm>
                  <a:off x="5880254" y="3453385"/>
                  <a:ext cx="417818" cy="611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2316" extrusionOk="0">
                      <a:moveTo>
                        <a:pt x="1581" y="0"/>
                      </a:moveTo>
                      <a:lnTo>
                        <a:pt x="1581" y="0"/>
                      </a:lnTo>
                      <a:cubicBezTo>
                        <a:pt x="518" y="402"/>
                        <a:pt x="115" y="1086"/>
                        <a:pt x="15" y="1912"/>
                      </a:cubicBezTo>
                      <a:cubicBezTo>
                        <a:pt x="1" y="2041"/>
                        <a:pt x="1" y="2178"/>
                        <a:pt x="15" y="2316"/>
                      </a:cubicBezTo>
                      <a:lnTo>
                        <a:pt x="158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38"/>
                <p:cNvSpPr/>
                <p:nvPr/>
              </p:nvSpPr>
              <p:spPr>
                <a:xfrm>
                  <a:off x="5948658" y="4243093"/>
                  <a:ext cx="74214" cy="64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46" fill="none" extrusionOk="0">
                      <a:moveTo>
                        <a:pt x="280" y="159"/>
                      </a:moveTo>
                      <a:lnTo>
                        <a:pt x="230" y="245"/>
                      </a:lnTo>
                      <a:cubicBezTo>
                        <a:pt x="230" y="238"/>
                        <a:pt x="223" y="231"/>
                        <a:pt x="223" y="223"/>
                      </a:cubicBezTo>
                      <a:cubicBezTo>
                        <a:pt x="223" y="223"/>
                        <a:pt x="216" y="223"/>
                        <a:pt x="216" y="216"/>
                      </a:cubicBezTo>
                      <a:cubicBezTo>
                        <a:pt x="216" y="216"/>
                        <a:pt x="208" y="216"/>
                        <a:pt x="208" y="209"/>
                      </a:cubicBezTo>
                      <a:cubicBezTo>
                        <a:pt x="208" y="209"/>
                        <a:pt x="201" y="209"/>
                        <a:pt x="201" y="202"/>
                      </a:cubicBezTo>
                      <a:cubicBezTo>
                        <a:pt x="187" y="195"/>
                        <a:pt x="164" y="188"/>
                        <a:pt x="151" y="195"/>
                      </a:cubicBezTo>
                      <a:lnTo>
                        <a:pt x="144" y="195"/>
                      </a:lnTo>
                      <a:cubicBezTo>
                        <a:pt x="137" y="195"/>
                        <a:pt x="130" y="195"/>
                        <a:pt x="121" y="202"/>
                      </a:cubicBezTo>
                      <a:lnTo>
                        <a:pt x="108" y="202"/>
                      </a:lnTo>
                      <a:cubicBezTo>
                        <a:pt x="94" y="209"/>
                        <a:pt x="78" y="216"/>
                        <a:pt x="58" y="216"/>
                      </a:cubicBezTo>
                      <a:cubicBezTo>
                        <a:pt x="35" y="188"/>
                        <a:pt x="21" y="152"/>
                        <a:pt x="1" y="116"/>
                      </a:cubicBezTo>
                      <a:cubicBezTo>
                        <a:pt x="35" y="73"/>
                        <a:pt x="71" y="29"/>
                        <a:pt x="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fill="none" extrusionOk="0">
                      <a:moveTo>
                        <a:pt x="827" y="252"/>
                      </a:moveTo>
                      <a:cubicBezTo>
                        <a:pt x="784" y="302"/>
                        <a:pt x="748" y="359"/>
                        <a:pt x="713" y="409"/>
                      </a:cubicBezTo>
                      <a:lnTo>
                        <a:pt x="547" y="409"/>
                      </a:lnTo>
                      <a:cubicBezTo>
                        <a:pt x="454" y="409"/>
                        <a:pt x="230" y="338"/>
                        <a:pt x="1" y="252"/>
                      </a:cubicBezTo>
                      <a:lnTo>
                        <a:pt x="173" y="0"/>
                      </a:lnTo>
                      <a:cubicBezTo>
                        <a:pt x="173" y="0"/>
                        <a:pt x="504" y="129"/>
                        <a:pt x="827" y="25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fill="none" extrusionOk="0">
                      <a:moveTo>
                        <a:pt x="2221" y="1"/>
                      </a:moveTo>
                      <a:lnTo>
                        <a:pt x="970" y="2382"/>
                      </a:lnTo>
                      <a:lnTo>
                        <a:pt x="970" y="2382"/>
                      </a:lnTo>
                      <a:lnTo>
                        <a:pt x="849" y="2618"/>
                      </a:lnTo>
                      <a:lnTo>
                        <a:pt x="884" y="2640"/>
                      </a:lnTo>
                      <a:lnTo>
                        <a:pt x="668" y="2992"/>
                      </a:lnTo>
                      <a:lnTo>
                        <a:pt x="1" y="2382"/>
                      </a:lnTo>
                      <a:lnTo>
                        <a:pt x="1" y="2382"/>
                      </a:lnTo>
                      <a:lnTo>
                        <a:pt x="1" y="2382"/>
                      </a:lnTo>
                      <a:lnTo>
                        <a:pt x="1567" y="66"/>
                      </a:lnTo>
                      <a:cubicBezTo>
                        <a:pt x="1626" y="44"/>
                        <a:pt x="1689" y="23"/>
                        <a:pt x="17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38"/>
                <p:cNvSpPr/>
                <p:nvPr/>
              </p:nvSpPr>
              <p:spPr>
                <a:xfrm>
                  <a:off x="6071733" y="2910362"/>
                  <a:ext cx="797605" cy="525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0" h="1991" extrusionOk="0">
                      <a:moveTo>
                        <a:pt x="1446" y="792"/>
                      </a:moveTo>
                      <a:cubicBezTo>
                        <a:pt x="1525" y="792"/>
                        <a:pt x="1605" y="856"/>
                        <a:pt x="1625" y="935"/>
                      </a:cubicBezTo>
                      <a:cubicBezTo>
                        <a:pt x="1639" y="971"/>
                        <a:pt x="1662" y="1058"/>
                        <a:pt x="1510" y="1172"/>
                      </a:cubicBezTo>
                      <a:lnTo>
                        <a:pt x="1446" y="1223"/>
                      </a:lnTo>
                      <a:lnTo>
                        <a:pt x="1360" y="1172"/>
                      </a:lnTo>
                      <a:cubicBezTo>
                        <a:pt x="1144" y="1058"/>
                        <a:pt x="1115" y="971"/>
                        <a:pt x="1108" y="935"/>
                      </a:cubicBezTo>
                      <a:cubicBezTo>
                        <a:pt x="1087" y="856"/>
                        <a:pt x="1130" y="792"/>
                        <a:pt x="1208" y="792"/>
                      </a:cubicBezTo>
                      <a:cubicBezTo>
                        <a:pt x="1260" y="792"/>
                        <a:pt x="1310" y="820"/>
                        <a:pt x="1346" y="856"/>
                      </a:cubicBezTo>
                      <a:cubicBezTo>
                        <a:pt x="1360" y="820"/>
                        <a:pt x="1396" y="792"/>
                        <a:pt x="1446" y="792"/>
                      </a:cubicBezTo>
                      <a:close/>
                      <a:moveTo>
                        <a:pt x="0" y="0"/>
                      </a:moveTo>
                      <a:lnTo>
                        <a:pt x="633" y="1991"/>
                      </a:lnTo>
                      <a:lnTo>
                        <a:pt x="3019" y="1991"/>
                      </a:lnTo>
                      <a:lnTo>
                        <a:pt x="2976" y="1841"/>
                      </a:lnTo>
                      <a:lnTo>
                        <a:pt x="2840" y="1410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38"/>
                <p:cNvSpPr/>
                <p:nvPr/>
              </p:nvSpPr>
              <p:spPr>
                <a:xfrm>
                  <a:off x="6857720" y="3396336"/>
                  <a:ext cx="171142" cy="39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" h="151" extrusionOk="0">
                      <a:moveTo>
                        <a:pt x="0" y="1"/>
                      </a:moveTo>
                      <a:lnTo>
                        <a:pt x="43" y="151"/>
                      </a:lnTo>
                      <a:lnTo>
                        <a:pt x="647" y="151"/>
                      </a:lnTo>
                      <a:cubicBezTo>
                        <a:pt x="633" y="137"/>
                        <a:pt x="613" y="123"/>
                        <a:pt x="590" y="108"/>
                      </a:cubicBezTo>
                      <a:cubicBezTo>
                        <a:pt x="518" y="51"/>
                        <a:pt x="447" y="1"/>
                        <a:pt x="4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8"/>
                <p:cNvSpPr/>
                <p:nvPr/>
              </p:nvSpPr>
              <p:spPr>
                <a:xfrm>
                  <a:off x="6821537" y="3054834"/>
                  <a:ext cx="275464" cy="34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1294" fill="none" extrusionOk="0">
                      <a:moveTo>
                        <a:pt x="1029" y="402"/>
                      </a:moveTo>
                      <a:cubicBezTo>
                        <a:pt x="1015" y="488"/>
                        <a:pt x="972" y="647"/>
                        <a:pt x="913" y="833"/>
                      </a:cubicBezTo>
                      <a:cubicBezTo>
                        <a:pt x="836" y="813"/>
                        <a:pt x="698" y="790"/>
                        <a:pt x="670" y="790"/>
                      </a:cubicBezTo>
                      <a:cubicBezTo>
                        <a:pt x="641" y="790"/>
                        <a:pt x="389" y="913"/>
                        <a:pt x="346" y="942"/>
                      </a:cubicBezTo>
                      <a:cubicBezTo>
                        <a:pt x="310" y="970"/>
                        <a:pt x="239" y="1194"/>
                        <a:pt x="232" y="1214"/>
                      </a:cubicBezTo>
                      <a:cubicBezTo>
                        <a:pt x="217" y="1237"/>
                        <a:pt x="210" y="1287"/>
                        <a:pt x="260" y="1287"/>
                      </a:cubicBezTo>
                      <a:lnTo>
                        <a:pt x="555" y="1287"/>
                      </a:lnTo>
                      <a:cubicBezTo>
                        <a:pt x="555" y="1287"/>
                        <a:pt x="562" y="1287"/>
                        <a:pt x="562" y="1294"/>
                      </a:cubicBezTo>
                      <a:lnTo>
                        <a:pt x="137" y="1294"/>
                      </a:lnTo>
                      <a:lnTo>
                        <a:pt x="1" y="863"/>
                      </a:lnTo>
                      <a:cubicBezTo>
                        <a:pt x="217" y="733"/>
                        <a:pt x="382" y="590"/>
                        <a:pt x="518" y="445"/>
                      </a:cubicBezTo>
                      <a:cubicBezTo>
                        <a:pt x="691" y="452"/>
                        <a:pt x="950" y="309"/>
                        <a:pt x="1008" y="123"/>
                      </a:cubicBezTo>
                      <a:cubicBezTo>
                        <a:pt x="1015" y="93"/>
                        <a:pt x="1029" y="50"/>
                        <a:pt x="1043" y="0"/>
                      </a:cubicBezTo>
                      <a:cubicBezTo>
                        <a:pt x="1043" y="136"/>
                        <a:pt x="1043" y="288"/>
                        <a:pt x="1029" y="40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8"/>
                <p:cNvSpPr/>
                <p:nvPr/>
              </p:nvSpPr>
              <p:spPr>
                <a:xfrm>
                  <a:off x="5806040" y="4326818"/>
                  <a:ext cx="792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8" y="7"/>
                        <a:pt x="23" y="7"/>
                        <a:pt x="30" y="7"/>
                      </a:cubicBezTo>
                      <a:cubicBezTo>
                        <a:pt x="23" y="7"/>
                        <a:pt x="14" y="7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8"/>
                <p:cNvSpPr/>
                <p:nvPr/>
              </p:nvSpPr>
              <p:spPr>
                <a:xfrm>
                  <a:off x="5895308" y="4338175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8"/>
                <p:cNvSpPr/>
                <p:nvPr/>
              </p:nvSpPr>
              <p:spPr>
                <a:xfrm>
                  <a:off x="5722581" y="4133220"/>
                  <a:ext cx="250902" cy="177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672" extrusionOk="0">
                      <a:moveTo>
                        <a:pt x="489" y="0"/>
                      </a:moveTo>
                      <a:lnTo>
                        <a:pt x="1" y="639"/>
                      </a:lnTo>
                      <a:lnTo>
                        <a:pt x="8" y="647"/>
                      </a:lnTo>
                      <a:cubicBezTo>
                        <a:pt x="8" y="647"/>
                        <a:pt x="15" y="647"/>
                        <a:pt x="15" y="654"/>
                      </a:cubicBezTo>
                      <a:cubicBezTo>
                        <a:pt x="15" y="654"/>
                        <a:pt x="37" y="616"/>
                        <a:pt x="111" y="616"/>
                      </a:cubicBezTo>
                      <a:cubicBezTo>
                        <a:pt x="121" y="616"/>
                        <a:pt x="132" y="616"/>
                        <a:pt x="144" y="618"/>
                      </a:cubicBezTo>
                      <a:cubicBezTo>
                        <a:pt x="151" y="618"/>
                        <a:pt x="158" y="618"/>
                        <a:pt x="173" y="625"/>
                      </a:cubicBezTo>
                      <a:lnTo>
                        <a:pt x="173" y="604"/>
                      </a:lnTo>
                      <a:cubicBezTo>
                        <a:pt x="167" y="582"/>
                        <a:pt x="187" y="552"/>
                        <a:pt x="210" y="552"/>
                      </a:cubicBezTo>
                      <a:lnTo>
                        <a:pt x="217" y="552"/>
                      </a:lnTo>
                      <a:cubicBezTo>
                        <a:pt x="237" y="552"/>
                        <a:pt x="260" y="575"/>
                        <a:pt x="260" y="596"/>
                      </a:cubicBezTo>
                      <a:lnTo>
                        <a:pt x="267" y="639"/>
                      </a:lnTo>
                      <a:cubicBezTo>
                        <a:pt x="296" y="639"/>
                        <a:pt x="330" y="647"/>
                        <a:pt x="360" y="647"/>
                      </a:cubicBezTo>
                      <a:lnTo>
                        <a:pt x="360" y="618"/>
                      </a:lnTo>
                      <a:cubicBezTo>
                        <a:pt x="360" y="596"/>
                        <a:pt x="374" y="568"/>
                        <a:pt x="403" y="568"/>
                      </a:cubicBezTo>
                      <a:cubicBezTo>
                        <a:pt x="432" y="568"/>
                        <a:pt x="446" y="589"/>
                        <a:pt x="453" y="611"/>
                      </a:cubicBezTo>
                      <a:lnTo>
                        <a:pt x="453" y="661"/>
                      </a:lnTo>
                      <a:lnTo>
                        <a:pt x="503" y="661"/>
                      </a:lnTo>
                      <a:cubicBezTo>
                        <a:pt x="518" y="661"/>
                        <a:pt x="539" y="668"/>
                        <a:pt x="555" y="668"/>
                      </a:cubicBezTo>
                      <a:lnTo>
                        <a:pt x="546" y="632"/>
                      </a:lnTo>
                      <a:cubicBezTo>
                        <a:pt x="546" y="611"/>
                        <a:pt x="568" y="589"/>
                        <a:pt x="589" y="582"/>
                      </a:cubicBezTo>
                      <a:lnTo>
                        <a:pt x="598" y="582"/>
                      </a:lnTo>
                      <a:cubicBezTo>
                        <a:pt x="619" y="582"/>
                        <a:pt x="641" y="604"/>
                        <a:pt x="641" y="625"/>
                      </a:cubicBezTo>
                      <a:lnTo>
                        <a:pt x="648" y="668"/>
                      </a:lnTo>
                      <a:cubicBezTo>
                        <a:pt x="660" y="670"/>
                        <a:pt x="671" y="671"/>
                        <a:pt x="682" y="671"/>
                      </a:cubicBezTo>
                      <a:cubicBezTo>
                        <a:pt x="703" y="671"/>
                        <a:pt x="721" y="668"/>
                        <a:pt x="741" y="668"/>
                      </a:cubicBezTo>
                      <a:lnTo>
                        <a:pt x="741" y="647"/>
                      </a:lnTo>
                      <a:cubicBezTo>
                        <a:pt x="734" y="625"/>
                        <a:pt x="755" y="604"/>
                        <a:pt x="784" y="596"/>
                      </a:cubicBezTo>
                      <a:cubicBezTo>
                        <a:pt x="791" y="596"/>
                        <a:pt x="798" y="604"/>
                        <a:pt x="798" y="604"/>
                      </a:cubicBezTo>
                      <a:cubicBezTo>
                        <a:pt x="820" y="575"/>
                        <a:pt x="841" y="552"/>
                        <a:pt x="857" y="532"/>
                      </a:cubicBezTo>
                      <a:cubicBezTo>
                        <a:pt x="891" y="489"/>
                        <a:pt x="927" y="445"/>
                        <a:pt x="950" y="416"/>
                      </a:cubicBezTo>
                      <a:lnTo>
                        <a:pt x="719" y="207"/>
                      </a:lnTo>
                      <a:lnTo>
                        <a:pt x="489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8"/>
                <p:cNvSpPr/>
                <p:nvPr/>
              </p:nvSpPr>
              <p:spPr>
                <a:xfrm>
                  <a:off x="5189082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" y="189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755" y="368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8"/>
                <p:cNvSpPr/>
                <p:nvPr/>
              </p:nvSpPr>
              <p:spPr>
                <a:xfrm>
                  <a:off x="5388220" y="4322592"/>
                  <a:ext cx="408574" cy="30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" h="1173" extrusionOk="0">
                      <a:moveTo>
                        <a:pt x="202" y="1"/>
                      </a:moveTo>
                      <a:cubicBezTo>
                        <a:pt x="107" y="1"/>
                        <a:pt x="87" y="67"/>
                        <a:pt x="87" y="67"/>
                      </a:cubicBezTo>
                      <a:cubicBezTo>
                        <a:pt x="87" y="146"/>
                        <a:pt x="66" y="246"/>
                        <a:pt x="1" y="368"/>
                      </a:cubicBezTo>
                      <a:lnTo>
                        <a:pt x="1367" y="1172"/>
                      </a:lnTo>
                      <a:cubicBezTo>
                        <a:pt x="1453" y="1065"/>
                        <a:pt x="1510" y="943"/>
                        <a:pt x="1546" y="827"/>
                      </a:cubicBezTo>
                      <a:lnTo>
                        <a:pt x="454" y="189"/>
                      </a:lnTo>
                      <a:cubicBezTo>
                        <a:pt x="447" y="180"/>
                        <a:pt x="441" y="167"/>
                        <a:pt x="441" y="160"/>
                      </a:cubicBezTo>
                      <a:lnTo>
                        <a:pt x="425" y="23"/>
                      </a:lnTo>
                      <a:cubicBezTo>
                        <a:pt x="397" y="23"/>
                        <a:pt x="361" y="17"/>
                        <a:pt x="332" y="17"/>
                      </a:cubicBezTo>
                      <a:lnTo>
                        <a:pt x="339" y="117"/>
                      </a:lnTo>
                      <a:cubicBezTo>
                        <a:pt x="346" y="137"/>
                        <a:pt x="325" y="167"/>
                        <a:pt x="296" y="167"/>
                      </a:cubicBezTo>
                      <a:cubicBezTo>
                        <a:pt x="268" y="167"/>
                        <a:pt x="253" y="146"/>
                        <a:pt x="246" y="123"/>
                      </a:cubicBezTo>
                      <a:lnTo>
                        <a:pt x="239" y="1"/>
                      </a:lnTo>
                      <a:lnTo>
                        <a:pt x="216" y="1"/>
                      </a:lnTo>
                      <a:cubicBezTo>
                        <a:pt x="211" y="1"/>
                        <a:pt x="207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8"/>
                <p:cNvSpPr/>
                <p:nvPr/>
              </p:nvSpPr>
              <p:spPr>
                <a:xfrm>
                  <a:off x="5189082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" y="189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755" y="368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8"/>
                <p:cNvSpPr/>
                <p:nvPr/>
              </p:nvSpPr>
              <p:spPr>
                <a:xfrm>
                  <a:off x="5748992" y="4541016"/>
                  <a:ext cx="47803" cy="9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346" fill="none" extrusionOk="0">
                      <a:moveTo>
                        <a:pt x="180" y="0"/>
                      </a:moveTo>
                      <a:cubicBezTo>
                        <a:pt x="144" y="116"/>
                        <a:pt x="87" y="238"/>
                        <a:pt x="1" y="345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8"/>
                <p:cNvSpPr/>
                <p:nvPr/>
              </p:nvSpPr>
              <p:spPr>
                <a:xfrm>
                  <a:off x="5540347" y="4284031"/>
                  <a:ext cx="189893" cy="136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515" extrusionOk="0">
                      <a:moveTo>
                        <a:pt x="345" y="1"/>
                      </a:moveTo>
                      <a:cubicBezTo>
                        <a:pt x="247" y="1"/>
                        <a:pt x="175" y="21"/>
                        <a:pt x="123" y="47"/>
                      </a:cubicBezTo>
                      <a:cubicBezTo>
                        <a:pt x="94" y="61"/>
                        <a:pt x="65" y="83"/>
                        <a:pt x="51" y="97"/>
                      </a:cubicBezTo>
                      <a:cubicBezTo>
                        <a:pt x="44" y="97"/>
                        <a:pt x="37" y="104"/>
                        <a:pt x="37" y="111"/>
                      </a:cubicBezTo>
                      <a:cubicBezTo>
                        <a:pt x="15" y="133"/>
                        <a:pt x="1" y="147"/>
                        <a:pt x="1" y="147"/>
                      </a:cubicBezTo>
                      <a:lnTo>
                        <a:pt x="44" y="169"/>
                      </a:lnTo>
                      <a:lnTo>
                        <a:pt x="94" y="197"/>
                      </a:lnTo>
                      <a:lnTo>
                        <a:pt x="144" y="226"/>
                      </a:lnTo>
                      <a:lnTo>
                        <a:pt x="244" y="292"/>
                      </a:lnTo>
                      <a:lnTo>
                        <a:pt x="346" y="349"/>
                      </a:lnTo>
                      <a:lnTo>
                        <a:pt x="575" y="485"/>
                      </a:lnTo>
                      <a:lnTo>
                        <a:pt x="632" y="514"/>
                      </a:lnTo>
                      <a:cubicBezTo>
                        <a:pt x="641" y="499"/>
                        <a:pt x="648" y="485"/>
                        <a:pt x="655" y="471"/>
                      </a:cubicBezTo>
                      <a:cubicBezTo>
                        <a:pt x="675" y="435"/>
                        <a:pt x="691" y="399"/>
                        <a:pt x="698" y="363"/>
                      </a:cubicBezTo>
                      <a:cubicBezTo>
                        <a:pt x="705" y="349"/>
                        <a:pt x="705" y="342"/>
                        <a:pt x="705" y="326"/>
                      </a:cubicBezTo>
                      <a:cubicBezTo>
                        <a:pt x="712" y="320"/>
                        <a:pt x="712" y="306"/>
                        <a:pt x="712" y="299"/>
                      </a:cubicBezTo>
                      <a:cubicBezTo>
                        <a:pt x="719" y="276"/>
                        <a:pt x="719" y="256"/>
                        <a:pt x="719" y="240"/>
                      </a:cubicBezTo>
                      <a:lnTo>
                        <a:pt x="719" y="213"/>
                      </a:lnTo>
                      <a:cubicBezTo>
                        <a:pt x="719" y="147"/>
                        <a:pt x="712" y="104"/>
                        <a:pt x="705" y="83"/>
                      </a:cubicBezTo>
                      <a:cubicBezTo>
                        <a:pt x="705" y="76"/>
                        <a:pt x="698" y="76"/>
                        <a:pt x="698" y="76"/>
                      </a:cubicBezTo>
                      <a:lnTo>
                        <a:pt x="691" y="68"/>
                      </a:lnTo>
                      <a:cubicBezTo>
                        <a:pt x="551" y="19"/>
                        <a:pt x="437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610" y="1"/>
                      </a:moveTo>
                      <a:lnTo>
                        <a:pt x="1567" y="66"/>
                      </a:ln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extrusionOk="0">
                      <a:moveTo>
                        <a:pt x="173" y="0"/>
                      </a:moveTo>
                      <a:lnTo>
                        <a:pt x="1" y="252"/>
                      </a:lnTo>
                      <a:cubicBezTo>
                        <a:pt x="230" y="338"/>
                        <a:pt x="454" y="409"/>
                        <a:pt x="547" y="409"/>
                      </a:cubicBezTo>
                      <a:lnTo>
                        <a:pt x="713" y="409"/>
                      </a:lnTo>
                      <a:cubicBezTo>
                        <a:pt x="748" y="359"/>
                        <a:pt x="784" y="302"/>
                        <a:pt x="827" y="252"/>
                      </a:cubicBezTo>
                      <a:cubicBezTo>
                        <a:pt x="504" y="129"/>
                        <a:pt x="173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8"/>
                <p:cNvSpPr/>
                <p:nvPr/>
              </p:nvSpPr>
              <p:spPr>
                <a:xfrm>
                  <a:off x="5843807" y="4064814"/>
                  <a:ext cx="216832" cy="220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34" extrusionOk="0">
                      <a:moveTo>
                        <a:pt x="153" y="1"/>
                      </a:moveTo>
                      <a:lnTo>
                        <a:pt x="1" y="237"/>
                      </a:lnTo>
                      <a:lnTo>
                        <a:pt x="30" y="259"/>
                      </a:lnTo>
                      <a:lnTo>
                        <a:pt x="260" y="466"/>
                      </a:lnTo>
                      <a:lnTo>
                        <a:pt x="491" y="675"/>
                      </a:lnTo>
                      <a:lnTo>
                        <a:pt x="677" y="834"/>
                      </a:lnTo>
                      <a:lnTo>
                        <a:pt x="820" y="611"/>
                      </a:lnTo>
                      <a:lnTo>
                        <a:pt x="1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610" y="1"/>
                      </a:moveTo>
                      <a:lnTo>
                        <a:pt x="1567" y="66"/>
                      </a:ln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fill="none" extrusionOk="0">
                      <a:moveTo>
                        <a:pt x="827" y="252"/>
                      </a:moveTo>
                      <a:cubicBezTo>
                        <a:pt x="784" y="302"/>
                        <a:pt x="748" y="359"/>
                        <a:pt x="713" y="409"/>
                      </a:cubicBezTo>
                      <a:lnTo>
                        <a:pt x="547" y="409"/>
                      </a:lnTo>
                      <a:cubicBezTo>
                        <a:pt x="454" y="409"/>
                        <a:pt x="230" y="338"/>
                        <a:pt x="1" y="252"/>
                      </a:cubicBezTo>
                      <a:lnTo>
                        <a:pt x="173" y="0"/>
                      </a:lnTo>
                      <a:cubicBezTo>
                        <a:pt x="173" y="0"/>
                        <a:pt x="504" y="129"/>
                        <a:pt x="827" y="25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8"/>
                <p:cNvSpPr/>
                <p:nvPr/>
              </p:nvSpPr>
              <p:spPr>
                <a:xfrm>
                  <a:off x="6108180" y="3435954"/>
                  <a:ext cx="1325027" cy="850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" h="3222" extrusionOk="0">
                      <a:moveTo>
                        <a:pt x="1372" y="1"/>
                      </a:moveTo>
                      <a:lnTo>
                        <a:pt x="121" y="2382"/>
                      </a:lnTo>
                      <a:lnTo>
                        <a:pt x="0" y="2618"/>
                      </a:lnTo>
                      <a:lnTo>
                        <a:pt x="35" y="2640"/>
                      </a:lnTo>
                      <a:lnTo>
                        <a:pt x="107" y="2697"/>
                      </a:lnTo>
                      <a:lnTo>
                        <a:pt x="561" y="3056"/>
                      </a:lnTo>
                      <a:lnTo>
                        <a:pt x="777" y="3222"/>
                      </a:lnTo>
                      <a:lnTo>
                        <a:pt x="1876" y="1526"/>
                      </a:lnTo>
                      <a:lnTo>
                        <a:pt x="2048" y="1274"/>
                      </a:lnTo>
                      <a:cubicBezTo>
                        <a:pt x="2048" y="1274"/>
                        <a:pt x="2379" y="1403"/>
                        <a:pt x="2702" y="1526"/>
                      </a:cubicBezTo>
                      <a:cubicBezTo>
                        <a:pt x="3019" y="1115"/>
                        <a:pt x="3442" y="786"/>
                        <a:pt x="3953" y="541"/>
                      </a:cubicBezTo>
                      <a:cubicBezTo>
                        <a:pt x="4046" y="498"/>
                        <a:pt x="4141" y="462"/>
                        <a:pt x="4234" y="418"/>
                      </a:cubicBezTo>
                      <a:cubicBezTo>
                        <a:pt x="4291" y="398"/>
                        <a:pt x="4341" y="375"/>
                        <a:pt x="4399" y="355"/>
                      </a:cubicBezTo>
                      <a:cubicBezTo>
                        <a:pt x="4513" y="318"/>
                        <a:pt x="4629" y="275"/>
                        <a:pt x="4744" y="239"/>
                      </a:cubicBezTo>
                      <a:cubicBezTo>
                        <a:pt x="4838" y="210"/>
                        <a:pt x="4931" y="173"/>
                        <a:pt x="5017" y="146"/>
                      </a:cubicBezTo>
                      <a:lnTo>
                        <a:pt x="4622" y="146"/>
                      </a:lnTo>
                      <a:cubicBezTo>
                        <a:pt x="4341" y="146"/>
                        <a:pt x="4098" y="146"/>
                        <a:pt x="4003" y="139"/>
                      </a:cubicBezTo>
                      <a:cubicBezTo>
                        <a:pt x="3996" y="146"/>
                        <a:pt x="3996" y="146"/>
                        <a:pt x="3989" y="146"/>
                      </a:cubicBezTo>
                      <a:cubicBezTo>
                        <a:pt x="3916" y="160"/>
                        <a:pt x="3859" y="166"/>
                        <a:pt x="3813" y="166"/>
                      </a:cubicBezTo>
                      <a:cubicBezTo>
                        <a:pt x="3695" y="166"/>
                        <a:pt x="3652" y="129"/>
                        <a:pt x="3614" y="103"/>
                      </a:cubicBezTo>
                      <a:cubicBezTo>
                        <a:pt x="3594" y="80"/>
                        <a:pt x="3544" y="44"/>
                        <a:pt x="34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8"/>
                <p:cNvSpPr/>
                <p:nvPr/>
              </p:nvSpPr>
              <p:spPr>
                <a:xfrm>
                  <a:off x="5991972" y="4133220"/>
                  <a:ext cx="264636" cy="335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1272" extrusionOk="0">
                      <a:moveTo>
                        <a:pt x="475" y="0"/>
                      </a:moveTo>
                      <a:lnTo>
                        <a:pt x="259" y="352"/>
                      </a:lnTo>
                      <a:lnTo>
                        <a:pt x="116" y="575"/>
                      </a:lnTo>
                      <a:lnTo>
                        <a:pt x="66" y="661"/>
                      </a:lnTo>
                      <a:cubicBezTo>
                        <a:pt x="73" y="668"/>
                        <a:pt x="73" y="675"/>
                        <a:pt x="80" y="690"/>
                      </a:cubicBezTo>
                      <a:lnTo>
                        <a:pt x="80" y="718"/>
                      </a:lnTo>
                      <a:lnTo>
                        <a:pt x="80" y="747"/>
                      </a:lnTo>
                      <a:cubicBezTo>
                        <a:pt x="80" y="754"/>
                        <a:pt x="80" y="754"/>
                        <a:pt x="73" y="761"/>
                      </a:cubicBezTo>
                      <a:cubicBezTo>
                        <a:pt x="73" y="761"/>
                        <a:pt x="73" y="768"/>
                        <a:pt x="66" y="777"/>
                      </a:cubicBezTo>
                      <a:lnTo>
                        <a:pt x="66" y="784"/>
                      </a:lnTo>
                      <a:cubicBezTo>
                        <a:pt x="66" y="784"/>
                        <a:pt x="66" y="790"/>
                        <a:pt x="59" y="790"/>
                      </a:cubicBezTo>
                      <a:cubicBezTo>
                        <a:pt x="59" y="797"/>
                        <a:pt x="59" y="797"/>
                        <a:pt x="52" y="797"/>
                      </a:cubicBezTo>
                      <a:cubicBezTo>
                        <a:pt x="52" y="804"/>
                        <a:pt x="52" y="804"/>
                        <a:pt x="44" y="811"/>
                      </a:cubicBezTo>
                      <a:cubicBezTo>
                        <a:pt x="44" y="820"/>
                        <a:pt x="37" y="827"/>
                        <a:pt x="30" y="834"/>
                      </a:cubicBezTo>
                      <a:cubicBezTo>
                        <a:pt x="23" y="840"/>
                        <a:pt x="9" y="847"/>
                        <a:pt x="0" y="847"/>
                      </a:cubicBezTo>
                      <a:cubicBezTo>
                        <a:pt x="37" y="870"/>
                        <a:pt x="66" y="906"/>
                        <a:pt x="95" y="949"/>
                      </a:cubicBezTo>
                      <a:cubicBezTo>
                        <a:pt x="145" y="1042"/>
                        <a:pt x="232" y="1142"/>
                        <a:pt x="332" y="1199"/>
                      </a:cubicBezTo>
                      <a:cubicBezTo>
                        <a:pt x="361" y="1215"/>
                        <a:pt x="382" y="1222"/>
                        <a:pt x="404" y="1236"/>
                      </a:cubicBezTo>
                      <a:cubicBezTo>
                        <a:pt x="440" y="1242"/>
                        <a:pt x="461" y="1258"/>
                        <a:pt x="483" y="1272"/>
                      </a:cubicBezTo>
                      <a:cubicBezTo>
                        <a:pt x="497" y="1222"/>
                        <a:pt x="518" y="1149"/>
                        <a:pt x="561" y="1085"/>
                      </a:cubicBezTo>
                      <a:cubicBezTo>
                        <a:pt x="620" y="992"/>
                        <a:pt x="872" y="604"/>
                        <a:pt x="1001" y="416"/>
                      </a:cubicBezTo>
                      <a:lnTo>
                        <a:pt x="547" y="57"/>
                      </a:lnTo>
                      <a:lnTo>
                        <a:pt x="47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37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8"/>
                <p:cNvSpPr/>
                <p:nvPr/>
              </p:nvSpPr>
              <p:spPr>
                <a:xfrm>
                  <a:off x="5707263" y="4322592"/>
                  <a:ext cx="418082" cy="30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1173" extrusionOk="0">
                      <a:moveTo>
                        <a:pt x="202" y="1"/>
                      </a:moveTo>
                      <a:cubicBezTo>
                        <a:pt x="107" y="1"/>
                        <a:pt x="87" y="67"/>
                        <a:pt x="87" y="67"/>
                      </a:cubicBezTo>
                      <a:lnTo>
                        <a:pt x="87" y="94"/>
                      </a:lnTo>
                      <a:cubicBezTo>
                        <a:pt x="87" y="110"/>
                        <a:pt x="87" y="130"/>
                        <a:pt x="80" y="153"/>
                      </a:cubicBezTo>
                      <a:cubicBezTo>
                        <a:pt x="80" y="160"/>
                        <a:pt x="80" y="174"/>
                        <a:pt x="73" y="180"/>
                      </a:cubicBezTo>
                      <a:cubicBezTo>
                        <a:pt x="73" y="196"/>
                        <a:pt x="73" y="203"/>
                        <a:pt x="66" y="217"/>
                      </a:cubicBezTo>
                      <a:cubicBezTo>
                        <a:pt x="59" y="253"/>
                        <a:pt x="43" y="289"/>
                        <a:pt x="23" y="325"/>
                      </a:cubicBezTo>
                      <a:cubicBezTo>
                        <a:pt x="16" y="339"/>
                        <a:pt x="9" y="353"/>
                        <a:pt x="0" y="368"/>
                      </a:cubicBezTo>
                      <a:lnTo>
                        <a:pt x="354" y="577"/>
                      </a:lnTo>
                      <a:lnTo>
                        <a:pt x="368" y="584"/>
                      </a:lnTo>
                      <a:lnTo>
                        <a:pt x="1367" y="1172"/>
                      </a:lnTo>
                      <a:cubicBezTo>
                        <a:pt x="1396" y="1145"/>
                        <a:pt x="1410" y="1115"/>
                        <a:pt x="1432" y="1086"/>
                      </a:cubicBezTo>
                      <a:cubicBezTo>
                        <a:pt x="1539" y="907"/>
                        <a:pt x="1582" y="698"/>
                        <a:pt x="1582" y="620"/>
                      </a:cubicBezTo>
                      <a:cubicBezTo>
                        <a:pt x="1582" y="605"/>
                        <a:pt x="1575" y="598"/>
                        <a:pt x="1575" y="591"/>
                      </a:cubicBezTo>
                      <a:cubicBezTo>
                        <a:pt x="1568" y="577"/>
                        <a:pt x="1568" y="562"/>
                        <a:pt x="1561" y="555"/>
                      </a:cubicBezTo>
                      <a:cubicBezTo>
                        <a:pt x="1539" y="541"/>
                        <a:pt x="1518" y="525"/>
                        <a:pt x="1482" y="519"/>
                      </a:cubicBezTo>
                      <a:cubicBezTo>
                        <a:pt x="1460" y="505"/>
                        <a:pt x="1439" y="498"/>
                        <a:pt x="1410" y="482"/>
                      </a:cubicBezTo>
                      <a:cubicBezTo>
                        <a:pt x="1310" y="425"/>
                        <a:pt x="1223" y="325"/>
                        <a:pt x="1173" y="232"/>
                      </a:cubicBezTo>
                      <a:cubicBezTo>
                        <a:pt x="1144" y="189"/>
                        <a:pt x="1115" y="153"/>
                        <a:pt x="1078" y="130"/>
                      </a:cubicBezTo>
                      <a:cubicBezTo>
                        <a:pt x="1072" y="123"/>
                        <a:pt x="1058" y="117"/>
                        <a:pt x="1044" y="117"/>
                      </a:cubicBezTo>
                      <a:cubicBezTo>
                        <a:pt x="1015" y="103"/>
                        <a:pt x="985" y="94"/>
                        <a:pt x="949" y="94"/>
                      </a:cubicBezTo>
                      <a:cubicBezTo>
                        <a:pt x="935" y="87"/>
                        <a:pt x="921" y="87"/>
                        <a:pt x="906" y="87"/>
                      </a:cubicBezTo>
                      <a:lnTo>
                        <a:pt x="921" y="224"/>
                      </a:lnTo>
                      <a:cubicBezTo>
                        <a:pt x="921" y="246"/>
                        <a:pt x="906" y="267"/>
                        <a:pt x="878" y="275"/>
                      </a:cubicBezTo>
                      <a:cubicBezTo>
                        <a:pt x="849" y="275"/>
                        <a:pt x="835" y="253"/>
                        <a:pt x="828" y="232"/>
                      </a:cubicBezTo>
                      <a:lnTo>
                        <a:pt x="813" y="73"/>
                      </a:lnTo>
                      <a:cubicBezTo>
                        <a:pt x="785" y="67"/>
                        <a:pt x="749" y="67"/>
                        <a:pt x="720" y="60"/>
                      </a:cubicBezTo>
                      <a:lnTo>
                        <a:pt x="713" y="67"/>
                      </a:lnTo>
                      <a:lnTo>
                        <a:pt x="727" y="189"/>
                      </a:lnTo>
                      <a:cubicBezTo>
                        <a:pt x="727" y="210"/>
                        <a:pt x="713" y="232"/>
                        <a:pt x="683" y="239"/>
                      </a:cubicBezTo>
                      <a:cubicBezTo>
                        <a:pt x="656" y="239"/>
                        <a:pt x="640" y="217"/>
                        <a:pt x="633" y="196"/>
                      </a:cubicBezTo>
                      <a:lnTo>
                        <a:pt x="633" y="167"/>
                      </a:lnTo>
                      <a:lnTo>
                        <a:pt x="620" y="51"/>
                      </a:lnTo>
                      <a:cubicBezTo>
                        <a:pt x="590" y="44"/>
                        <a:pt x="554" y="37"/>
                        <a:pt x="526" y="37"/>
                      </a:cubicBezTo>
                      <a:lnTo>
                        <a:pt x="533" y="153"/>
                      </a:lnTo>
                      <a:cubicBezTo>
                        <a:pt x="533" y="174"/>
                        <a:pt x="518" y="203"/>
                        <a:pt x="490" y="203"/>
                      </a:cubicBezTo>
                      <a:cubicBezTo>
                        <a:pt x="461" y="203"/>
                        <a:pt x="447" y="180"/>
                        <a:pt x="440" y="160"/>
                      </a:cubicBezTo>
                      <a:lnTo>
                        <a:pt x="432" y="23"/>
                      </a:lnTo>
                      <a:lnTo>
                        <a:pt x="404" y="23"/>
                      </a:lnTo>
                      <a:cubicBezTo>
                        <a:pt x="397" y="23"/>
                        <a:pt x="388" y="23"/>
                        <a:pt x="375" y="17"/>
                      </a:cubicBezTo>
                      <a:lnTo>
                        <a:pt x="331" y="17"/>
                      </a:lnTo>
                      <a:lnTo>
                        <a:pt x="338" y="117"/>
                      </a:lnTo>
                      <a:cubicBezTo>
                        <a:pt x="345" y="137"/>
                        <a:pt x="325" y="167"/>
                        <a:pt x="295" y="167"/>
                      </a:cubicBezTo>
                      <a:cubicBezTo>
                        <a:pt x="275" y="167"/>
                        <a:pt x="252" y="146"/>
                        <a:pt x="245" y="123"/>
                      </a:cubicBezTo>
                      <a:lnTo>
                        <a:pt x="238" y="1"/>
                      </a:lnTo>
                      <a:lnTo>
                        <a:pt x="216" y="1"/>
                      </a:lnTo>
                      <a:cubicBezTo>
                        <a:pt x="211" y="1"/>
                        <a:pt x="206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8"/>
                <p:cNvSpPr/>
                <p:nvPr/>
              </p:nvSpPr>
              <p:spPr>
                <a:xfrm>
                  <a:off x="5895308" y="4338175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8"/>
                <p:cNvSpPr/>
                <p:nvPr/>
              </p:nvSpPr>
              <p:spPr>
                <a:xfrm>
                  <a:off x="5508125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00" y="37"/>
                      </a:lnTo>
                      <a:lnTo>
                        <a:pt x="73" y="80"/>
                      </a:lnTo>
                      <a:lnTo>
                        <a:pt x="0" y="189"/>
                      </a:lnTo>
                      <a:lnTo>
                        <a:pt x="1092" y="827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1122" y="584"/>
                      </a:lnTo>
                      <a:lnTo>
                        <a:pt x="1108" y="577"/>
                      </a:lnTo>
                      <a:lnTo>
                        <a:pt x="754" y="368"/>
                      </a:lnTo>
                      <a:lnTo>
                        <a:pt x="697" y="339"/>
                      </a:lnTo>
                      <a:lnTo>
                        <a:pt x="468" y="203"/>
                      </a:lnTo>
                      <a:lnTo>
                        <a:pt x="366" y="146"/>
                      </a:lnTo>
                      <a:lnTo>
                        <a:pt x="266" y="80"/>
                      </a:lnTo>
                      <a:lnTo>
                        <a:pt x="216" y="51"/>
                      </a:lnTo>
                      <a:lnTo>
                        <a:pt x="166" y="23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8"/>
                <p:cNvSpPr/>
                <p:nvPr/>
              </p:nvSpPr>
              <p:spPr>
                <a:xfrm>
                  <a:off x="5726279" y="4295652"/>
                  <a:ext cx="44106" cy="4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69" extrusionOk="0">
                      <a:moveTo>
                        <a:pt x="97" y="1"/>
                      </a:moveTo>
                      <a:cubicBezTo>
                        <a:pt x="23" y="1"/>
                        <a:pt x="1" y="39"/>
                        <a:pt x="1" y="39"/>
                      </a:cubicBezTo>
                      <a:cubicBezTo>
                        <a:pt x="8" y="60"/>
                        <a:pt x="15" y="103"/>
                        <a:pt x="15" y="169"/>
                      </a:cubicBezTo>
                      <a:cubicBezTo>
                        <a:pt x="15" y="169"/>
                        <a:pt x="35" y="103"/>
                        <a:pt x="130" y="103"/>
                      </a:cubicBezTo>
                      <a:cubicBezTo>
                        <a:pt x="134" y="103"/>
                        <a:pt x="139" y="103"/>
                        <a:pt x="144" y="103"/>
                      </a:cubicBezTo>
                      <a:lnTo>
                        <a:pt x="166" y="103"/>
                      </a:lnTo>
                      <a:lnTo>
                        <a:pt x="159" y="10"/>
                      </a:lnTo>
                      <a:cubicBezTo>
                        <a:pt x="144" y="3"/>
                        <a:pt x="137" y="3"/>
                        <a:pt x="130" y="3"/>
                      </a:cubicBezTo>
                      <a:cubicBezTo>
                        <a:pt x="118" y="1"/>
                        <a:pt x="107" y="1"/>
                        <a:pt x="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8"/>
                <p:cNvSpPr/>
                <p:nvPr/>
              </p:nvSpPr>
              <p:spPr>
                <a:xfrm>
                  <a:off x="5792834" y="4301727"/>
                  <a:ext cx="28524" cy="2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03" extrusionOk="0">
                      <a:moveTo>
                        <a:pt x="1" y="1"/>
                      </a:moveTo>
                      <a:lnTo>
                        <a:pt x="7" y="96"/>
                      </a:lnTo>
                      <a:lnTo>
                        <a:pt x="51" y="96"/>
                      </a:lnTo>
                      <a:cubicBezTo>
                        <a:pt x="58" y="102"/>
                        <a:pt x="73" y="102"/>
                        <a:pt x="80" y="102"/>
                      </a:cubicBezTo>
                      <a:lnTo>
                        <a:pt x="108" y="102"/>
                      </a:lnTo>
                      <a:lnTo>
                        <a:pt x="94" y="9"/>
                      </a:lnTo>
                      <a:cubicBezTo>
                        <a:pt x="64" y="9"/>
                        <a:pt x="30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8"/>
                <p:cNvSpPr/>
                <p:nvPr/>
              </p:nvSpPr>
              <p:spPr>
                <a:xfrm>
                  <a:off x="5841958" y="4307801"/>
                  <a:ext cx="29052" cy="28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08" extrusionOk="0">
                      <a:moveTo>
                        <a:pt x="1" y="0"/>
                      </a:moveTo>
                      <a:lnTo>
                        <a:pt x="16" y="93"/>
                      </a:lnTo>
                      <a:cubicBezTo>
                        <a:pt x="44" y="93"/>
                        <a:pt x="80" y="100"/>
                        <a:pt x="110" y="107"/>
                      </a:cubicBezTo>
                      <a:lnTo>
                        <a:pt x="103" y="7"/>
                      </a:lnTo>
                      <a:cubicBezTo>
                        <a:pt x="87" y="7"/>
                        <a:pt x="66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8"/>
                <p:cNvSpPr/>
                <p:nvPr/>
              </p:nvSpPr>
              <p:spPr>
                <a:xfrm>
                  <a:off x="5893460" y="4309386"/>
                  <a:ext cx="28524" cy="3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24" extrusionOk="0">
                      <a:moveTo>
                        <a:pt x="94" y="1"/>
                      </a:moveTo>
                      <a:cubicBezTo>
                        <a:pt x="74" y="1"/>
                        <a:pt x="56" y="4"/>
                        <a:pt x="35" y="4"/>
                      </a:cubicBezTo>
                      <a:cubicBezTo>
                        <a:pt x="24" y="4"/>
                        <a:pt x="13" y="3"/>
                        <a:pt x="1" y="1"/>
                      </a:cubicBezTo>
                      <a:lnTo>
                        <a:pt x="1" y="1"/>
                      </a:lnTo>
                      <a:lnTo>
                        <a:pt x="8" y="110"/>
                      </a:lnTo>
                      <a:lnTo>
                        <a:pt x="15" y="110"/>
                      </a:lnTo>
                      <a:cubicBezTo>
                        <a:pt x="44" y="117"/>
                        <a:pt x="80" y="117"/>
                        <a:pt x="108" y="123"/>
                      </a:cubicBezTo>
                      <a:lnTo>
                        <a:pt x="94" y="8"/>
                      </a:ln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8"/>
                <p:cNvSpPr/>
                <p:nvPr/>
              </p:nvSpPr>
              <p:spPr>
                <a:xfrm>
                  <a:off x="5942848" y="4293803"/>
                  <a:ext cx="70253" cy="6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40" extrusionOk="0">
                      <a:moveTo>
                        <a:pt x="187" y="0"/>
                      </a:moveTo>
                      <a:cubicBezTo>
                        <a:pt x="181" y="0"/>
                        <a:pt x="177" y="1"/>
                        <a:pt x="173" y="3"/>
                      </a:cubicBezTo>
                      <a:lnTo>
                        <a:pt x="166" y="3"/>
                      </a:lnTo>
                      <a:cubicBezTo>
                        <a:pt x="159" y="3"/>
                        <a:pt x="152" y="3"/>
                        <a:pt x="143" y="10"/>
                      </a:cubicBezTo>
                      <a:lnTo>
                        <a:pt x="130" y="10"/>
                      </a:lnTo>
                      <a:cubicBezTo>
                        <a:pt x="116" y="17"/>
                        <a:pt x="100" y="24"/>
                        <a:pt x="80" y="24"/>
                      </a:cubicBezTo>
                      <a:cubicBezTo>
                        <a:pt x="57" y="31"/>
                        <a:pt x="29" y="46"/>
                        <a:pt x="0" y="46"/>
                      </a:cubicBezTo>
                      <a:lnTo>
                        <a:pt x="14" y="196"/>
                      </a:lnTo>
                      <a:cubicBezTo>
                        <a:pt x="29" y="196"/>
                        <a:pt x="43" y="196"/>
                        <a:pt x="57" y="203"/>
                      </a:cubicBezTo>
                      <a:cubicBezTo>
                        <a:pt x="93" y="203"/>
                        <a:pt x="123" y="212"/>
                        <a:pt x="152" y="226"/>
                      </a:cubicBezTo>
                      <a:cubicBezTo>
                        <a:pt x="166" y="226"/>
                        <a:pt x="180" y="232"/>
                        <a:pt x="186" y="239"/>
                      </a:cubicBezTo>
                      <a:cubicBezTo>
                        <a:pt x="195" y="239"/>
                        <a:pt x="209" y="232"/>
                        <a:pt x="216" y="226"/>
                      </a:cubicBezTo>
                      <a:cubicBezTo>
                        <a:pt x="223" y="219"/>
                        <a:pt x="230" y="212"/>
                        <a:pt x="230" y="203"/>
                      </a:cubicBezTo>
                      <a:cubicBezTo>
                        <a:pt x="238" y="196"/>
                        <a:pt x="238" y="196"/>
                        <a:pt x="238" y="189"/>
                      </a:cubicBezTo>
                      <a:cubicBezTo>
                        <a:pt x="245" y="189"/>
                        <a:pt x="245" y="189"/>
                        <a:pt x="245" y="182"/>
                      </a:cubicBezTo>
                      <a:cubicBezTo>
                        <a:pt x="252" y="182"/>
                        <a:pt x="252" y="176"/>
                        <a:pt x="252" y="176"/>
                      </a:cubicBezTo>
                      <a:lnTo>
                        <a:pt x="252" y="169"/>
                      </a:lnTo>
                      <a:cubicBezTo>
                        <a:pt x="259" y="160"/>
                        <a:pt x="259" y="153"/>
                        <a:pt x="259" y="153"/>
                      </a:cubicBezTo>
                      <a:cubicBezTo>
                        <a:pt x="266" y="146"/>
                        <a:pt x="266" y="146"/>
                        <a:pt x="266" y="139"/>
                      </a:cubicBezTo>
                      <a:lnTo>
                        <a:pt x="266" y="110"/>
                      </a:lnTo>
                      <a:lnTo>
                        <a:pt x="266" y="82"/>
                      </a:lnTo>
                      <a:cubicBezTo>
                        <a:pt x="259" y="67"/>
                        <a:pt x="259" y="60"/>
                        <a:pt x="252" y="53"/>
                      </a:cubicBezTo>
                      <a:cubicBezTo>
                        <a:pt x="252" y="46"/>
                        <a:pt x="245" y="39"/>
                        <a:pt x="245" y="31"/>
                      </a:cubicBezTo>
                      <a:cubicBezTo>
                        <a:pt x="245" y="31"/>
                        <a:pt x="238" y="31"/>
                        <a:pt x="238" y="24"/>
                      </a:cubicBezTo>
                      <a:cubicBezTo>
                        <a:pt x="238" y="24"/>
                        <a:pt x="230" y="24"/>
                        <a:pt x="230" y="17"/>
                      </a:cubicBezTo>
                      <a:cubicBezTo>
                        <a:pt x="230" y="17"/>
                        <a:pt x="223" y="17"/>
                        <a:pt x="223" y="10"/>
                      </a:cubicBezTo>
                      <a:cubicBezTo>
                        <a:pt x="213" y="5"/>
                        <a:pt x="199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8"/>
                <p:cNvSpPr/>
                <p:nvPr/>
              </p:nvSpPr>
              <p:spPr>
                <a:xfrm>
                  <a:off x="5766423" y="4279013"/>
                  <a:ext cx="32221" cy="87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32" extrusionOk="0">
                      <a:moveTo>
                        <a:pt x="44" y="0"/>
                      </a:moveTo>
                      <a:cubicBezTo>
                        <a:pt x="21" y="0"/>
                        <a:pt x="1" y="30"/>
                        <a:pt x="7" y="52"/>
                      </a:cubicBezTo>
                      <a:lnTo>
                        <a:pt x="7" y="73"/>
                      </a:lnTo>
                      <a:lnTo>
                        <a:pt x="14" y="166"/>
                      </a:lnTo>
                      <a:lnTo>
                        <a:pt x="21" y="288"/>
                      </a:lnTo>
                      <a:cubicBezTo>
                        <a:pt x="28" y="311"/>
                        <a:pt x="51" y="332"/>
                        <a:pt x="71" y="332"/>
                      </a:cubicBezTo>
                      <a:cubicBezTo>
                        <a:pt x="101" y="332"/>
                        <a:pt x="121" y="302"/>
                        <a:pt x="114" y="282"/>
                      </a:cubicBezTo>
                      <a:lnTo>
                        <a:pt x="107" y="182"/>
                      </a:lnTo>
                      <a:lnTo>
                        <a:pt x="101" y="87"/>
                      </a:lnTo>
                      <a:lnTo>
                        <a:pt x="94" y="44"/>
                      </a:lnTo>
                      <a:cubicBezTo>
                        <a:pt x="94" y="23"/>
                        <a:pt x="71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37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8"/>
                <p:cNvSpPr/>
                <p:nvPr/>
              </p:nvSpPr>
              <p:spPr>
                <a:xfrm>
                  <a:off x="5817396" y="4282974"/>
                  <a:ext cx="30901" cy="9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353" extrusionOk="0">
                      <a:moveTo>
                        <a:pt x="44" y="1"/>
                      </a:moveTo>
                      <a:cubicBezTo>
                        <a:pt x="15" y="1"/>
                        <a:pt x="1" y="29"/>
                        <a:pt x="1" y="51"/>
                      </a:cubicBezTo>
                      <a:lnTo>
                        <a:pt x="1" y="80"/>
                      </a:lnTo>
                      <a:lnTo>
                        <a:pt x="15" y="173"/>
                      </a:lnTo>
                      <a:lnTo>
                        <a:pt x="23" y="310"/>
                      </a:lnTo>
                      <a:cubicBezTo>
                        <a:pt x="30" y="330"/>
                        <a:pt x="44" y="353"/>
                        <a:pt x="73" y="353"/>
                      </a:cubicBezTo>
                      <a:cubicBezTo>
                        <a:pt x="101" y="353"/>
                        <a:pt x="116" y="324"/>
                        <a:pt x="116" y="303"/>
                      </a:cubicBezTo>
                      <a:lnTo>
                        <a:pt x="109" y="187"/>
                      </a:lnTo>
                      <a:lnTo>
                        <a:pt x="94" y="94"/>
                      </a:lnTo>
                      <a:lnTo>
                        <a:pt x="94" y="44"/>
                      </a:lnTo>
                      <a:cubicBezTo>
                        <a:pt x="87" y="22"/>
                        <a:pt x="73" y="1"/>
                        <a:pt x="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8"/>
                <p:cNvSpPr/>
                <p:nvPr/>
              </p:nvSpPr>
              <p:spPr>
                <a:xfrm>
                  <a:off x="5866785" y="4286672"/>
                  <a:ext cx="32485" cy="99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376" extrusionOk="0">
                      <a:moveTo>
                        <a:pt x="43" y="1"/>
                      </a:moveTo>
                      <a:cubicBezTo>
                        <a:pt x="22" y="8"/>
                        <a:pt x="0" y="30"/>
                        <a:pt x="0" y="51"/>
                      </a:cubicBezTo>
                      <a:lnTo>
                        <a:pt x="9" y="87"/>
                      </a:lnTo>
                      <a:lnTo>
                        <a:pt x="16" y="187"/>
                      </a:lnTo>
                      <a:lnTo>
                        <a:pt x="29" y="303"/>
                      </a:lnTo>
                      <a:lnTo>
                        <a:pt x="29" y="332"/>
                      </a:lnTo>
                      <a:cubicBezTo>
                        <a:pt x="36" y="353"/>
                        <a:pt x="52" y="375"/>
                        <a:pt x="79" y="375"/>
                      </a:cubicBezTo>
                      <a:cubicBezTo>
                        <a:pt x="109" y="368"/>
                        <a:pt x="123" y="346"/>
                        <a:pt x="123" y="325"/>
                      </a:cubicBezTo>
                      <a:lnTo>
                        <a:pt x="109" y="203"/>
                      </a:lnTo>
                      <a:lnTo>
                        <a:pt x="109" y="196"/>
                      </a:lnTo>
                      <a:lnTo>
                        <a:pt x="102" y="87"/>
                      </a:lnTo>
                      <a:lnTo>
                        <a:pt x="95" y="44"/>
                      </a:lnTo>
                      <a:cubicBezTo>
                        <a:pt x="95" y="23"/>
                        <a:pt x="73" y="1"/>
                        <a:pt x="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8"/>
                <p:cNvSpPr/>
                <p:nvPr/>
              </p:nvSpPr>
              <p:spPr>
                <a:xfrm>
                  <a:off x="5916437" y="4290370"/>
                  <a:ext cx="34334" cy="105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398" extrusionOk="0">
                      <a:moveTo>
                        <a:pt x="50" y="1"/>
                      </a:moveTo>
                      <a:cubicBezTo>
                        <a:pt x="21" y="9"/>
                        <a:pt x="0" y="30"/>
                        <a:pt x="7" y="52"/>
                      </a:cubicBezTo>
                      <a:lnTo>
                        <a:pt x="7" y="73"/>
                      </a:lnTo>
                      <a:lnTo>
                        <a:pt x="14" y="73"/>
                      </a:lnTo>
                      <a:lnTo>
                        <a:pt x="7" y="80"/>
                      </a:lnTo>
                      <a:lnTo>
                        <a:pt x="21" y="195"/>
                      </a:lnTo>
                      <a:lnTo>
                        <a:pt x="36" y="354"/>
                      </a:lnTo>
                      <a:cubicBezTo>
                        <a:pt x="43" y="375"/>
                        <a:pt x="57" y="397"/>
                        <a:pt x="86" y="397"/>
                      </a:cubicBezTo>
                      <a:cubicBezTo>
                        <a:pt x="114" y="389"/>
                        <a:pt x="129" y="368"/>
                        <a:pt x="129" y="346"/>
                      </a:cubicBezTo>
                      <a:lnTo>
                        <a:pt x="114" y="209"/>
                      </a:lnTo>
                      <a:lnTo>
                        <a:pt x="100" y="59"/>
                      </a:lnTo>
                      <a:lnTo>
                        <a:pt x="100" y="44"/>
                      </a:lnTo>
                      <a:cubicBezTo>
                        <a:pt x="93" y="30"/>
                        <a:pt x="86" y="16"/>
                        <a:pt x="64" y="9"/>
                      </a:cubicBezTo>
                      <a:cubicBezTo>
                        <a:pt x="64" y="9"/>
                        <a:pt x="57" y="1"/>
                        <a:pt x="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8"/>
                <p:cNvSpPr/>
                <p:nvPr/>
              </p:nvSpPr>
              <p:spPr>
                <a:xfrm>
                  <a:off x="6620815" y="3572766"/>
                  <a:ext cx="47539" cy="199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757" fill="none" extrusionOk="0">
                      <a:moveTo>
                        <a:pt x="107" y="756"/>
                      </a:moveTo>
                      <a:cubicBezTo>
                        <a:pt x="107" y="756"/>
                        <a:pt x="180" y="332"/>
                        <a:pt x="0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8"/>
                <p:cNvSpPr/>
                <p:nvPr/>
              </p:nvSpPr>
              <p:spPr>
                <a:xfrm>
                  <a:off x="6140137" y="4064814"/>
                  <a:ext cx="209173" cy="168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639" fill="none" extrusionOk="0">
                      <a:moveTo>
                        <a:pt x="792" y="639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8"/>
                <p:cNvSpPr/>
                <p:nvPr/>
              </p:nvSpPr>
              <p:spPr>
                <a:xfrm>
                  <a:off x="6140137" y="4064814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8"/>
                <p:cNvSpPr/>
                <p:nvPr/>
              </p:nvSpPr>
              <p:spPr>
                <a:xfrm>
                  <a:off x="7085381" y="2066775"/>
                  <a:ext cx="744783" cy="756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0" h="2865" extrusionOk="0">
                      <a:moveTo>
                        <a:pt x="1412" y="1"/>
                      </a:moveTo>
                      <a:cubicBezTo>
                        <a:pt x="1175" y="1"/>
                        <a:pt x="962" y="65"/>
                        <a:pt x="843" y="139"/>
                      </a:cubicBezTo>
                      <a:cubicBezTo>
                        <a:pt x="418" y="391"/>
                        <a:pt x="1" y="1017"/>
                        <a:pt x="634" y="1190"/>
                      </a:cubicBezTo>
                      <a:lnTo>
                        <a:pt x="634" y="1088"/>
                      </a:lnTo>
                      <a:cubicBezTo>
                        <a:pt x="634" y="858"/>
                        <a:pt x="670" y="636"/>
                        <a:pt x="820" y="456"/>
                      </a:cubicBezTo>
                      <a:cubicBezTo>
                        <a:pt x="856" y="563"/>
                        <a:pt x="922" y="679"/>
                        <a:pt x="1008" y="786"/>
                      </a:cubicBezTo>
                      <a:cubicBezTo>
                        <a:pt x="1079" y="872"/>
                        <a:pt x="1158" y="952"/>
                        <a:pt x="1267" y="1024"/>
                      </a:cubicBezTo>
                      <a:cubicBezTo>
                        <a:pt x="1274" y="1031"/>
                        <a:pt x="1281" y="1038"/>
                        <a:pt x="1295" y="1045"/>
                      </a:cubicBezTo>
                      <a:lnTo>
                        <a:pt x="1310" y="1060"/>
                      </a:lnTo>
                      <a:cubicBezTo>
                        <a:pt x="1569" y="1226"/>
                        <a:pt x="1798" y="1297"/>
                        <a:pt x="1950" y="1326"/>
                      </a:cubicBezTo>
                      <a:cubicBezTo>
                        <a:pt x="1983" y="1285"/>
                        <a:pt x="2058" y="1210"/>
                        <a:pt x="2153" y="1210"/>
                      </a:cubicBezTo>
                      <a:cubicBezTo>
                        <a:pt x="2157" y="1210"/>
                        <a:pt x="2162" y="1210"/>
                        <a:pt x="2166" y="1210"/>
                      </a:cubicBezTo>
                      <a:cubicBezTo>
                        <a:pt x="2209" y="1217"/>
                        <a:pt x="2236" y="1247"/>
                        <a:pt x="2252" y="1283"/>
                      </a:cubicBezTo>
                      <a:cubicBezTo>
                        <a:pt x="2252" y="1297"/>
                        <a:pt x="2259" y="1319"/>
                        <a:pt x="2252" y="1340"/>
                      </a:cubicBezTo>
                      <a:cubicBezTo>
                        <a:pt x="2252" y="1419"/>
                        <a:pt x="2216" y="1512"/>
                        <a:pt x="2166" y="1578"/>
                      </a:cubicBezTo>
                      <a:cubicBezTo>
                        <a:pt x="2080" y="1685"/>
                        <a:pt x="1941" y="1728"/>
                        <a:pt x="1871" y="1728"/>
                      </a:cubicBezTo>
                      <a:cubicBezTo>
                        <a:pt x="1864" y="1837"/>
                        <a:pt x="1855" y="1980"/>
                        <a:pt x="1864" y="2088"/>
                      </a:cubicBezTo>
                      <a:cubicBezTo>
                        <a:pt x="1871" y="2268"/>
                        <a:pt x="2028" y="2418"/>
                        <a:pt x="2028" y="2418"/>
                      </a:cubicBezTo>
                      <a:cubicBezTo>
                        <a:pt x="2028" y="2418"/>
                        <a:pt x="2388" y="2597"/>
                        <a:pt x="2502" y="2699"/>
                      </a:cubicBezTo>
                      <a:cubicBezTo>
                        <a:pt x="2568" y="2756"/>
                        <a:pt x="2611" y="2806"/>
                        <a:pt x="2647" y="2865"/>
                      </a:cubicBezTo>
                      <a:cubicBezTo>
                        <a:pt x="2820" y="2590"/>
                        <a:pt x="2668" y="2252"/>
                        <a:pt x="2518" y="2016"/>
                      </a:cubicBezTo>
                      <a:cubicBezTo>
                        <a:pt x="2359" y="1764"/>
                        <a:pt x="2388" y="1605"/>
                        <a:pt x="2452" y="1117"/>
                      </a:cubicBezTo>
                      <a:cubicBezTo>
                        <a:pt x="2459" y="1103"/>
                        <a:pt x="2459" y="1081"/>
                        <a:pt x="2459" y="1060"/>
                      </a:cubicBezTo>
                      <a:cubicBezTo>
                        <a:pt x="2495" y="772"/>
                        <a:pt x="2395" y="370"/>
                        <a:pt x="1957" y="132"/>
                      </a:cubicBezTo>
                      <a:cubicBezTo>
                        <a:pt x="1781" y="37"/>
                        <a:pt x="1590" y="1"/>
                        <a:pt x="14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8"/>
                <p:cNvSpPr/>
                <p:nvPr/>
              </p:nvSpPr>
              <p:spPr>
                <a:xfrm>
                  <a:off x="7244903" y="2187212"/>
                  <a:ext cx="437098" cy="442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676" extrusionOk="0">
                      <a:moveTo>
                        <a:pt x="123" y="740"/>
                      </a:moveTo>
                      <a:cubicBezTo>
                        <a:pt x="139" y="740"/>
                        <a:pt x="145" y="747"/>
                        <a:pt x="152" y="754"/>
                      </a:cubicBezTo>
                      <a:cubicBezTo>
                        <a:pt x="166" y="770"/>
                        <a:pt x="173" y="791"/>
                        <a:pt x="173" y="820"/>
                      </a:cubicBezTo>
                      <a:cubicBezTo>
                        <a:pt x="173" y="856"/>
                        <a:pt x="152" y="891"/>
                        <a:pt x="123" y="891"/>
                      </a:cubicBezTo>
                      <a:cubicBezTo>
                        <a:pt x="95" y="891"/>
                        <a:pt x="73" y="856"/>
                        <a:pt x="73" y="820"/>
                      </a:cubicBezTo>
                      <a:cubicBezTo>
                        <a:pt x="73" y="784"/>
                        <a:pt x="87" y="754"/>
                        <a:pt x="102" y="747"/>
                      </a:cubicBezTo>
                      <a:cubicBezTo>
                        <a:pt x="109" y="747"/>
                        <a:pt x="116" y="740"/>
                        <a:pt x="123" y="740"/>
                      </a:cubicBezTo>
                      <a:close/>
                      <a:moveTo>
                        <a:pt x="656" y="734"/>
                      </a:moveTo>
                      <a:cubicBezTo>
                        <a:pt x="691" y="734"/>
                        <a:pt x="720" y="770"/>
                        <a:pt x="720" y="820"/>
                      </a:cubicBezTo>
                      <a:cubicBezTo>
                        <a:pt x="720" y="863"/>
                        <a:pt x="691" y="899"/>
                        <a:pt x="656" y="899"/>
                      </a:cubicBezTo>
                      <a:cubicBezTo>
                        <a:pt x="620" y="899"/>
                        <a:pt x="591" y="863"/>
                        <a:pt x="591" y="820"/>
                      </a:cubicBezTo>
                      <a:cubicBezTo>
                        <a:pt x="591" y="770"/>
                        <a:pt x="620" y="734"/>
                        <a:pt x="656" y="734"/>
                      </a:cubicBezTo>
                      <a:close/>
                      <a:moveTo>
                        <a:pt x="216" y="0"/>
                      </a:moveTo>
                      <a:cubicBezTo>
                        <a:pt x="66" y="180"/>
                        <a:pt x="30" y="402"/>
                        <a:pt x="30" y="632"/>
                      </a:cubicBezTo>
                      <a:lnTo>
                        <a:pt x="30" y="734"/>
                      </a:lnTo>
                      <a:cubicBezTo>
                        <a:pt x="30" y="934"/>
                        <a:pt x="30" y="963"/>
                        <a:pt x="16" y="1092"/>
                      </a:cubicBezTo>
                      <a:cubicBezTo>
                        <a:pt x="1" y="1208"/>
                        <a:pt x="73" y="1437"/>
                        <a:pt x="182" y="1567"/>
                      </a:cubicBezTo>
                      <a:lnTo>
                        <a:pt x="268" y="1567"/>
                      </a:lnTo>
                      <a:cubicBezTo>
                        <a:pt x="318" y="1567"/>
                        <a:pt x="368" y="1581"/>
                        <a:pt x="404" y="1617"/>
                      </a:cubicBezTo>
                      <a:cubicBezTo>
                        <a:pt x="418" y="1639"/>
                        <a:pt x="447" y="1653"/>
                        <a:pt x="468" y="1675"/>
                      </a:cubicBezTo>
                      <a:lnTo>
                        <a:pt x="534" y="1675"/>
                      </a:lnTo>
                      <a:cubicBezTo>
                        <a:pt x="540" y="1667"/>
                        <a:pt x="540" y="1667"/>
                        <a:pt x="547" y="1667"/>
                      </a:cubicBezTo>
                      <a:cubicBezTo>
                        <a:pt x="785" y="1639"/>
                        <a:pt x="1087" y="1517"/>
                        <a:pt x="1237" y="1272"/>
                      </a:cubicBezTo>
                      <a:lnTo>
                        <a:pt x="1267" y="1272"/>
                      </a:lnTo>
                      <a:cubicBezTo>
                        <a:pt x="1337" y="1272"/>
                        <a:pt x="1476" y="1229"/>
                        <a:pt x="1562" y="1122"/>
                      </a:cubicBezTo>
                      <a:cubicBezTo>
                        <a:pt x="1612" y="1056"/>
                        <a:pt x="1648" y="963"/>
                        <a:pt x="1648" y="884"/>
                      </a:cubicBezTo>
                      <a:cubicBezTo>
                        <a:pt x="1655" y="863"/>
                        <a:pt x="1648" y="841"/>
                        <a:pt x="1648" y="827"/>
                      </a:cubicBezTo>
                      <a:cubicBezTo>
                        <a:pt x="1632" y="791"/>
                        <a:pt x="1605" y="761"/>
                        <a:pt x="1562" y="754"/>
                      </a:cubicBezTo>
                      <a:cubicBezTo>
                        <a:pt x="1558" y="754"/>
                        <a:pt x="1553" y="754"/>
                        <a:pt x="1549" y="754"/>
                      </a:cubicBezTo>
                      <a:cubicBezTo>
                        <a:pt x="1454" y="754"/>
                        <a:pt x="1379" y="829"/>
                        <a:pt x="1346" y="870"/>
                      </a:cubicBezTo>
                      <a:cubicBezTo>
                        <a:pt x="1194" y="841"/>
                        <a:pt x="965" y="770"/>
                        <a:pt x="706" y="604"/>
                      </a:cubicBezTo>
                      <a:lnTo>
                        <a:pt x="691" y="589"/>
                      </a:lnTo>
                      <a:cubicBezTo>
                        <a:pt x="677" y="582"/>
                        <a:pt x="670" y="575"/>
                        <a:pt x="663" y="568"/>
                      </a:cubicBezTo>
                      <a:cubicBezTo>
                        <a:pt x="554" y="496"/>
                        <a:pt x="475" y="416"/>
                        <a:pt x="404" y="330"/>
                      </a:cubicBezTo>
                      <a:cubicBezTo>
                        <a:pt x="318" y="223"/>
                        <a:pt x="252" y="107"/>
                        <a:pt x="216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8"/>
                <p:cNvSpPr/>
                <p:nvPr/>
              </p:nvSpPr>
              <p:spPr>
                <a:xfrm>
                  <a:off x="7400727" y="2380809"/>
                  <a:ext cx="34334" cy="4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167" extrusionOk="0">
                      <a:moveTo>
                        <a:pt x="66" y="1"/>
                      </a:moveTo>
                      <a:cubicBezTo>
                        <a:pt x="30" y="1"/>
                        <a:pt x="1" y="37"/>
                        <a:pt x="1" y="87"/>
                      </a:cubicBezTo>
                      <a:cubicBezTo>
                        <a:pt x="1" y="130"/>
                        <a:pt x="30" y="166"/>
                        <a:pt x="66" y="166"/>
                      </a:cubicBezTo>
                      <a:cubicBezTo>
                        <a:pt x="101" y="166"/>
                        <a:pt x="130" y="130"/>
                        <a:pt x="130" y="87"/>
                      </a:cubicBezTo>
                      <a:cubicBezTo>
                        <a:pt x="130" y="37"/>
                        <a:pt x="101" y="1"/>
                        <a:pt x="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8"/>
                <p:cNvSpPr/>
                <p:nvPr/>
              </p:nvSpPr>
              <p:spPr>
                <a:xfrm>
                  <a:off x="7263919" y="2384507"/>
                  <a:ext cx="26939" cy="3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44" extrusionOk="0">
                      <a:moveTo>
                        <a:pt x="30" y="0"/>
                      </a:moveTo>
                      <a:cubicBezTo>
                        <a:pt x="15" y="7"/>
                        <a:pt x="1" y="37"/>
                        <a:pt x="1" y="73"/>
                      </a:cubicBezTo>
                      <a:cubicBezTo>
                        <a:pt x="1" y="109"/>
                        <a:pt x="23" y="144"/>
                        <a:pt x="51" y="144"/>
                      </a:cubicBezTo>
                      <a:cubicBezTo>
                        <a:pt x="80" y="144"/>
                        <a:pt x="101" y="109"/>
                        <a:pt x="101" y="73"/>
                      </a:cubicBezTo>
                      <a:cubicBezTo>
                        <a:pt x="101" y="44"/>
                        <a:pt x="94" y="23"/>
                        <a:pt x="80" y="7"/>
                      </a:cubicBezTo>
                      <a:cubicBezTo>
                        <a:pt x="67" y="7"/>
                        <a:pt x="51" y="0"/>
                        <a:pt x="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8"/>
                <p:cNvSpPr/>
                <p:nvPr/>
              </p:nvSpPr>
              <p:spPr>
                <a:xfrm>
                  <a:off x="7305912" y="2466119"/>
                  <a:ext cx="11621" cy="26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02" fill="none" extrusionOk="0">
                      <a:moveTo>
                        <a:pt x="44" y="102"/>
                      </a:moveTo>
                      <a:cubicBezTo>
                        <a:pt x="44" y="102"/>
                        <a:pt x="1" y="73"/>
                        <a:pt x="21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8"/>
                <p:cNvSpPr/>
                <p:nvPr/>
              </p:nvSpPr>
              <p:spPr>
                <a:xfrm>
                  <a:off x="7313307" y="2536110"/>
                  <a:ext cx="72630" cy="2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81" fill="none" extrusionOk="0">
                      <a:moveTo>
                        <a:pt x="0" y="37"/>
                      </a:moveTo>
                      <a:cubicBezTo>
                        <a:pt x="0" y="37"/>
                        <a:pt x="138" y="80"/>
                        <a:pt x="275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8"/>
                <p:cNvSpPr/>
                <p:nvPr/>
              </p:nvSpPr>
              <p:spPr>
                <a:xfrm>
                  <a:off x="7427138" y="2342512"/>
                  <a:ext cx="22977" cy="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17" fill="none" extrusionOk="0">
                      <a:moveTo>
                        <a:pt x="87" y="16"/>
                      </a:moveTo>
                      <a:cubicBezTo>
                        <a:pt x="59" y="9"/>
                        <a:pt x="30" y="9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8"/>
                <p:cNvSpPr/>
                <p:nvPr/>
              </p:nvSpPr>
              <p:spPr>
                <a:xfrm>
                  <a:off x="7389370" y="2340664"/>
                  <a:ext cx="38031" cy="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" h="24" fill="none" extrusionOk="0">
                      <a:moveTo>
                        <a:pt x="0" y="23"/>
                      </a:moveTo>
                      <a:cubicBezTo>
                        <a:pt x="0" y="23"/>
                        <a:pt x="44" y="1"/>
                        <a:pt x="144" y="8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8"/>
                <p:cNvSpPr/>
                <p:nvPr/>
              </p:nvSpPr>
              <p:spPr>
                <a:xfrm>
                  <a:off x="7265768" y="2336966"/>
                  <a:ext cx="25090" cy="5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22" fill="none" extrusionOk="0">
                      <a:moveTo>
                        <a:pt x="94" y="22"/>
                      </a:moveTo>
                      <a:cubicBezTo>
                        <a:pt x="94" y="22"/>
                        <a:pt x="6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8"/>
                <p:cNvSpPr/>
                <p:nvPr/>
              </p:nvSpPr>
              <p:spPr>
                <a:xfrm>
                  <a:off x="7336020" y="2522904"/>
                  <a:ext cx="284972" cy="26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1005" extrusionOk="0">
                      <a:moveTo>
                        <a:pt x="892" y="1"/>
                      </a:moveTo>
                      <a:cubicBezTo>
                        <a:pt x="742" y="246"/>
                        <a:pt x="440" y="368"/>
                        <a:pt x="202" y="396"/>
                      </a:cubicBezTo>
                      <a:cubicBezTo>
                        <a:pt x="195" y="396"/>
                        <a:pt x="195" y="396"/>
                        <a:pt x="189" y="404"/>
                      </a:cubicBezTo>
                      <a:lnTo>
                        <a:pt x="123" y="404"/>
                      </a:lnTo>
                      <a:cubicBezTo>
                        <a:pt x="145" y="425"/>
                        <a:pt x="166" y="439"/>
                        <a:pt x="182" y="448"/>
                      </a:cubicBezTo>
                      <a:cubicBezTo>
                        <a:pt x="182" y="455"/>
                        <a:pt x="189" y="455"/>
                        <a:pt x="189" y="455"/>
                      </a:cubicBezTo>
                      <a:cubicBezTo>
                        <a:pt x="195" y="461"/>
                        <a:pt x="209" y="468"/>
                        <a:pt x="209" y="475"/>
                      </a:cubicBezTo>
                      <a:cubicBezTo>
                        <a:pt x="232" y="491"/>
                        <a:pt x="275" y="511"/>
                        <a:pt x="268" y="525"/>
                      </a:cubicBezTo>
                      <a:cubicBezTo>
                        <a:pt x="259" y="541"/>
                        <a:pt x="232" y="568"/>
                        <a:pt x="189" y="568"/>
                      </a:cubicBezTo>
                      <a:cubicBezTo>
                        <a:pt x="166" y="568"/>
                        <a:pt x="145" y="568"/>
                        <a:pt x="123" y="555"/>
                      </a:cubicBezTo>
                      <a:cubicBezTo>
                        <a:pt x="95" y="598"/>
                        <a:pt x="73" y="627"/>
                        <a:pt x="52" y="648"/>
                      </a:cubicBezTo>
                      <a:cubicBezTo>
                        <a:pt x="44" y="655"/>
                        <a:pt x="37" y="663"/>
                        <a:pt x="30" y="670"/>
                      </a:cubicBezTo>
                      <a:cubicBezTo>
                        <a:pt x="1" y="713"/>
                        <a:pt x="16" y="893"/>
                        <a:pt x="189" y="965"/>
                      </a:cubicBezTo>
                      <a:cubicBezTo>
                        <a:pt x="209" y="972"/>
                        <a:pt x="239" y="986"/>
                        <a:pt x="268" y="986"/>
                      </a:cubicBezTo>
                      <a:cubicBezTo>
                        <a:pt x="334" y="999"/>
                        <a:pt x="397" y="1004"/>
                        <a:pt x="454" y="1004"/>
                      </a:cubicBezTo>
                      <a:cubicBezTo>
                        <a:pt x="884" y="1004"/>
                        <a:pt x="1079" y="691"/>
                        <a:pt x="1079" y="691"/>
                      </a:cubicBezTo>
                      <a:cubicBezTo>
                        <a:pt x="1079" y="691"/>
                        <a:pt x="922" y="541"/>
                        <a:pt x="915" y="361"/>
                      </a:cubicBezTo>
                      <a:cubicBezTo>
                        <a:pt x="906" y="253"/>
                        <a:pt x="915" y="110"/>
                        <a:pt x="922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8"/>
                <p:cNvSpPr/>
                <p:nvPr/>
              </p:nvSpPr>
              <p:spPr>
                <a:xfrm>
                  <a:off x="6901298" y="2600818"/>
                  <a:ext cx="507351" cy="57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1" h="2165" extrusionOk="0">
                      <a:moveTo>
                        <a:pt x="1317" y="1"/>
                      </a:moveTo>
                      <a:cubicBezTo>
                        <a:pt x="1274" y="1"/>
                        <a:pt x="886" y="303"/>
                        <a:pt x="850" y="353"/>
                      </a:cubicBezTo>
                      <a:cubicBezTo>
                        <a:pt x="806" y="396"/>
                        <a:pt x="44" y="1590"/>
                        <a:pt x="23" y="1719"/>
                      </a:cubicBezTo>
                      <a:cubicBezTo>
                        <a:pt x="1" y="1855"/>
                        <a:pt x="23" y="2150"/>
                        <a:pt x="196" y="2164"/>
                      </a:cubicBezTo>
                      <a:lnTo>
                        <a:pt x="216" y="2164"/>
                      </a:lnTo>
                      <a:cubicBezTo>
                        <a:pt x="220" y="2164"/>
                        <a:pt x="224" y="2164"/>
                        <a:pt x="229" y="2164"/>
                      </a:cubicBezTo>
                      <a:cubicBezTo>
                        <a:pt x="401" y="2164"/>
                        <a:pt x="649" y="2023"/>
                        <a:pt x="706" y="1842"/>
                      </a:cubicBezTo>
                      <a:cubicBezTo>
                        <a:pt x="713" y="1812"/>
                        <a:pt x="727" y="1769"/>
                        <a:pt x="741" y="1719"/>
                      </a:cubicBezTo>
                      <a:lnTo>
                        <a:pt x="741" y="1712"/>
                      </a:lnTo>
                      <a:cubicBezTo>
                        <a:pt x="756" y="1662"/>
                        <a:pt x="777" y="1590"/>
                        <a:pt x="800" y="1517"/>
                      </a:cubicBezTo>
                      <a:cubicBezTo>
                        <a:pt x="856" y="1324"/>
                        <a:pt x="922" y="1086"/>
                        <a:pt x="972" y="920"/>
                      </a:cubicBezTo>
                      <a:cubicBezTo>
                        <a:pt x="1008" y="800"/>
                        <a:pt x="1036" y="713"/>
                        <a:pt x="1036" y="713"/>
                      </a:cubicBezTo>
                      <a:cubicBezTo>
                        <a:pt x="1036" y="713"/>
                        <a:pt x="1079" y="720"/>
                        <a:pt x="1115" y="734"/>
                      </a:cubicBezTo>
                      <a:cubicBezTo>
                        <a:pt x="1151" y="741"/>
                        <a:pt x="1188" y="748"/>
                        <a:pt x="1195" y="756"/>
                      </a:cubicBezTo>
                      <a:cubicBezTo>
                        <a:pt x="1207" y="760"/>
                        <a:pt x="1243" y="764"/>
                        <a:pt x="1277" y="764"/>
                      </a:cubicBezTo>
                      <a:cubicBezTo>
                        <a:pt x="1302" y="764"/>
                        <a:pt x="1326" y="762"/>
                        <a:pt x="1338" y="756"/>
                      </a:cubicBezTo>
                      <a:cubicBezTo>
                        <a:pt x="1367" y="741"/>
                        <a:pt x="1533" y="555"/>
                        <a:pt x="1533" y="525"/>
                      </a:cubicBezTo>
                      <a:lnTo>
                        <a:pt x="1533" y="461"/>
                      </a:lnTo>
                      <a:lnTo>
                        <a:pt x="1533" y="180"/>
                      </a:lnTo>
                      <a:cubicBezTo>
                        <a:pt x="1533" y="180"/>
                        <a:pt x="1603" y="180"/>
                        <a:pt x="1626" y="196"/>
                      </a:cubicBezTo>
                      <a:cubicBezTo>
                        <a:pt x="1655" y="203"/>
                        <a:pt x="1690" y="230"/>
                        <a:pt x="1769" y="260"/>
                      </a:cubicBezTo>
                      <a:cubicBezTo>
                        <a:pt x="1791" y="273"/>
                        <a:pt x="1812" y="273"/>
                        <a:pt x="1835" y="273"/>
                      </a:cubicBezTo>
                      <a:cubicBezTo>
                        <a:pt x="1878" y="273"/>
                        <a:pt x="1905" y="246"/>
                        <a:pt x="1914" y="230"/>
                      </a:cubicBezTo>
                      <a:cubicBezTo>
                        <a:pt x="1921" y="216"/>
                        <a:pt x="1878" y="196"/>
                        <a:pt x="1855" y="180"/>
                      </a:cubicBezTo>
                      <a:cubicBezTo>
                        <a:pt x="1855" y="173"/>
                        <a:pt x="1841" y="166"/>
                        <a:pt x="1835" y="160"/>
                      </a:cubicBezTo>
                      <a:cubicBezTo>
                        <a:pt x="1835" y="160"/>
                        <a:pt x="1828" y="160"/>
                        <a:pt x="1828" y="153"/>
                      </a:cubicBezTo>
                      <a:cubicBezTo>
                        <a:pt x="1812" y="144"/>
                        <a:pt x="1791" y="130"/>
                        <a:pt x="1769" y="109"/>
                      </a:cubicBezTo>
                      <a:cubicBezTo>
                        <a:pt x="1748" y="87"/>
                        <a:pt x="1719" y="73"/>
                        <a:pt x="1705" y="51"/>
                      </a:cubicBezTo>
                      <a:cubicBezTo>
                        <a:pt x="1669" y="15"/>
                        <a:pt x="1619" y="1"/>
                        <a:pt x="1569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8"/>
                <p:cNvSpPr/>
                <p:nvPr/>
              </p:nvSpPr>
              <p:spPr>
                <a:xfrm>
                  <a:off x="6876755" y="3138036"/>
                  <a:ext cx="892419" cy="341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9" h="1321" extrusionOk="0">
                      <a:moveTo>
                        <a:pt x="2631" y="0"/>
                      </a:moveTo>
                      <a:lnTo>
                        <a:pt x="2618" y="143"/>
                      </a:lnTo>
                      <a:lnTo>
                        <a:pt x="2538" y="654"/>
                      </a:lnTo>
                      <a:lnTo>
                        <a:pt x="1058" y="926"/>
                      </a:lnTo>
                      <a:cubicBezTo>
                        <a:pt x="1058" y="926"/>
                        <a:pt x="777" y="581"/>
                        <a:pt x="756" y="561"/>
                      </a:cubicBezTo>
                      <a:cubicBezTo>
                        <a:pt x="748" y="552"/>
                        <a:pt x="734" y="552"/>
                        <a:pt x="704" y="545"/>
                      </a:cubicBezTo>
                      <a:cubicBezTo>
                        <a:pt x="627" y="525"/>
                        <a:pt x="489" y="502"/>
                        <a:pt x="461" y="502"/>
                      </a:cubicBezTo>
                      <a:cubicBezTo>
                        <a:pt x="432" y="502"/>
                        <a:pt x="180" y="625"/>
                        <a:pt x="137" y="654"/>
                      </a:cubicBezTo>
                      <a:cubicBezTo>
                        <a:pt x="101" y="682"/>
                        <a:pt x="30" y="906"/>
                        <a:pt x="23" y="926"/>
                      </a:cubicBezTo>
                      <a:cubicBezTo>
                        <a:pt x="8" y="949"/>
                        <a:pt x="1" y="999"/>
                        <a:pt x="51" y="999"/>
                      </a:cubicBezTo>
                      <a:lnTo>
                        <a:pt x="346" y="999"/>
                      </a:lnTo>
                      <a:cubicBezTo>
                        <a:pt x="346" y="999"/>
                        <a:pt x="353" y="999"/>
                        <a:pt x="353" y="1006"/>
                      </a:cubicBezTo>
                      <a:cubicBezTo>
                        <a:pt x="375" y="1006"/>
                        <a:pt x="446" y="1056"/>
                        <a:pt x="518" y="1113"/>
                      </a:cubicBezTo>
                      <a:cubicBezTo>
                        <a:pt x="541" y="1128"/>
                        <a:pt x="561" y="1142"/>
                        <a:pt x="575" y="1156"/>
                      </a:cubicBezTo>
                      <a:cubicBezTo>
                        <a:pt x="634" y="1199"/>
                        <a:pt x="684" y="1235"/>
                        <a:pt x="704" y="1258"/>
                      </a:cubicBezTo>
                      <a:cubicBezTo>
                        <a:pt x="742" y="1284"/>
                        <a:pt x="785" y="1321"/>
                        <a:pt x="903" y="1321"/>
                      </a:cubicBezTo>
                      <a:cubicBezTo>
                        <a:pt x="949" y="1321"/>
                        <a:pt x="1006" y="1315"/>
                        <a:pt x="1079" y="1301"/>
                      </a:cubicBezTo>
                      <a:cubicBezTo>
                        <a:pt x="1086" y="1301"/>
                        <a:pt x="1086" y="1301"/>
                        <a:pt x="1093" y="1294"/>
                      </a:cubicBezTo>
                      <a:cubicBezTo>
                        <a:pt x="1188" y="1301"/>
                        <a:pt x="1431" y="1301"/>
                        <a:pt x="1712" y="1301"/>
                      </a:cubicBezTo>
                      <a:lnTo>
                        <a:pt x="2107" y="1301"/>
                      </a:lnTo>
                      <a:cubicBezTo>
                        <a:pt x="2207" y="1265"/>
                        <a:pt x="2300" y="1235"/>
                        <a:pt x="2395" y="1199"/>
                      </a:cubicBezTo>
                      <a:cubicBezTo>
                        <a:pt x="2661" y="1106"/>
                        <a:pt x="2920" y="1006"/>
                        <a:pt x="3142" y="897"/>
                      </a:cubicBezTo>
                      <a:cubicBezTo>
                        <a:pt x="3199" y="675"/>
                        <a:pt x="3285" y="345"/>
                        <a:pt x="3335" y="157"/>
                      </a:cubicBezTo>
                      <a:cubicBezTo>
                        <a:pt x="3365" y="64"/>
                        <a:pt x="3378" y="0"/>
                        <a:pt x="3378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8"/>
                <p:cNvSpPr/>
                <p:nvPr/>
              </p:nvSpPr>
              <p:spPr>
                <a:xfrm>
                  <a:off x="8203881" y="4037874"/>
                  <a:ext cx="45955" cy="15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591" extrusionOk="0">
                      <a:moveTo>
                        <a:pt x="1" y="1"/>
                      </a:moveTo>
                      <a:lnTo>
                        <a:pt x="108" y="591"/>
                      </a:lnTo>
                      <a:lnTo>
                        <a:pt x="173" y="591"/>
                      </a:lnTo>
                      <a:lnTo>
                        <a:pt x="65" y="23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8"/>
                <p:cNvSpPr/>
                <p:nvPr/>
              </p:nvSpPr>
              <p:spPr>
                <a:xfrm>
                  <a:off x="8203881" y="4037874"/>
                  <a:ext cx="45955" cy="15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591" fill="none" extrusionOk="0">
                      <a:moveTo>
                        <a:pt x="1" y="1"/>
                      </a:moveTo>
                      <a:lnTo>
                        <a:pt x="65" y="232"/>
                      </a:lnTo>
                      <a:lnTo>
                        <a:pt x="173" y="591"/>
                      </a:lnTo>
                      <a:lnTo>
                        <a:pt x="108" y="59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8"/>
                <p:cNvSpPr/>
                <p:nvPr/>
              </p:nvSpPr>
              <p:spPr>
                <a:xfrm>
                  <a:off x="8239222" y="3398185"/>
                  <a:ext cx="338322" cy="795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" h="3013" extrusionOk="0">
                      <a:moveTo>
                        <a:pt x="913" y="1"/>
                      </a:moveTo>
                      <a:lnTo>
                        <a:pt x="620" y="979"/>
                      </a:lnTo>
                      <a:lnTo>
                        <a:pt x="339" y="1891"/>
                      </a:lnTo>
                      <a:lnTo>
                        <a:pt x="73" y="2768"/>
                      </a:lnTo>
                      <a:lnTo>
                        <a:pt x="1" y="3013"/>
                      </a:lnTo>
                      <a:lnTo>
                        <a:pt x="145" y="3013"/>
                      </a:lnTo>
                      <a:cubicBezTo>
                        <a:pt x="166" y="2970"/>
                        <a:pt x="180" y="2927"/>
                        <a:pt x="173" y="2883"/>
                      </a:cubicBezTo>
                      <a:cubicBezTo>
                        <a:pt x="159" y="2768"/>
                        <a:pt x="239" y="2688"/>
                        <a:pt x="318" y="2654"/>
                      </a:cubicBezTo>
                      <a:cubicBezTo>
                        <a:pt x="382" y="2625"/>
                        <a:pt x="418" y="2588"/>
                        <a:pt x="432" y="2531"/>
                      </a:cubicBezTo>
                      <a:lnTo>
                        <a:pt x="432" y="2466"/>
                      </a:lnTo>
                      <a:cubicBezTo>
                        <a:pt x="432" y="2366"/>
                        <a:pt x="525" y="2280"/>
                        <a:pt x="584" y="2250"/>
                      </a:cubicBezTo>
                      <a:cubicBezTo>
                        <a:pt x="611" y="2236"/>
                        <a:pt x="654" y="2223"/>
                        <a:pt x="706" y="2186"/>
                      </a:cubicBezTo>
                      <a:cubicBezTo>
                        <a:pt x="734" y="2157"/>
                        <a:pt x="770" y="2121"/>
                        <a:pt x="820" y="2093"/>
                      </a:cubicBezTo>
                      <a:cubicBezTo>
                        <a:pt x="842" y="2071"/>
                        <a:pt x="863" y="2042"/>
                        <a:pt x="886" y="2007"/>
                      </a:cubicBezTo>
                      <a:cubicBezTo>
                        <a:pt x="913" y="1971"/>
                        <a:pt x="942" y="1941"/>
                        <a:pt x="979" y="1921"/>
                      </a:cubicBezTo>
                      <a:cubicBezTo>
                        <a:pt x="1029" y="1812"/>
                        <a:pt x="1042" y="1697"/>
                        <a:pt x="1036" y="1619"/>
                      </a:cubicBezTo>
                      <a:cubicBezTo>
                        <a:pt x="1022" y="1490"/>
                        <a:pt x="942" y="1265"/>
                        <a:pt x="1115" y="877"/>
                      </a:cubicBezTo>
                      <a:cubicBezTo>
                        <a:pt x="1281" y="475"/>
                        <a:pt x="913" y="1"/>
                        <a:pt x="9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8"/>
                <p:cNvSpPr/>
                <p:nvPr/>
              </p:nvSpPr>
              <p:spPr>
                <a:xfrm>
                  <a:off x="8518698" y="3905288"/>
                  <a:ext cx="42257" cy="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74" extrusionOk="0">
                      <a:moveTo>
                        <a:pt x="160" y="1"/>
                      </a:moveTo>
                      <a:cubicBezTo>
                        <a:pt x="123" y="21"/>
                        <a:pt x="94" y="51"/>
                        <a:pt x="67" y="87"/>
                      </a:cubicBezTo>
                      <a:cubicBezTo>
                        <a:pt x="47" y="118"/>
                        <a:pt x="28" y="144"/>
                        <a:pt x="8" y="166"/>
                      </a:cubicBezTo>
                      <a:lnTo>
                        <a:pt x="8" y="166"/>
                      </a:lnTo>
                      <a:cubicBezTo>
                        <a:pt x="10" y="165"/>
                        <a:pt x="12" y="165"/>
                        <a:pt x="16" y="165"/>
                      </a:cubicBezTo>
                      <a:cubicBezTo>
                        <a:pt x="80" y="122"/>
                        <a:pt x="130" y="65"/>
                        <a:pt x="160" y="1"/>
                      </a:cubicBezTo>
                      <a:close/>
                      <a:moveTo>
                        <a:pt x="8" y="166"/>
                      </a:moveTo>
                      <a:cubicBezTo>
                        <a:pt x="6" y="167"/>
                        <a:pt x="5" y="169"/>
                        <a:pt x="1" y="173"/>
                      </a:cubicBezTo>
                      <a:cubicBezTo>
                        <a:pt x="3" y="171"/>
                        <a:pt x="6" y="168"/>
                        <a:pt x="8" y="1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8"/>
                <p:cNvSpPr/>
                <p:nvPr/>
              </p:nvSpPr>
              <p:spPr>
                <a:xfrm>
                  <a:off x="8198559" y="3398185"/>
                  <a:ext cx="279162" cy="73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2768" extrusionOk="0">
                      <a:moveTo>
                        <a:pt x="1056" y="1"/>
                      </a:moveTo>
                      <a:cubicBezTo>
                        <a:pt x="1056" y="1"/>
                        <a:pt x="482" y="196"/>
                        <a:pt x="409" y="618"/>
                      </a:cubicBezTo>
                      <a:cubicBezTo>
                        <a:pt x="332" y="1043"/>
                        <a:pt x="137" y="1179"/>
                        <a:pt x="57" y="1281"/>
                      </a:cubicBezTo>
                      <a:cubicBezTo>
                        <a:pt x="50" y="1288"/>
                        <a:pt x="37" y="1301"/>
                        <a:pt x="30" y="1324"/>
                      </a:cubicBezTo>
                      <a:cubicBezTo>
                        <a:pt x="93" y="1424"/>
                        <a:pt x="144" y="1596"/>
                        <a:pt x="80" y="1740"/>
                      </a:cubicBezTo>
                      <a:cubicBezTo>
                        <a:pt x="0" y="1898"/>
                        <a:pt x="21" y="1998"/>
                        <a:pt x="130" y="2114"/>
                      </a:cubicBezTo>
                      <a:cubicBezTo>
                        <a:pt x="245" y="2230"/>
                        <a:pt x="309" y="2409"/>
                        <a:pt x="202" y="2588"/>
                      </a:cubicBezTo>
                      <a:cubicBezTo>
                        <a:pt x="187" y="2611"/>
                        <a:pt x="173" y="2638"/>
                        <a:pt x="166" y="2668"/>
                      </a:cubicBezTo>
                      <a:lnTo>
                        <a:pt x="216" y="2768"/>
                      </a:lnTo>
                      <a:lnTo>
                        <a:pt x="482" y="1891"/>
                      </a:lnTo>
                      <a:lnTo>
                        <a:pt x="763" y="979"/>
                      </a:lnTo>
                      <a:lnTo>
                        <a:pt x="10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8"/>
                <p:cNvSpPr/>
                <p:nvPr/>
              </p:nvSpPr>
              <p:spPr>
                <a:xfrm>
                  <a:off x="8201454" y="3398185"/>
                  <a:ext cx="279162" cy="73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2768" fill="none" extrusionOk="0">
                      <a:moveTo>
                        <a:pt x="216" y="2768"/>
                      </a:moveTo>
                      <a:lnTo>
                        <a:pt x="482" y="1891"/>
                      </a:lnTo>
                      <a:lnTo>
                        <a:pt x="763" y="979"/>
                      </a:lnTo>
                      <a:lnTo>
                        <a:pt x="763" y="979"/>
                      </a:lnTo>
                      <a:lnTo>
                        <a:pt x="1056" y="1"/>
                      </a:lnTo>
                      <a:cubicBezTo>
                        <a:pt x="1056" y="1"/>
                        <a:pt x="482" y="196"/>
                        <a:pt x="409" y="618"/>
                      </a:cubicBezTo>
                      <a:cubicBezTo>
                        <a:pt x="332" y="1043"/>
                        <a:pt x="137" y="1179"/>
                        <a:pt x="57" y="1281"/>
                      </a:cubicBezTo>
                      <a:cubicBezTo>
                        <a:pt x="50" y="1288"/>
                        <a:pt x="37" y="1301"/>
                        <a:pt x="30" y="1324"/>
                      </a:cubicBezTo>
                      <a:cubicBezTo>
                        <a:pt x="93" y="1424"/>
                        <a:pt x="144" y="1596"/>
                        <a:pt x="80" y="1740"/>
                      </a:cubicBezTo>
                      <a:cubicBezTo>
                        <a:pt x="0" y="1898"/>
                        <a:pt x="21" y="1998"/>
                        <a:pt x="130" y="2114"/>
                      </a:cubicBezTo>
                      <a:cubicBezTo>
                        <a:pt x="245" y="2230"/>
                        <a:pt x="309" y="2409"/>
                        <a:pt x="202" y="2588"/>
                      </a:cubicBezTo>
                      <a:cubicBezTo>
                        <a:pt x="187" y="2611"/>
                        <a:pt x="173" y="2638"/>
                        <a:pt x="166" y="2668"/>
                      </a:cubicBezTo>
                      <a:lnTo>
                        <a:pt x="166" y="2668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8"/>
                <p:cNvSpPr/>
                <p:nvPr/>
              </p:nvSpPr>
              <p:spPr>
                <a:xfrm>
                  <a:off x="8331181" y="4066663"/>
                  <a:ext cx="85307" cy="32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123" fill="none" extrusionOk="0">
                      <a:moveTo>
                        <a:pt x="323" y="0"/>
                      </a:moveTo>
                      <a:lnTo>
                        <a:pt x="0" y="12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8"/>
                <p:cNvSpPr/>
                <p:nvPr/>
              </p:nvSpPr>
              <p:spPr>
                <a:xfrm>
                  <a:off x="8414061" y="3584123"/>
                  <a:ext cx="91381" cy="36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139" fill="none" extrusionOk="0">
                      <a:moveTo>
                        <a:pt x="1" y="139"/>
                      </a:moveTo>
                      <a:lnTo>
                        <a:pt x="346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8"/>
                <p:cNvSpPr/>
                <p:nvPr/>
              </p:nvSpPr>
              <p:spPr>
                <a:xfrm>
                  <a:off x="8336149" y="3816017"/>
                  <a:ext cx="148428" cy="59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224" fill="none" extrusionOk="0">
                      <a:moveTo>
                        <a:pt x="1" y="223"/>
                      </a:moveTo>
                      <a:lnTo>
                        <a:pt x="562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8"/>
                <p:cNvSpPr/>
                <p:nvPr/>
              </p:nvSpPr>
              <p:spPr>
                <a:xfrm>
                  <a:off x="8260086" y="3762665"/>
                  <a:ext cx="68668" cy="13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512" fill="none" extrusionOk="0">
                      <a:moveTo>
                        <a:pt x="260" y="511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8"/>
                <p:cNvSpPr/>
                <p:nvPr/>
              </p:nvSpPr>
              <p:spPr>
                <a:xfrm>
                  <a:off x="8359127" y="3575143"/>
                  <a:ext cx="43842" cy="81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309" fill="none" extrusionOk="0">
                      <a:moveTo>
                        <a:pt x="166" y="30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8"/>
                <p:cNvSpPr/>
                <p:nvPr/>
              </p:nvSpPr>
              <p:spPr>
                <a:xfrm>
                  <a:off x="7960323" y="3422748"/>
                  <a:ext cx="323003" cy="77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" h="2920" extrusionOk="0">
                      <a:moveTo>
                        <a:pt x="1" y="1"/>
                      </a:moveTo>
                      <a:lnTo>
                        <a:pt x="266" y="907"/>
                      </a:lnTo>
                      <a:lnTo>
                        <a:pt x="511" y="1748"/>
                      </a:lnTo>
                      <a:lnTo>
                        <a:pt x="684" y="2330"/>
                      </a:lnTo>
                      <a:lnTo>
                        <a:pt x="748" y="2561"/>
                      </a:lnTo>
                      <a:lnTo>
                        <a:pt x="856" y="2920"/>
                      </a:lnTo>
                      <a:lnTo>
                        <a:pt x="1036" y="2920"/>
                      </a:lnTo>
                      <a:cubicBezTo>
                        <a:pt x="1072" y="2811"/>
                        <a:pt x="1050" y="2682"/>
                        <a:pt x="1079" y="2575"/>
                      </a:cubicBezTo>
                      <a:cubicBezTo>
                        <a:pt x="1086" y="2545"/>
                        <a:pt x="1100" y="2518"/>
                        <a:pt x="1115" y="2495"/>
                      </a:cubicBezTo>
                      <a:cubicBezTo>
                        <a:pt x="1222" y="2316"/>
                        <a:pt x="1158" y="2137"/>
                        <a:pt x="1043" y="2021"/>
                      </a:cubicBezTo>
                      <a:cubicBezTo>
                        <a:pt x="934" y="1905"/>
                        <a:pt x="913" y="1805"/>
                        <a:pt x="993" y="1647"/>
                      </a:cubicBezTo>
                      <a:cubicBezTo>
                        <a:pt x="1057" y="1503"/>
                        <a:pt x="1006" y="1331"/>
                        <a:pt x="943" y="1231"/>
                      </a:cubicBezTo>
                      <a:cubicBezTo>
                        <a:pt x="927" y="1208"/>
                        <a:pt x="920" y="1195"/>
                        <a:pt x="913" y="1188"/>
                      </a:cubicBezTo>
                      <a:cubicBezTo>
                        <a:pt x="834" y="1095"/>
                        <a:pt x="661" y="965"/>
                        <a:pt x="589" y="577"/>
                      </a:cubicBezTo>
                      <a:cubicBezTo>
                        <a:pt x="525" y="18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8"/>
                <p:cNvSpPr/>
                <p:nvPr/>
              </p:nvSpPr>
              <p:spPr>
                <a:xfrm>
                  <a:off x="7869206" y="3422748"/>
                  <a:ext cx="317457" cy="77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2920" extrusionOk="0">
                      <a:moveTo>
                        <a:pt x="346" y="1"/>
                      </a:moveTo>
                      <a:cubicBezTo>
                        <a:pt x="346" y="1"/>
                        <a:pt x="1" y="439"/>
                        <a:pt x="158" y="800"/>
                      </a:cubicBezTo>
                      <a:cubicBezTo>
                        <a:pt x="310" y="1165"/>
                        <a:pt x="230" y="1374"/>
                        <a:pt x="216" y="1490"/>
                      </a:cubicBezTo>
                      <a:cubicBezTo>
                        <a:pt x="209" y="1604"/>
                        <a:pt x="244" y="1819"/>
                        <a:pt x="396" y="1921"/>
                      </a:cubicBezTo>
                      <a:cubicBezTo>
                        <a:pt x="518" y="1992"/>
                        <a:pt x="561" y="2064"/>
                        <a:pt x="561" y="2164"/>
                      </a:cubicBezTo>
                      <a:cubicBezTo>
                        <a:pt x="605" y="2194"/>
                        <a:pt x="655" y="2237"/>
                        <a:pt x="675" y="2294"/>
                      </a:cubicBezTo>
                      <a:cubicBezTo>
                        <a:pt x="691" y="2323"/>
                        <a:pt x="698" y="2345"/>
                        <a:pt x="698" y="2373"/>
                      </a:cubicBezTo>
                      <a:cubicBezTo>
                        <a:pt x="691" y="2482"/>
                        <a:pt x="727" y="2525"/>
                        <a:pt x="813" y="2561"/>
                      </a:cubicBezTo>
                      <a:cubicBezTo>
                        <a:pt x="900" y="2595"/>
                        <a:pt x="970" y="2675"/>
                        <a:pt x="956" y="2790"/>
                      </a:cubicBezTo>
                      <a:cubicBezTo>
                        <a:pt x="950" y="2834"/>
                        <a:pt x="963" y="2877"/>
                        <a:pt x="986" y="2920"/>
                      </a:cubicBezTo>
                      <a:lnTo>
                        <a:pt x="1201" y="2920"/>
                      </a:lnTo>
                      <a:lnTo>
                        <a:pt x="1093" y="2561"/>
                      </a:lnTo>
                      <a:lnTo>
                        <a:pt x="1029" y="2330"/>
                      </a:lnTo>
                      <a:lnTo>
                        <a:pt x="856" y="1748"/>
                      </a:lnTo>
                      <a:lnTo>
                        <a:pt x="611" y="907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8"/>
                <p:cNvSpPr/>
                <p:nvPr/>
              </p:nvSpPr>
              <p:spPr>
                <a:xfrm>
                  <a:off x="8157612" y="4000106"/>
                  <a:ext cx="51765" cy="9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375" fill="none" extrusionOk="0">
                      <a:moveTo>
                        <a:pt x="1" y="375"/>
                      </a:moveTo>
                      <a:lnTo>
                        <a:pt x="196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8"/>
                <p:cNvSpPr/>
                <p:nvPr/>
              </p:nvSpPr>
              <p:spPr>
                <a:xfrm>
                  <a:off x="8047479" y="4028366"/>
                  <a:ext cx="102738" cy="42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160" fill="none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345" y="145"/>
                      </a:lnTo>
                      <a:lnTo>
                        <a:pt x="388" y="159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8"/>
                <p:cNvSpPr/>
                <p:nvPr/>
              </p:nvSpPr>
              <p:spPr>
                <a:xfrm>
                  <a:off x="7935761" y="3593631"/>
                  <a:ext cx="83722" cy="34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131" fill="none" extrusionOk="0">
                      <a:moveTo>
                        <a:pt x="316" y="130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8"/>
                <p:cNvSpPr/>
                <p:nvPr/>
              </p:nvSpPr>
              <p:spPr>
                <a:xfrm>
                  <a:off x="7954513" y="3808357"/>
                  <a:ext cx="134959" cy="53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203" fill="none" extrusionOk="0">
                      <a:moveTo>
                        <a:pt x="511" y="20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8"/>
                <p:cNvSpPr/>
                <p:nvPr/>
              </p:nvSpPr>
              <p:spPr>
                <a:xfrm>
                  <a:off x="8095282" y="3760817"/>
                  <a:ext cx="64442" cy="123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9" fill="none" extrusionOk="0">
                      <a:moveTo>
                        <a:pt x="0" y="468"/>
                      </a:moveTo>
                      <a:lnTo>
                        <a:pt x="244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38"/>
                <p:cNvSpPr/>
                <p:nvPr/>
              </p:nvSpPr>
              <p:spPr>
                <a:xfrm>
                  <a:off x="8030576" y="3586500"/>
                  <a:ext cx="39880" cy="75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287" fill="none" extrusionOk="0">
                      <a:moveTo>
                        <a:pt x="0" y="287"/>
                      </a:moveTo>
                      <a:lnTo>
                        <a:pt x="151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38"/>
                <p:cNvSpPr/>
                <p:nvPr/>
              </p:nvSpPr>
              <p:spPr>
                <a:xfrm>
                  <a:off x="8518698" y="3905288"/>
                  <a:ext cx="42257" cy="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74" extrusionOk="0">
                      <a:moveTo>
                        <a:pt x="160" y="1"/>
                      </a:moveTo>
                      <a:cubicBezTo>
                        <a:pt x="123" y="21"/>
                        <a:pt x="94" y="51"/>
                        <a:pt x="67" y="87"/>
                      </a:cubicBezTo>
                      <a:cubicBezTo>
                        <a:pt x="47" y="118"/>
                        <a:pt x="28" y="144"/>
                        <a:pt x="8" y="166"/>
                      </a:cubicBezTo>
                      <a:lnTo>
                        <a:pt x="8" y="166"/>
                      </a:lnTo>
                      <a:cubicBezTo>
                        <a:pt x="10" y="165"/>
                        <a:pt x="12" y="165"/>
                        <a:pt x="16" y="165"/>
                      </a:cubicBezTo>
                      <a:cubicBezTo>
                        <a:pt x="80" y="122"/>
                        <a:pt x="130" y="65"/>
                        <a:pt x="160" y="1"/>
                      </a:cubicBezTo>
                      <a:close/>
                      <a:moveTo>
                        <a:pt x="8" y="166"/>
                      </a:moveTo>
                      <a:cubicBezTo>
                        <a:pt x="6" y="167"/>
                        <a:pt x="5" y="169"/>
                        <a:pt x="1" y="173"/>
                      </a:cubicBezTo>
                      <a:cubicBezTo>
                        <a:pt x="3" y="171"/>
                        <a:pt x="6" y="168"/>
                        <a:pt x="8" y="1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8"/>
                <p:cNvSpPr/>
                <p:nvPr/>
              </p:nvSpPr>
              <p:spPr>
                <a:xfrm>
                  <a:off x="8326642" y="3886272"/>
                  <a:ext cx="283387" cy="307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1165" extrusionOk="0">
                      <a:moveTo>
                        <a:pt x="1000" y="0"/>
                      </a:moveTo>
                      <a:lnTo>
                        <a:pt x="648" y="409"/>
                      </a:lnTo>
                      <a:lnTo>
                        <a:pt x="339" y="777"/>
                      </a:lnTo>
                      <a:lnTo>
                        <a:pt x="332" y="784"/>
                      </a:lnTo>
                      <a:lnTo>
                        <a:pt x="21" y="1142"/>
                      </a:lnTo>
                      <a:lnTo>
                        <a:pt x="15" y="1151"/>
                      </a:lnTo>
                      <a:lnTo>
                        <a:pt x="1" y="1165"/>
                      </a:lnTo>
                      <a:lnTo>
                        <a:pt x="353" y="1165"/>
                      </a:lnTo>
                      <a:cubicBezTo>
                        <a:pt x="360" y="1151"/>
                        <a:pt x="360" y="1135"/>
                        <a:pt x="366" y="1122"/>
                      </a:cubicBezTo>
                      <a:cubicBezTo>
                        <a:pt x="389" y="1035"/>
                        <a:pt x="425" y="992"/>
                        <a:pt x="525" y="978"/>
                      </a:cubicBezTo>
                      <a:cubicBezTo>
                        <a:pt x="625" y="963"/>
                        <a:pt x="698" y="863"/>
                        <a:pt x="720" y="797"/>
                      </a:cubicBezTo>
                      <a:cubicBezTo>
                        <a:pt x="741" y="734"/>
                        <a:pt x="748" y="611"/>
                        <a:pt x="906" y="461"/>
                      </a:cubicBezTo>
                      <a:cubicBezTo>
                        <a:pt x="1072" y="302"/>
                        <a:pt x="1000" y="0"/>
                        <a:pt x="10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8"/>
                <p:cNvSpPr/>
                <p:nvPr/>
              </p:nvSpPr>
              <p:spPr>
                <a:xfrm>
                  <a:off x="8277517" y="3885744"/>
                  <a:ext cx="313231" cy="30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67" extrusionOk="0">
                      <a:moveTo>
                        <a:pt x="1130" y="0"/>
                      </a:moveTo>
                      <a:cubicBezTo>
                        <a:pt x="1058" y="0"/>
                        <a:pt x="931" y="10"/>
                        <a:pt x="834" y="75"/>
                      </a:cubicBezTo>
                      <a:cubicBezTo>
                        <a:pt x="804" y="139"/>
                        <a:pt x="754" y="196"/>
                        <a:pt x="690" y="239"/>
                      </a:cubicBezTo>
                      <a:cubicBezTo>
                        <a:pt x="682" y="239"/>
                        <a:pt x="682" y="239"/>
                        <a:pt x="675" y="247"/>
                      </a:cubicBezTo>
                      <a:cubicBezTo>
                        <a:pt x="639" y="290"/>
                        <a:pt x="596" y="318"/>
                        <a:pt x="561" y="340"/>
                      </a:cubicBezTo>
                      <a:cubicBezTo>
                        <a:pt x="509" y="377"/>
                        <a:pt x="466" y="390"/>
                        <a:pt x="439" y="404"/>
                      </a:cubicBezTo>
                      <a:cubicBezTo>
                        <a:pt x="380" y="434"/>
                        <a:pt x="287" y="520"/>
                        <a:pt x="287" y="620"/>
                      </a:cubicBezTo>
                      <a:lnTo>
                        <a:pt x="287" y="685"/>
                      </a:lnTo>
                      <a:cubicBezTo>
                        <a:pt x="273" y="742"/>
                        <a:pt x="237" y="779"/>
                        <a:pt x="173" y="808"/>
                      </a:cubicBezTo>
                      <a:cubicBezTo>
                        <a:pt x="94" y="842"/>
                        <a:pt x="14" y="922"/>
                        <a:pt x="28" y="1037"/>
                      </a:cubicBezTo>
                      <a:cubicBezTo>
                        <a:pt x="35" y="1081"/>
                        <a:pt x="21" y="1124"/>
                        <a:pt x="0" y="1167"/>
                      </a:cubicBezTo>
                      <a:lnTo>
                        <a:pt x="187" y="1167"/>
                      </a:lnTo>
                      <a:cubicBezTo>
                        <a:pt x="194" y="1160"/>
                        <a:pt x="194" y="1160"/>
                        <a:pt x="201" y="1153"/>
                      </a:cubicBezTo>
                      <a:lnTo>
                        <a:pt x="207" y="1144"/>
                      </a:lnTo>
                      <a:lnTo>
                        <a:pt x="518" y="786"/>
                      </a:lnTo>
                      <a:lnTo>
                        <a:pt x="525" y="779"/>
                      </a:lnTo>
                      <a:lnTo>
                        <a:pt x="834" y="411"/>
                      </a:lnTo>
                      <a:lnTo>
                        <a:pt x="1186" y="2"/>
                      </a:lnTo>
                      <a:cubicBezTo>
                        <a:pt x="1186" y="2"/>
                        <a:pt x="1164" y="0"/>
                        <a:pt x="1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8"/>
                <p:cNvSpPr/>
                <p:nvPr/>
              </p:nvSpPr>
              <p:spPr>
                <a:xfrm>
                  <a:off x="8326642" y="4127146"/>
                  <a:ext cx="3962" cy="63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239" fill="none" extrusionOk="0">
                      <a:moveTo>
                        <a:pt x="15" y="239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8"/>
                <p:cNvSpPr/>
                <p:nvPr/>
              </p:nvSpPr>
              <p:spPr>
                <a:xfrm>
                  <a:off x="8341696" y="4176535"/>
                  <a:ext cx="63122" cy="2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9" fill="none" extrusionOk="0">
                      <a:moveTo>
                        <a:pt x="1" y="0"/>
                      </a:moveTo>
                      <a:lnTo>
                        <a:pt x="239" y="9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8"/>
                <p:cNvSpPr/>
                <p:nvPr/>
              </p:nvSpPr>
              <p:spPr>
                <a:xfrm>
                  <a:off x="8510725" y="3979241"/>
                  <a:ext cx="51765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8" fill="none" extrusionOk="0">
                      <a:moveTo>
                        <a:pt x="1" y="0"/>
                      </a:moveTo>
                      <a:lnTo>
                        <a:pt x="196" y="7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8"/>
                <p:cNvSpPr/>
                <p:nvPr/>
              </p:nvSpPr>
              <p:spPr>
                <a:xfrm>
                  <a:off x="8421457" y="4083567"/>
                  <a:ext cx="81873" cy="4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16" fill="none" extrusionOk="0">
                      <a:moveTo>
                        <a:pt x="1" y="0"/>
                      </a:moveTo>
                      <a:lnTo>
                        <a:pt x="309" y="16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8"/>
                <p:cNvSpPr/>
                <p:nvPr/>
              </p:nvSpPr>
              <p:spPr>
                <a:xfrm>
                  <a:off x="8408251" y="4015160"/>
                  <a:ext cx="6074" cy="78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96" fill="none" extrusionOk="0">
                      <a:moveTo>
                        <a:pt x="23" y="296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8"/>
                <p:cNvSpPr/>
                <p:nvPr/>
              </p:nvSpPr>
              <p:spPr>
                <a:xfrm>
                  <a:off x="8495671" y="3944906"/>
                  <a:ext cx="2113" cy="4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81" fill="none" extrusionOk="0">
                      <a:moveTo>
                        <a:pt x="8" y="180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8"/>
                <p:cNvSpPr/>
                <p:nvPr/>
              </p:nvSpPr>
              <p:spPr>
                <a:xfrm>
                  <a:off x="8063111" y="4417938"/>
                  <a:ext cx="264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" extrusionOk="0">
                      <a:moveTo>
                        <a:pt x="1" y="1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8"/>
                <p:cNvSpPr/>
                <p:nvPr/>
              </p:nvSpPr>
              <p:spPr>
                <a:xfrm>
                  <a:off x="8469574" y="4417938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8"/>
                <p:cNvSpPr/>
                <p:nvPr/>
              </p:nvSpPr>
              <p:spPr>
                <a:xfrm>
                  <a:off x="8023332" y="4192236"/>
                  <a:ext cx="488335" cy="324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9" h="1230" extrusionOk="0">
                      <a:moveTo>
                        <a:pt x="1" y="1"/>
                      </a:moveTo>
                      <a:lnTo>
                        <a:pt x="151" y="850"/>
                      </a:lnTo>
                      <a:lnTo>
                        <a:pt x="151" y="856"/>
                      </a:lnTo>
                      <a:lnTo>
                        <a:pt x="223" y="1229"/>
                      </a:lnTo>
                      <a:lnTo>
                        <a:pt x="834" y="1229"/>
                      </a:lnTo>
                      <a:lnTo>
                        <a:pt x="834" y="850"/>
                      </a:lnTo>
                      <a:lnTo>
                        <a:pt x="1006" y="850"/>
                      </a:lnTo>
                      <a:lnTo>
                        <a:pt x="1006" y="1229"/>
                      </a:lnTo>
                      <a:lnTo>
                        <a:pt x="1617" y="1229"/>
                      </a:lnTo>
                      <a:lnTo>
                        <a:pt x="1690" y="850"/>
                      </a:lnTo>
                      <a:lnTo>
                        <a:pt x="184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8"/>
                <p:cNvSpPr/>
                <p:nvPr/>
              </p:nvSpPr>
              <p:spPr>
                <a:xfrm>
                  <a:off x="8017685" y="4417938"/>
                  <a:ext cx="45691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27" extrusionOk="0">
                      <a:moveTo>
                        <a:pt x="0" y="1"/>
                      </a:moveTo>
                      <a:lnTo>
                        <a:pt x="0" y="927"/>
                      </a:lnTo>
                      <a:lnTo>
                        <a:pt x="173" y="927"/>
                      </a:lnTo>
                      <a:lnTo>
                        <a:pt x="173" y="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8"/>
                <p:cNvSpPr/>
                <p:nvPr/>
              </p:nvSpPr>
              <p:spPr>
                <a:xfrm>
                  <a:off x="8063111" y="4417938"/>
                  <a:ext cx="264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" extrusionOk="0">
                      <a:moveTo>
                        <a:pt x="1" y="1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8"/>
                <p:cNvSpPr/>
                <p:nvPr/>
              </p:nvSpPr>
              <p:spPr>
                <a:xfrm>
                  <a:off x="8469574" y="4417938"/>
                  <a:ext cx="45955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27" extrusionOk="0">
                      <a:moveTo>
                        <a:pt x="1" y="1"/>
                      </a:moveTo>
                      <a:lnTo>
                        <a:pt x="1" y="927"/>
                      </a:lnTo>
                      <a:lnTo>
                        <a:pt x="173" y="92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8"/>
                <p:cNvSpPr/>
                <p:nvPr/>
              </p:nvSpPr>
              <p:spPr>
                <a:xfrm>
                  <a:off x="8469574" y="4417938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8"/>
                <p:cNvSpPr/>
                <p:nvPr/>
              </p:nvSpPr>
              <p:spPr>
                <a:xfrm>
                  <a:off x="8289188" y="4518302"/>
                  <a:ext cx="180650" cy="4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59" extrusionOk="0">
                      <a:moveTo>
                        <a:pt x="0" y="0"/>
                      </a:moveTo>
                      <a:lnTo>
                        <a:pt x="0" y="159"/>
                      </a:lnTo>
                      <a:lnTo>
                        <a:pt x="684" y="159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8"/>
                <p:cNvSpPr/>
                <p:nvPr/>
              </p:nvSpPr>
              <p:spPr>
                <a:xfrm>
                  <a:off x="8063111" y="4518302"/>
                  <a:ext cx="180650" cy="4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59" extrusionOk="0">
                      <a:moveTo>
                        <a:pt x="1" y="0"/>
                      </a:moveTo>
                      <a:lnTo>
                        <a:pt x="1" y="159"/>
                      </a:lnTo>
                      <a:lnTo>
                        <a:pt x="684" y="159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8"/>
                <p:cNvSpPr/>
                <p:nvPr/>
              </p:nvSpPr>
              <p:spPr>
                <a:xfrm>
                  <a:off x="8243497" y="4417938"/>
                  <a:ext cx="45955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27" extrusionOk="0">
                      <a:moveTo>
                        <a:pt x="1" y="1"/>
                      </a:moveTo>
                      <a:lnTo>
                        <a:pt x="1" y="927"/>
                      </a:lnTo>
                      <a:lnTo>
                        <a:pt x="173" y="92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8"/>
                <p:cNvSpPr/>
                <p:nvPr/>
              </p:nvSpPr>
              <p:spPr>
                <a:xfrm>
                  <a:off x="7554707" y="2843821"/>
                  <a:ext cx="271477" cy="290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" h="1245" fill="none" extrusionOk="0">
                      <a:moveTo>
                        <a:pt x="898" y="0"/>
                      </a:moveTo>
                      <a:lnTo>
                        <a:pt x="906" y="9"/>
                      </a:lnTo>
                      <a:cubicBezTo>
                        <a:pt x="927" y="95"/>
                        <a:pt x="949" y="195"/>
                        <a:pt x="963" y="288"/>
                      </a:cubicBezTo>
                      <a:cubicBezTo>
                        <a:pt x="1027" y="733"/>
                        <a:pt x="970" y="1230"/>
                        <a:pt x="970" y="1230"/>
                      </a:cubicBezTo>
                      <a:cubicBezTo>
                        <a:pt x="913" y="1237"/>
                        <a:pt x="841" y="1237"/>
                        <a:pt x="768" y="1244"/>
                      </a:cubicBezTo>
                      <a:lnTo>
                        <a:pt x="475" y="1244"/>
                      </a:lnTo>
                      <a:cubicBezTo>
                        <a:pt x="287" y="1244"/>
                        <a:pt x="121" y="1237"/>
                        <a:pt x="51" y="1230"/>
                      </a:cubicBezTo>
                      <a:lnTo>
                        <a:pt x="1" y="1230"/>
                      </a:lnTo>
                      <a:lnTo>
                        <a:pt x="64" y="49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8"/>
                <p:cNvSpPr/>
                <p:nvPr/>
              </p:nvSpPr>
              <p:spPr>
                <a:xfrm>
                  <a:off x="6328768" y="3104295"/>
                  <a:ext cx="197298" cy="148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" h="433" extrusionOk="0">
                      <a:moveTo>
                        <a:pt x="121" y="1"/>
                      </a:moveTo>
                      <a:cubicBezTo>
                        <a:pt x="43" y="1"/>
                        <a:pt x="0" y="65"/>
                        <a:pt x="21" y="144"/>
                      </a:cubicBezTo>
                      <a:cubicBezTo>
                        <a:pt x="28" y="180"/>
                        <a:pt x="57" y="267"/>
                        <a:pt x="273" y="381"/>
                      </a:cubicBezTo>
                      <a:lnTo>
                        <a:pt x="359" y="432"/>
                      </a:lnTo>
                      <a:lnTo>
                        <a:pt x="423" y="381"/>
                      </a:lnTo>
                      <a:cubicBezTo>
                        <a:pt x="575" y="267"/>
                        <a:pt x="552" y="180"/>
                        <a:pt x="538" y="144"/>
                      </a:cubicBezTo>
                      <a:cubicBezTo>
                        <a:pt x="518" y="65"/>
                        <a:pt x="438" y="1"/>
                        <a:pt x="359" y="1"/>
                      </a:cubicBezTo>
                      <a:cubicBezTo>
                        <a:pt x="309" y="1"/>
                        <a:pt x="273" y="29"/>
                        <a:pt x="259" y="65"/>
                      </a:cubicBezTo>
                      <a:cubicBezTo>
                        <a:pt x="223" y="29"/>
                        <a:pt x="173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80" name="Google Shape;680;p38"/>
            <p:cNvSpPr/>
            <p:nvPr/>
          </p:nvSpPr>
          <p:spPr>
            <a:xfrm>
              <a:off x="6472198" y="1153570"/>
              <a:ext cx="596900" cy="37775"/>
            </a:xfrm>
            <a:custGeom>
              <a:avLst/>
              <a:gdLst/>
              <a:ahLst/>
              <a:cxnLst/>
              <a:rect l="l" t="t" r="r" b="b"/>
              <a:pathLst>
                <a:path w="2638" h="167" fill="none" extrusionOk="0">
                  <a:moveTo>
                    <a:pt x="0" y="1"/>
                  </a:moveTo>
                  <a:cubicBezTo>
                    <a:pt x="216" y="1"/>
                    <a:pt x="216" y="167"/>
                    <a:pt x="438" y="167"/>
                  </a:cubicBezTo>
                  <a:cubicBezTo>
                    <a:pt x="661" y="167"/>
                    <a:pt x="661" y="1"/>
                    <a:pt x="877" y="1"/>
                  </a:cubicBezTo>
                  <a:cubicBezTo>
                    <a:pt x="1099" y="1"/>
                    <a:pt x="1099" y="167"/>
                    <a:pt x="1315" y="167"/>
                  </a:cubicBezTo>
                  <a:cubicBezTo>
                    <a:pt x="1537" y="167"/>
                    <a:pt x="1537" y="1"/>
                    <a:pt x="1762" y="1"/>
                  </a:cubicBezTo>
                  <a:cubicBezTo>
                    <a:pt x="1977" y="1"/>
                    <a:pt x="1977" y="167"/>
                    <a:pt x="2200" y="167"/>
                  </a:cubicBezTo>
                  <a:cubicBezTo>
                    <a:pt x="2422" y="167"/>
                    <a:pt x="2422" y="1"/>
                    <a:pt x="2638" y="1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8011640" y="21820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50452" y="19315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47;p38">
            <a:extLst>
              <a:ext uri="{FF2B5EF4-FFF2-40B4-BE49-F238E27FC236}">
                <a16:creationId xmlns:a16="http://schemas.microsoft.com/office/drawing/2014/main" id="{0714370C-8928-894C-A017-6F4B89E29CCF}"/>
              </a:ext>
            </a:extLst>
          </p:cNvPr>
          <p:cNvSpPr txBox="1">
            <a:spLocks/>
          </p:cNvSpPr>
          <p:nvPr/>
        </p:nvSpPr>
        <p:spPr>
          <a:xfrm>
            <a:off x="1795008" y="3274735"/>
            <a:ext cx="2354248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dirty="0"/>
              <a:t>Name: Tran Trung Hieu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0"/>
          <p:cNvSpPr txBox="1">
            <a:spLocks noGrp="1"/>
          </p:cNvSpPr>
          <p:nvPr>
            <p:ph type="subTitle" idx="17"/>
          </p:nvPr>
        </p:nvSpPr>
        <p:spPr>
          <a:xfrm>
            <a:off x="4572000" y="2992601"/>
            <a:ext cx="3186150" cy="7969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 of autonomy at work?</a:t>
            </a:r>
            <a:endParaRPr dirty="0"/>
          </a:p>
        </p:txBody>
      </p:sp>
      <p:sp>
        <p:nvSpPr>
          <p:cNvPr id="751" name="Google Shape;751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58" name="Google Shape;758;p40"/>
          <p:cNvSpPr txBox="1">
            <a:spLocks noGrp="1"/>
          </p:cNvSpPr>
          <p:nvPr>
            <p:ph type="title" idx="7"/>
          </p:nvPr>
        </p:nvSpPr>
        <p:spPr>
          <a:xfrm>
            <a:off x="720000" y="1121588"/>
            <a:ext cx="68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9" name="Google Shape;759;p40"/>
          <p:cNvSpPr txBox="1">
            <a:spLocks noGrp="1"/>
          </p:cNvSpPr>
          <p:nvPr>
            <p:ph type="title" idx="8"/>
          </p:nvPr>
        </p:nvSpPr>
        <p:spPr>
          <a:xfrm>
            <a:off x="720000" y="2499565"/>
            <a:ext cx="68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60" name="Google Shape;760;p40"/>
          <p:cNvSpPr txBox="1">
            <a:spLocks noGrp="1"/>
          </p:cNvSpPr>
          <p:nvPr>
            <p:ph type="title" idx="9"/>
          </p:nvPr>
        </p:nvSpPr>
        <p:spPr>
          <a:xfrm>
            <a:off x="4572004" y="1121588"/>
            <a:ext cx="68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1" name="Google Shape;761;p40"/>
          <p:cNvSpPr txBox="1">
            <a:spLocks noGrp="1"/>
          </p:cNvSpPr>
          <p:nvPr>
            <p:ph type="title" idx="13"/>
          </p:nvPr>
        </p:nvSpPr>
        <p:spPr>
          <a:xfrm>
            <a:off x="4652792" y="2499565"/>
            <a:ext cx="68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64" name="Google Shape;764;p40"/>
          <p:cNvSpPr txBox="1">
            <a:spLocks noGrp="1"/>
          </p:cNvSpPr>
          <p:nvPr>
            <p:ph type="subTitle" idx="16"/>
          </p:nvPr>
        </p:nvSpPr>
        <p:spPr>
          <a:xfrm>
            <a:off x="720000" y="1619584"/>
            <a:ext cx="2438836" cy="7969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autonomy at work?</a:t>
            </a:r>
            <a:endParaRPr dirty="0"/>
          </a:p>
        </p:txBody>
      </p:sp>
      <p:sp>
        <p:nvSpPr>
          <p:cNvPr id="767" name="Google Shape;767;p40"/>
          <p:cNvSpPr txBox="1">
            <a:spLocks noGrp="1"/>
          </p:cNvSpPr>
          <p:nvPr>
            <p:ph type="subTitle" idx="19"/>
          </p:nvPr>
        </p:nvSpPr>
        <p:spPr>
          <a:xfrm>
            <a:off x="719999" y="3007920"/>
            <a:ext cx="2605091" cy="7969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have autonomy at work?</a:t>
            </a:r>
            <a:endParaRPr dirty="0"/>
          </a:p>
        </p:txBody>
      </p:sp>
      <p:sp>
        <p:nvSpPr>
          <p:cNvPr id="768" name="Google Shape;768;p40"/>
          <p:cNvSpPr txBox="1">
            <a:spLocks noGrp="1"/>
          </p:cNvSpPr>
          <p:nvPr>
            <p:ph type="subTitle" idx="20"/>
          </p:nvPr>
        </p:nvSpPr>
        <p:spPr>
          <a:xfrm>
            <a:off x="4652792" y="1619584"/>
            <a:ext cx="3271014" cy="7969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is autonomy important?</a:t>
            </a:r>
            <a:endParaRPr dirty="0"/>
          </a:p>
        </p:txBody>
      </p:sp>
      <p:grpSp>
        <p:nvGrpSpPr>
          <p:cNvPr id="770" name="Google Shape;770;p40"/>
          <p:cNvGrpSpPr/>
          <p:nvPr/>
        </p:nvGrpSpPr>
        <p:grpSpPr>
          <a:xfrm>
            <a:off x="7677477" y="589763"/>
            <a:ext cx="1005813" cy="827222"/>
            <a:chOff x="13476366" y="422025"/>
            <a:chExt cx="545127" cy="448335"/>
          </a:xfrm>
        </p:grpSpPr>
        <p:sp>
          <p:nvSpPr>
            <p:cNvPr id="771" name="Google Shape;771;p40"/>
            <p:cNvSpPr/>
            <p:nvPr/>
          </p:nvSpPr>
          <p:spPr>
            <a:xfrm>
              <a:off x="13476366" y="422025"/>
              <a:ext cx="545127" cy="168620"/>
            </a:xfrm>
            <a:custGeom>
              <a:avLst/>
              <a:gdLst/>
              <a:ahLst/>
              <a:cxnLst/>
              <a:rect l="l" t="t" r="r" b="b"/>
              <a:pathLst>
                <a:path w="1791" h="554" extrusionOk="0">
                  <a:moveTo>
                    <a:pt x="837" y="1"/>
                  </a:moveTo>
                  <a:cubicBezTo>
                    <a:pt x="532" y="1"/>
                    <a:pt x="241" y="118"/>
                    <a:pt x="36" y="351"/>
                  </a:cubicBezTo>
                  <a:cubicBezTo>
                    <a:pt x="0" y="395"/>
                    <a:pt x="7" y="467"/>
                    <a:pt x="57" y="517"/>
                  </a:cubicBezTo>
                  <a:cubicBezTo>
                    <a:pt x="86" y="539"/>
                    <a:pt x="119" y="549"/>
                    <a:pt x="149" y="549"/>
                  </a:cubicBezTo>
                  <a:cubicBezTo>
                    <a:pt x="179" y="549"/>
                    <a:pt x="208" y="539"/>
                    <a:pt x="230" y="517"/>
                  </a:cubicBezTo>
                  <a:cubicBezTo>
                    <a:pt x="392" y="330"/>
                    <a:pt x="624" y="236"/>
                    <a:pt x="868" y="236"/>
                  </a:cubicBezTo>
                  <a:cubicBezTo>
                    <a:pt x="1113" y="236"/>
                    <a:pt x="1370" y="330"/>
                    <a:pt x="1582" y="517"/>
                  </a:cubicBezTo>
                  <a:cubicBezTo>
                    <a:pt x="1610" y="538"/>
                    <a:pt x="1639" y="553"/>
                    <a:pt x="1675" y="553"/>
                  </a:cubicBezTo>
                  <a:cubicBezTo>
                    <a:pt x="1704" y="553"/>
                    <a:pt x="1732" y="538"/>
                    <a:pt x="1755" y="517"/>
                  </a:cubicBezTo>
                  <a:cubicBezTo>
                    <a:pt x="1791" y="467"/>
                    <a:pt x="1782" y="395"/>
                    <a:pt x="1725" y="351"/>
                  </a:cubicBezTo>
                  <a:cubicBezTo>
                    <a:pt x="1463" y="118"/>
                    <a:pt x="1143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3561894" y="541642"/>
              <a:ext cx="395985" cy="138183"/>
            </a:xfrm>
            <a:custGeom>
              <a:avLst/>
              <a:gdLst/>
              <a:ahLst/>
              <a:cxnLst/>
              <a:rect l="l" t="t" r="r" b="b"/>
              <a:pathLst>
                <a:path w="1301" h="454" extrusionOk="0">
                  <a:moveTo>
                    <a:pt x="614" y="1"/>
                  </a:moveTo>
                  <a:cubicBezTo>
                    <a:pt x="395" y="1"/>
                    <a:pt x="187" y="83"/>
                    <a:pt x="43" y="246"/>
                  </a:cubicBezTo>
                  <a:cubicBezTo>
                    <a:pt x="0" y="297"/>
                    <a:pt x="14" y="367"/>
                    <a:pt x="64" y="419"/>
                  </a:cubicBezTo>
                  <a:cubicBezTo>
                    <a:pt x="89" y="441"/>
                    <a:pt x="121" y="451"/>
                    <a:pt x="153" y="451"/>
                  </a:cubicBezTo>
                  <a:cubicBezTo>
                    <a:pt x="184" y="451"/>
                    <a:pt x="215" y="441"/>
                    <a:pt x="237" y="419"/>
                  </a:cubicBezTo>
                  <a:cubicBezTo>
                    <a:pt x="338" y="300"/>
                    <a:pt x="485" y="240"/>
                    <a:pt x="640" y="240"/>
                  </a:cubicBezTo>
                  <a:cubicBezTo>
                    <a:pt x="796" y="240"/>
                    <a:pt x="959" y="300"/>
                    <a:pt x="1092" y="419"/>
                  </a:cubicBezTo>
                  <a:cubicBezTo>
                    <a:pt x="1122" y="440"/>
                    <a:pt x="1149" y="454"/>
                    <a:pt x="1185" y="454"/>
                  </a:cubicBezTo>
                  <a:cubicBezTo>
                    <a:pt x="1215" y="454"/>
                    <a:pt x="1242" y="440"/>
                    <a:pt x="1265" y="419"/>
                  </a:cubicBezTo>
                  <a:cubicBezTo>
                    <a:pt x="1301" y="367"/>
                    <a:pt x="1294" y="297"/>
                    <a:pt x="1242" y="246"/>
                  </a:cubicBezTo>
                  <a:cubicBezTo>
                    <a:pt x="1057" y="82"/>
                    <a:pt x="830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13648943" y="661563"/>
              <a:ext cx="247757" cy="108050"/>
            </a:xfrm>
            <a:custGeom>
              <a:avLst/>
              <a:gdLst/>
              <a:ahLst/>
              <a:cxnLst/>
              <a:rect l="l" t="t" r="r" b="b"/>
              <a:pathLst>
                <a:path w="814" h="355" extrusionOk="0">
                  <a:moveTo>
                    <a:pt x="375" y="1"/>
                  </a:moveTo>
                  <a:cubicBezTo>
                    <a:pt x="247" y="1"/>
                    <a:pt x="127" y="49"/>
                    <a:pt x="44" y="146"/>
                  </a:cubicBezTo>
                  <a:cubicBezTo>
                    <a:pt x="1" y="198"/>
                    <a:pt x="8" y="268"/>
                    <a:pt x="66" y="318"/>
                  </a:cubicBezTo>
                  <a:cubicBezTo>
                    <a:pt x="91" y="340"/>
                    <a:pt x="124" y="351"/>
                    <a:pt x="154" y="351"/>
                  </a:cubicBezTo>
                  <a:cubicBezTo>
                    <a:pt x="185" y="351"/>
                    <a:pt x="214" y="340"/>
                    <a:pt x="232" y="318"/>
                  </a:cubicBezTo>
                  <a:cubicBezTo>
                    <a:pt x="275" y="268"/>
                    <a:pt x="337" y="243"/>
                    <a:pt x="405" y="243"/>
                  </a:cubicBezTo>
                  <a:cubicBezTo>
                    <a:pt x="472" y="243"/>
                    <a:pt x="543" y="268"/>
                    <a:pt x="604" y="318"/>
                  </a:cubicBezTo>
                  <a:cubicBezTo>
                    <a:pt x="627" y="341"/>
                    <a:pt x="663" y="354"/>
                    <a:pt x="691" y="354"/>
                  </a:cubicBezTo>
                  <a:cubicBezTo>
                    <a:pt x="720" y="354"/>
                    <a:pt x="749" y="341"/>
                    <a:pt x="770" y="318"/>
                  </a:cubicBezTo>
                  <a:cubicBezTo>
                    <a:pt x="813" y="268"/>
                    <a:pt x="799" y="198"/>
                    <a:pt x="749" y="146"/>
                  </a:cubicBezTo>
                  <a:cubicBezTo>
                    <a:pt x="637" y="49"/>
                    <a:pt x="502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13738732" y="787267"/>
              <a:ext cx="92224" cy="83092"/>
            </a:xfrm>
            <a:custGeom>
              <a:avLst/>
              <a:gdLst/>
              <a:ahLst/>
              <a:cxnLst/>
              <a:rect l="l" t="t" r="r" b="b"/>
              <a:pathLst>
                <a:path w="303" h="273" extrusionOk="0">
                  <a:moveTo>
                    <a:pt x="137" y="0"/>
                  </a:moveTo>
                  <a:cubicBezTo>
                    <a:pt x="58" y="0"/>
                    <a:pt x="1" y="57"/>
                    <a:pt x="14" y="136"/>
                  </a:cubicBezTo>
                  <a:cubicBezTo>
                    <a:pt x="23" y="216"/>
                    <a:pt x="94" y="273"/>
                    <a:pt x="173" y="273"/>
                  </a:cubicBezTo>
                  <a:cubicBezTo>
                    <a:pt x="246" y="273"/>
                    <a:pt x="303" y="216"/>
                    <a:pt x="296" y="136"/>
                  </a:cubicBezTo>
                  <a:cubicBezTo>
                    <a:pt x="282" y="57"/>
                    <a:pt x="209" y="0"/>
                    <a:pt x="137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61;p40">
            <a:extLst>
              <a:ext uri="{FF2B5EF4-FFF2-40B4-BE49-F238E27FC236}">
                <a16:creationId xmlns:a16="http://schemas.microsoft.com/office/drawing/2014/main" id="{D4EB6856-0077-D878-606E-1270CB5636C5}"/>
              </a:ext>
            </a:extLst>
          </p:cNvPr>
          <p:cNvSpPr txBox="1">
            <a:spLocks/>
          </p:cNvSpPr>
          <p:nvPr/>
        </p:nvSpPr>
        <p:spPr>
          <a:xfrm>
            <a:off x="3158840" y="3920610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" name="Google Shape;768;p40">
            <a:extLst>
              <a:ext uri="{FF2B5EF4-FFF2-40B4-BE49-F238E27FC236}">
                <a16:creationId xmlns:a16="http://schemas.microsoft.com/office/drawing/2014/main" id="{AAFD4814-B3D1-3A1F-1C93-D02876391712}"/>
              </a:ext>
            </a:extLst>
          </p:cNvPr>
          <p:cNvSpPr txBox="1">
            <a:spLocks/>
          </p:cNvSpPr>
          <p:nvPr/>
        </p:nvSpPr>
        <p:spPr>
          <a:xfrm>
            <a:off x="3158836" y="4370578"/>
            <a:ext cx="1558336" cy="49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48"/>
          <p:cNvSpPr txBox="1">
            <a:spLocks noGrp="1"/>
          </p:cNvSpPr>
          <p:nvPr>
            <p:ph type="title"/>
          </p:nvPr>
        </p:nvSpPr>
        <p:spPr>
          <a:xfrm>
            <a:off x="883818" y="353124"/>
            <a:ext cx="5688882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What is autonomy at work?</a:t>
            </a:r>
            <a:endParaRPr dirty="0"/>
          </a:p>
        </p:txBody>
      </p:sp>
      <p:sp>
        <p:nvSpPr>
          <p:cNvPr id="1805" name="Google Shape;1805;p48"/>
          <p:cNvSpPr txBox="1">
            <a:spLocks noGrp="1"/>
          </p:cNvSpPr>
          <p:nvPr>
            <p:ph type="subTitle" idx="5"/>
          </p:nvPr>
        </p:nvSpPr>
        <p:spPr>
          <a:xfrm>
            <a:off x="972030" y="1855825"/>
            <a:ext cx="1947621" cy="7622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+mj-lt"/>
              </a:rPr>
              <a:t>Freedom in task management</a:t>
            </a:r>
            <a:endParaRPr sz="1800" dirty="0">
              <a:latin typeface="+mj-lt"/>
            </a:endParaRPr>
          </a:p>
        </p:txBody>
      </p:sp>
      <p:sp>
        <p:nvSpPr>
          <p:cNvPr id="1806" name="Google Shape;1806;p48"/>
          <p:cNvSpPr txBox="1">
            <a:spLocks noGrp="1"/>
          </p:cNvSpPr>
          <p:nvPr>
            <p:ph type="subTitle" idx="6"/>
          </p:nvPr>
        </p:nvSpPr>
        <p:spPr>
          <a:xfrm>
            <a:off x="972030" y="3589952"/>
            <a:ext cx="1947621" cy="7622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+mj-lt"/>
              </a:rPr>
              <a:t>Control over your schedule</a:t>
            </a:r>
            <a:endParaRPr sz="1800" dirty="0">
              <a:latin typeface="+mj-lt"/>
            </a:endParaRPr>
          </a:p>
        </p:txBody>
      </p:sp>
      <p:sp>
        <p:nvSpPr>
          <p:cNvPr id="1807" name="Google Shape;1807;p48"/>
          <p:cNvSpPr txBox="1">
            <a:spLocks noGrp="1"/>
          </p:cNvSpPr>
          <p:nvPr>
            <p:ph type="subTitle" idx="7"/>
          </p:nvPr>
        </p:nvSpPr>
        <p:spPr>
          <a:xfrm>
            <a:off x="3438857" y="1855825"/>
            <a:ext cx="1947621" cy="7622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+mj-lt"/>
              </a:rPr>
              <a:t>Decision-making authority</a:t>
            </a:r>
            <a:endParaRPr sz="1800" dirty="0">
              <a:latin typeface="+mj-lt"/>
            </a:endParaRPr>
          </a:p>
        </p:txBody>
      </p:sp>
      <p:sp>
        <p:nvSpPr>
          <p:cNvPr id="1808" name="Google Shape;1808;p48"/>
          <p:cNvSpPr txBox="1">
            <a:spLocks noGrp="1"/>
          </p:cNvSpPr>
          <p:nvPr>
            <p:ph type="subTitle" idx="8"/>
          </p:nvPr>
        </p:nvSpPr>
        <p:spPr>
          <a:xfrm>
            <a:off x="3438857" y="3589952"/>
            <a:ext cx="2620006" cy="7622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+mj-lt"/>
              </a:rPr>
              <a:t>Minimal micromanagement</a:t>
            </a:r>
            <a:endParaRPr sz="1800" dirty="0">
              <a:latin typeface="+mj-lt"/>
            </a:endParaRPr>
          </a:p>
        </p:txBody>
      </p:sp>
      <p:grpSp>
        <p:nvGrpSpPr>
          <p:cNvPr id="1835" name="Google Shape;1835;p48"/>
          <p:cNvGrpSpPr/>
          <p:nvPr/>
        </p:nvGrpSpPr>
        <p:grpSpPr>
          <a:xfrm>
            <a:off x="8191711" y="-7168"/>
            <a:ext cx="478131" cy="1724239"/>
            <a:chOff x="4685479" y="8126050"/>
            <a:chExt cx="238006" cy="858257"/>
          </a:xfrm>
        </p:grpSpPr>
        <p:sp>
          <p:nvSpPr>
            <p:cNvPr id="1836" name="Google Shape;1836;p48"/>
            <p:cNvSpPr/>
            <p:nvPr/>
          </p:nvSpPr>
          <p:spPr>
            <a:xfrm>
              <a:off x="4751903" y="8898254"/>
              <a:ext cx="104807" cy="48197"/>
            </a:xfrm>
            <a:custGeom>
              <a:avLst/>
              <a:gdLst/>
              <a:ahLst/>
              <a:cxnLst/>
              <a:rect l="l" t="t" r="r" b="b"/>
              <a:pathLst>
                <a:path w="598" h="275" extrusionOk="0">
                  <a:moveTo>
                    <a:pt x="1" y="0"/>
                  </a:moveTo>
                  <a:cubicBezTo>
                    <a:pt x="16" y="152"/>
                    <a:pt x="146" y="274"/>
                    <a:pt x="303" y="274"/>
                  </a:cubicBezTo>
                  <a:cubicBezTo>
                    <a:pt x="454" y="274"/>
                    <a:pt x="584" y="152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8"/>
            <p:cNvSpPr/>
            <p:nvPr/>
          </p:nvSpPr>
          <p:spPr>
            <a:xfrm>
              <a:off x="4803605" y="8965029"/>
              <a:ext cx="175" cy="19279"/>
            </a:xfrm>
            <a:custGeom>
              <a:avLst/>
              <a:gdLst/>
              <a:ahLst/>
              <a:cxnLst/>
              <a:rect l="l" t="t" r="r" b="b"/>
              <a:pathLst>
                <a:path w="1" h="110" fill="none" extrusionOk="0">
                  <a:moveTo>
                    <a:pt x="1" y="0"/>
                  </a:moveTo>
                  <a:lnTo>
                    <a:pt x="1" y="10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8"/>
            <p:cNvSpPr/>
            <p:nvPr/>
          </p:nvSpPr>
          <p:spPr>
            <a:xfrm>
              <a:off x="4840235" y="8955039"/>
              <a:ext cx="8938" cy="17702"/>
            </a:xfrm>
            <a:custGeom>
              <a:avLst/>
              <a:gdLst/>
              <a:ahLst/>
              <a:cxnLst/>
              <a:rect l="l" t="t" r="r" b="b"/>
              <a:pathLst>
                <a:path w="51" h="101" fill="none" extrusionOk="0">
                  <a:moveTo>
                    <a:pt x="0" y="0"/>
                  </a:moveTo>
                  <a:lnTo>
                    <a:pt x="50" y="10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8"/>
            <p:cNvSpPr/>
            <p:nvPr/>
          </p:nvSpPr>
          <p:spPr>
            <a:xfrm>
              <a:off x="4865298" y="8929976"/>
              <a:ext cx="18052" cy="8938"/>
            </a:xfrm>
            <a:custGeom>
              <a:avLst/>
              <a:gdLst/>
              <a:ahLst/>
              <a:cxnLst/>
              <a:rect l="l" t="t" r="r" b="b"/>
              <a:pathLst>
                <a:path w="103" h="51" fill="none" extrusionOk="0">
                  <a:moveTo>
                    <a:pt x="1" y="0"/>
                  </a:moveTo>
                  <a:lnTo>
                    <a:pt x="102" y="5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8"/>
            <p:cNvSpPr/>
            <p:nvPr/>
          </p:nvSpPr>
          <p:spPr>
            <a:xfrm>
              <a:off x="4725614" y="8929976"/>
              <a:ext cx="17702" cy="8938"/>
            </a:xfrm>
            <a:custGeom>
              <a:avLst/>
              <a:gdLst/>
              <a:ahLst/>
              <a:cxnLst/>
              <a:rect l="l" t="t" r="r" b="b"/>
              <a:pathLst>
                <a:path w="101" h="51" fill="none" extrusionOk="0">
                  <a:moveTo>
                    <a:pt x="101" y="0"/>
                  </a:moveTo>
                  <a:lnTo>
                    <a:pt x="1" y="5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8"/>
            <p:cNvSpPr/>
            <p:nvPr/>
          </p:nvSpPr>
          <p:spPr>
            <a:xfrm>
              <a:off x="4758213" y="8955039"/>
              <a:ext cx="10516" cy="17702"/>
            </a:xfrm>
            <a:custGeom>
              <a:avLst/>
              <a:gdLst/>
              <a:ahLst/>
              <a:cxnLst/>
              <a:rect l="l" t="t" r="r" b="b"/>
              <a:pathLst>
                <a:path w="60" h="101" fill="none" extrusionOk="0">
                  <a:moveTo>
                    <a:pt x="60" y="0"/>
                  </a:moveTo>
                  <a:lnTo>
                    <a:pt x="1" y="10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8"/>
            <p:cNvSpPr/>
            <p:nvPr/>
          </p:nvSpPr>
          <p:spPr>
            <a:xfrm>
              <a:off x="4804832" y="8126050"/>
              <a:ext cx="175" cy="571005"/>
            </a:xfrm>
            <a:custGeom>
              <a:avLst/>
              <a:gdLst/>
              <a:ahLst/>
              <a:cxnLst/>
              <a:rect l="l" t="t" r="r" b="b"/>
              <a:pathLst>
                <a:path w="1" h="3258" fill="none" extrusionOk="0">
                  <a:moveTo>
                    <a:pt x="1" y="3257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8"/>
            <p:cNvSpPr/>
            <p:nvPr/>
          </p:nvSpPr>
          <p:spPr>
            <a:xfrm>
              <a:off x="4685479" y="8696878"/>
              <a:ext cx="238006" cy="201552"/>
            </a:xfrm>
            <a:custGeom>
              <a:avLst/>
              <a:gdLst/>
              <a:ahLst/>
              <a:cxnLst/>
              <a:rect l="l" t="t" r="r" b="b"/>
              <a:pathLst>
                <a:path w="1358" h="1150" extrusionOk="0">
                  <a:moveTo>
                    <a:pt x="682" y="0"/>
                  </a:moveTo>
                  <a:cubicBezTo>
                    <a:pt x="280" y="0"/>
                    <a:pt x="0" y="302"/>
                    <a:pt x="0" y="761"/>
                  </a:cubicBezTo>
                  <a:lnTo>
                    <a:pt x="0" y="1149"/>
                  </a:lnTo>
                  <a:lnTo>
                    <a:pt x="1358" y="1149"/>
                  </a:lnTo>
                  <a:lnTo>
                    <a:pt x="1358" y="761"/>
                  </a:lnTo>
                  <a:cubicBezTo>
                    <a:pt x="1358" y="302"/>
                    <a:pt x="1078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808;p48">
            <a:extLst>
              <a:ext uri="{FF2B5EF4-FFF2-40B4-BE49-F238E27FC236}">
                <a16:creationId xmlns:a16="http://schemas.microsoft.com/office/drawing/2014/main" id="{AC7DC09D-1081-515F-F8AA-570CE7CF9487}"/>
              </a:ext>
            </a:extLst>
          </p:cNvPr>
          <p:cNvSpPr txBox="1">
            <a:spLocks/>
          </p:cNvSpPr>
          <p:nvPr/>
        </p:nvSpPr>
        <p:spPr>
          <a:xfrm>
            <a:off x="5969209" y="2597722"/>
            <a:ext cx="1947621" cy="762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sz="1800" b="0" i="0" dirty="0">
                <a:solidFill>
                  <a:srgbClr val="1F1F1F"/>
                </a:solidFill>
                <a:effectLst/>
                <a:latin typeface="+mj-lt"/>
              </a:rPr>
              <a:t>Ownership and accountability</a:t>
            </a:r>
            <a:endParaRPr lang="en-US" sz="1800" dirty="0">
              <a:latin typeface="+mj-lt"/>
            </a:endParaRPr>
          </a:p>
        </p:txBody>
      </p:sp>
      <p:pic>
        <p:nvPicPr>
          <p:cNvPr id="1026" name="Picture 2" descr="Prioritize ">
            <a:extLst>
              <a:ext uri="{FF2B5EF4-FFF2-40B4-BE49-F238E27FC236}">
                <a16:creationId xmlns:a16="http://schemas.microsoft.com/office/drawing/2014/main" id="{28938B62-86D0-30BC-0EBB-ADE237808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30" y="1250573"/>
            <a:ext cx="605252" cy="60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cision making ">
            <a:extLst>
              <a:ext uri="{FF2B5EF4-FFF2-40B4-BE49-F238E27FC236}">
                <a16:creationId xmlns:a16="http://schemas.microsoft.com/office/drawing/2014/main" id="{A138303B-E501-D888-7002-6607B6355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41" y="1250573"/>
            <a:ext cx="605252" cy="60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sis ">
            <a:extLst>
              <a:ext uri="{FF2B5EF4-FFF2-40B4-BE49-F238E27FC236}">
                <a16:creationId xmlns:a16="http://schemas.microsoft.com/office/drawing/2014/main" id="{8DB44017-CF25-FA4A-204A-46B9BDDD3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30" y="2984700"/>
            <a:ext cx="605252" cy="60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nagement ">
            <a:extLst>
              <a:ext uri="{FF2B5EF4-FFF2-40B4-BE49-F238E27FC236}">
                <a16:creationId xmlns:a16="http://schemas.microsoft.com/office/drawing/2014/main" id="{9431C64B-3CE9-BAF6-1693-15CB2E8E0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857" y="2984700"/>
            <a:ext cx="605252" cy="60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wnership ">
            <a:extLst>
              <a:ext uri="{FF2B5EF4-FFF2-40B4-BE49-F238E27FC236}">
                <a16:creationId xmlns:a16="http://schemas.microsoft.com/office/drawing/2014/main" id="{BE7A5B87-8102-0CB0-9584-DECC65B2C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209" y="1992470"/>
            <a:ext cx="605252" cy="60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47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Why is autonomy important?</a:t>
            </a:r>
            <a:endParaRPr dirty="0"/>
          </a:p>
        </p:txBody>
      </p:sp>
      <p:sp>
        <p:nvSpPr>
          <p:cNvPr id="1776" name="Google Shape;1776;p47"/>
          <p:cNvSpPr txBox="1">
            <a:spLocks noGrp="1"/>
          </p:cNvSpPr>
          <p:nvPr>
            <p:ph type="subTitle" idx="1"/>
          </p:nvPr>
        </p:nvSpPr>
        <p:spPr>
          <a:xfrm>
            <a:off x="719988" y="2767583"/>
            <a:ext cx="2211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of them all</a:t>
            </a:r>
            <a:endParaRPr/>
          </a:p>
        </p:txBody>
      </p:sp>
      <p:sp>
        <p:nvSpPr>
          <p:cNvPr id="1777" name="Google Shape;1777;p47"/>
          <p:cNvSpPr txBox="1">
            <a:spLocks noGrp="1"/>
          </p:cNvSpPr>
          <p:nvPr>
            <p:ph type="subTitle" idx="2"/>
          </p:nvPr>
        </p:nvSpPr>
        <p:spPr>
          <a:xfrm>
            <a:off x="3309720" y="2767583"/>
            <a:ext cx="2211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1778" name="Google Shape;1778;p47"/>
          <p:cNvSpPr txBox="1">
            <a:spLocks noGrp="1"/>
          </p:cNvSpPr>
          <p:nvPr>
            <p:ph type="subTitle" idx="3"/>
          </p:nvPr>
        </p:nvSpPr>
        <p:spPr>
          <a:xfrm>
            <a:off x="5899452" y="2767583"/>
            <a:ext cx="2211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sp>
        <p:nvSpPr>
          <p:cNvPr id="1779" name="Google Shape;1779;p47"/>
          <p:cNvSpPr txBox="1">
            <a:spLocks noGrp="1"/>
          </p:cNvSpPr>
          <p:nvPr>
            <p:ph type="subTitle" idx="4"/>
          </p:nvPr>
        </p:nvSpPr>
        <p:spPr>
          <a:xfrm>
            <a:off x="719988" y="2365250"/>
            <a:ext cx="2211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780" name="Google Shape;1780;p47"/>
          <p:cNvSpPr txBox="1">
            <a:spLocks noGrp="1"/>
          </p:cNvSpPr>
          <p:nvPr>
            <p:ph type="subTitle" idx="5"/>
          </p:nvPr>
        </p:nvSpPr>
        <p:spPr>
          <a:xfrm>
            <a:off x="3309720" y="2365250"/>
            <a:ext cx="2211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781" name="Google Shape;1781;p47"/>
          <p:cNvSpPr txBox="1">
            <a:spLocks noGrp="1"/>
          </p:cNvSpPr>
          <p:nvPr>
            <p:ph type="subTitle" idx="6"/>
          </p:nvPr>
        </p:nvSpPr>
        <p:spPr>
          <a:xfrm>
            <a:off x="5899452" y="2365250"/>
            <a:ext cx="2211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grpSp>
        <p:nvGrpSpPr>
          <p:cNvPr id="1782" name="Google Shape;1782;p47"/>
          <p:cNvGrpSpPr/>
          <p:nvPr/>
        </p:nvGrpSpPr>
        <p:grpSpPr>
          <a:xfrm>
            <a:off x="824536" y="1924353"/>
            <a:ext cx="353856" cy="402578"/>
            <a:chOff x="1310311" y="1409726"/>
            <a:chExt cx="353856" cy="402578"/>
          </a:xfrm>
        </p:grpSpPr>
        <p:sp>
          <p:nvSpPr>
            <p:cNvPr id="1783" name="Google Shape;1783;p47"/>
            <p:cNvSpPr/>
            <p:nvPr/>
          </p:nvSpPr>
          <p:spPr>
            <a:xfrm>
              <a:off x="1310311" y="1409726"/>
              <a:ext cx="353856" cy="402578"/>
            </a:xfrm>
            <a:custGeom>
              <a:avLst/>
              <a:gdLst/>
              <a:ahLst/>
              <a:cxnLst/>
              <a:rect l="l" t="t" r="r" b="b"/>
              <a:pathLst>
                <a:path w="15375" h="17492" extrusionOk="0">
                  <a:moveTo>
                    <a:pt x="1534" y="6180"/>
                  </a:moveTo>
                  <a:cubicBezTo>
                    <a:pt x="1816" y="6180"/>
                    <a:pt x="2045" y="6410"/>
                    <a:pt x="2045" y="6691"/>
                  </a:cubicBezTo>
                  <a:cubicBezTo>
                    <a:pt x="2045" y="6973"/>
                    <a:pt x="1816" y="7203"/>
                    <a:pt x="1534" y="7203"/>
                  </a:cubicBezTo>
                  <a:cubicBezTo>
                    <a:pt x="1253" y="7203"/>
                    <a:pt x="1023" y="6973"/>
                    <a:pt x="1023" y="6691"/>
                  </a:cubicBezTo>
                  <a:cubicBezTo>
                    <a:pt x="1023" y="6410"/>
                    <a:pt x="1253" y="6180"/>
                    <a:pt x="1534" y="6180"/>
                  </a:cubicBezTo>
                  <a:close/>
                  <a:moveTo>
                    <a:pt x="13837" y="6180"/>
                  </a:moveTo>
                  <a:cubicBezTo>
                    <a:pt x="14118" y="6180"/>
                    <a:pt x="14352" y="6410"/>
                    <a:pt x="14352" y="6691"/>
                  </a:cubicBezTo>
                  <a:cubicBezTo>
                    <a:pt x="14352" y="6973"/>
                    <a:pt x="14118" y="7203"/>
                    <a:pt x="13837" y="7203"/>
                  </a:cubicBezTo>
                  <a:cubicBezTo>
                    <a:pt x="13559" y="7203"/>
                    <a:pt x="13326" y="6973"/>
                    <a:pt x="13326" y="6691"/>
                  </a:cubicBezTo>
                  <a:cubicBezTo>
                    <a:pt x="13326" y="6410"/>
                    <a:pt x="13559" y="6180"/>
                    <a:pt x="13837" y="6180"/>
                  </a:cubicBezTo>
                  <a:close/>
                  <a:moveTo>
                    <a:pt x="7693" y="1027"/>
                  </a:moveTo>
                  <a:cubicBezTo>
                    <a:pt x="9497" y="1027"/>
                    <a:pt x="10999" y="2363"/>
                    <a:pt x="11245" y="4099"/>
                  </a:cubicBezTo>
                  <a:lnTo>
                    <a:pt x="9743" y="4099"/>
                  </a:lnTo>
                  <a:cubicBezTo>
                    <a:pt x="9461" y="4099"/>
                    <a:pt x="9231" y="4329"/>
                    <a:pt x="9231" y="4610"/>
                  </a:cubicBezTo>
                  <a:cubicBezTo>
                    <a:pt x="9231" y="4892"/>
                    <a:pt x="9461" y="5122"/>
                    <a:pt x="9743" y="5122"/>
                  </a:cubicBezTo>
                  <a:lnTo>
                    <a:pt x="11280" y="5122"/>
                  </a:lnTo>
                  <a:lnTo>
                    <a:pt x="11280" y="6180"/>
                  </a:lnTo>
                  <a:lnTo>
                    <a:pt x="9743" y="6180"/>
                  </a:lnTo>
                  <a:cubicBezTo>
                    <a:pt x="9461" y="6180"/>
                    <a:pt x="9231" y="6410"/>
                    <a:pt x="9231" y="6691"/>
                  </a:cubicBezTo>
                  <a:cubicBezTo>
                    <a:pt x="9231" y="6973"/>
                    <a:pt x="9461" y="7203"/>
                    <a:pt x="9743" y="7203"/>
                  </a:cubicBezTo>
                  <a:lnTo>
                    <a:pt x="11280" y="7203"/>
                  </a:lnTo>
                  <a:lnTo>
                    <a:pt x="11280" y="8225"/>
                  </a:lnTo>
                  <a:lnTo>
                    <a:pt x="9743" y="8225"/>
                  </a:lnTo>
                  <a:cubicBezTo>
                    <a:pt x="9461" y="8225"/>
                    <a:pt x="9231" y="8459"/>
                    <a:pt x="9231" y="8736"/>
                  </a:cubicBezTo>
                  <a:cubicBezTo>
                    <a:pt x="9231" y="9034"/>
                    <a:pt x="9461" y="9252"/>
                    <a:pt x="9743" y="9252"/>
                  </a:cubicBezTo>
                  <a:lnTo>
                    <a:pt x="11245" y="9252"/>
                  </a:lnTo>
                  <a:cubicBezTo>
                    <a:pt x="10999" y="10984"/>
                    <a:pt x="9497" y="12339"/>
                    <a:pt x="7693" y="12339"/>
                  </a:cubicBezTo>
                  <a:cubicBezTo>
                    <a:pt x="5878" y="12339"/>
                    <a:pt x="4392" y="11000"/>
                    <a:pt x="4146" y="9252"/>
                  </a:cubicBezTo>
                  <a:lnTo>
                    <a:pt x="5648" y="9252"/>
                  </a:lnTo>
                  <a:cubicBezTo>
                    <a:pt x="5930" y="9252"/>
                    <a:pt x="6160" y="9034"/>
                    <a:pt x="6160" y="8736"/>
                  </a:cubicBezTo>
                  <a:cubicBezTo>
                    <a:pt x="6160" y="8459"/>
                    <a:pt x="5930" y="8225"/>
                    <a:pt x="5648" y="8225"/>
                  </a:cubicBezTo>
                  <a:lnTo>
                    <a:pt x="4095" y="8225"/>
                  </a:lnTo>
                  <a:lnTo>
                    <a:pt x="4095" y="7203"/>
                  </a:lnTo>
                  <a:lnTo>
                    <a:pt x="5648" y="7203"/>
                  </a:lnTo>
                  <a:cubicBezTo>
                    <a:pt x="5930" y="7203"/>
                    <a:pt x="6160" y="6973"/>
                    <a:pt x="6160" y="6691"/>
                  </a:cubicBezTo>
                  <a:cubicBezTo>
                    <a:pt x="6160" y="6410"/>
                    <a:pt x="5930" y="6180"/>
                    <a:pt x="5648" y="6180"/>
                  </a:cubicBezTo>
                  <a:lnTo>
                    <a:pt x="4095" y="6180"/>
                  </a:lnTo>
                  <a:lnTo>
                    <a:pt x="4095" y="5122"/>
                  </a:lnTo>
                  <a:lnTo>
                    <a:pt x="5648" y="5122"/>
                  </a:lnTo>
                  <a:cubicBezTo>
                    <a:pt x="5930" y="5122"/>
                    <a:pt x="6160" y="4892"/>
                    <a:pt x="6160" y="4610"/>
                  </a:cubicBezTo>
                  <a:cubicBezTo>
                    <a:pt x="6160" y="4329"/>
                    <a:pt x="5930" y="4099"/>
                    <a:pt x="5648" y="4099"/>
                  </a:cubicBezTo>
                  <a:lnTo>
                    <a:pt x="4146" y="4099"/>
                  </a:lnTo>
                  <a:cubicBezTo>
                    <a:pt x="4392" y="2363"/>
                    <a:pt x="5878" y="1027"/>
                    <a:pt x="7693" y="1027"/>
                  </a:cubicBezTo>
                  <a:close/>
                  <a:moveTo>
                    <a:pt x="12386" y="7203"/>
                  </a:moveTo>
                  <a:cubicBezTo>
                    <a:pt x="12549" y="7646"/>
                    <a:pt x="12898" y="7995"/>
                    <a:pt x="13326" y="8142"/>
                  </a:cubicBezTo>
                  <a:lnTo>
                    <a:pt x="13326" y="8736"/>
                  </a:lnTo>
                  <a:cubicBezTo>
                    <a:pt x="13326" y="11860"/>
                    <a:pt x="10801" y="14384"/>
                    <a:pt x="7693" y="14384"/>
                  </a:cubicBezTo>
                  <a:cubicBezTo>
                    <a:pt x="4574" y="14384"/>
                    <a:pt x="2045" y="11860"/>
                    <a:pt x="2045" y="8736"/>
                  </a:cubicBezTo>
                  <a:lnTo>
                    <a:pt x="2045" y="8142"/>
                  </a:lnTo>
                  <a:cubicBezTo>
                    <a:pt x="2493" y="7995"/>
                    <a:pt x="2838" y="7646"/>
                    <a:pt x="2989" y="7203"/>
                  </a:cubicBezTo>
                  <a:lnTo>
                    <a:pt x="3072" y="7203"/>
                  </a:lnTo>
                  <a:lnTo>
                    <a:pt x="3072" y="8736"/>
                  </a:lnTo>
                  <a:cubicBezTo>
                    <a:pt x="3072" y="11281"/>
                    <a:pt x="5153" y="13362"/>
                    <a:pt x="7693" y="13362"/>
                  </a:cubicBezTo>
                  <a:cubicBezTo>
                    <a:pt x="10238" y="13362"/>
                    <a:pt x="12303" y="11281"/>
                    <a:pt x="12303" y="8736"/>
                  </a:cubicBezTo>
                  <a:lnTo>
                    <a:pt x="12303" y="7203"/>
                  </a:lnTo>
                  <a:close/>
                  <a:moveTo>
                    <a:pt x="8720" y="15411"/>
                  </a:moveTo>
                  <a:cubicBezTo>
                    <a:pt x="9378" y="15411"/>
                    <a:pt x="9957" y="15855"/>
                    <a:pt x="10171" y="16465"/>
                  </a:cubicBezTo>
                  <a:lnTo>
                    <a:pt x="5216" y="16465"/>
                  </a:lnTo>
                  <a:cubicBezTo>
                    <a:pt x="5434" y="15855"/>
                    <a:pt x="6009" y="15411"/>
                    <a:pt x="6671" y="15411"/>
                  </a:cubicBezTo>
                  <a:close/>
                  <a:moveTo>
                    <a:pt x="7693" y="1"/>
                  </a:moveTo>
                  <a:cubicBezTo>
                    <a:pt x="5153" y="1"/>
                    <a:pt x="3072" y="2066"/>
                    <a:pt x="3072" y="4610"/>
                  </a:cubicBezTo>
                  <a:lnTo>
                    <a:pt x="3072" y="6180"/>
                  </a:lnTo>
                  <a:lnTo>
                    <a:pt x="2989" y="6180"/>
                  </a:lnTo>
                  <a:cubicBezTo>
                    <a:pt x="2775" y="5585"/>
                    <a:pt x="2212" y="5153"/>
                    <a:pt x="1534" y="5153"/>
                  </a:cubicBezTo>
                  <a:cubicBezTo>
                    <a:pt x="694" y="5153"/>
                    <a:pt x="0" y="5847"/>
                    <a:pt x="0" y="6691"/>
                  </a:cubicBezTo>
                  <a:cubicBezTo>
                    <a:pt x="0" y="7369"/>
                    <a:pt x="428" y="7928"/>
                    <a:pt x="1023" y="8142"/>
                  </a:cubicBezTo>
                  <a:lnTo>
                    <a:pt x="1023" y="8736"/>
                  </a:lnTo>
                  <a:cubicBezTo>
                    <a:pt x="1023" y="11511"/>
                    <a:pt x="2723" y="13889"/>
                    <a:pt x="5137" y="14900"/>
                  </a:cubicBezTo>
                  <a:cubicBezTo>
                    <a:pt x="4507" y="15395"/>
                    <a:pt x="4095" y="16136"/>
                    <a:pt x="4095" y="16981"/>
                  </a:cubicBezTo>
                  <a:cubicBezTo>
                    <a:pt x="4095" y="17258"/>
                    <a:pt x="4324" y="17492"/>
                    <a:pt x="4622" y="17492"/>
                  </a:cubicBezTo>
                  <a:lnTo>
                    <a:pt x="10765" y="17492"/>
                  </a:lnTo>
                  <a:cubicBezTo>
                    <a:pt x="11047" y="17492"/>
                    <a:pt x="11280" y="17258"/>
                    <a:pt x="11280" y="16981"/>
                  </a:cubicBezTo>
                  <a:cubicBezTo>
                    <a:pt x="11280" y="16136"/>
                    <a:pt x="10884" y="15395"/>
                    <a:pt x="10238" y="14900"/>
                  </a:cubicBezTo>
                  <a:cubicBezTo>
                    <a:pt x="12648" y="13889"/>
                    <a:pt x="14352" y="11511"/>
                    <a:pt x="14352" y="8736"/>
                  </a:cubicBezTo>
                  <a:lnTo>
                    <a:pt x="14352" y="8142"/>
                  </a:lnTo>
                  <a:cubicBezTo>
                    <a:pt x="14947" y="7928"/>
                    <a:pt x="15375" y="7369"/>
                    <a:pt x="15375" y="6691"/>
                  </a:cubicBezTo>
                  <a:cubicBezTo>
                    <a:pt x="15375" y="5847"/>
                    <a:pt x="14697" y="5153"/>
                    <a:pt x="13837" y="5153"/>
                  </a:cubicBezTo>
                  <a:cubicBezTo>
                    <a:pt x="13179" y="5153"/>
                    <a:pt x="12600" y="5585"/>
                    <a:pt x="12386" y="6180"/>
                  </a:cubicBezTo>
                  <a:lnTo>
                    <a:pt x="12303" y="6180"/>
                  </a:lnTo>
                  <a:lnTo>
                    <a:pt x="12303" y="4610"/>
                  </a:lnTo>
                  <a:cubicBezTo>
                    <a:pt x="12303" y="2066"/>
                    <a:pt x="10238" y="1"/>
                    <a:pt x="7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1475604" y="1456884"/>
              <a:ext cx="23636" cy="213211"/>
            </a:xfrm>
            <a:custGeom>
              <a:avLst/>
              <a:gdLst/>
              <a:ahLst/>
              <a:cxnLst/>
              <a:rect l="l" t="t" r="r" b="b"/>
              <a:pathLst>
                <a:path w="1027" h="9264" extrusionOk="0">
                  <a:moveTo>
                    <a:pt x="511" y="1"/>
                  </a:moveTo>
                  <a:cubicBezTo>
                    <a:pt x="234" y="1"/>
                    <a:pt x="0" y="231"/>
                    <a:pt x="0" y="512"/>
                  </a:cubicBezTo>
                  <a:lnTo>
                    <a:pt x="0" y="8752"/>
                  </a:lnTo>
                  <a:cubicBezTo>
                    <a:pt x="0" y="9034"/>
                    <a:pt x="234" y="9264"/>
                    <a:pt x="511" y="9264"/>
                  </a:cubicBezTo>
                  <a:cubicBezTo>
                    <a:pt x="793" y="9264"/>
                    <a:pt x="1027" y="9034"/>
                    <a:pt x="1027" y="8752"/>
                  </a:cubicBezTo>
                  <a:lnTo>
                    <a:pt x="1027" y="512"/>
                  </a:lnTo>
                  <a:cubicBezTo>
                    <a:pt x="1027" y="231"/>
                    <a:pt x="79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47"/>
          <p:cNvGrpSpPr/>
          <p:nvPr/>
        </p:nvGrpSpPr>
        <p:grpSpPr>
          <a:xfrm>
            <a:off x="5988918" y="1924077"/>
            <a:ext cx="405133" cy="402855"/>
            <a:chOff x="1969368" y="3987889"/>
            <a:chExt cx="405133" cy="402855"/>
          </a:xfrm>
        </p:grpSpPr>
        <p:sp>
          <p:nvSpPr>
            <p:cNvPr id="1786" name="Google Shape;1786;p47"/>
            <p:cNvSpPr/>
            <p:nvPr/>
          </p:nvSpPr>
          <p:spPr>
            <a:xfrm>
              <a:off x="1969368" y="3987889"/>
              <a:ext cx="405133" cy="402855"/>
            </a:xfrm>
            <a:custGeom>
              <a:avLst/>
              <a:gdLst/>
              <a:ahLst/>
              <a:cxnLst/>
              <a:rect l="l" t="t" r="r" b="b"/>
              <a:pathLst>
                <a:path w="17603" h="17504" extrusionOk="0">
                  <a:moveTo>
                    <a:pt x="6176" y="1023"/>
                  </a:moveTo>
                  <a:cubicBezTo>
                    <a:pt x="6457" y="1023"/>
                    <a:pt x="6687" y="1253"/>
                    <a:pt x="6687" y="1534"/>
                  </a:cubicBezTo>
                  <a:cubicBezTo>
                    <a:pt x="6687" y="1832"/>
                    <a:pt x="6921" y="2046"/>
                    <a:pt x="7198" y="2046"/>
                  </a:cubicBezTo>
                  <a:lnTo>
                    <a:pt x="7714" y="2046"/>
                  </a:lnTo>
                  <a:cubicBezTo>
                    <a:pt x="7991" y="2046"/>
                    <a:pt x="8225" y="2280"/>
                    <a:pt x="8225" y="2561"/>
                  </a:cubicBezTo>
                  <a:cubicBezTo>
                    <a:pt x="8225" y="2858"/>
                    <a:pt x="7991" y="3072"/>
                    <a:pt x="7714" y="3072"/>
                  </a:cubicBezTo>
                  <a:lnTo>
                    <a:pt x="4642" y="3072"/>
                  </a:lnTo>
                  <a:cubicBezTo>
                    <a:pt x="4361" y="3072"/>
                    <a:pt x="4127" y="2858"/>
                    <a:pt x="4127" y="2561"/>
                  </a:cubicBezTo>
                  <a:cubicBezTo>
                    <a:pt x="4127" y="2280"/>
                    <a:pt x="4361" y="2046"/>
                    <a:pt x="4642" y="2046"/>
                  </a:cubicBezTo>
                  <a:lnTo>
                    <a:pt x="5153" y="2046"/>
                  </a:lnTo>
                  <a:cubicBezTo>
                    <a:pt x="5435" y="2046"/>
                    <a:pt x="5665" y="1832"/>
                    <a:pt x="5665" y="1534"/>
                  </a:cubicBezTo>
                  <a:cubicBezTo>
                    <a:pt x="5665" y="1253"/>
                    <a:pt x="5894" y="1023"/>
                    <a:pt x="6176" y="1023"/>
                  </a:cubicBezTo>
                  <a:close/>
                  <a:moveTo>
                    <a:pt x="15920" y="3122"/>
                  </a:moveTo>
                  <a:cubicBezTo>
                    <a:pt x="16052" y="3122"/>
                    <a:pt x="16184" y="3171"/>
                    <a:pt x="16283" y="3270"/>
                  </a:cubicBezTo>
                  <a:cubicBezTo>
                    <a:pt x="16481" y="3469"/>
                    <a:pt x="16481" y="3782"/>
                    <a:pt x="16283" y="3996"/>
                  </a:cubicBezTo>
                  <a:lnTo>
                    <a:pt x="15918" y="4360"/>
                  </a:lnTo>
                  <a:lnTo>
                    <a:pt x="15193" y="3631"/>
                  </a:lnTo>
                  <a:lnTo>
                    <a:pt x="15558" y="3270"/>
                  </a:lnTo>
                  <a:cubicBezTo>
                    <a:pt x="15657" y="3171"/>
                    <a:pt x="15788" y="3122"/>
                    <a:pt x="15920" y="3122"/>
                  </a:cubicBezTo>
                  <a:close/>
                  <a:moveTo>
                    <a:pt x="14468" y="4360"/>
                  </a:moveTo>
                  <a:lnTo>
                    <a:pt x="15193" y="5070"/>
                  </a:lnTo>
                  <a:lnTo>
                    <a:pt x="10801" y="9461"/>
                  </a:lnTo>
                  <a:cubicBezTo>
                    <a:pt x="10718" y="9315"/>
                    <a:pt x="10603" y="9180"/>
                    <a:pt x="10488" y="9065"/>
                  </a:cubicBezTo>
                  <a:cubicBezTo>
                    <a:pt x="10353" y="8934"/>
                    <a:pt x="10223" y="8835"/>
                    <a:pt x="10092" y="8736"/>
                  </a:cubicBezTo>
                  <a:lnTo>
                    <a:pt x="12189" y="6639"/>
                  </a:lnTo>
                  <a:lnTo>
                    <a:pt x="14468" y="4360"/>
                  </a:lnTo>
                  <a:close/>
                  <a:moveTo>
                    <a:pt x="9363" y="9497"/>
                  </a:moveTo>
                  <a:cubicBezTo>
                    <a:pt x="9513" y="9576"/>
                    <a:pt x="9644" y="9675"/>
                    <a:pt x="9759" y="9794"/>
                  </a:cubicBezTo>
                  <a:cubicBezTo>
                    <a:pt x="9874" y="9909"/>
                    <a:pt x="9973" y="10040"/>
                    <a:pt x="10040" y="10191"/>
                  </a:cubicBezTo>
                  <a:cubicBezTo>
                    <a:pt x="9462" y="10686"/>
                    <a:pt x="8820" y="11098"/>
                    <a:pt x="8126" y="11427"/>
                  </a:cubicBezTo>
                  <a:cubicBezTo>
                    <a:pt x="8455" y="10734"/>
                    <a:pt x="8867" y="10092"/>
                    <a:pt x="9363" y="9497"/>
                  </a:cubicBezTo>
                  <a:close/>
                  <a:moveTo>
                    <a:pt x="10801" y="3072"/>
                  </a:moveTo>
                  <a:cubicBezTo>
                    <a:pt x="11083" y="3072"/>
                    <a:pt x="11313" y="3302"/>
                    <a:pt x="11313" y="3599"/>
                  </a:cubicBezTo>
                  <a:lnTo>
                    <a:pt x="11313" y="6061"/>
                  </a:lnTo>
                  <a:lnTo>
                    <a:pt x="9101" y="8272"/>
                  </a:lnTo>
                  <a:cubicBezTo>
                    <a:pt x="9018" y="8356"/>
                    <a:pt x="8934" y="8455"/>
                    <a:pt x="8835" y="8538"/>
                  </a:cubicBezTo>
                  <a:lnTo>
                    <a:pt x="8835" y="8554"/>
                  </a:lnTo>
                  <a:cubicBezTo>
                    <a:pt x="7912" y="9545"/>
                    <a:pt x="7198" y="10750"/>
                    <a:pt x="6786" y="12022"/>
                  </a:cubicBezTo>
                  <a:cubicBezTo>
                    <a:pt x="6770" y="12073"/>
                    <a:pt x="6572" y="12418"/>
                    <a:pt x="6854" y="12684"/>
                  </a:cubicBezTo>
                  <a:cubicBezTo>
                    <a:pt x="6969" y="12806"/>
                    <a:pt x="7095" y="12841"/>
                    <a:pt x="7206" y="12841"/>
                  </a:cubicBezTo>
                  <a:cubicBezTo>
                    <a:pt x="7366" y="12841"/>
                    <a:pt x="7494" y="12767"/>
                    <a:pt x="7516" y="12767"/>
                  </a:cubicBezTo>
                  <a:cubicBezTo>
                    <a:pt x="8804" y="12335"/>
                    <a:pt x="9993" y="11625"/>
                    <a:pt x="10999" y="10718"/>
                  </a:cubicBezTo>
                  <a:lnTo>
                    <a:pt x="10999" y="10702"/>
                  </a:lnTo>
                  <a:cubicBezTo>
                    <a:pt x="11099" y="10619"/>
                    <a:pt x="11198" y="10535"/>
                    <a:pt x="11281" y="10436"/>
                  </a:cubicBezTo>
                  <a:lnTo>
                    <a:pt x="11313" y="10421"/>
                  </a:lnTo>
                  <a:lnTo>
                    <a:pt x="11313" y="15969"/>
                  </a:lnTo>
                  <a:cubicBezTo>
                    <a:pt x="11313" y="16251"/>
                    <a:pt x="11083" y="16481"/>
                    <a:pt x="10801" y="16481"/>
                  </a:cubicBezTo>
                  <a:lnTo>
                    <a:pt x="1535" y="16481"/>
                  </a:lnTo>
                  <a:cubicBezTo>
                    <a:pt x="1253" y="16481"/>
                    <a:pt x="1023" y="16251"/>
                    <a:pt x="1023" y="15969"/>
                  </a:cubicBezTo>
                  <a:lnTo>
                    <a:pt x="1023" y="3599"/>
                  </a:lnTo>
                  <a:cubicBezTo>
                    <a:pt x="1023" y="3302"/>
                    <a:pt x="1253" y="3072"/>
                    <a:pt x="1535" y="3072"/>
                  </a:cubicBezTo>
                  <a:lnTo>
                    <a:pt x="3187" y="3072"/>
                  </a:lnTo>
                  <a:cubicBezTo>
                    <a:pt x="3401" y="3683"/>
                    <a:pt x="3980" y="4111"/>
                    <a:pt x="4642" y="4111"/>
                  </a:cubicBezTo>
                  <a:lnTo>
                    <a:pt x="7714" y="4111"/>
                  </a:lnTo>
                  <a:cubicBezTo>
                    <a:pt x="8388" y="4111"/>
                    <a:pt x="8950" y="3683"/>
                    <a:pt x="9164" y="3072"/>
                  </a:cubicBezTo>
                  <a:close/>
                  <a:moveTo>
                    <a:pt x="6176" y="0"/>
                  </a:moveTo>
                  <a:cubicBezTo>
                    <a:pt x="5514" y="0"/>
                    <a:pt x="4939" y="429"/>
                    <a:pt x="4721" y="1023"/>
                  </a:cubicBezTo>
                  <a:lnTo>
                    <a:pt x="4642" y="1023"/>
                  </a:lnTo>
                  <a:cubicBezTo>
                    <a:pt x="3980" y="1023"/>
                    <a:pt x="3401" y="1451"/>
                    <a:pt x="3187" y="2046"/>
                  </a:cubicBezTo>
                  <a:lnTo>
                    <a:pt x="1535" y="2046"/>
                  </a:lnTo>
                  <a:cubicBezTo>
                    <a:pt x="678" y="2046"/>
                    <a:pt x="1" y="2739"/>
                    <a:pt x="1" y="3599"/>
                  </a:cubicBezTo>
                  <a:lnTo>
                    <a:pt x="1" y="15969"/>
                  </a:lnTo>
                  <a:cubicBezTo>
                    <a:pt x="1" y="16810"/>
                    <a:pt x="678" y="17503"/>
                    <a:pt x="1535" y="17503"/>
                  </a:cubicBezTo>
                  <a:lnTo>
                    <a:pt x="10801" y="17503"/>
                  </a:lnTo>
                  <a:cubicBezTo>
                    <a:pt x="11642" y="17503"/>
                    <a:pt x="12335" y="16810"/>
                    <a:pt x="12335" y="15969"/>
                  </a:cubicBezTo>
                  <a:lnTo>
                    <a:pt x="12335" y="9398"/>
                  </a:lnTo>
                  <a:cubicBezTo>
                    <a:pt x="12684" y="9033"/>
                    <a:pt x="16794" y="4939"/>
                    <a:pt x="17008" y="4705"/>
                  </a:cubicBezTo>
                  <a:cubicBezTo>
                    <a:pt x="17603" y="4111"/>
                    <a:pt x="17603" y="3136"/>
                    <a:pt x="17008" y="2541"/>
                  </a:cubicBezTo>
                  <a:cubicBezTo>
                    <a:pt x="16711" y="2236"/>
                    <a:pt x="16315" y="2083"/>
                    <a:pt x="15918" y="2083"/>
                  </a:cubicBezTo>
                  <a:cubicBezTo>
                    <a:pt x="15522" y="2083"/>
                    <a:pt x="15125" y="2236"/>
                    <a:pt x="14828" y="2541"/>
                  </a:cubicBezTo>
                  <a:cubicBezTo>
                    <a:pt x="14567" y="2807"/>
                    <a:pt x="12585" y="4788"/>
                    <a:pt x="12335" y="5038"/>
                  </a:cubicBezTo>
                  <a:lnTo>
                    <a:pt x="12335" y="3599"/>
                  </a:lnTo>
                  <a:cubicBezTo>
                    <a:pt x="12335" y="2739"/>
                    <a:pt x="11642" y="2046"/>
                    <a:pt x="10801" y="2046"/>
                  </a:cubicBezTo>
                  <a:lnTo>
                    <a:pt x="9164" y="2046"/>
                  </a:lnTo>
                  <a:cubicBezTo>
                    <a:pt x="8950" y="1451"/>
                    <a:pt x="8388" y="1023"/>
                    <a:pt x="7714" y="1023"/>
                  </a:cubicBezTo>
                  <a:lnTo>
                    <a:pt x="7630" y="1023"/>
                  </a:lnTo>
                  <a:cubicBezTo>
                    <a:pt x="7416" y="429"/>
                    <a:pt x="6854" y="0"/>
                    <a:pt x="6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7"/>
            <p:cNvSpPr/>
            <p:nvPr/>
          </p:nvSpPr>
          <p:spPr>
            <a:xfrm>
              <a:off x="2276872" y="4248235"/>
              <a:ext cx="94983" cy="142509"/>
            </a:xfrm>
            <a:custGeom>
              <a:avLst/>
              <a:gdLst/>
              <a:ahLst/>
              <a:cxnLst/>
              <a:rect l="l" t="t" r="r" b="b"/>
              <a:pathLst>
                <a:path w="4127" h="6192" extrusionOk="0">
                  <a:moveTo>
                    <a:pt x="2593" y="1023"/>
                  </a:moveTo>
                  <a:cubicBezTo>
                    <a:pt x="2874" y="1023"/>
                    <a:pt x="3104" y="1257"/>
                    <a:pt x="3104" y="1534"/>
                  </a:cubicBezTo>
                  <a:lnTo>
                    <a:pt x="3104" y="2049"/>
                  </a:lnTo>
                  <a:lnTo>
                    <a:pt x="1023" y="2049"/>
                  </a:lnTo>
                  <a:lnTo>
                    <a:pt x="1023" y="1534"/>
                  </a:lnTo>
                  <a:cubicBezTo>
                    <a:pt x="1023" y="1257"/>
                    <a:pt x="1253" y="1023"/>
                    <a:pt x="1535" y="1023"/>
                  </a:cubicBezTo>
                  <a:close/>
                  <a:moveTo>
                    <a:pt x="3104" y="3072"/>
                  </a:moveTo>
                  <a:lnTo>
                    <a:pt x="3104" y="5169"/>
                  </a:lnTo>
                  <a:lnTo>
                    <a:pt x="1023" y="5169"/>
                  </a:lnTo>
                  <a:lnTo>
                    <a:pt x="1023" y="3072"/>
                  </a:lnTo>
                  <a:close/>
                  <a:moveTo>
                    <a:pt x="1535" y="0"/>
                  </a:moveTo>
                  <a:cubicBezTo>
                    <a:pt x="694" y="0"/>
                    <a:pt x="1" y="694"/>
                    <a:pt x="1" y="1534"/>
                  </a:cubicBezTo>
                  <a:lnTo>
                    <a:pt x="1" y="5680"/>
                  </a:lnTo>
                  <a:cubicBezTo>
                    <a:pt x="1" y="5961"/>
                    <a:pt x="231" y="6191"/>
                    <a:pt x="512" y="6191"/>
                  </a:cubicBezTo>
                  <a:lnTo>
                    <a:pt x="3615" y="6191"/>
                  </a:lnTo>
                  <a:cubicBezTo>
                    <a:pt x="3897" y="6191"/>
                    <a:pt x="4127" y="5961"/>
                    <a:pt x="4127" y="5680"/>
                  </a:cubicBezTo>
                  <a:lnTo>
                    <a:pt x="4127" y="1534"/>
                  </a:lnTo>
                  <a:cubicBezTo>
                    <a:pt x="4127" y="694"/>
                    <a:pt x="3433" y="0"/>
                    <a:pt x="2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7"/>
            <p:cNvSpPr/>
            <p:nvPr/>
          </p:nvSpPr>
          <p:spPr>
            <a:xfrm>
              <a:off x="2016089" y="4106785"/>
              <a:ext cx="96617" cy="70771"/>
            </a:xfrm>
            <a:custGeom>
              <a:avLst/>
              <a:gdLst/>
              <a:ahLst/>
              <a:cxnLst/>
              <a:rect l="l" t="t" r="r" b="b"/>
              <a:pathLst>
                <a:path w="4198" h="3075" extrusionOk="0">
                  <a:moveTo>
                    <a:pt x="3635" y="1"/>
                  </a:moveTo>
                  <a:cubicBezTo>
                    <a:pt x="3502" y="1"/>
                    <a:pt x="3369" y="50"/>
                    <a:pt x="3270" y="150"/>
                  </a:cubicBezTo>
                  <a:lnTo>
                    <a:pt x="1585" y="1834"/>
                  </a:lnTo>
                  <a:lnTo>
                    <a:pt x="927" y="1176"/>
                  </a:lnTo>
                  <a:cubicBezTo>
                    <a:pt x="828" y="1077"/>
                    <a:pt x="696" y="1027"/>
                    <a:pt x="563" y="1027"/>
                  </a:cubicBezTo>
                  <a:cubicBezTo>
                    <a:pt x="430" y="1027"/>
                    <a:pt x="297" y="1077"/>
                    <a:pt x="198" y="1176"/>
                  </a:cubicBezTo>
                  <a:cubicBezTo>
                    <a:pt x="0" y="1374"/>
                    <a:pt x="0" y="1703"/>
                    <a:pt x="198" y="1901"/>
                  </a:cubicBezTo>
                  <a:lnTo>
                    <a:pt x="1225" y="2924"/>
                  </a:lnTo>
                  <a:cubicBezTo>
                    <a:pt x="1324" y="3023"/>
                    <a:pt x="1455" y="3075"/>
                    <a:pt x="1585" y="3075"/>
                  </a:cubicBezTo>
                  <a:cubicBezTo>
                    <a:pt x="1720" y="3075"/>
                    <a:pt x="1851" y="3023"/>
                    <a:pt x="1950" y="2924"/>
                  </a:cubicBezTo>
                  <a:lnTo>
                    <a:pt x="3999" y="879"/>
                  </a:lnTo>
                  <a:cubicBezTo>
                    <a:pt x="4197" y="681"/>
                    <a:pt x="4197" y="348"/>
                    <a:pt x="3999" y="150"/>
                  </a:cubicBezTo>
                  <a:cubicBezTo>
                    <a:pt x="3900" y="50"/>
                    <a:pt x="3767" y="1"/>
                    <a:pt x="3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7"/>
            <p:cNvSpPr/>
            <p:nvPr/>
          </p:nvSpPr>
          <p:spPr>
            <a:xfrm>
              <a:off x="2016089" y="4177487"/>
              <a:ext cx="96617" cy="70771"/>
            </a:xfrm>
            <a:custGeom>
              <a:avLst/>
              <a:gdLst/>
              <a:ahLst/>
              <a:cxnLst/>
              <a:rect l="l" t="t" r="r" b="b"/>
              <a:pathLst>
                <a:path w="4198" h="3075" extrusionOk="0">
                  <a:moveTo>
                    <a:pt x="3635" y="1"/>
                  </a:moveTo>
                  <a:cubicBezTo>
                    <a:pt x="3502" y="1"/>
                    <a:pt x="3369" y="50"/>
                    <a:pt x="3270" y="149"/>
                  </a:cubicBezTo>
                  <a:lnTo>
                    <a:pt x="1585" y="1834"/>
                  </a:lnTo>
                  <a:lnTo>
                    <a:pt x="927" y="1176"/>
                  </a:lnTo>
                  <a:cubicBezTo>
                    <a:pt x="828" y="1077"/>
                    <a:pt x="696" y="1027"/>
                    <a:pt x="563" y="1027"/>
                  </a:cubicBezTo>
                  <a:cubicBezTo>
                    <a:pt x="430" y="1027"/>
                    <a:pt x="297" y="1077"/>
                    <a:pt x="198" y="1176"/>
                  </a:cubicBezTo>
                  <a:cubicBezTo>
                    <a:pt x="0" y="1374"/>
                    <a:pt x="0" y="1703"/>
                    <a:pt x="198" y="1901"/>
                  </a:cubicBezTo>
                  <a:lnTo>
                    <a:pt x="1225" y="2924"/>
                  </a:lnTo>
                  <a:cubicBezTo>
                    <a:pt x="1324" y="3023"/>
                    <a:pt x="1455" y="3074"/>
                    <a:pt x="1585" y="3074"/>
                  </a:cubicBezTo>
                  <a:cubicBezTo>
                    <a:pt x="1720" y="3074"/>
                    <a:pt x="1851" y="3023"/>
                    <a:pt x="1950" y="2924"/>
                  </a:cubicBezTo>
                  <a:lnTo>
                    <a:pt x="3999" y="879"/>
                  </a:lnTo>
                  <a:cubicBezTo>
                    <a:pt x="4197" y="680"/>
                    <a:pt x="4197" y="347"/>
                    <a:pt x="3999" y="149"/>
                  </a:cubicBezTo>
                  <a:cubicBezTo>
                    <a:pt x="3900" y="50"/>
                    <a:pt x="3767" y="1"/>
                    <a:pt x="3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7"/>
            <p:cNvSpPr/>
            <p:nvPr/>
          </p:nvSpPr>
          <p:spPr>
            <a:xfrm>
              <a:off x="2016089" y="4271802"/>
              <a:ext cx="72981" cy="71001"/>
            </a:xfrm>
            <a:custGeom>
              <a:avLst/>
              <a:gdLst/>
              <a:ahLst/>
              <a:cxnLst/>
              <a:rect l="l" t="t" r="r" b="b"/>
              <a:pathLst>
                <a:path w="3171" h="3085" extrusionOk="0">
                  <a:moveTo>
                    <a:pt x="563" y="1"/>
                  </a:moveTo>
                  <a:cubicBezTo>
                    <a:pt x="430" y="1"/>
                    <a:pt x="297" y="50"/>
                    <a:pt x="198" y="150"/>
                  </a:cubicBezTo>
                  <a:cubicBezTo>
                    <a:pt x="0" y="364"/>
                    <a:pt x="0" y="677"/>
                    <a:pt x="198" y="875"/>
                  </a:cubicBezTo>
                  <a:lnTo>
                    <a:pt x="860" y="1537"/>
                  </a:lnTo>
                  <a:lnTo>
                    <a:pt x="198" y="2215"/>
                  </a:lnTo>
                  <a:cubicBezTo>
                    <a:pt x="0" y="2413"/>
                    <a:pt x="0" y="2726"/>
                    <a:pt x="198" y="2924"/>
                  </a:cubicBezTo>
                  <a:cubicBezTo>
                    <a:pt x="297" y="3031"/>
                    <a:pt x="430" y="3085"/>
                    <a:pt x="563" y="3085"/>
                  </a:cubicBezTo>
                  <a:cubicBezTo>
                    <a:pt x="696" y="3085"/>
                    <a:pt x="828" y="3031"/>
                    <a:pt x="927" y="2924"/>
                  </a:cubicBezTo>
                  <a:lnTo>
                    <a:pt x="1585" y="2262"/>
                  </a:lnTo>
                  <a:lnTo>
                    <a:pt x="2247" y="2924"/>
                  </a:lnTo>
                  <a:cubicBezTo>
                    <a:pt x="2346" y="3031"/>
                    <a:pt x="2478" y="3085"/>
                    <a:pt x="2610" y="3085"/>
                  </a:cubicBezTo>
                  <a:cubicBezTo>
                    <a:pt x="2742" y="3085"/>
                    <a:pt x="2874" y="3031"/>
                    <a:pt x="2973" y="2924"/>
                  </a:cubicBezTo>
                  <a:cubicBezTo>
                    <a:pt x="3171" y="2726"/>
                    <a:pt x="3171" y="2413"/>
                    <a:pt x="2973" y="2215"/>
                  </a:cubicBezTo>
                  <a:lnTo>
                    <a:pt x="2315" y="1537"/>
                  </a:lnTo>
                  <a:lnTo>
                    <a:pt x="2973" y="875"/>
                  </a:lnTo>
                  <a:cubicBezTo>
                    <a:pt x="3171" y="677"/>
                    <a:pt x="3171" y="364"/>
                    <a:pt x="2973" y="150"/>
                  </a:cubicBezTo>
                  <a:cubicBezTo>
                    <a:pt x="2874" y="50"/>
                    <a:pt x="2742" y="1"/>
                    <a:pt x="2610" y="1"/>
                  </a:cubicBezTo>
                  <a:cubicBezTo>
                    <a:pt x="2478" y="1"/>
                    <a:pt x="2346" y="50"/>
                    <a:pt x="2247" y="150"/>
                  </a:cubicBezTo>
                  <a:lnTo>
                    <a:pt x="1585" y="827"/>
                  </a:lnTo>
                  <a:lnTo>
                    <a:pt x="927" y="150"/>
                  </a:lnTo>
                  <a:cubicBezTo>
                    <a:pt x="828" y="50"/>
                    <a:pt x="696" y="1"/>
                    <a:pt x="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7"/>
            <p:cNvSpPr/>
            <p:nvPr/>
          </p:nvSpPr>
          <p:spPr>
            <a:xfrm>
              <a:off x="2111486" y="4130375"/>
              <a:ext cx="70725" cy="23659"/>
            </a:xfrm>
            <a:custGeom>
              <a:avLst/>
              <a:gdLst/>
              <a:ahLst/>
              <a:cxnLst/>
              <a:rect l="l" t="t" r="r" b="b"/>
              <a:pathLst>
                <a:path w="3073" h="1028" extrusionOk="0">
                  <a:moveTo>
                    <a:pt x="512" y="0"/>
                  </a:moveTo>
                  <a:cubicBezTo>
                    <a:pt x="231" y="0"/>
                    <a:pt x="1" y="234"/>
                    <a:pt x="1" y="512"/>
                  </a:cubicBezTo>
                  <a:cubicBezTo>
                    <a:pt x="1" y="793"/>
                    <a:pt x="231" y="1027"/>
                    <a:pt x="512" y="1027"/>
                  </a:cubicBezTo>
                  <a:lnTo>
                    <a:pt x="2561" y="1027"/>
                  </a:lnTo>
                  <a:cubicBezTo>
                    <a:pt x="2859" y="1027"/>
                    <a:pt x="3073" y="793"/>
                    <a:pt x="3073" y="512"/>
                  </a:cubicBezTo>
                  <a:cubicBezTo>
                    <a:pt x="3073" y="234"/>
                    <a:pt x="2859" y="0"/>
                    <a:pt x="2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7"/>
            <p:cNvSpPr/>
            <p:nvPr/>
          </p:nvSpPr>
          <p:spPr>
            <a:xfrm>
              <a:off x="2111486" y="4318937"/>
              <a:ext cx="70725" cy="23913"/>
            </a:xfrm>
            <a:custGeom>
              <a:avLst/>
              <a:gdLst/>
              <a:ahLst/>
              <a:cxnLst/>
              <a:rect l="l" t="t" r="r" b="b"/>
              <a:pathLst>
                <a:path w="3073" h="1039" extrusionOk="0">
                  <a:moveTo>
                    <a:pt x="512" y="0"/>
                  </a:moveTo>
                  <a:cubicBezTo>
                    <a:pt x="231" y="0"/>
                    <a:pt x="1" y="230"/>
                    <a:pt x="1" y="527"/>
                  </a:cubicBezTo>
                  <a:cubicBezTo>
                    <a:pt x="1" y="809"/>
                    <a:pt x="231" y="1038"/>
                    <a:pt x="512" y="1038"/>
                  </a:cubicBezTo>
                  <a:lnTo>
                    <a:pt x="2561" y="1038"/>
                  </a:lnTo>
                  <a:cubicBezTo>
                    <a:pt x="2859" y="1038"/>
                    <a:pt x="3073" y="809"/>
                    <a:pt x="3073" y="527"/>
                  </a:cubicBezTo>
                  <a:cubicBezTo>
                    <a:pt x="3073" y="230"/>
                    <a:pt x="2859" y="0"/>
                    <a:pt x="2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3" name="Google Shape;1793;p47"/>
          <p:cNvGrpSpPr/>
          <p:nvPr/>
        </p:nvGrpSpPr>
        <p:grpSpPr>
          <a:xfrm>
            <a:off x="3395458" y="1924353"/>
            <a:ext cx="402486" cy="402578"/>
            <a:chOff x="3353283" y="1409726"/>
            <a:chExt cx="402486" cy="402578"/>
          </a:xfrm>
        </p:grpSpPr>
        <p:sp>
          <p:nvSpPr>
            <p:cNvPr id="1794" name="Google Shape;1794;p47"/>
            <p:cNvSpPr/>
            <p:nvPr/>
          </p:nvSpPr>
          <p:spPr>
            <a:xfrm>
              <a:off x="3542559" y="1456884"/>
              <a:ext cx="23567" cy="23567"/>
            </a:xfrm>
            <a:custGeom>
              <a:avLst/>
              <a:gdLst/>
              <a:ahLst/>
              <a:cxnLst/>
              <a:rect l="l" t="t" r="r" b="b"/>
              <a:pathLst>
                <a:path w="1024" h="1024" extrusionOk="0">
                  <a:moveTo>
                    <a:pt x="512" y="1"/>
                  </a:moveTo>
                  <a:cubicBezTo>
                    <a:pt x="230" y="1"/>
                    <a:pt x="1" y="231"/>
                    <a:pt x="1" y="512"/>
                  </a:cubicBezTo>
                  <a:cubicBezTo>
                    <a:pt x="1" y="794"/>
                    <a:pt x="230" y="1024"/>
                    <a:pt x="512" y="1024"/>
                  </a:cubicBezTo>
                  <a:cubicBezTo>
                    <a:pt x="809" y="1024"/>
                    <a:pt x="1023" y="794"/>
                    <a:pt x="1023" y="512"/>
                  </a:cubicBezTo>
                  <a:cubicBezTo>
                    <a:pt x="1023" y="231"/>
                    <a:pt x="809" y="1"/>
                    <a:pt x="5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7"/>
            <p:cNvSpPr/>
            <p:nvPr/>
          </p:nvSpPr>
          <p:spPr>
            <a:xfrm>
              <a:off x="3353283" y="1409726"/>
              <a:ext cx="402486" cy="402578"/>
            </a:xfrm>
            <a:custGeom>
              <a:avLst/>
              <a:gdLst/>
              <a:ahLst/>
              <a:cxnLst/>
              <a:rect l="l" t="t" r="r" b="b"/>
              <a:pathLst>
                <a:path w="17488" h="17492" extrusionOk="0">
                  <a:moveTo>
                    <a:pt x="8736" y="1027"/>
                  </a:moveTo>
                  <a:cubicBezTo>
                    <a:pt x="9592" y="1027"/>
                    <a:pt x="10286" y="1701"/>
                    <a:pt x="10286" y="2561"/>
                  </a:cubicBezTo>
                  <a:cubicBezTo>
                    <a:pt x="10286" y="3406"/>
                    <a:pt x="9592" y="4099"/>
                    <a:pt x="8736" y="4099"/>
                  </a:cubicBezTo>
                  <a:cubicBezTo>
                    <a:pt x="7892" y="4099"/>
                    <a:pt x="7198" y="3406"/>
                    <a:pt x="7198" y="2561"/>
                  </a:cubicBezTo>
                  <a:cubicBezTo>
                    <a:pt x="7198" y="1701"/>
                    <a:pt x="7892" y="1027"/>
                    <a:pt x="8736" y="1027"/>
                  </a:cubicBezTo>
                  <a:close/>
                  <a:moveTo>
                    <a:pt x="4638" y="7203"/>
                  </a:moveTo>
                  <a:cubicBezTo>
                    <a:pt x="5200" y="7203"/>
                    <a:pt x="5664" y="7666"/>
                    <a:pt x="5664" y="8225"/>
                  </a:cubicBezTo>
                  <a:cubicBezTo>
                    <a:pt x="5664" y="8804"/>
                    <a:pt x="5200" y="9252"/>
                    <a:pt x="4638" y="9252"/>
                  </a:cubicBezTo>
                  <a:cubicBezTo>
                    <a:pt x="4079" y="9252"/>
                    <a:pt x="3615" y="8804"/>
                    <a:pt x="3615" y="8225"/>
                  </a:cubicBezTo>
                  <a:cubicBezTo>
                    <a:pt x="3615" y="7666"/>
                    <a:pt x="4079" y="7203"/>
                    <a:pt x="4638" y="7203"/>
                  </a:cubicBezTo>
                  <a:close/>
                  <a:moveTo>
                    <a:pt x="12846" y="7203"/>
                  </a:moveTo>
                  <a:cubicBezTo>
                    <a:pt x="13409" y="7203"/>
                    <a:pt x="13873" y="7666"/>
                    <a:pt x="13873" y="8225"/>
                  </a:cubicBezTo>
                  <a:cubicBezTo>
                    <a:pt x="13873" y="8804"/>
                    <a:pt x="13409" y="9252"/>
                    <a:pt x="12846" y="9252"/>
                  </a:cubicBezTo>
                  <a:cubicBezTo>
                    <a:pt x="12287" y="9252"/>
                    <a:pt x="11823" y="8804"/>
                    <a:pt x="11823" y="8225"/>
                  </a:cubicBezTo>
                  <a:cubicBezTo>
                    <a:pt x="11823" y="7666"/>
                    <a:pt x="12287" y="7203"/>
                    <a:pt x="12846" y="7203"/>
                  </a:cubicBezTo>
                  <a:close/>
                  <a:moveTo>
                    <a:pt x="4638" y="10290"/>
                  </a:moveTo>
                  <a:cubicBezTo>
                    <a:pt x="5482" y="10290"/>
                    <a:pt x="6175" y="10968"/>
                    <a:pt x="6175" y="11828"/>
                  </a:cubicBezTo>
                  <a:lnTo>
                    <a:pt x="6175" y="12339"/>
                  </a:lnTo>
                  <a:lnTo>
                    <a:pt x="3104" y="12339"/>
                  </a:lnTo>
                  <a:lnTo>
                    <a:pt x="3104" y="11828"/>
                  </a:lnTo>
                  <a:cubicBezTo>
                    <a:pt x="3104" y="10968"/>
                    <a:pt x="3797" y="10290"/>
                    <a:pt x="4638" y="10290"/>
                  </a:cubicBezTo>
                  <a:close/>
                  <a:moveTo>
                    <a:pt x="6223" y="3073"/>
                  </a:moveTo>
                  <a:cubicBezTo>
                    <a:pt x="6441" y="4079"/>
                    <a:pt x="7234" y="4872"/>
                    <a:pt x="8225" y="5070"/>
                  </a:cubicBezTo>
                  <a:lnTo>
                    <a:pt x="8225" y="12339"/>
                  </a:lnTo>
                  <a:lnTo>
                    <a:pt x="7198" y="12339"/>
                  </a:lnTo>
                  <a:lnTo>
                    <a:pt x="7198" y="11828"/>
                  </a:lnTo>
                  <a:cubicBezTo>
                    <a:pt x="7198" y="10936"/>
                    <a:pt x="6754" y="10159"/>
                    <a:pt x="6076" y="9696"/>
                  </a:cubicBezTo>
                  <a:cubicBezTo>
                    <a:pt x="6457" y="9315"/>
                    <a:pt x="6687" y="8804"/>
                    <a:pt x="6687" y="8225"/>
                  </a:cubicBezTo>
                  <a:cubicBezTo>
                    <a:pt x="6687" y="7103"/>
                    <a:pt x="5779" y="6180"/>
                    <a:pt x="4638" y="6180"/>
                  </a:cubicBezTo>
                  <a:cubicBezTo>
                    <a:pt x="3516" y="6180"/>
                    <a:pt x="2592" y="7103"/>
                    <a:pt x="2592" y="8225"/>
                  </a:cubicBezTo>
                  <a:cubicBezTo>
                    <a:pt x="2592" y="8804"/>
                    <a:pt x="2822" y="9315"/>
                    <a:pt x="3203" y="9696"/>
                  </a:cubicBezTo>
                  <a:cubicBezTo>
                    <a:pt x="2525" y="10159"/>
                    <a:pt x="2081" y="10936"/>
                    <a:pt x="2081" y="11828"/>
                  </a:cubicBezTo>
                  <a:lnTo>
                    <a:pt x="2081" y="12339"/>
                  </a:lnTo>
                  <a:lnTo>
                    <a:pt x="1023" y="12339"/>
                  </a:lnTo>
                  <a:lnTo>
                    <a:pt x="1023" y="3584"/>
                  </a:lnTo>
                  <a:cubicBezTo>
                    <a:pt x="1023" y="3306"/>
                    <a:pt x="1253" y="3073"/>
                    <a:pt x="1534" y="3073"/>
                  </a:cubicBezTo>
                  <a:close/>
                  <a:moveTo>
                    <a:pt x="12846" y="10290"/>
                  </a:moveTo>
                  <a:cubicBezTo>
                    <a:pt x="13690" y="10290"/>
                    <a:pt x="14384" y="10968"/>
                    <a:pt x="14384" y="11828"/>
                  </a:cubicBezTo>
                  <a:lnTo>
                    <a:pt x="14384" y="12339"/>
                  </a:lnTo>
                  <a:lnTo>
                    <a:pt x="11312" y="12339"/>
                  </a:lnTo>
                  <a:lnTo>
                    <a:pt x="11312" y="11828"/>
                  </a:lnTo>
                  <a:cubicBezTo>
                    <a:pt x="11312" y="10968"/>
                    <a:pt x="11990" y="10290"/>
                    <a:pt x="12846" y="10290"/>
                  </a:cubicBezTo>
                  <a:close/>
                  <a:moveTo>
                    <a:pt x="15953" y="3073"/>
                  </a:moveTo>
                  <a:cubicBezTo>
                    <a:pt x="16231" y="3073"/>
                    <a:pt x="16465" y="3306"/>
                    <a:pt x="16465" y="3584"/>
                  </a:cubicBezTo>
                  <a:lnTo>
                    <a:pt x="16465" y="12339"/>
                  </a:lnTo>
                  <a:lnTo>
                    <a:pt x="15406" y="12339"/>
                  </a:lnTo>
                  <a:lnTo>
                    <a:pt x="15406" y="11828"/>
                  </a:lnTo>
                  <a:cubicBezTo>
                    <a:pt x="15406" y="10936"/>
                    <a:pt x="14963" y="10159"/>
                    <a:pt x="14285" y="9696"/>
                  </a:cubicBezTo>
                  <a:cubicBezTo>
                    <a:pt x="14665" y="9315"/>
                    <a:pt x="14895" y="8804"/>
                    <a:pt x="14895" y="8225"/>
                  </a:cubicBezTo>
                  <a:cubicBezTo>
                    <a:pt x="14895" y="7103"/>
                    <a:pt x="13972" y="6180"/>
                    <a:pt x="12846" y="6180"/>
                  </a:cubicBezTo>
                  <a:cubicBezTo>
                    <a:pt x="11709" y="6180"/>
                    <a:pt x="10801" y="7103"/>
                    <a:pt x="10801" y="8225"/>
                  </a:cubicBezTo>
                  <a:cubicBezTo>
                    <a:pt x="10801" y="8804"/>
                    <a:pt x="11031" y="9315"/>
                    <a:pt x="11411" y="9696"/>
                  </a:cubicBezTo>
                  <a:cubicBezTo>
                    <a:pt x="10733" y="10159"/>
                    <a:pt x="10286" y="10936"/>
                    <a:pt x="10286" y="11828"/>
                  </a:cubicBezTo>
                  <a:lnTo>
                    <a:pt x="10286" y="12339"/>
                  </a:lnTo>
                  <a:lnTo>
                    <a:pt x="9247" y="12339"/>
                  </a:lnTo>
                  <a:lnTo>
                    <a:pt x="9247" y="5070"/>
                  </a:lnTo>
                  <a:cubicBezTo>
                    <a:pt x="10254" y="4872"/>
                    <a:pt x="11047" y="4079"/>
                    <a:pt x="11261" y="3073"/>
                  </a:cubicBezTo>
                  <a:close/>
                  <a:moveTo>
                    <a:pt x="16465" y="13362"/>
                  </a:moveTo>
                  <a:lnTo>
                    <a:pt x="16465" y="13909"/>
                  </a:lnTo>
                  <a:cubicBezTo>
                    <a:pt x="16465" y="14186"/>
                    <a:pt x="16231" y="14420"/>
                    <a:pt x="15953" y="14420"/>
                  </a:cubicBezTo>
                  <a:lnTo>
                    <a:pt x="1534" y="14420"/>
                  </a:lnTo>
                  <a:cubicBezTo>
                    <a:pt x="1253" y="14420"/>
                    <a:pt x="1023" y="14186"/>
                    <a:pt x="1023" y="13909"/>
                  </a:cubicBezTo>
                  <a:lnTo>
                    <a:pt x="1023" y="13362"/>
                  </a:lnTo>
                  <a:close/>
                  <a:moveTo>
                    <a:pt x="9957" y="15443"/>
                  </a:moveTo>
                  <a:lnTo>
                    <a:pt x="10468" y="16465"/>
                  </a:lnTo>
                  <a:lnTo>
                    <a:pt x="7000" y="16465"/>
                  </a:lnTo>
                  <a:lnTo>
                    <a:pt x="7531" y="15443"/>
                  </a:lnTo>
                  <a:close/>
                  <a:moveTo>
                    <a:pt x="8736" y="1"/>
                  </a:moveTo>
                  <a:cubicBezTo>
                    <a:pt x="7495" y="1"/>
                    <a:pt x="6473" y="877"/>
                    <a:pt x="6223" y="2050"/>
                  </a:cubicBezTo>
                  <a:lnTo>
                    <a:pt x="1534" y="2050"/>
                  </a:lnTo>
                  <a:cubicBezTo>
                    <a:pt x="674" y="2050"/>
                    <a:pt x="0" y="2744"/>
                    <a:pt x="0" y="3584"/>
                  </a:cubicBezTo>
                  <a:lnTo>
                    <a:pt x="0" y="13909"/>
                  </a:lnTo>
                  <a:cubicBezTo>
                    <a:pt x="0" y="14749"/>
                    <a:pt x="674" y="15443"/>
                    <a:pt x="1534" y="15443"/>
                  </a:cubicBezTo>
                  <a:lnTo>
                    <a:pt x="6374" y="15443"/>
                  </a:lnTo>
                  <a:lnTo>
                    <a:pt x="5862" y="16465"/>
                  </a:lnTo>
                  <a:lnTo>
                    <a:pt x="5153" y="16465"/>
                  </a:lnTo>
                  <a:cubicBezTo>
                    <a:pt x="4871" y="16465"/>
                    <a:pt x="4638" y="16699"/>
                    <a:pt x="4638" y="16981"/>
                  </a:cubicBezTo>
                  <a:cubicBezTo>
                    <a:pt x="4638" y="17258"/>
                    <a:pt x="4871" y="17492"/>
                    <a:pt x="5153" y="17492"/>
                  </a:cubicBezTo>
                  <a:lnTo>
                    <a:pt x="12335" y="17492"/>
                  </a:lnTo>
                  <a:cubicBezTo>
                    <a:pt x="12616" y="17492"/>
                    <a:pt x="12846" y="17258"/>
                    <a:pt x="12846" y="16981"/>
                  </a:cubicBezTo>
                  <a:cubicBezTo>
                    <a:pt x="12846" y="16699"/>
                    <a:pt x="12616" y="16465"/>
                    <a:pt x="12335" y="16465"/>
                  </a:cubicBezTo>
                  <a:lnTo>
                    <a:pt x="11625" y="16465"/>
                  </a:lnTo>
                  <a:lnTo>
                    <a:pt x="11114" y="15443"/>
                  </a:lnTo>
                  <a:lnTo>
                    <a:pt x="15953" y="15443"/>
                  </a:lnTo>
                  <a:cubicBezTo>
                    <a:pt x="16794" y="15443"/>
                    <a:pt x="17487" y="14749"/>
                    <a:pt x="17487" y="13909"/>
                  </a:cubicBezTo>
                  <a:lnTo>
                    <a:pt x="17487" y="3584"/>
                  </a:lnTo>
                  <a:cubicBezTo>
                    <a:pt x="17487" y="2744"/>
                    <a:pt x="16794" y="2050"/>
                    <a:pt x="15953" y="2050"/>
                  </a:cubicBezTo>
                  <a:lnTo>
                    <a:pt x="11261" y="2050"/>
                  </a:lnTo>
                  <a:cubicBezTo>
                    <a:pt x="11015" y="877"/>
                    <a:pt x="9972" y="1"/>
                    <a:pt x="8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" name="Google Shape;2560;p54"/>
          <p:cNvGrpSpPr/>
          <p:nvPr/>
        </p:nvGrpSpPr>
        <p:grpSpPr>
          <a:xfrm>
            <a:off x="292012" y="1922189"/>
            <a:ext cx="1942552" cy="1576357"/>
            <a:chOff x="709086" y="2230551"/>
            <a:chExt cx="1942552" cy="1576357"/>
          </a:xfrm>
        </p:grpSpPr>
        <p:grpSp>
          <p:nvGrpSpPr>
            <p:cNvPr id="2561" name="Google Shape;2561;p54"/>
            <p:cNvGrpSpPr/>
            <p:nvPr/>
          </p:nvGrpSpPr>
          <p:grpSpPr>
            <a:xfrm>
              <a:off x="709086" y="2230886"/>
              <a:ext cx="1942552" cy="1576022"/>
              <a:chOff x="4547991" y="7961311"/>
              <a:chExt cx="748546" cy="607283"/>
            </a:xfrm>
          </p:grpSpPr>
          <p:sp>
            <p:nvSpPr>
              <p:cNvPr id="2562" name="Google Shape;2562;p54"/>
              <p:cNvSpPr/>
              <p:nvPr/>
            </p:nvSpPr>
            <p:spPr>
              <a:xfrm>
                <a:off x="4836471" y="8108531"/>
                <a:ext cx="100776" cy="74662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6" extrusionOk="0">
                    <a:moveTo>
                      <a:pt x="123" y="1"/>
                    </a:moveTo>
                    <a:cubicBezTo>
                      <a:pt x="50" y="1"/>
                      <a:pt x="0" y="59"/>
                      <a:pt x="23" y="139"/>
                    </a:cubicBezTo>
                    <a:cubicBezTo>
                      <a:pt x="30" y="173"/>
                      <a:pt x="57" y="260"/>
                      <a:pt x="273" y="375"/>
                    </a:cubicBezTo>
                    <a:lnTo>
                      <a:pt x="359" y="425"/>
                    </a:lnTo>
                    <a:lnTo>
                      <a:pt x="425" y="375"/>
                    </a:lnTo>
                    <a:cubicBezTo>
                      <a:pt x="575" y="260"/>
                      <a:pt x="554" y="173"/>
                      <a:pt x="547" y="139"/>
                    </a:cubicBezTo>
                    <a:cubicBezTo>
                      <a:pt x="525" y="59"/>
                      <a:pt x="438" y="1"/>
                      <a:pt x="359" y="1"/>
                    </a:cubicBezTo>
                    <a:cubicBezTo>
                      <a:pt x="316" y="1"/>
                      <a:pt x="281" y="23"/>
                      <a:pt x="259" y="59"/>
                    </a:cubicBezTo>
                    <a:cubicBezTo>
                      <a:pt x="223" y="23"/>
                      <a:pt x="173" y="1"/>
                      <a:pt x="1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54"/>
              <p:cNvSpPr/>
              <p:nvPr/>
            </p:nvSpPr>
            <p:spPr>
              <a:xfrm>
                <a:off x="4547991" y="7961311"/>
                <a:ext cx="748546" cy="470054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682" extrusionOk="0">
                    <a:moveTo>
                      <a:pt x="2005" y="841"/>
                    </a:moveTo>
                    <a:cubicBezTo>
                      <a:pt x="2084" y="841"/>
                      <a:pt x="2171" y="899"/>
                      <a:pt x="2193" y="979"/>
                    </a:cubicBezTo>
                    <a:cubicBezTo>
                      <a:pt x="2200" y="1013"/>
                      <a:pt x="2221" y="1100"/>
                      <a:pt x="2071" y="1215"/>
                    </a:cubicBezTo>
                    <a:lnTo>
                      <a:pt x="2005" y="1265"/>
                    </a:lnTo>
                    <a:lnTo>
                      <a:pt x="1919" y="1215"/>
                    </a:lnTo>
                    <a:cubicBezTo>
                      <a:pt x="1703" y="1100"/>
                      <a:pt x="1676" y="1013"/>
                      <a:pt x="1669" y="979"/>
                    </a:cubicBezTo>
                    <a:cubicBezTo>
                      <a:pt x="1646" y="899"/>
                      <a:pt x="1696" y="841"/>
                      <a:pt x="1769" y="841"/>
                    </a:cubicBezTo>
                    <a:cubicBezTo>
                      <a:pt x="1819" y="841"/>
                      <a:pt x="1869" y="863"/>
                      <a:pt x="1905" y="899"/>
                    </a:cubicBezTo>
                    <a:cubicBezTo>
                      <a:pt x="1927" y="863"/>
                      <a:pt x="1962" y="841"/>
                      <a:pt x="2005" y="841"/>
                    </a:cubicBezTo>
                    <a:close/>
                    <a:moveTo>
                      <a:pt x="107" y="1"/>
                    </a:moveTo>
                    <a:cubicBezTo>
                      <a:pt x="44" y="1"/>
                      <a:pt x="1" y="51"/>
                      <a:pt x="14" y="116"/>
                    </a:cubicBezTo>
                    <a:lnTo>
                      <a:pt x="439" y="2566"/>
                    </a:lnTo>
                    <a:cubicBezTo>
                      <a:pt x="453" y="2625"/>
                      <a:pt x="518" y="2681"/>
                      <a:pt x="582" y="2681"/>
                    </a:cubicBezTo>
                    <a:lnTo>
                      <a:pt x="1301" y="2681"/>
                    </a:lnTo>
                    <a:cubicBezTo>
                      <a:pt x="1331" y="2445"/>
                      <a:pt x="1374" y="2171"/>
                      <a:pt x="1410" y="1962"/>
                    </a:cubicBezTo>
                    <a:cubicBezTo>
                      <a:pt x="1467" y="1683"/>
                      <a:pt x="1689" y="1639"/>
                      <a:pt x="1689" y="1639"/>
                    </a:cubicBezTo>
                    <a:lnTo>
                      <a:pt x="2466" y="1639"/>
                    </a:lnTo>
                    <a:lnTo>
                      <a:pt x="2495" y="1805"/>
                    </a:lnTo>
                    <a:cubicBezTo>
                      <a:pt x="2495" y="1805"/>
                      <a:pt x="2373" y="1812"/>
                      <a:pt x="2329" y="2048"/>
                    </a:cubicBezTo>
                    <a:cubicBezTo>
                      <a:pt x="2286" y="2236"/>
                      <a:pt x="2257" y="2473"/>
                      <a:pt x="2229" y="2681"/>
                    </a:cubicBezTo>
                    <a:lnTo>
                      <a:pt x="4162" y="2681"/>
                    </a:lnTo>
                    <a:cubicBezTo>
                      <a:pt x="4227" y="2681"/>
                      <a:pt x="4270" y="2625"/>
                      <a:pt x="4256" y="2566"/>
                    </a:cubicBezTo>
                    <a:lnTo>
                      <a:pt x="3825" y="116"/>
                    </a:lnTo>
                    <a:cubicBezTo>
                      <a:pt x="3816" y="51"/>
                      <a:pt x="3753" y="1"/>
                      <a:pt x="36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54"/>
              <p:cNvSpPr/>
              <p:nvPr/>
            </p:nvSpPr>
            <p:spPr>
              <a:xfrm>
                <a:off x="4836471" y="8108531"/>
                <a:ext cx="100776" cy="74662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6" extrusionOk="0">
                    <a:moveTo>
                      <a:pt x="123" y="1"/>
                    </a:moveTo>
                    <a:cubicBezTo>
                      <a:pt x="50" y="1"/>
                      <a:pt x="0" y="59"/>
                      <a:pt x="23" y="139"/>
                    </a:cubicBezTo>
                    <a:cubicBezTo>
                      <a:pt x="30" y="173"/>
                      <a:pt x="57" y="260"/>
                      <a:pt x="273" y="375"/>
                    </a:cubicBezTo>
                    <a:lnTo>
                      <a:pt x="359" y="425"/>
                    </a:lnTo>
                    <a:lnTo>
                      <a:pt x="425" y="375"/>
                    </a:lnTo>
                    <a:cubicBezTo>
                      <a:pt x="575" y="260"/>
                      <a:pt x="554" y="173"/>
                      <a:pt x="547" y="139"/>
                    </a:cubicBezTo>
                    <a:cubicBezTo>
                      <a:pt x="525" y="59"/>
                      <a:pt x="438" y="1"/>
                      <a:pt x="359" y="1"/>
                    </a:cubicBezTo>
                    <a:cubicBezTo>
                      <a:pt x="316" y="1"/>
                      <a:pt x="281" y="23"/>
                      <a:pt x="259" y="59"/>
                    </a:cubicBezTo>
                    <a:cubicBezTo>
                      <a:pt x="223" y="23"/>
                      <a:pt x="173" y="1"/>
                      <a:pt x="1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54"/>
              <p:cNvSpPr/>
              <p:nvPr/>
            </p:nvSpPr>
            <p:spPr>
              <a:xfrm>
                <a:off x="4757253" y="8248565"/>
                <a:ext cx="221707" cy="320029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826" extrusionOk="0">
                    <a:moveTo>
                      <a:pt x="495" y="0"/>
                    </a:moveTo>
                    <a:cubicBezTo>
                      <a:pt x="495" y="0"/>
                      <a:pt x="273" y="44"/>
                      <a:pt x="216" y="323"/>
                    </a:cubicBezTo>
                    <a:cubicBezTo>
                      <a:pt x="180" y="532"/>
                      <a:pt x="137" y="806"/>
                      <a:pt x="107" y="1042"/>
                    </a:cubicBezTo>
                    <a:cubicBezTo>
                      <a:pt x="71" y="1315"/>
                      <a:pt x="43" y="1553"/>
                      <a:pt x="28" y="1617"/>
                    </a:cubicBezTo>
                    <a:cubicBezTo>
                      <a:pt x="0" y="1739"/>
                      <a:pt x="57" y="1826"/>
                      <a:pt x="230" y="1826"/>
                    </a:cubicBezTo>
                    <a:lnTo>
                      <a:pt x="1006" y="1826"/>
                    </a:lnTo>
                    <a:cubicBezTo>
                      <a:pt x="834" y="1826"/>
                      <a:pt x="784" y="1739"/>
                      <a:pt x="804" y="1617"/>
                    </a:cubicBezTo>
                    <a:cubicBezTo>
                      <a:pt x="820" y="1553"/>
                      <a:pt x="847" y="1315"/>
                      <a:pt x="884" y="1042"/>
                    </a:cubicBezTo>
                    <a:cubicBezTo>
                      <a:pt x="913" y="806"/>
                      <a:pt x="956" y="532"/>
                      <a:pt x="999" y="323"/>
                    </a:cubicBezTo>
                    <a:cubicBezTo>
                      <a:pt x="1049" y="73"/>
                      <a:pt x="1222" y="14"/>
                      <a:pt x="1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54"/>
              <p:cNvSpPr/>
              <p:nvPr/>
            </p:nvSpPr>
            <p:spPr>
              <a:xfrm>
                <a:off x="4894483" y="8248565"/>
                <a:ext cx="170180" cy="320029"/>
              </a:xfrm>
              <a:custGeom>
                <a:avLst/>
                <a:gdLst/>
                <a:ahLst/>
                <a:cxnLst/>
                <a:rect l="l" t="t" r="r" b="b"/>
                <a:pathLst>
                  <a:path w="971" h="1826" extrusionOk="0">
                    <a:moveTo>
                      <a:pt x="482" y="0"/>
                    </a:moveTo>
                    <a:cubicBezTo>
                      <a:pt x="439" y="14"/>
                      <a:pt x="266" y="73"/>
                      <a:pt x="216" y="323"/>
                    </a:cubicBezTo>
                    <a:cubicBezTo>
                      <a:pt x="173" y="532"/>
                      <a:pt x="130" y="806"/>
                      <a:pt x="101" y="1042"/>
                    </a:cubicBezTo>
                    <a:cubicBezTo>
                      <a:pt x="64" y="1315"/>
                      <a:pt x="37" y="1553"/>
                      <a:pt x="21" y="1617"/>
                    </a:cubicBezTo>
                    <a:cubicBezTo>
                      <a:pt x="1" y="1739"/>
                      <a:pt x="51" y="1826"/>
                      <a:pt x="223" y="1826"/>
                    </a:cubicBezTo>
                    <a:lnTo>
                      <a:pt x="970" y="1826"/>
                    </a:lnTo>
                    <a:lnTo>
                      <a:pt x="848" y="1660"/>
                    </a:lnTo>
                    <a:lnTo>
                      <a:pt x="373" y="1660"/>
                    </a:lnTo>
                    <a:cubicBezTo>
                      <a:pt x="223" y="1660"/>
                      <a:pt x="166" y="1632"/>
                      <a:pt x="187" y="1524"/>
                    </a:cubicBezTo>
                    <a:cubicBezTo>
                      <a:pt x="194" y="1467"/>
                      <a:pt x="223" y="1272"/>
                      <a:pt x="252" y="1042"/>
                    </a:cubicBezTo>
                    <a:cubicBezTo>
                      <a:pt x="280" y="834"/>
                      <a:pt x="309" y="597"/>
                      <a:pt x="352" y="409"/>
                    </a:cubicBezTo>
                    <a:cubicBezTo>
                      <a:pt x="396" y="173"/>
                      <a:pt x="518" y="166"/>
                      <a:pt x="518" y="166"/>
                    </a:cubicBez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54"/>
              <p:cNvSpPr/>
              <p:nvPr/>
            </p:nvSpPr>
            <p:spPr>
              <a:xfrm>
                <a:off x="4826313" y="8100995"/>
                <a:ext cx="121099" cy="89736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6" extrusionOk="0">
                    <a:moveTo>
                      <a:pt x="123" y="1"/>
                    </a:moveTo>
                    <a:cubicBezTo>
                      <a:pt x="50" y="1"/>
                      <a:pt x="0" y="59"/>
                      <a:pt x="23" y="139"/>
                    </a:cubicBezTo>
                    <a:cubicBezTo>
                      <a:pt x="30" y="173"/>
                      <a:pt x="57" y="260"/>
                      <a:pt x="273" y="375"/>
                    </a:cubicBezTo>
                    <a:lnTo>
                      <a:pt x="359" y="425"/>
                    </a:lnTo>
                    <a:lnTo>
                      <a:pt x="425" y="375"/>
                    </a:lnTo>
                    <a:cubicBezTo>
                      <a:pt x="575" y="260"/>
                      <a:pt x="554" y="173"/>
                      <a:pt x="547" y="139"/>
                    </a:cubicBezTo>
                    <a:cubicBezTo>
                      <a:pt x="525" y="59"/>
                      <a:pt x="438" y="1"/>
                      <a:pt x="359" y="1"/>
                    </a:cubicBezTo>
                    <a:cubicBezTo>
                      <a:pt x="316" y="1"/>
                      <a:pt x="281" y="23"/>
                      <a:pt x="259" y="59"/>
                    </a:cubicBezTo>
                    <a:cubicBezTo>
                      <a:pt x="223" y="23"/>
                      <a:pt x="173" y="1"/>
                      <a:pt x="1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68" name="Google Shape;2568;p54"/>
            <p:cNvSpPr/>
            <p:nvPr/>
          </p:nvSpPr>
          <p:spPr>
            <a:xfrm>
              <a:off x="1511050" y="2230551"/>
              <a:ext cx="163200" cy="163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4"/>
            <p:cNvSpPr/>
            <p:nvPr/>
          </p:nvSpPr>
          <p:spPr>
            <a:xfrm>
              <a:off x="2379027" y="2719807"/>
              <a:ext cx="163200" cy="163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4"/>
            <p:cNvSpPr/>
            <p:nvPr/>
          </p:nvSpPr>
          <p:spPr>
            <a:xfrm>
              <a:off x="2448027" y="3127532"/>
              <a:ext cx="163200" cy="163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4"/>
            <p:cNvSpPr/>
            <p:nvPr/>
          </p:nvSpPr>
          <p:spPr>
            <a:xfrm>
              <a:off x="1511050" y="3641872"/>
              <a:ext cx="163200" cy="163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2" name="Google Shape;2572;p54"/>
          <p:cNvSpPr txBox="1">
            <a:spLocks noGrp="1"/>
          </p:cNvSpPr>
          <p:nvPr>
            <p:ph type="title"/>
          </p:nvPr>
        </p:nvSpPr>
        <p:spPr>
          <a:xfrm>
            <a:off x="720000" y="2533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03. Benefits of autonomy at work?</a:t>
            </a:r>
          </a:p>
        </p:txBody>
      </p:sp>
      <p:sp>
        <p:nvSpPr>
          <p:cNvPr id="2573" name="Google Shape;2573;p54"/>
          <p:cNvSpPr txBox="1"/>
          <p:nvPr/>
        </p:nvSpPr>
        <p:spPr>
          <a:xfrm flipH="1">
            <a:off x="4073660" y="978127"/>
            <a:ext cx="4757013" cy="39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+mj-lt"/>
              </a:rPr>
              <a:t>Increased productivity and efficiency</a:t>
            </a:r>
            <a:endParaRPr sz="1800" b="1" dirty="0">
              <a:solidFill>
                <a:schemeClr val="dk1"/>
              </a:solidFill>
              <a:latin typeface="+mj-lt"/>
              <a:ea typeface="Albert Sans"/>
              <a:cs typeface="Albert Sans"/>
              <a:sym typeface="Albert Sans"/>
            </a:endParaRPr>
          </a:p>
        </p:txBody>
      </p:sp>
      <p:sp>
        <p:nvSpPr>
          <p:cNvPr id="2575" name="Google Shape;2575;p54"/>
          <p:cNvSpPr txBox="1"/>
          <p:nvPr/>
        </p:nvSpPr>
        <p:spPr>
          <a:xfrm flipH="1">
            <a:off x="4073660" y="1815143"/>
            <a:ext cx="4757013" cy="39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+mj-lt"/>
              </a:rPr>
              <a:t>Improved employee morale and engagement</a:t>
            </a:r>
            <a:endParaRPr sz="1800" b="1" dirty="0">
              <a:solidFill>
                <a:schemeClr val="dk1"/>
              </a:solidFill>
              <a:latin typeface="+mj-lt"/>
              <a:ea typeface="Albert Sans"/>
              <a:cs typeface="Albert Sans"/>
              <a:sym typeface="Albert Sans"/>
            </a:endParaRPr>
          </a:p>
        </p:txBody>
      </p:sp>
      <p:sp>
        <p:nvSpPr>
          <p:cNvPr id="2577" name="Google Shape;2577;p54"/>
          <p:cNvSpPr txBox="1"/>
          <p:nvPr/>
        </p:nvSpPr>
        <p:spPr>
          <a:xfrm flipH="1">
            <a:off x="4073660" y="2664956"/>
            <a:ext cx="4757013" cy="39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+mj-lt"/>
              </a:rPr>
              <a:t>Enhanced creativity and problem-solving</a:t>
            </a:r>
            <a:endParaRPr sz="1800" b="1" dirty="0">
              <a:solidFill>
                <a:schemeClr val="dk1"/>
              </a:solidFill>
              <a:latin typeface="+mj-lt"/>
              <a:ea typeface="Albert Sans"/>
              <a:cs typeface="Albert Sans"/>
              <a:sym typeface="Albert Sans"/>
            </a:endParaRPr>
          </a:p>
        </p:txBody>
      </p:sp>
      <p:sp>
        <p:nvSpPr>
          <p:cNvPr id="2579" name="Google Shape;2579;p54"/>
          <p:cNvSpPr txBox="1"/>
          <p:nvPr/>
        </p:nvSpPr>
        <p:spPr>
          <a:xfrm flipH="1">
            <a:off x="4073660" y="3501973"/>
            <a:ext cx="4757013" cy="39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+mj-lt"/>
              </a:rPr>
              <a:t>Stronger employer-employee relationships</a:t>
            </a:r>
            <a:endParaRPr sz="1800" b="1" dirty="0">
              <a:solidFill>
                <a:schemeClr val="dk1"/>
              </a:solidFill>
              <a:latin typeface="+mj-lt"/>
              <a:ea typeface="Albert Sans"/>
              <a:cs typeface="Albert Sans"/>
              <a:sym typeface="Albert Sans"/>
            </a:endParaRPr>
          </a:p>
        </p:txBody>
      </p:sp>
      <p:sp>
        <p:nvSpPr>
          <p:cNvPr id="2581" name="Google Shape;2581;p54"/>
          <p:cNvSpPr/>
          <p:nvPr/>
        </p:nvSpPr>
        <p:spPr>
          <a:xfrm>
            <a:off x="3242728" y="1675125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2" name="Google Shape;2582;p54"/>
          <p:cNvGrpSpPr/>
          <p:nvPr/>
        </p:nvGrpSpPr>
        <p:grpSpPr>
          <a:xfrm>
            <a:off x="3453358" y="1852253"/>
            <a:ext cx="354316" cy="402947"/>
            <a:chOff x="6114531" y="2022823"/>
            <a:chExt cx="354316" cy="402947"/>
          </a:xfrm>
        </p:grpSpPr>
        <p:sp>
          <p:nvSpPr>
            <p:cNvPr id="2583" name="Google Shape;2583;p54"/>
            <p:cNvSpPr/>
            <p:nvPr/>
          </p:nvSpPr>
          <p:spPr>
            <a:xfrm>
              <a:off x="6397753" y="2117506"/>
              <a:ext cx="23567" cy="23567"/>
            </a:xfrm>
            <a:custGeom>
              <a:avLst/>
              <a:gdLst/>
              <a:ahLst/>
              <a:cxnLst/>
              <a:rect l="l" t="t" r="r" b="b"/>
              <a:pathLst>
                <a:path w="1024" h="1024" extrusionOk="0">
                  <a:moveTo>
                    <a:pt x="512" y="1"/>
                  </a:moveTo>
                  <a:cubicBezTo>
                    <a:pt x="231" y="1"/>
                    <a:pt x="1" y="215"/>
                    <a:pt x="1" y="512"/>
                  </a:cubicBezTo>
                  <a:cubicBezTo>
                    <a:pt x="1" y="793"/>
                    <a:pt x="231" y="1023"/>
                    <a:pt x="512" y="1023"/>
                  </a:cubicBezTo>
                  <a:cubicBezTo>
                    <a:pt x="793" y="1023"/>
                    <a:pt x="1023" y="793"/>
                    <a:pt x="1023" y="512"/>
                  </a:cubicBezTo>
                  <a:cubicBezTo>
                    <a:pt x="1023" y="215"/>
                    <a:pt x="793" y="1"/>
                    <a:pt x="5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4"/>
            <p:cNvSpPr/>
            <p:nvPr/>
          </p:nvSpPr>
          <p:spPr>
            <a:xfrm>
              <a:off x="6161689" y="2117506"/>
              <a:ext cx="24005" cy="23567"/>
            </a:xfrm>
            <a:custGeom>
              <a:avLst/>
              <a:gdLst/>
              <a:ahLst/>
              <a:cxnLst/>
              <a:rect l="l" t="t" r="r" b="b"/>
              <a:pathLst>
                <a:path w="1043" h="1024" extrusionOk="0">
                  <a:moveTo>
                    <a:pt x="511" y="1"/>
                  </a:moveTo>
                  <a:cubicBezTo>
                    <a:pt x="230" y="1"/>
                    <a:pt x="0" y="215"/>
                    <a:pt x="0" y="512"/>
                  </a:cubicBezTo>
                  <a:cubicBezTo>
                    <a:pt x="0" y="793"/>
                    <a:pt x="230" y="1023"/>
                    <a:pt x="511" y="1023"/>
                  </a:cubicBezTo>
                  <a:cubicBezTo>
                    <a:pt x="809" y="1023"/>
                    <a:pt x="1043" y="793"/>
                    <a:pt x="1043" y="512"/>
                  </a:cubicBezTo>
                  <a:cubicBezTo>
                    <a:pt x="1043" y="215"/>
                    <a:pt x="809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4"/>
            <p:cNvSpPr/>
            <p:nvPr/>
          </p:nvSpPr>
          <p:spPr>
            <a:xfrm>
              <a:off x="6209215" y="2022823"/>
              <a:ext cx="164949" cy="200714"/>
            </a:xfrm>
            <a:custGeom>
              <a:avLst/>
              <a:gdLst/>
              <a:ahLst/>
              <a:cxnLst/>
              <a:rect l="l" t="t" r="r" b="b"/>
              <a:pathLst>
                <a:path w="7167" h="8721" extrusionOk="0">
                  <a:moveTo>
                    <a:pt x="3583" y="1023"/>
                  </a:moveTo>
                  <a:cubicBezTo>
                    <a:pt x="4146" y="1023"/>
                    <a:pt x="4606" y="1487"/>
                    <a:pt x="4606" y="2050"/>
                  </a:cubicBezTo>
                  <a:cubicBezTo>
                    <a:pt x="4606" y="2628"/>
                    <a:pt x="4146" y="3072"/>
                    <a:pt x="3583" y="3072"/>
                  </a:cubicBezTo>
                  <a:cubicBezTo>
                    <a:pt x="3020" y="3072"/>
                    <a:pt x="2561" y="2628"/>
                    <a:pt x="2561" y="2050"/>
                  </a:cubicBezTo>
                  <a:cubicBezTo>
                    <a:pt x="2561" y="1487"/>
                    <a:pt x="3020" y="1023"/>
                    <a:pt x="3583" y="1023"/>
                  </a:cubicBezTo>
                  <a:close/>
                  <a:moveTo>
                    <a:pt x="3583" y="4115"/>
                  </a:moveTo>
                  <a:cubicBezTo>
                    <a:pt x="4986" y="4115"/>
                    <a:pt x="6144" y="5252"/>
                    <a:pt x="6144" y="6671"/>
                  </a:cubicBezTo>
                  <a:lnTo>
                    <a:pt x="6144" y="7186"/>
                  </a:lnTo>
                  <a:lnTo>
                    <a:pt x="1023" y="7186"/>
                  </a:lnTo>
                  <a:lnTo>
                    <a:pt x="1023" y="6671"/>
                  </a:lnTo>
                  <a:cubicBezTo>
                    <a:pt x="1023" y="5252"/>
                    <a:pt x="2164" y="4115"/>
                    <a:pt x="3583" y="4115"/>
                  </a:cubicBezTo>
                  <a:close/>
                  <a:moveTo>
                    <a:pt x="3583" y="1"/>
                  </a:moveTo>
                  <a:cubicBezTo>
                    <a:pt x="2446" y="1"/>
                    <a:pt x="1534" y="924"/>
                    <a:pt x="1534" y="2050"/>
                  </a:cubicBezTo>
                  <a:cubicBezTo>
                    <a:pt x="1534" y="2577"/>
                    <a:pt x="1732" y="3056"/>
                    <a:pt x="2049" y="3421"/>
                  </a:cubicBezTo>
                  <a:cubicBezTo>
                    <a:pt x="840" y="3996"/>
                    <a:pt x="0" y="5236"/>
                    <a:pt x="0" y="6671"/>
                  </a:cubicBezTo>
                  <a:lnTo>
                    <a:pt x="0" y="7698"/>
                  </a:lnTo>
                  <a:cubicBezTo>
                    <a:pt x="0" y="7761"/>
                    <a:pt x="0" y="7745"/>
                    <a:pt x="99" y="8292"/>
                  </a:cubicBezTo>
                  <a:cubicBezTo>
                    <a:pt x="147" y="8538"/>
                    <a:pt x="365" y="8704"/>
                    <a:pt x="611" y="8704"/>
                  </a:cubicBezTo>
                  <a:cubicBezTo>
                    <a:pt x="892" y="8704"/>
                    <a:pt x="1106" y="8490"/>
                    <a:pt x="1122" y="8209"/>
                  </a:cubicBezTo>
                  <a:lnTo>
                    <a:pt x="3072" y="8209"/>
                  </a:lnTo>
                  <a:cubicBezTo>
                    <a:pt x="3072" y="8490"/>
                    <a:pt x="3302" y="8720"/>
                    <a:pt x="3583" y="8720"/>
                  </a:cubicBezTo>
                  <a:cubicBezTo>
                    <a:pt x="3865" y="8720"/>
                    <a:pt x="4094" y="8490"/>
                    <a:pt x="4094" y="8209"/>
                  </a:cubicBezTo>
                  <a:lnTo>
                    <a:pt x="6045" y="8209"/>
                  </a:lnTo>
                  <a:cubicBezTo>
                    <a:pt x="6045" y="8490"/>
                    <a:pt x="6274" y="8704"/>
                    <a:pt x="6556" y="8704"/>
                  </a:cubicBezTo>
                  <a:cubicBezTo>
                    <a:pt x="6806" y="8704"/>
                    <a:pt x="7020" y="8538"/>
                    <a:pt x="7051" y="8292"/>
                  </a:cubicBezTo>
                  <a:cubicBezTo>
                    <a:pt x="7103" y="8078"/>
                    <a:pt x="7166" y="7797"/>
                    <a:pt x="7166" y="7698"/>
                  </a:cubicBezTo>
                  <a:lnTo>
                    <a:pt x="7166" y="6671"/>
                  </a:lnTo>
                  <a:cubicBezTo>
                    <a:pt x="7166" y="5236"/>
                    <a:pt x="6326" y="3996"/>
                    <a:pt x="5101" y="3421"/>
                  </a:cubicBezTo>
                  <a:cubicBezTo>
                    <a:pt x="5434" y="3056"/>
                    <a:pt x="5632" y="2577"/>
                    <a:pt x="5632" y="2050"/>
                  </a:cubicBezTo>
                  <a:cubicBezTo>
                    <a:pt x="5632" y="924"/>
                    <a:pt x="4705" y="1"/>
                    <a:pt x="3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4"/>
            <p:cNvSpPr/>
            <p:nvPr/>
          </p:nvSpPr>
          <p:spPr>
            <a:xfrm>
              <a:off x="6218329" y="2240337"/>
              <a:ext cx="28493" cy="37123"/>
            </a:xfrm>
            <a:custGeom>
              <a:avLst/>
              <a:gdLst/>
              <a:ahLst/>
              <a:cxnLst/>
              <a:rect l="l" t="t" r="r" b="b"/>
              <a:pathLst>
                <a:path w="1238" h="1613" extrusionOk="0">
                  <a:moveTo>
                    <a:pt x="580" y="0"/>
                  </a:moveTo>
                  <a:cubicBezTo>
                    <a:pt x="542" y="0"/>
                    <a:pt x="503" y="5"/>
                    <a:pt x="464" y="14"/>
                  </a:cubicBezTo>
                  <a:cubicBezTo>
                    <a:pt x="183" y="62"/>
                    <a:pt x="1" y="343"/>
                    <a:pt x="68" y="609"/>
                  </a:cubicBezTo>
                  <a:lnTo>
                    <a:pt x="183" y="1204"/>
                  </a:lnTo>
                  <a:cubicBezTo>
                    <a:pt x="224" y="1444"/>
                    <a:pt x="440" y="1612"/>
                    <a:pt x="670" y="1612"/>
                  </a:cubicBezTo>
                  <a:cubicBezTo>
                    <a:pt x="706" y="1612"/>
                    <a:pt x="742" y="1608"/>
                    <a:pt x="777" y="1600"/>
                  </a:cubicBezTo>
                  <a:cubicBezTo>
                    <a:pt x="1059" y="1548"/>
                    <a:pt x="1237" y="1283"/>
                    <a:pt x="1190" y="1005"/>
                  </a:cubicBezTo>
                  <a:lnTo>
                    <a:pt x="1075" y="411"/>
                  </a:lnTo>
                  <a:cubicBezTo>
                    <a:pt x="1017" y="169"/>
                    <a:pt x="813" y="0"/>
                    <a:pt x="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4"/>
            <p:cNvSpPr/>
            <p:nvPr/>
          </p:nvSpPr>
          <p:spPr>
            <a:xfrm>
              <a:off x="6336557" y="2240337"/>
              <a:ext cx="28101" cy="37123"/>
            </a:xfrm>
            <a:custGeom>
              <a:avLst/>
              <a:gdLst/>
              <a:ahLst/>
              <a:cxnLst/>
              <a:rect l="l" t="t" r="r" b="b"/>
              <a:pathLst>
                <a:path w="1221" h="1613" extrusionOk="0">
                  <a:moveTo>
                    <a:pt x="660" y="0"/>
                  </a:moveTo>
                  <a:cubicBezTo>
                    <a:pt x="425" y="0"/>
                    <a:pt x="221" y="169"/>
                    <a:pt x="163" y="411"/>
                  </a:cubicBezTo>
                  <a:lnTo>
                    <a:pt x="48" y="1005"/>
                  </a:lnTo>
                  <a:cubicBezTo>
                    <a:pt x="0" y="1283"/>
                    <a:pt x="183" y="1548"/>
                    <a:pt x="444" y="1600"/>
                  </a:cubicBezTo>
                  <a:cubicBezTo>
                    <a:pt x="482" y="1608"/>
                    <a:pt x="520" y="1612"/>
                    <a:pt x="557" y="1612"/>
                  </a:cubicBezTo>
                  <a:cubicBezTo>
                    <a:pt x="797" y="1612"/>
                    <a:pt x="1013" y="1444"/>
                    <a:pt x="1055" y="1204"/>
                  </a:cubicBezTo>
                  <a:lnTo>
                    <a:pt x="1173" y="609"/>
                  </a:lnTo>
                  <a:cubicBezTo>
                    <a:pt x="1221" y="343"/>
                    <a:pt x="1055" y="62"/>
                    <a:pt x="777" y="14"/>
                  </a:cubicBezTo>
                  <a:cubicBezTo>
                    <a:pt x="737" y="5"/>
                    <a:pt x="698" y="0"/>
                    <a:pt x="6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4"/>
            <p:cNvSpPr/>
            <p:nvPr/>
          </p:nvSpPr>
          <p:spPr>
            <a:xfrm>
              <a:off x="6279894" y="2240199"/>
              <a:ext cx="23567" cy="37330"/>
            </a:xfrm>
            <a:custGeom>
              <a:avLst/>
              <a:gdLst/>
              <a:ahLst/>
              <a:cxnLst/>
              <a:rect l="l" t="t" r="r" b="b"/>
              <a:pathLst>
                <a:path w="1024" h="1622" extrusionOk="0">
                  <a:moveTo>
                    <a:pt x="512" y="1"/>
                  </a:moveTo>
                  <a:cubicBezTo>
                    <a:pt x="231" y="1"/>
                    <a:pt x="1" y="234"/>
                    <a:pt x="1" y="516"/>
                  </a:cubicBezTo>
                  <a:lnTo>
                    <a:pt x="1" y="1110"/>
                  </a:lnTo>
                  <a:cubicBezTo>
                    <a:pt x="1" y="1388"/>
                    <a:pt x="231" y="1622"/>
                    <a:pt x="512" y="1622"/>
                  </a:cubicBezTo>
                  <a:cubicBezTo>
                    <a:pt x="794" y="1622"/>
                    <a:pt x="1023" y="1388"/>
                    <a:pt x="1023" y="1110"/>
                  </a:cubicBezTo>
                  <a:lnTo>
                    <a:pt x="1023" y="516"/>
                  </a:lnTo>
                  <a:cubicBezTo>
                    <a:pt x="1023" y="234"/>
                    <a:pt x="794" y="1"/>
                    <a:pt x="5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4"/>
            <p:cNvSpPr/>
            <p:nvPr/>
          </p:nvSpPr>
          <p:spPr>
            <a:xfrm>
              <a:off x="6114531" y="2294215"/>
              <a:ext cx="354316" cy="131554"/>
            </a:xfrm>
            <a:custGeom>
              <a:avLst/>
              <a:gdLst/>
              <a:ahLst/>
              <a:cxnLst/>
              <a:rect l="l" t="t" r="r" b="b"/>
              <a:pathLst>
                <a:path w="15395" h="5716" extrusionOk="0">
                  <a:moveTo>
                    <a:pt x="9746" y="1538"/>
                  </a:moveTo>
                  <a:cubicBezTo>
                    <a:pt x="10404" y="1538"/>
                    <a:pt x="10983" y="2013"/>
                    <a:pt x="11197" y="2644"/>
                  </a:cubicBezTo>
                  <a:lnTo>
                    <a:pt x="4197" y="2644"/>
                  </a:lnTo>
                  <a:cubicBezTo>
                    <a:pt x="4396" y="2013"/>
                    <a:pt x="4974" y="1538"/>
                    <a:pt x="5648" y="1538"/>
                  </a:cubicBezTo>
                  <a:close/>
                  <a:moveTo>
                    <a:pt x="13841" y="3666"/>
                  </a:moveTo>
                  <a:cubicBezTo>
                    <a:pt x="14122" y="3666"/>
                    <a:pt x="14352" y="3896"/>
                    <a:pt x="14352" y="4178"/>
                  </a:cubicBezTo>
                  <a:cubicBezTo>
                    <a:pt x="14352" y="4459"/>
                    <a:pt x="14122" y="4689"/>
                    <a:pt x="13841" y="4689"/>
                  </a:cubicBezTo>
                  <a:lnTo>
                    <a:pt x="1538" y="4689"/>
                  </a:lnTo>
                  <a:cubicBezTo>
                    <a:pt x="1256" y="4689"/>
                    <a:pt x="1027" y="4459"/>
                    <a:pt x="1027" y="4178"/>
                  </a:cubicBezTo>
                  <a:cubicBezTo>
                    <a:pt x="1027" y="3896"/>
                    <a:pt x="1256" y="3666"/>
                    <a:pt x="1538" y="3666"/>
                  </a:cubicBezTo>
                  <a:close/>
                  <a:moveTo>
                    <a:pt x="7697" y="0"/>
                  </a:moveTo>
                  <a:cubicBezTo>
                    <a:pt x="7416" y="0"/>
                    <a:pt x="7186" y="230"/>
                    <a:pt x="7186" y="511"/>
                  </a:cubicBezTo>
                  <a:lnTo>
                    <a:pt x="6064" y="511"/>
                  </a:lnTo>
                  <a:lnTo>
                    <a:pt x="6044" y="428"/>
                  </a:lnTo>
                  <a:cubicBezTo>
                    <a:pt x="6002" y="180"/>
                    <a:pt x="5773" y="8"/>
                    <a:pt x="5535" y="8"/>
                  </a:cubicBezTo>
                  <a:cubicBezTo>
                    <a:pt x="5507" y="8"/>
                    <a:pt x="5478" y="11"/>
                    <a:pt x="5450" y="16"/>
                  </a:cubicBezTo>
                  <a:cubicBezTo>
                    <a:pt x="5172" y="83"/>
                    <a:pt x="5006" y="329"/>
                    <a:pt x="5038" y="595"/>
                  </a:cubicBezTo>
                  <a:cubicBezTo>
                    <a:pt x="4063" y="844"/>
                    <a:pt x="3321" y="1669"/>
                    <a:pt x="3139" y="2644"/>
                  </a:cubicBezTo>
                  <a:lnTo>
                    <a:pt x="1538" y="2644"/>
                  </a:lnTo>
                  <a:cubicBezTo>
                    <a:pt x="694" y="2644"/>
                    <a:pt x="0" y="3321"/>
                    <a:pt x="0" y="4178"/>
                  </a:cubicBezTo>
                  <a:cubicBezTo>
                    <a:pt x="0" y="5022"/>
                    <a:pt x="694" y="5715"/>
                    <a:pt x="1538" y="5715"/>
                  </a:cubicBezTo>
                  <a:lnTo>
                    <a:pt x="13841" y="5715"/>
                  </a:lnTo>
                  <a:cubicBezTo>
                    <a:pt x="14701" y="5715"/>
                    <a:pt x="15394" y="5022"/>
                    <a:pt x="15394" y="4178"/>
                  </a:cubicBezTo>
                  <a:cubicBezTo>
                    <a:pt x="15394" y="3321"/>
                    <a:pt x="14701" y="2644"/>
                    <a:pt x="13841" y="2644"/>
                  </a:cubicBezTo>
                  <a:lnTo>
                    <a:pt x="12255" y="2644"/>
                  </a:lnTo>
                  <a:cubicBezTo>
                    <a:pt x="12073" y="1669"/>
                    <a:pt x="11332" y="844"/>
                    <a:pt x="10357" y="595"/>
                  </a:cubicBezTo>
                  <a:cubicBezTo>
                    <a:pt x="10388" y="329"/>
                    <a:pt x="10206" y="83"/>
                    <a:pt x="9945" y="16"/>
                  </a:cubicBezTo>
                  <a:cubicBezTo>
                    <a:pt x="9914" y="11"/>
                    <a:pt x="9885" y="8"/>
                    <a:pt x="9855" y="8"/>
                  </a:cubicBezTo>
                  <a:cubicBezTo>
                    <a:pt x="9609" y="8"/>
                    <a:pt x="9392" y="180"/>
                    <a:pt x="9350" y="428"/>
                  </a:cubicBezTo>
                  <a:lnTo>
                    <a:pt x="9334" y="511"/>
                  </a:lnTo>
                  <a:lnTo>
                    <a:pt x="8208" y="511"/>
                  </a:lnTo>
                  <a:cubicBezTo>
                    <a:pt x="8208" y="230"/>
                    <a:pt x="7979" y="0"/>
                    <a:pt x="7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4"/>
            <p:cNvSpPr/>
            <p:nvPr/>
          </p:nvSpPr>
          <p:spPr>
            <a:xfrm>
              <a:off x="6397753" y="2164572"/>
              <a:ext cx="71093" cy="70725"/>
            </a:xfrm>
            <a:custGeom>
              <a:avLst/>
              <a:gdLst/>
              <a:ahLst/>
              <a:cxnLst/>
              <a:rect l="l" t="t" r="r" b="b"/>
              <a:pathLst>
                <a:path w="3089" h="3073" extrusionOk="0">
                  <a:moveTo>
                    <a:pt x="1535" y="1"/>
                  </a:moveTo>
                  <a:cubicBezTo>
                    <a:pt x="1253" y="1"/>
                    <a:pt x="1023" y="235"/>
                    <a:pt x="1023" y="512"/>
                  </a:cubicBezTo>
                  <a:lnTo>
                    <a:pt x="1023" y="1027"/>
                  </a:lnTo>
                  <a:lnTo>
                    <a:pt x="512" y="1027"/>
                  </a:lnTo>
                  <a:cubicBezTo>
                    <a:pt x="231" y="1027"/>
                    <a:pt x="1" y="1257"/>
                    <a:pt x="1" y="1539"/>
                  </a:cubicBezTo>
                  <a:cubicBezTo>
                    <a:pt x="1" y="1820"/>
                    <a:pt x="231" y="2050"/>
                    <a:pt x="512" y="2050"/>
                  </a:cubicBezTo>
                  <a:lnTo>
                    <a:pt x="1023" y="2050"/>
                  </a:lnTo>
                  <a:lnTo>
                    <a:pt x="1023" y="2561"/>
                  </a:lnTo>
                  <a:cubicBezTo>
                    <a:pt x="1023" y="2843"/>
                    <a:pt x="1253" y="3073"/>
                    <a:pt x="1535" y="3073"/>
                  </a:cubicBezTo>
                  <a:cubicBezTo>
                    <a:pt x="1832" y="3073"/>
                    <a:pt x="2046" y="2843"/>
                    <a:pt x="2046" y="2561"/>
                  </a:cubicBezTo>
                  <a:lnTo>
                    <a:pt x="2046" y="2050"/>
                  </a:lnTo>
                  <a:lnTo>
                    <a:pt x="2557" y="2050"/>
                  </a:lnTo>
                  <a:cubicBezTo>
                    <a:pt x="2854" y="2050"/>
                    <a:pt x="3088" y="1820"/>
                    <a:pt x="3088" y="1539"/>
                  </a:cubicBezTo>
                  <a:cubicBezTo>
                    <a:pt x="3088" y="1257"/>
                    <a:pt x="2854" y="1027"/>
                    <a:pt x="2557" y="1027"/>
                  </a:cubicBezTo>
                  <a:lnTo>
                    <a:pt x="2046" y="1027"/>
                  </a:lnTo>
                  <a:lnTo>
                    <a:pt x="2046" y="512"/>
                  </a:lnTo>
                  <a:cubicBezTo>
                    <a:pt x="2046" y="235"/>
                    <a:pt x="1832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4"/>
            <p:cNvSpPr/>
            <p:nvPr/>
          </p:nvSpPr>
          <p:spPr>
            <a:xfrm>
              <a:off x="6114531" y="2022823"/>
              <a:ext cx="71162" cy="70725"/>
            </a:xfrm>
            <a:custGeom>
              <a:avLst/>
              <a:gdLst/>
              <a:ahLst/>
              <a:cxnLst/>
              <a:rect l="l" t="t" r="r" b="b"/>
              <a:pathLst>
                <a:path w="3092" h="3073" extrusionOk="0">
                  <a:moveTo>
                    <a:pt x="1538" y="1"/>
                  </a:moveTo>
                  <a:cubicBezTo>
                    <a:pt x="1256" y="1"/>
                    <a:pt x="1027" y="230"/>
                    <a:pt x="1027" y="512"/>
                  </a:cubicBezTo>
                  <a:lnTo>
                    <a:pt x="1027" y="1023"/>
                  </a:lnTo>
                  <a:lnTo>
                    <a:pt x="515" y="1023"/>
                  </a:lnTo>
                  <a:cubicBezTo>
                    <a:pt x="234" y="1023"/>
                    <a:pt x="0" y="1257"/>
                    <a:pt x="0" y="1538"/>
                  </a:cubicBezTo>
                  <a:cubicBezTo>
                    <a:pt x="0" y="1836"/>
                    <a:pt x="234" y="2050"/>
                    <a:pt x="515" y="2050"/>
                  </a:cubicBezTo>
                  <a:lnTo>
                    <a:pt x="1027" y="2050"/>
                  </a:lnTo>
                  <a:lnTo>
                    <a:pt x="1027" y="2561"/>
                  </a:lnTo>
                  <a:cubicBezTo>
                    <a:pt x="1027" y="2858"/>
                    <a:pt x="1256" y="3072"/>
                    <a:pt x="1538" y="3072"/>
                  </a:cubicBezTo>
                  <a:cubicBezTo>
                    <a:pt x="1835" y="3072"/>
                    <a:pt x="2049" y="2858"/>
                    <a:pt x="2049" y="2561"/>
                  </a:cubicBezTo>
                  <a:lnTo>
                    <a:pt x="2049" y="2050"/>
                  </a:lnTo>
                  <a:lnTo>
                    <a:pt x="2560" y="2050"/>
                  </a:lnTo>
                  <a:cubicBezTo>
                    <a:pt x="2858" y="2050"/>
                    <a:pt x="3092" y="1836"/>
                    <a:pt x="3092" y="1538"/>
                  </a:cubicBezTo>
                  <a:cubicBezTo>
                    <a:pt x="3092" y="1257"/>
                    <a:pt x="2858" y="1023"/>
                    <a:pt x="2560" y="1023"/>
                  </a:cubicBezTo>
                  <a:lnTo>
                    <a:pt x="2049" y="1023"/>
                  </a:lnTo>
                  <a:lnTo>
                    <a:pt x="2049" y="512"/>
                  </a:lnTo>
                  <a:cubicBezTo>
                    <a:pt x="2049" y="230"/>
                    <a:pt x="1835" y="1"/>
                    <a:pt x="1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4"/>
            <p:cNvSpPr/>
            <p:nvPr/>
          </p:nvSpPr>
          <p:spPr>
            <a:xfrm>
              <a:off x="6114531" y="2164572"/>
              <a:ext cx="71162" cy="70725"/>
            </a:xfrm>
            <a:custGeom>
              <a:avLst/>
              <a:gdLst/>
              <a:ahLst/>
              <a:cxnLst/>
              <a:rect l="l" t="t" r="r" b="b"/>
              <a:pathLst>
                <a:path w="3092" h="3073" extrusionOk="0">
                  <a:moveTo>
                    <a:pt x="1538" y="1027"/>
                  </a:moveTo>
                  <a:cubicBezTo>
                    <a:pt x="1819" y="1027"/>
                    <a:pt x="2049" y="1257"/>
                    <a:pt x="2049" y="1539"/>
                  </a:cubicBezTo>
                  <a:cubicBezTo>
                    <a:pt x="2049" y="1820"/>
                    <a:pt x="1819" y="2050"/>
                    <a:pt x="1538" y="2050"/>
                  </a:cubicBezTo>
                  <a:cubicBezTo>
                    <a:pt x="1256" y="2050"/>
                    <a:pt x="1027" y="1820"/>
                    <a:pt x="1027" y="1539"/>
                  </a:cubicBezTo>
                  <a:cubicBezTo>
                    <a:pt x="1027" y="1257"/>
                    <a:pt x="1256" y="1027"/>
                    <a:pt x="1538" y="1027"/>
                  </a:cubicBezTo>
                  <a:close/>
                  <a:moveTo>
                    <a:pt x="1538" y="1"/>
                  </a:moveTo>
                  <a:cubicBezTo>
                    <a:pt x="694" y="1"/>
                    <a:pt x="0" y="694"/>
                    <a:pt x="0" y="1539"/>
                  </a:cubicBezTo>
                  <a:cubicBezTo>
                    <a:pt x="0" y="2379"/>
                    <a:pt x="694" y="3073"/>
                    <a:pt x="1538" y="3073"/>
                  </a:cubicBezTo>
                  <a:cubicBezTo>
                    <a:pt x="2398" y="3073"/>
                    <a:pt x="3092" y="2379"/>
                    <a:pt x="3092" y="1539"/>
                  </a:cubicBezTo>
                  <a:cubicBezTo>
                    <a:pt x="3092" y="694"/>
                    <a:pt x="2398" y="1"/>
                    <a:pt x="1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4"/>
            <p:cNvSpPr/>
            <p:nvPr/>
          </p:nvSpPr>
          <p:spPr>
            <a:xfrm>
              <a:off x="6397753" y="2022823"/>
              <a:ext cx="71093" cy="70725"/>
            </a:xfrm>
            <a:custGeom>
              <a:avLst/>
              <a:gdLst/>
              <a:ahLst/>
              <a:cxnLst/>
              <a:rect l="l" t="t" r="r" b="b"/>
              <a:pathLst>
                <a:path w="3089" h="3073" extrusionOk="0">
                  <a:moveTo>
                    <a:pt x="1535" y="1023"/>
                  </a:moveTo>
                  <a:cubicBezTo>
                    <a:pt x="1816" y="1023"/>
                    <a:pt x="2046" y="1257"/>
                    <a:pt x="2046" y="1538"/>
                  </a:cubicBezTo>
                  <a:cubicBezTo>
                    <a:pt x="2046" y="1816"/>
                    <a:pt x="1816" y="2050"/>
                    <a:pt x="1535" y="2050"/>
                  </a:cubicBezTo>
                  <a:cubicBezTo>
                    <a:pt x="1253" y="2050"/>
                    <a:pt x="1023" y="1816"/>
                    <a:pt x="1023" y="1538"/>
                  </a:cubicBezTo>
                  <a:cubicBezTo>
                    <a:pt x="1023" y="1257"/>
                    <a:pt x="1253" y="1023"/>
                    <a:pt x="1535" y="1023"/>
                  </a:cubicBezTo>
                  <a:close/>
                  <a:moveTo>
                    <a:pt x="1535" y="1"/>
                  </a:moveTo>
                  <a:cubicBezTo>
                    <a:pt x="694" y="1"/>
                    <a:pt x="1" y="694"/>
                    <a:pt x="1" y="1538"/>
                  </a:cubicBezTo>
                  <a:cubicBezTo>
                    <a:pt x="1" y="2395"/>
                    <a:pt x="694" y="3072"/>
                    <a:pt x="1535" y="3072"/>
                  </a:cubicBezTo>
                  <a:cubicBezTo>
                    <a:pt x="2395" y="3072"/>
                    <a:pt x="3088" y="2395"/>
                    <a:pt x="3088" y="1538"/>
                  </a:cubicBezTo>
                  <a:cubicBezTo>
                    <a:pt x="3088" y="694"/>
                    <a:pt x="2395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1" name="Google Shape;2601;p54"/>
          <p:cNvSpPr/>
          <p:nvPr/>
        </p:nvSpPr>
        <p:spPr>
          <a:xfrm>
            <a:off x="3242713" y="2524934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54"/>
          <p:cNvGrpSpPr/>
          <p:nvPr/>
        </p:nvGrpSpPr>
        <p:grpSpPr>
          <a:xfrm>
            <a:off x="3429273" y="2702251"/>
            <a:ext cx="402486" cy="402578"/>
            <a:chOff x="1969368" y="3315874"/>
            <a:chExt cx="402486" cy="402578"/>
          </a:xfrm>
        </p:grpSpPr>
        <p:sp>
          <p:nvSpPr>
            <p:cNvPr id="2603" name="Google Shape;2603;p54"/>
            <p:cNvSpPr/>
            <p:nvPr/>
          </p:nvSpPr>
          <p:spPr>
            <a:xfrm>
              <a:off x="2088678" y="3504781"/>
              <a:ext cx="118251" cy="117883"/>
            </a:xfrm>
            <a:custGeom>
              <a:avLst/>
              <a:gdLst/>
              <a:ahLst/>
              <a:cxnLst/>
              <a:rect l="l" t="t" r="r" b="b"/>
              <a:pathLst>
                <a:path w="5138" h="5122" extrusionOk="0">
                  <a:moveTo>
                    <a:pt x="2561" y="1023"/>
                  </a:moveTo>
                  <a:cubicBezTo>
                    <a:pt x="2859" y="1023"/>
                    <a:pt x="3073" y="1257"/>
                    <a:pt x="3073" y="1535"/>
                  </a:cubicBezTo>
                  <a:cubicBezTo>
                    <a:pt x="3073" y="1816"/>
                    <a:pt x="2859" y="2050"/>
                    <a:pt x="2561" y="2050"/>
                  </a:cubicBezTo>
                  <a:cubicBezTo>
                    <a:pt x="2280" y="2050"/>
                    <a:pt x="2050" y="1816"/>
                    <a:pt x="2050" y="1535"/>
                  </a:cubicBezTo>
                  <a:cubicBezTo>
                    <a:pt x="2050" y="1257"/>
                    <a:pt x="2280" y="1023"/>
                    <a:pt x="2561" y="1023"/>
                  </a:cubicBezTo>
                  <a:close/>
                  <a:moveTo>
                    <a:pt x="2561" y="3072"/>
                  </a:moveTo>
                  <a:cubicBezTo>
                    <a:pt x="3239" y="3072"/>
                    <a:pt x="3798" y="3501"/>
                    <a:pt x="4016" y="4095"/>
                  </a:cubicBezTo>
                  <a:lnTo>
                    <a:pt x="1123" y="4095"/>
                  </a:lnTo>
                  <a:cubicBezTo>
                    <a:pt x="1321" y="3501"/>
                    <a:pt x="1900" y="3072"/>
                    <a:pt x="2561" y="3072"/>
                  </a:cubicBezTo>
                  <a:close/>
                  <a:moveTo>
                    <a:pt x="2561" y="1"/>
                  </a:moveTo>
                  <a:cubicBezTo>
                    <a:pt x="1717" y="1"/>
                    <a:pt x="1024" y="679"/>
                    <a:pt x="1024" y="1535"/>
                  </a:cubicBezTo>
                  <a:cubicBezTo>
                    <a:pt x="1024" y="1852"/>
                    <a:pt x="1123" y="2149"/>
                    <a:pt x="1289" y="2379"/>
                  </a:cubicBezTo>
                  <a:cubicBezTo>
                    <a:pt x="528" y="2823"/>
                    <a:pt x="1" y="3667"/>
                    <a:pt x="1" y="4606"/>
                  </a:cubicBezTo>
                  <a:cubicBezTo>
                    <a:pt x="1" y="4888"/>
                    <a:pt x="231" y="5122"/>
                    <a:pt x="512" y="5122"/>
                  </a:cubicBezTo>
                  <a:lnTo>
                    <a:pt x="4626" y="5122"/>
                  </a:lnTo>
                  <a:cubicBezTo>
                    <a:pt x="4908" y="5122"/>
                    <a:pt x="5138" y="4888"/>
                    <a:pt x="5138" y="4606"/>
                  </a:cubicBezTo>
                  <a:cubicBezTo>
                    <a:pt x="5138" y="3667"/>
                    <a:pt x="4611" y="2823"/>
                    <a:pt x="3850" y="2379"/>
                  </a:cubicBezTo>
                  <a:cubicBezTo>
                    <a:pt x="4016" y="2149"/>
                    <a:pt x="4115" y="1852"/>
                    <a:pt x="4115" y="1535"/>
                  </a:cubicBezTo>
                  <a:cubicBezTo>
                    <a:pt x="4115" y="679"/>
                    <a:pt x="3421" y="1"/>
                    <a:pt x="2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4"/>
            <p:cNvSpPr/>
            <p:nvPr/>
          </p:nvSpPr>
          <p:spPr>
            <a:xfrm>
              <a:off x="2216757" y="3363032"/>
              <a:ext cx="97722" cy="106260"/>
            </a:xfrm>
            <a:custGeom>
              <a:avLst/>
              <a:gdLst/>
              <a:ahLst/>
              <a:cxnLst/>
              <a:rect l="l" t="t" r="r" b="b"/>
              <a:pathLst>
                <a:path w="4246" h="4617" extrusionOk="0">
                  <a:moveTo>
                    <a:pt x="2133" y="1816"/>
                  </a:moveTo>
                  <a:lnTo>
                    <a:pt x="2446" y="2561"/>
                  </a:lnTo>
                  <a:lnTo>
                    <a:pt x="1800" y="2561"/>
                  </a:lnTo>
                  <a:lnTo>
                    <a:pt x="2133" y="1816"/>
                  </a:lnTo>
                  <a:close/>
                  <a:moveTo>
                    <a:pt x="2133" y="0"/>
                  </a:moveTo>
                  <a:cubicBezTo>
                    <a:pt x="1919" y="0"/>
                    <a:pt x="1737" y="115"/>
                    <a:pt x="1654" y="314"/>
                  </a:cubicBezTo>
                  <a:cubicBezTo>
                    <a:pt x="1503" y="643"/>
                    <a:pt x="266" y="3552"/>
                    <a:pt x="116" y="3897"/>
                  </a:cubicBezTo>
                  <a:cubicBezTo>
                    <a:pt x="1" y="4162"/>
                    <a:pt x="136" y="4459"/>
                    <a:pt x="381" y="4574"/>
                  </a:cubicBezTo>
                  <a:cubicBezTo>
                    <a:pt x="448" y="4603"/>
                    <a:pt x="516" y="4616"/>
                    <a:pt x="583" y="4616"/>
                  </a:cubicBezTo>
                  <a:cubicBezTo>
                    <a:pt x="784" y="4616"/>
                    <a:pt x="973" y="4496"/>
                    <a:pt x="1059" y="4309"/>
                  </a:cubicBezTo>
                  <a:lnTo>
                    <a:pt x="1372" y="3583"/>
                  </a:lnTo>
                  <a:lnTo>
                    <a:pt x="2890" y="3583"/>
                  </a:lnTo>
                  <a:lnTo>
                    <a:pt x="3187" y="4309"/>
                  </a:lnTo>
                  <a:cubicBezTo>
                    <a:pt x="3277" y="4496"/>
                    <a:pt x="3466" y="4616"/>
                    <a:pt x="3666" y="4616"/>
                  </a:cubicBezTo>
                  <a:cubicBezTo>
                    <a:pt x="3732" y="4616"/>
                    <a:pt x="3800" y="4603"/>
                    <a:pt x="3865" y="4574"/>
                  </a:cubicBezTo>
                  <a:cubicBezTo>
                    <a:pt x="4131" y="4459"/>
                    <a:pt x="4246" y="4162"/>
                    <a:pt x="4131" y="3897"/>
                  </a:cubicBezTo>
                  <a:cubicBezTo>
                    <a:pt x="3980" y="3552"/>
                    <a:pt x="2744" y="643"/>
                    <a:pt x="2593" y="314"/>
                  </a:cubicBezTo>
                  <a:cubicBezTo>
                    <a:pt x="2514" y="115"/>
                    <a:pt x="2331" y="0"/>
                    <a:pt x="2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4"/>
            <p:cNvSpPr/>
            <p:nvPr/>
          </p:nvSpPr>
          <p:spPr>
            <a:xfrm>
              <a:off x="1969368" y="3315874"/>
              <a:ext cx="402486" cy="402578"/>
            </a:xfrm>
            <a:custGeom>
              <a:avLst/>
              <a:gdLst/>
              <a:ahLst/>
              <a:cxnLst/>
              <a:rect l="l" t="t" r="r" b="b"/>
              <a:pathLst>
                <a:path w="17488" h="17492" extrusionOk="0">
                  <a:moveTo>
                    <a:pt x="12882" y="1023"/>
                  </a:moveTo>
                  <a:cubicBezTo>
                    <a:pt x="14864" y="1023"/>
                    <a:pt x="16465" y="2628"/>
                    <a:pt x="16465" y="4610"/>
                  </a:cubicBezTo>
                  <a:cubicBezTo>
                    <a:pt x="16465" y="6599"/>
                    <a:pt x="14848" y="8201"/>
                    <a:pt x="12886" y="8201"/>
                  </a:cubicBezTo>
                  <a:cubicBezTo>
                    <a:pt x="12749" y="8201"/>
                    <a:pt x="12610" y="8193"/>
                    <a:pt x="12470" y="8177"/>
                  </a:cubicBezTo>
                  <a:cubicBezTo>
                    <a:pt x="12445" y="8173"/>
                    <a:pt x="12420" y="8172"/>
                    <a:pt x="12396" y="8172"/>
                  </a:cubicBezTo>
                  <a:cubicBezTo>
                    <a:pt x="12293" y="8172"/>
                    <a:pt x="12202" y="8205"/>
                    <a:pt x="12121" y="8256"/>
                  </a:cubicBezTo>
                  <a:lnTo>
                    <a:pt x="11198" y="8887"/>
                  </a:lnTo>
                  <a:lnTo>
                    <a:pt x="11015" y="7860"/>
                  </a:lnTo>
                  <a:cubicBezTo>
                    <a:pt x="10984" y="7729"/>
                    <a:pt x="10916" y="7614"/>
                    <a:pt x="10801" y="7547"/>
                  </a:cubicBezTo>
                  <a:cubicBezTo>
                    <a:pt x="9858" y="6869"/>
                    <a:pt x="9299" y="5779"/>
                    <a:pt x="9299" y="4610"/>
                  </a:cubicBezTo>
                  <a:cubicBezTo>
                    <a:pt x="9299" y="2628"/>
                    <a:pt x="10900" y="1023"/>
                    <a:pt x="12882" y="1023"/>
                  </a:cubicBezTo>
                  <a:close/>
                  <a:moveTo>
                    <a:pt x="8288" y="5121"/>
                  </a:moveTo>
                  <a:cubicBezTo>
                    <a:pt x="8340" y="5482"/>
                    <a:pt x="8407" y="5815"/>
                    <a:pt x="8522" y="6144"/>
                  </a:cubicBezTo>
                  <a:lnTo>
                    <a:pt x="3584" y="6144"/>
                  </a:lnTo>
                  <a:cubicBezTo>
                    <a:pt x="3302" y="6144"/>
                    <a:pt x="3072" y="6374"/>
                    <a:pt x="3072" y="6655"/>
                  </a:cubicBezTo>
                  <a:lnTo>
                    <a:pt x="3072" y="14420"/>
                  </a:lnTo>
                  <a:lnTo>
                    <a:pt x="2046" y="14420"/>
                  </a:lnTo>
                  <a:lnTo>
                    <a:pt x="2046" y="5632"/>
                  </a:lnTo>
                  <a:cubicBezTo>
                    <a:pt x="2046" y="5351"/>
                    <a:pt x="2280" y="5121"/>
                    <a:pt x="2561" y="5121"/>
                  </a:cubicBezTo>
                  <a:close/>
                  <a:moveTo>
                    <a:pt x="9049" y="7166"/>
                  </a:moveTo>
                  <a:cubicBezTo>
                    <a:pt x="9315" y="7583"/>
                    <a:pt x="9644" y="7943"/>
                    <a:pt x="10040" y="8240"/>
                  </a:cubicBezTo>
                  <a:lnTo>
                    <a:pt x="10322" y="9826"/>
                  </a:lnTo>
                  <a:cubicBezTo>
                    <a:pt x="10353" y="10008"/>
                    <a:pt x="10468" y="10139"/>
                    <a:pt x="10635" y="10206"/>
                  </a:cubicBezTo>
                  <a:cubicBezTo>
                    <a:pt x="10698" y="10235"/>
                    <a:pt x="10767" y="10248"/>
                    <a:pt x="10836" y="10248"/>
                  </a:cubicBezTo>
                  <a:cubicBezTo>
                    <a:pt x="10931" y="10248"/>
                    <a:pt x="11027" y="10223"/>
                    <a:pt x="11114" y="10175"/>
                  </a:cubicBezTo>
                  <a:lnTo>
                    <a:pt x="12533" y="9215"/>
                  </a:lnTo>
                  <a:cubicBezTo>
                    <a:pt x="12648" y="9215"/>
                    <a:pt x="12767" y="9231"/>
                    <a:pt x="12882" y="9231"/>
                  </a:cubicBezTo>
                  <a:cubicBezTo>
                    <a:pt x="13045" y="9231"/>
                    <a:pt x="13227" y="9215"/>
                    <a:pt x="13393" y="9200"/>
                  </a:cubicBezTo>
                  <a:lnTo>
                    <a:pt x="13393" y="14420"/>
                  </a:lnTo>
                  <a:lnTo>
                    <a:pt x="4095" y="14420"/>
                  </a:lnTo>
                  <a:lnTo>
                    <a:pt x="4095" y="7166"/>
                  </a:lnTo>
                  <a:close/>
                  <a:moveTo>
                    <a:pt x="15443" y="8439"/>
                  </a:moveTo>
                  <a:lnTo>
                    <a:pt x="15443" y="14420"/>
                  </a:lnTo>
                  <a:lnTo>
                    <a:pt x="14416" y="14420"/>
                  </a:lnTo>
                  <a:lnTo>
                    <a:pt x="14416" y="8970"/>
                  </a:lnTo>
                  <a:cubicBezTo>
                    <a:pt x="14781" y="8835"/>
                    <a:pt x="15125" y="8653"/>
                    <a:pt x="15443" y="8439"/>
                  </a:cubicBezTo>
                  <a:close/>
                  <a:moveTo>
                    <a:pt x="16382" y="15442"/>
                  </a:moveTo>
                  <a:cubicBezTo>
                    <a:pt x="16168" y="16037"/>
                    <a:pt x="15589" y="16465"/>
                    <a:pt x="14927" y="16465"/>
                  </a:cubicBezTo>
                  <a:lnTo>
                    <a:pt x="2561" y="16465"/>
                  </a:lnTo>
                  <a:cubicBezTo>
                    <a:pt x="1883" y="16465"/>
                    <a:pt x="1321" y="16037"/>
                    <a:pt x="1107" y="15442"/>
                  </a:cubicBezTo>
                  <a:close/>
                  <a:moveTo>
                    <a:pt x="12882" y="0"/>
                  </a:moveTo>
                  <a:cubicBezTo>
                    <a:pt x="10504" y="0"/>
                    <a:pt x="8554" y="1800"/>
                    <a:pt x="8288" y="4095"/>
                  </a:cubicBezTo>
                  <a:lnTo>
                    <a:pt x="2561" y="4095"/>
                  </a:lnTo>
                  <a:cubicBezTo>
                    <a:pt x="1701" y="4095"/>
                    <a:pt x="1023" y="4788"/>
                    <a:pt x="1023" y="5632"/>
                  </a:cubicBezTo>
                  <a:lnTo>
                    <a:pt x="1023" y="14420"/>
                  </a:lnTo>
                  <a:lnTo>
                    <a:pt x="512" y="14420"/>
                  </a:lnTo>
                  <a:cubicBezTo>
                    <a:pt x="231" y="14420"/>
                    <a:pt x="1" y="14649"/>
                    <a:pt x="1" y="14931"/>
                  </a:cubicBezTo>
                  <a:cubicBezTo>
                    <a:pt x="1" y="16350"/>
                    <a:pt x="1138" y="17491"/>
                    <a:pt x="2561" y="17491"/>
                  </a:cubicBezTo>
                  <a:lnTo>
                    <a:pt x="14927" y="17491"/>
                  </a:lnTo>
                  <a:cubicBezTo>
                    <a:pt x="16350" y="17491"/>
                    <a:pt x="17488" y="16350"/>
                    <a:pt x="17488" y="14931"/>
                  </a:cubicBezTo>
                  <a:cubicBezTo>
                    <a:pt x="17488" y="14649"/>
                    <a:pt x="17258" y="14420"/>
                    <a:pt x="16976" y="14420"/>
                  </a:cubicBezTo>
                  <a:lnTo>
                    <a:pt x="16465" y="14420"/>
                  </a:lnTo>
                  <a:lnTo>
                    <a:pt x="16465" y="7697"/>
                  </a:lnTo>
                  <a:cubicBezTo>
                    <a:pt x="16465" y="7630"/>
                    <a:pt x="16465" y="7583"/>
                    <a:pt x="16449" y="7531"/>
                  </a:cubicBezTo>
                  <a:cubicBezTo>
                    <a:pt x="17091" y="6738"/>
                    <a:pt x="17488" y="5716"/>
                    <a:pt x="17488" y="4610"/>
                  </a:cubicBezTo>
                  <a:cubicBezTo>
                    <a:pt x="17488" y="2065"/>
                    <a:pt x="15423" y="0"/>
                    <a:pt x="12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6" name="Google Shape;2606;p54"/>
          <p:cNvSpPr/>
          <p:nvPr/>
        </p:nvSpPr>
        <p:spPr>
          <a:xfrm>
            <a:off x="3242728" y="3361947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10" name="Google Shape;2610;p54"/>
          <p:cNvCxnSpPr>
            <a:stCxn id="2568" idx="0"/>
            <a:endCxn id="2611" idx="2"/>
          </p:cNvCxnSpPr>
          <p:nvPr/>
        </p:nvCxnSpPr>
        <p:spPr>
          <a:xfrm rot="5400000" flipH="1" flipV="1">
            <a:off x="1856413" y="535876"/>
            <a:ext cx="705477" cy="2067151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12" name="Google Shape;2612;p54"/>
          <p:cNvCxnSpPr>
            <a:stCxn id="2569" idx="6"/>
            <a:endCxn id="2581" idx="2"/>
          </p:cNvCxnSpPr>
          <p:nvPr/>
        </p:nvCxnSpPr>
        <p:spPr>
          <a:xfrm flipV="1">
            <a:off x="2125153" y="2053725"/>
            <a:ext cx="1117575" cy="43932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14" name="Google Shape;2614;p54"/>
          <p:cNvCxnSpPr>
            <a:stCxn id="2571" idx="4"/>
            <a:endCxn id="2606" idx="2"/>
          </p:cNvCxnSpPr>
          <p:nvPr/>
        </p:nvCxnSpPr>
        <p:spPr>
          <a:xfrm rot="16200000" flipH="1">
            <a:off x="2087234" y="2585052"/>
            <a:ext cx="243837" cy="20671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611" name="Google Shape;2611;p54"/>
          <p:cNvSpPr/>
          <p:nvPr/>
        </p:nvSpPr>
        <p:spPr>
          <a:xfrm>
            <a:off x="3242727" y="838112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579;p54">
            <a:extLst>
              <a:ext uri="{FF2B5EF4-FFF2-40B4-BE49-F238E27FC236}">
                <a16:creationId xmlns:a16="http://schemas.microsoft.com/office/drawing/2014/main" id="{2122E8F0-8AAA-0CDB-DD7E-AB5A4DA40800}"/>
              </a:ext>
            </a:extLst>
          </p:cNvPr>
          <p:cNvSpPr txBox="1"/>
          <p:nvPr/>
        </p:nvSpPr>
        <p:spPr>
          <a:xfrm flipH="1">
            <a:off x="4073660" y="4347501"/>
            <a:ext cx="4757013" cy="39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+mj-lt"/>
              </a:rPr>
              <a:t>Reduced absenteeism and turnover</a:t>
            </a:r>
            <a:endParaRPr sz="1800" b="1" dirty="0">
              <a:solidFill>
                <a:schemeClr val="dk1"/>
              </a:solidFill>
              <a:latin typeface="+mj-lt"/>
              <a:ea typeface="Albert Sans"/>
              <a:cs typeface="Albert Sans"/>
              <a:sym typeface="Albert Sans"/>
            </a:endParaRPr>
          </a:p>
        </p:txBody>
      </p:sp>
      <p:sp>
        <p:nvSpPr>
          <p:cNvPr id="3" name="Google Shape;2606;p54">
            <a:extLst>
              <a:ext uri="{FF2B5EF4-FFF2-40B4-BE49-F238E27FC236}">
                <a16:creationId xmlns:a16="http://schemas.microsoft.com/office/drawing/2014/main" id="{7A8D4834-C863-75C9-925A-9E5B327232CB}"/>
              </a:ext>
            </a:extLst>
          </p:cNvPr>
          <p:cNvSpPr/>
          <p:nvPr/>
        </p:nvSpPr>
        <p:spPr>
          <a:xfrm>
            <a:off x="3242728" y="4207475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2614;p54">
            <a:extLst>
              <a:ext uri="{FF2B5EF4-FFF2-40B4-BE49-F238E27FC236}">
                <a16:creationId xmlns:a16="http://schemas.microsoft.com/office/drawing/2014/main" id="{7389C54D-46A1-E1F4-62E2-4F9BD63867D6}"/>
              </a:ext>
            </a:extLst>
          </p:cNvPr>
          <p:cNvCxnSpPr>
            <a:cxnSpLocks/>
            <a:stCxn id="2571" idx="4"/>
            <a:endCxn id="3" idx="2"/>
          </p:cNvCxnSpPr>
          <p:nvPr/>
        </p:nvCxnSpPr>
        <p:spPr>
          <a:xfrm rot="16200000" flipH="1">
            <a:off x="1664470" y="3007816"/>
            <a:ext cx="1089365" cy="20671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605A474-95AC-D5E0-B42E-0179E96D5F2A}"/>
              </a:ext>
            </a:extLst>
          </p:cNvPr>
          <p:cNvCxnSpPr>
            <a:cxnSpLocks/>
            <a:endCxn id="2601" idx="2"/>
          </p:cNvCxnSpPr>
          <p:nvPr/>
        </p:nvCxnSpPr>
        <p:spPr>
          <a:xfrm>
            <a:off x="2125153" y="2492419"/>
            <a:ext cx="1117560" cy="411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oogle Shape;17735;p88">
            <a:extLst>
              <a:ext uri="{FF2B5EF4-FFF2-40B4-BE49-F238E27FC236}">
                <a16:creationId xmlns:a16="http://schemas.microsoft.com/office/drawing/2014/main" id="{8C6417B0-FB8D-C8ED-415D-F1E5D3353029}"/>
              </a:ext>
            </a:extLst>
          </p:cNvPr>
          <p:cNvGrpSpPr/>
          <p:nvPr/>
        </p:nvGrpSpPr>
        <p:grpSpPr>
          <a:xfrm>
            <a:off x="3414756" y="3483820"/>
            <a:ext cx="455063" cy="452694"/>
            <a:chOff x="685475" y="2318350"/>
            <a:chExt cx="297750" cy="296200"/>
          </a:xfrm>
          <a:solidFill>
            <a:srgbClr val="4F55AB"/>
          </a:solidFill>
        </p:grpSpPr>
        <p:sp>
          <p:nvSpPr>
            <p:cNvPr id="18" name="Google Shape;17736;p88">
              <a:extLst>
                <a:ext uri="{FF2B5EF4-FFF2-40B4-BE49-F238E27FC236}">
                  <a16:creationId xmlns:a16="http://schemas.microsoft.com/office/drawing/2014/main" id="{7BB8E818-206E-1F33-7BC3-89DCF47F443D}"/>
                </a:ext>
              </a:extLst>
            </p:cNvPr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737;p88">
              <a:extLst>
                <a:ext uri="{FF2B5EF4-FFF2-40B4-BE49-F238E27FC236}">
                  <a16:creationId xmlns:a16="http://schemas.microsoft.com/office/drawing/2014/main" id="{17222F8E-EC1C-A514-48D4-78314D5B4B21}"/>
                </a:ext>
              </a:extLst>
            </p:cNvPr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738;p88">
              <a:extLst>
                <a:ext uri="{FF2B5EF4-FFF2-40B4-BE49-F238E27FC236}">
                  <a16:creationId xmlns:a16="http://schemas.microsoft.com/office/drawing/2014/main" id="{16C6F1D5-1F54-7D3A-6144-4E8489F1B8FB}"/>
                </a:ext>
              </a:extLst>
            </p:cNvPr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7066;p86">
            <a:extLst>
              <a:ext uri="{FF2B5EF4-FFF2-40B4-BE49-F238E27FC236}">
                <a16:creationId xmlns:a16="http://schemas.microsoft.com/office/drawing/2014/main" id="{5EFBBEC1-10BA-5269-3300-B1F47C4D4A7A}"/>
              </a:ext>
            </a:extLst>
          </p:cNvPr>
          <p:cNvSpPr/>
          <p:nvPr/>
        </p:nvSpPr>
        <p:spPr>
          <a:xfrm>
            <a:off x="3444233" y="1009474"/>
            <a:ext cx="387526" cy="371403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rgbClr val="4F5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2" name="Google Shape;17839;p88">
            <a:extLst>
              <a:ext uri="{FF2B5EF4-FFF2-40B4-BE49-F238E27FC236}">
                <a16:creationId xmlns:a16="http://schemas.microsoft.com/office/drawing/2014/main" id="{D97343D2-F10A-F362-DFE4-8BDBB98A6379}"/>
              </a:ext>
            </a:extLst>
          </p:cNvPr>
          <p:cNvGrpSpPr/>
          <p:nvPr/>
        </p:nvGrpSpPr>
        <p:grpSpPr>
          <a:xfrm>
            <a:off x="3405166" y="4322901"/>
            <a:ext cx="455062" cy="443882"/>
            <a:chOff x="6524150" y="1938725"/>
            <a:chExt cx="297725" cy="276625"/>
          </a:xfrm>
          <a:solidFill>
            <a:srgbClr val="4F55AB"/>
          </a:solidFill>
        </p:grpSpPr>
        <p:sp>
          <p:nvSpPr>
            <p:cNvPr id="23" name="Google Shape;17840;p88">
              <a:extLst>
                <a:ext uri="{FF2B5EF4-FFF2-40B4-BE49-F238E27FC236}">
                  <a16:creationId xmlns:a16="http://schemas.microsoft.com/office/drawing/2014/main" id="{C398921C-8168-F89E-8456-88CA3B892FFD}"/>
                </a:ext>
              </a:extLst>
            </p:cNvPr>
            <p:cNvSpPr/>
            <p:nvPr/>
          </p:nvSpPr>
          <p:spPr>
            <a:xfrm>
              <a:off x="6524150" y="2025375"/>
              <a:ext cx="297725" cy="189975"/>
            </a:xfrm>
            <a:custGeom>
              <a:avLst/>
              <a:gdLst/>
              <a:ahLst/>
              <a:cxnLst/>
              <a:rect l="l" t="t" r="r" b="b"/>
              <a:pathLst>
                <a:path w="11909" h="7599" extrusionOk="0">
                  <a:moveTo>
                    <a:pt x="9767" y="2079"/>
                  </a:moveTo>
                  <a:lnTo>
                    <a:pt x="9767" y="5198"/>
                  </a:lnTo>
                  <a:cubicBezTo>
                    <a:pt x="9735" y="5041"/>
                    <a:pt x="9672" y="4915"/>
                    <a:pt x="9546" y="4789"/>
                  </a:cubicBezTo>
                  <a:lnTo>
                    <a:pt x="7813" y="3056"/>
                  </a:lnTo>
                  <a:cubicBezTo>
                    <a:pt x="7624" y="2867"/>
                    <a:pt x="7341" y="2741"/>
                    <a:pt x="7057" y="2741"/>
                  </a:cubicBezTo>
                  <a:lnTo>
                    <a:pt x="6018" y="2741"/>
                  </a:lnTo>
                  <a:cubicBezTo>
                    <a:pt x="5923" y="2741"/>
                    <a:pt x="5797" y="2836"/>
                    <a:pt x="5734" y="2930"/>
                  </a:cubicBezTo>
                  <a:lnTo>
                    <a:pt x="5482" y="3403"/>
                  </a:lnTo>
                  <a:cubicBezTo>
                    <a:pt x="5293" y="3812"/>
                    <a:pt x="4883" y="4001"/>
                    <a:pt x="4505" y="4001"/>
                  </a:cubicBezTo>
                  <a:lnTo>
                    <a:pt x="5356" y="2269"/>
                  </a:lnTo>
                  <a:cubicBezTo>
                    <a:pt x="5419" y="2143"/>
                    <a:pt x="5576" y="2079"/>
                    <a:pt x="5671" y="2079"/>
                  </a:cubicBezTo>
                  <a:close/>
                  <a:moveTo>
                    <a:pt x="1418" y="2079"/>
                  </a:moveTo>
                  <a:lnTo>
                    <a:pt x="1418" y="5545"/>
                  </a:lnTo>
                  <a:lnTo>
                    <a:pt x="725" y="5545"/>
                  </a:lnTo>
                  <a:lnTo>
                    <a:pt x="725" y="2079"/>
                  </a:lnTo>
                  <a:close/>
                  <a:moveTo>
                    <a:pt x="11153" y="2079"/>
                  </a:moveTo>
                  <a:lnTo>
                    <a:pt x="11153" y="5545"/>
                  </a:lnTo>
                  <a:lnTo>
                    <a:pt x="10460" y="5545"/>
                  </a:lnTo>
                  <a:lnTo>
                    <a:pt x="10460" y="2079"/>
                  </a:lnTo>
                  <a:close/>
                  <a:moveTo>
                    <a:pt x="6931" y="630"/>
                  </a:moveTo>
                  <a:cubicBezTo>
                    <a:pt x="6774" y="1008"/>
                    <a:pt x="6427" y="1323"/>
                    <a:pt x="5955" y="1323"/>
                  </a:cubicBezTo>
                  <a:lnTo>
                    <a:pt x="5671" y="1323"/>
                  </a:lnTo>
                  <a:cubicBezTo>
                    <a:pt x="5293" y="1323"/>
                    <a:pt x="4946" y="1575"/>
                    <a:pt x="4726" y="1922"/>
                  </a:cubicBezTo>
                  <a:lnTo>
                    <a:pt x="3655" y="4064"/>
                  </a:lnTo>
                  <a:cubicBezTo>
                    <a:pt x="3623" y="4127"/>
                    <a:pt x="3623" y="4253"/>
                    <a:pt x="3655" y="4316"/>
                  </a:cubicBezTo>
                  <a:cubicBezTo>
                    <a:pt x="3718" y="4411"/>
                    <a:pt x="3781" y="4474"/>
                    <a:pt x="3875" y="4537"/>
                  </a:cubicBezTo>
                  <a:cubicBezTo>
                    <a:pt x="4088" y="4627"/>
                    <a:pt x="4310" y="4670"/>
                    <a:pt x="4532" y="4670"/>
                  </a:cubicBezTo>
                  <a:cubicBezTo>
                    <a:pt x="5165" y="4670"/>
                    <a:pt x="5785" y="4316"/>
                    <a:pt x="6112" y="3686"/>
                  </a:cubicBezTo>
                  <a:lnTo>
                    <a:pt x="6238" y="3434"/>
                  </a:lnTo>
                  <a:lnTo>
                    <a:pt x="7026" y="3434"/>
                  </a:lnTo>
                  <a:cubicBezTo>
                    <a:pt x="7089" y="3434"/>
                    <a:pt x="7215" y="3466"/>
                    <a:pt x="7246" y="3529"/>
                  </a:cubicBezTo>
                  <a:lnTo>
                    <a:pt x="8979" y="5261"/>
                  </a:lnTo>
                  <a:cubicBezTo>
                    <a:pt x="9137" y="5419"/>
                    <a:pt x="9137" y="5545"/>
                    <a:pt x="9105" y="5640"/>
                  </a:cubicBezTo>
                  <a:cubicBezTo>
                    <a:pt x="9105" y="5671"/>
                    <a:pt x="9042" y="5829"/>
                    <a:pt x="8885" y="5860"/>
                  </a:cubicBezTo>
                  <a:lnTo>
                    <a:pt x="5576" y="6805"/>
                  </a:lnTo>
                  <a:cubicBezTo>
                    <a:pt x="5543" y="6814"/>
                    <a:pt x="5507" y="6818"/>
                    <a:pt x="5470" y="6818"/>
                  </a:cubicBezTo>
                  <a:cubicBezTo>
                    <a:pt x="5371" y="6818"/>
                    <a:pt x="5268" y="6788"/>
                    <a:pt x="5198" y="6742"/>
                  </a:cubicBezTo>
                  <a:lnTo>
                    <a:pt x="4096" y="5640"/>
                  </a:lnTo>
                  <a:cubicBezTo>
                    <a:pt x="4033" y="5545"/>
                    <a:pt x="3938" y="5514"/>
                    <a:pt x="3875" y="5514"/>
                  </a:cubicBezTo>
                  <a:lnTo>
                    <a:pt x="2111" y="5514"/>
                  </a:lnTo>
                  <a:lnTo>
                    <a:pt x="2111" y="2048"/>
                  </a:lnTo>
                  <a:lnTo>
                    <a:pt x="2741" y="2048"/>
                  </a:lnTo>
                  <a:cubicBezTo>
                    <a:pt x="3119" y="2048"/>
                    <a:pt x="3466" y="1796"/>
                    <a:pt x="3686" y="1449"/>
                  </a:cubicBezTo>
                  <a:lnTo>
                    <a:pt x="4001" y="819"/>
                  </a:lnTo>
                  <a:cubicBezTo>
                    <a:pt x="4064" y="693"/>
                    <a:pt x="4190" y="630"/>
                    <a:pt x="4316" y="630"/>
                  </a:cubicBezTo>
                  <a:close/>
                  <a:moveTo>
                    <a:pt x="4316" y="0"/>
                  </a:moveTo>
                  <a:cubicBezTo>
                    <a:pt x="3907" y="0"/>
                    <a:pt x="3560" y="221"/>
                    <a:pt x="3371" y="599"/>
                  </a:cubicBezTo>
                  <a:lnTo>
                    <a:pt x="3056" y="1229"/>
                  </a:lnTo>
                  <a:cubicBezTo>
                    <a:pt x="2962" y="1323"/>
                    <a:pt x="2836" y="1418"/>
                    <a:pt x="2741" y="1418"/>
                  </a:cubicBezTo>
                  <a:lnTo>
                    <a:pt x="378" y="1418"/>
                  </a:lnTo>
                  <a:cubicBezTo>
                    <a:pt x="158" y="1418"/>
                    <a:pt x="0" y="1575"/>
                    <a:pt x="0" y="1764"/>
                  </a:cubicBezTo>
                  <a:lnTo>
                    <a:pt x="0" y="5955"/>
                  </a:lnTo>
                  <a:cubicBezTo>
                    <a:pt x="0" y="6144"/>
                    <a:pt x="158" y="6301"/>
                    <a:pt x="378" y="6301"/>
                  </a:cubicBezTo>
                  <a:lnTo>
                    <a:pt x="3718" y="6301"/>
                  </a:lnTo>
                  <a:lnTo>
                    <a:pt x="4694" y="7278"/>
                  </a:lnTo>
                  <a:cubicBezTo>
                    <a:pt x="4894" y="7477"/>
                    <a:pt x="5139" y="7598"/>
                    <a:pt x="5410" y="7598"/>
                  </a:cubicBezTo>
                  <a:cubicBezTo>
                    <a:pt x="5525" y="7598"/>
                    <a:pt x="5644" y="7577"/>
                    <a:pt x="5766" y="7530"/>
                  </a:cubicBezTo>
                  <a:lnTo>
                    <a:pt x="9074" y="6553"/>
                  </a:lnTo>
                  <a:cubicBezTo>
                    <a:pt x="9263" y="6522"/>
                    <a:pt x="9420" y="6396"/>
                    <a:pt x="9578" y="6238"/>
                  </a:cubicBezTo>
                  <a:lnTo>
                    <a:pt x="11562" y="6238"/>
                  </a:lnTo>
                  <a:cubicBezTo>
                    <a:pt x="11751" y="6238"/>
                    <a:pt x="11909" y="6081"/>
                    <a:pt x="11909" y="5892"/>
                  </a:cubicBezTo>
                  <a:lnTo>
                    <a:pt x="11909" y="1733"/>
                  </a:lnTo>
                  <a:cubicBezTo>
                    <a:pt x="11877" y="1544"/>
                    <a:pt x="11720" y="1386"/>
                    <a:pt x="11499" y="1386"/>
                  </a:cubicBezTo>
                  <a:lnTo>
                    <a:pt x="7341" y="1386"/>
                  </a:lnTo>
                  <a:cubicBezTo>
                    <a:pt x="7561" y="1103"/>
                    <a:pt x="7687" y="693"/>
                    <a:pt x="7687" y="347"/>
                  </a:cubicBezTo>
                  <a:cubicBezTo>
                    <a:pt x="7687" y="158"/>
                    <a:pt x="7530" y="0"/>
                    <a:pt x="73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7841;p88">
              <a:extLst>
                <a:ext uri="{FF2B5EF4-FFF2-40B4-BE49-F238E27FC236}">
                  <a16:creationId xmlns:a16="http://schemas.microsoft.com/office/drawing/2014/main" id="{9A6D4DAF-A856-5A92-A7F0-F5E3451F454A}"/>
                </a:ext>
              </a:extLst>
            </p:cNvPr>
            <p:cNvSpPr/>
            <p:nvPr/>
          </p:nvSpPr>
          <p:spPr>
            <a:xfrm>
              <a:off x="6664325" y="1938725"/>
              <a:ext cx="17375" cy="43350"/>
            </a:xfrm>
            <a:custGeom>
              <a:avLst/>
              <a:gdLst/>
              <a:ahLst/>
              <a:cxnLst/>
              <a:rect l="l" t="t" r="r" b="b"/>
              <a:pathLst>
                <a:path w="695" h="1734" extrusionOk="0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1355"/>
                  </a:lnTo>
                  <a:cubicBezTo>
                    <a:pt x="1" y="1576"/>
                    <a:pt x="159" y="1733"/>
                    <a:pt x="348" y="1733"/>
                  </a:cubicBezTo>
                  <a:cubicBezTo>
                    <a:pt x="537" y="1733"/>
                    <a:pt x="694" y="1576"/>
                    <a:pt x="694" y="1355"/>
                  </a:cubicBezTo>
                  <a:lnTo>
                    <a:pt x="694" y="347"/>
                  </a:lnTo>
                  <a:cubicBezTo>
                    <a:pt x="694" y="158"/>
                    <a:pt x="537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842;p88">
              <a:extLst>
                <a:ext uri="{FF2B5EF4-FFF2-40B4-BE49-F238E27FC236}">
                  <a16:creationId xmlns:a16="http://schemas.microsoft.com/office/drawing/2014/main" id="{6F3DABC3-CBEF-DFDF-CBF5-F96399DD5778}"/>
                </a:ext>
              </a:extLst>
            </p:cNvPr>
            <p:cNvSpPr/>
            <p:nvPr/>
          </p:nvSpPr>
          <p:spPr>
            <a:xfrm>
              <a:off x="6594250" y="1972800"/>
              <a:ext cx="35450" cy="35275"/>
            </a:xfrm>
            <a:custGeom>
              <a:avLst/>
              <a:gdLst/>
              <a:ahLst/>
              <a:cxnLst/>
              <a:rect l="l" t="t" r="r" b="b"/>
              <a:pathLst>
                <a:path w="1418" h="1411" extrusionOk="0">
                  <a:moveTo>
                    <a:pt x="374" y="0"/>
                  </a:moveTo>
                  <a:cubicBezTo>
                    <a:pt x="291" y="0"/>
                    <a:pt x="205" y="40"/>
                    <a:pt x="126" y="118"/>
                  </a:cubicBezTo>
                  <a:cubicBezTo>
                    <a:pt x="0" y="244"/>
                    <a:pt x="0" y="496"/>
                    <a:pt x="126" y="591"/>
                  </a:cubicBezTo>
                  <a:lnTo>
                    <a:pt x="819" y="1316"/>
                  </a:lnTo>
                  <a:cubicBezTo>
                    <a:pt x="882" y="1379"/>
                    <a:pt x="969" y="1410"/>
                    <a:pt x="1055" y="1410"/>
                  </a:cubicBezTo>
                  <a:cubicBezTo>
                    <a:pt x="1142" y="1410"/>
                    <a:pt x="1229" y="1379"/>
                    <a:pt x="1292" y="1316"/>
                  </a:cubicBezTo>
                  <a:cubicBezTo>
                    <a:pt x="1418" y="1190"/>
                    <a:pt x="1418" y="969"/>
                    <a:pt x="1292" y="843"/>
                  </a:cubicBezTo>
                  <a:lnTo>
                    <a:pt x="599" y="118"/>
                  </a:lnTo>
                  <a:cubicBezTo>
                    <a:pt x="536" y="40"/>
                    <a:pt x="457" y="0"/>
                    <a:pt x="3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843;p88">
              <a:extLst>
                <a:ext uri="{FF2B5EF4-FFF2-40B4-BE49-F238E27FC236}">
                  <a16:creationId xmlns:a16="http://schemas.microsoft.com/office/drawing/2014/main" id="{C76AD906-A154-A7CE-4BBE-94C6766355E8}"/>
                </a:ext>
              </a:extLst>
            </p:cNvPr>
            <p:cNvSpPr/>
            <p:nvPr/>
          </p:nvSpPr>
          <p:spPr>
            <a:xfrm>
              <a:off x="6715525" y="1972800"/>
              <a:ext cx="35475" cy="35275"/>
            </a:xfrm>
            <a:custGeom>
              <a:avLst/>
              <a:gdLst/>
              <a:ahLst/>
              <a:cxnLst/>
              <a:rect l="l" t="t" r="r" b="b"/>
              <a:pathLst>
                <a:path w="1419" h="1411" extrusionOk="0">
                  <a:moveTo>
                    <a:pt x="1056" y="0"/>
                  </a:moveTo>
                  <a:cubicBezTo>
                    <a:pt x="970" y="0"/>
                    <a:pt x="883" y="40"/>
                    <a:pt x="820" y="118"/>
                  </a:cubicBezTo>
                  <a:lnTo>
                    <a:pt x="127" y="843"/>
                  </a:lnTo>
                  <a:cubicBezTo>
                    <a:pt x="1" y="969"/>
                    <a:pt x="1" y="1190"/>
                    <a:pt x="127" y="1316"/>
                  </a:cubicBezTo>
                  <a:cubicBezTo>
                    <a:pt x="174" y="1379"/>
                    <a:pt x="261" y="1410"/>
                    <a:pt x="351" y="1410"/>
                  </a:cubicBezTo>
                  <a:cubicBezTo>
                    <a:pt x="442" y="1410"/>
                    <a:pt x="536" y="1379"/>
                    <a:pt x="599" y="1316"/>
                  </a:cubicBezTo>
                  <a:lnTo>
                    <a:pt x="1293" y="591"/>
                  </a:lnTo>
                  <a:cubicBezTo>
                    <a:pt x="1419" y="496"/>
                    <a:pt x="1419" y="244"/>
                    <a:pt x="1293" y="118"/>
                  </a:cubicBezTo>
                  <a:cubicBezTo>
                    <a:pt x="1230" y="40"/>
                    <a:pt x="1143" y="0"/>
                    <a:pt x="10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0" name="Google Shape;7850;p65"/>
          <p:cNvSpPr/>
          <p:nvPr/>
        </p:nvSpPr>
        <p:spPr>
          <a:xfrm>
            <a:off x="3161178" y="1410486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01</a:t>
            </a:r>
            <a:endParaRPr sz="3000"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851" name="Google Shape;7851;p65"/>
          <p:cNvSpPr txBox="1"/>
          <p:nvPr/>
        </p:nvSpPr>
        <p:spPr>
          <a:xfrm>
            <a:off x="758687" y="1520723"/>
            <a:ext cx="2363113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-US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proactive and suggest ways to improve your role</a:t>
            </a:r>
            <a:endParaRPr lang="en-US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52" name="Google Shape;7852;p6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 </a:t>
            </a:r>
            <a:r>
              <a:rPr lang="en-US" dirty="0"/>
              <a:t>How to have autonomy at work?</a:t>
            </a:r>
            <a:endParaRPr dirty="0"/>
          </a:p>
        </p:txBody>
      </p:sp>
      <p:sp>
        <p:nvSpPr>
          <p:cNvPr id="7853" name="Google Shape;7853;p65"/>
          <p:cNvSpPr txBox="1"/>
          <p:nvPr/>
        </p:nvSpPr>
        <p:spPr>
          <a:xfrm>
            <a:off x="377687" y="2751043"/>
            <a:ext cx="2363113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-US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 competence and reliability.</a:t>
            </a:r>
            <a:endParaRPr lang="en-US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54" name="Google Shape;7854;p65"/>
          <p:cNvSpPr txBox="1"/>
          <p:nvPr/>
        </p:nvSpPr>
        <p:spPr>
          <a:xfrm>
            <a:off x="6022200" y="1618652"/>
            <a:ext cx="2020800" cy="30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Growth mindset</a:t>
            </a:r>
          </a:p>
        </p:txBody>
      </p:sp>
      <p:sp>
        <p:nvSpPr>
          <p:cNvPr id="7855" name="Google Shape;7855;p65"/>
          <p:cNvSpPr txBox="1"/>
          <p:nvPr/>
        </p:nvSpPr>
        <p:spPr>
          <a:xfrm>
            <a:off x="6403200" y="2671531"/>
            <a:ext cx="2020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 specific areas for increased autonomy</a:t>
            </a:r>
            <a:endParaRPr lang="en-US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60" name="Google Shape;7860;p65"/>
          <p:cNvGrpSpPr/>
          <p:nvPr/>
        </p:nvGrpSpPr>
        <p:grpSpPr>
          <a:xfrm>
            <a:off x="3670290" y="2030552"/>
            <a:ext cx="1803371" cy="1718589"/>
            <a:chOff x="6173904" y="7163161"/>
            <a:chExt cx="1597741" cy="1522627"/>
          </a:xfrm>
        </p:grpSpPr>
        <p:sp>
          <p:nvSpPr>
            <p:cNvPr id="7861" name="Google Shape;7861;p65"/>
            <p:cNvSpPr/>
            <p:nvPr/>
          </p:nvSpPr>
          <p:spPr>
            <a:xfrm>
              <a:off x="7066415" y="7165714"/>
              <a:ext cx="3192" cy="958"/>
            </a:xfrm>
            <a:custGeom>
              <a:avLst/>
              <a:gdLst/>
              <a:ahLst/>
              <a:cxnLst/>
              <a:rect l="l" t="t" r="r" b="b"/>
              <a:pathLst>
                <a:path w="30" h="9" extrusionOk="0">
                  <a:moveTo>
                    <a:pt x="0" y="0"/>
                  </a:moveTo>
                  <a:cubicBezTo>
                    <a:pt x="7" y="0"/>
                    <a:pt x="23" y="0"/>
                    <a:pt x="29" y="9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65"/>
            <p:cNvSpPr/>
            <p:nvPr/>
          </p:nvSpPr>
          <p:spPr>
            <a:xfrm>
              <a:off x="6365750" y="8345940"/>
              <a:ext cx="1702" cy="4682"/>
            </a:xfrm>
            <a:custGeom>
              <a:avLst/>
              <a:gdLst/>
              <a:ahLst/>
              <a:cxnLst/>
              <a:rect l="l" t="t" r="r" b="b"/>
              <a:pathLst>
                <a:path w="16" h="44" extrusionOk="0">
                  <a:moveTo>
                    <a:pt x="0" y="1"/>
                  </a:moveTo>
                  <a:lnTo>
                    <a:pt x="0" y="44"/>
                  </a:lnTo>
                  <a:lnTo>
                    <a:pt x="16" y="44"/>
                  </a:lnTo>
                  <a:cubicBezTo>
                    <a:pt x="16" y="44"/>
                    <a:pt x="9" y="44"/>
                    <a:pt x="9" y="35"/>
                  </a:cubicBezTo>
                  <a:cubicBezTo>
                    <a:pt x="0" y="28"/>
                    <a:pt x="0" y="1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65"/>
            <p:cNvSpPr/>
            <p:nvPr/>
          </p:nvSpPr>
          <p:spPr>
            <a:xfrm>
              <a:off x="7068756" y="7165714"/>
              <a:ext cx="1596" cy="958"/>
            </a:xfrm>
            <a:custGeom>
              <a:avLst/>
              <a:gdLst/>
              <a:ahLst/>
              <a:cxnLst/>
              <a:rect l="l" t="t" r="r" b="b"/>
              <a:pathLst>
                <a:path w="15" h="9" extrusionOk="0">
                  <a:moveTo>
                    <a:pt x="1" y="0"/>
                  </a:moveTo>
                  <a:cubicBezTo>
                    <a:pt x="1" y="6"/>
                    <a:pt x="3" y="8"/>
                    <a:pt x="7" y="8"/>
                  </a:cubicBezTo>
                  <a:lnTo>
                    <a:pt x="7" y="8"/>
                  </a:lnTo>
                  <a:lnTo>
                    <a:pt x="1" y="0"/>
                  </a:lnTo>
                  <a:close/>
                  <a:moveTo>
                    <a:pt x="7" y="8"/>
                  </a:moveTo>
                  <a:lnTo>
                    <a:pt x="7" y="9"/>
                  </a:lnTo>
                  <a:lnTo>
                    <a:pt x="14" y="9"/>
                  </a:lnTo>
                  <a:cubicBezTo>
                    <a:pt x="12" y="9"/>
                    <a:pt x="9" y="9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65"/>
            <p:cNvSpPr/>
            <p:nvPr/>
          </p:nvSpPr>
          <p:spPr>
            <a:xfrm>
              <a:off x="6188375" y="7165714"/>
              <a:ext cx="1055619" cy="1184898"/>
            </a:xfrm>
            <a:custGeom>
              <a:avLst/>
              <a:gdLst/>
              <a:ahLst/>
              <a:cxnLst/>
              <a:rect l="l" t="t" r="r" b="b"/>
              <a:pathLst>
                <a:path w="9921" h="11136" extrusionOk="0">
                  <a:moveTo>
                    <a:pt x="8230" y="366"/>
                  </a:moveTo>
                  <a:cubicBezTo>
                    <a:pt x="8252" y="366"/>
                    <a:pt x="8270" y="384"/>
                    <a:pt x="8281" y="411"/>
                  </a:cubicBezTo>
                  <a:lnTo>
                    <a:pt x="9611" y="5736"/>
                  </a:lnTo>
                  <a:cubicBezTo>
                    <a:pt x="9618" y="5772"/>
                    <a:pt x="9603" y="5822"/>
                    <a:pt x="9568" y="5845"/>
                  </a:cubicBezTo>
                  <a:lnTo>
                    <a:pt x="1647" y="10416"/>
                  </a:lnTo>
                  <a:cubicBezTo>
                    <a:pt x="1639" y="10422"/>
                    <a:pt x="1631" y="10424"/>
                    <a:pt x="1622" y="10424"/>
                  </a:cubicBezTo>
                  <a:cubicBezTo>
                    <a:pt x="1600" y="10424"/>
                    <a:pt x="1577" y="10405"/>
                    <a:pt x="1567" y="10373"/>
                  </a:cubicBezTo>
                  <a:lnTo>
                    <a:pt x="244" y="5055"/>
                  </a:lnTo>
                  <a:cubicBezTo>
                    <a:pt x="230" y="5012"/>
                    <a:pt x="253" y="4968"/>
                    <a:pt x="280" y="4946"/>
                  </a:cubicBezTo>
                  <a:lnTo>
                    <a:pt x="8202" y="374"/>
                  </a:lnTo>
                  <a:cubicBezTo>
                    <a:pt x="8212" y="369"/>
                    <a:pt x="8221" y="366"/>
                    <a:pt x="8230" y="366"/>
                  </a:cubicBezTo>
                  <a:close/>
                  <a:moveTo>
                    <a:pt x="8266" y="0"/>
                  </a:moveTo>
                  <a:cubicBezTo>
                    <a:pt x="8238" y="0"/>
                    <a:pt x="8209" y="9"/>
                    <a:pt x="8180" y="22"/>
                  </a:cubicBezTo>
                  <a:lnTo>
                    <a:pt x="144" y="4658"/>
                  </a:lnTo>
                  <a:cubicBezTo>
                    <a:pt x="51" y="4717"/>
                    <a:pt x="1" y="4860"/>
                    <a:pt x="28" y="4975"/>
                  </a:cubicBezTo>
                  <a:lnTo>
                    <a:pt x="1531" y="10998"/>
                  </a:lnTo>
                  <a:cubicBezTo>
                    <a:pt x="1531" y="11006"/>
                    <a:pt x="1538" y="11013"/>
                    <a:pt x="1538" y="11020"/>
                  </a:cubicBezTo>
                  <a:lnTo>
                    <a:pt x="1538" y="11027"/>
                  </a:lnTo>
                  <a:cubicBezTo>
                    <a:pt x="1547" y="11041"/>
                    <a:pt x="1553" y="11056"/>
                    <a:pt x="1560" y="11070"/>
                  </a:cubicBezTo>
                  <a:lnTo>
                    <a:pt x="1567" y="11070"/>
                  </a:lnTo>
                  <a:cubicBezTo>
                    <a:pt x="1567" y="11077"/>
                    <a:pt x="1574" y="11084"/>
                    <a:pt x="1581" y="11093"/>
                  </a:cubicBezTo>
                  <a:cubicBezTo>
                    <a:pt x="1581" y="11093"/>
                    <a:pt x="1590" y="11099"/>
                    <a:pt x="1597" y="11106"/>
                  </a:cubicBezTo>
                  <a:cubicBezTo>
                    <a:pt x="1604" y="11106"/>
                    <a:pt x="1604" y="11113"/>
                    <a:pt x="1610" y="11113"/>
                  </a:cubicBezTo>
                  <a:lnTo>
                    <a:pt x="1617" y="11120"/>
                  </a:lnTo>
                  <a:lnTo>
                    <a:pt x="1624" y="11120"/>
                  </a:lnTo>
                  <a:cubicBezTo>
                    <a:pt x="1633" y="11127"/>
                    <a:pt x="1633" y="11127"/>
                    <a:pt x="1640" y="11127"/>
                  </a:cubicBezTo>
                  <a:cubicBezTo>
                    <a:pt x="1647" y="11127"/>
                    <a:pt x="1654" y="11136"/>
                    <a:pt x="1654" y="11136"/>
                  </a:cubicBezTo>
                  <a:lnTo>
                    <a:pt x="1667" y="11136"/>
                  </a:lnTo>
                  <a:lnTo>
                    <a:pt x="1667" y="11093"/>
                  </a:lnTo>
                  <a:cubicBezTo>
                    <a:pt x="1667" y="11056"/>
                    <a:pt x="1690" y="11020"/>
                    <a:pt x="1740" y="10991"/>
                  </a:cubicBezTo>
                  <a:lnTo>
                    <a:pt x="9775" y="6355"/>
                  </a:lnTo>
                  <a:cubicBezTo>
                    <a:pt x="9812" y="6333"/>
                    <a:pt x="9855" y="6319"/>
                    <a:pt x="9905" y="6312"/>
                  </a:cubicBezTo>
                  <a:cubicBezTo>
                    <a:pt x="9920" y="6262"/>
                    <a:pt x="9920" y="6210"/>
                    <a:pt x="9905" y="6160"/>
                  </a:cubicBezTo>
                  <a:lnTo>
                    <a:pt x="8404" y="145"/>
                  </a:lnTo>
                  <a:cubicBezTo>
                    <a:pt x="8388" y="66"/>
                    <a:pt x="8338" y="16"/>
                    <a:pt x="8288" y="9"/>
                  </a:cubicBezTo>
                  <a:cubicBezTo>
                    <a:pt x="8281" y="9"/>
                    <a:pt x="8275" y="9"/>
                    <a:pt x="827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65"/>
            <p:cNvSpPr/>
            <p:nvPr/>
          </p:nvSpPr>
          <p:spPr>
            <a:xfrm>
              <a:off x="6365750" y="8345940"/>
              <a:ext cx="1702" cy="4682"/>
            </a:xfrm>
            <a:custGeom>
              <a:avLst/>
              <a:gdLst/>
              <a:ahLst/>
              <a:cxnLst/>
              <a:rect l="l" t="t" r="r" b="b"/>
              <a:pathLst>
                <a:path w="16" h="44" extrusionOk="0">
                  <a:moveTo>
                    <a:pt x="0" y="1"/>
                  </a:moveTo>
                  <a:lnTo>
                    <a:pt x="0" y="44"/>
                  </a:lnTo>
                  <a:lnTo>
                    <a:pt x="16" y="44"/>
                  </a:lnTo>
                  <a:cubicBezTo>
                    <a:pt x="16" y="44"/>
                    <a:pt x="9" y="44"/>
                    <a:pt x="9" y="35"/>
                  </a:cubicBezTo>
                  <a:cubicBezTo>
                    <a:pt x="0" y="28"/>
                    <a:pt x="0" y="1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65"/>
            <p:cNvSpPr/>
            <p:nvPr/>
          </p:nvSpPr>
          <p:spPr>
            <a:xfrm>
              <a:off x="7068756" y="7165714"/>
              <a:ext cx="1596" cy="958"/>
            </a:xfrm>
            <a:custGeom>
              <a:avLst/>
              <a:gdLst/>
              <a:ahLst/>
              <a:cxnLst/>
              <a:rect l="l" t="t" r="r" b="b"/>
              <a:pathLst>
                <a:path w="15" h="9" extrusionOk="0">
                  <a:moveTo>
                    <a:pt x="1" y="0"/>
                  </a:moveTo>
                  <a:cubicBezTo>
                    <a:pt x="1" y="6"/>
                    <a:pt x="3" y="8"/>
                    <a:pt x="7" y="8"/>
                  </a:cubicBezTo>
                  <a:lnTo>
                    <a:pt x="7" y="8"/>
                  </a:lnTo>
                  <a:lnTo>
                    <a:pt x="1" y="0"/>
                  </a:lnTo>
                  <a:close/>
                  <a:moveTo>
                    <a:pt x="7" y="8"/>
                  </a:moveTo>
                  <a:lnTo>
                    <a:pt x="7" y="9"/>
                  </a:lnTo>
                  <a:lnTo>
                    <a:pt x="14" y="9"/>
                  </a:lnTo>
                  <a:cubicBezTo>
                    <a:pt x="12" y="9"/>
                    <a:pt x="9" y="9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65"/>
            <p:cNvSpPr/>
            <p:nvPr/>
          </p:nvSpPr>
          <p:spPr>
            <a:xfrm>
              <a:off x="6173904" y="7163161"/>
              <a:ext cx="893994" cy="1187452"/>
            </a:xfrm>
            <a:custGeom>
              <a:avLst/>
              <a:gdLst/>
              <a:ahLst/>
              <a:cxnLst/>
              <a:rect l="l" t="t" r="r" b="b"/>
              <a:pathLst>
                <a:path w="8402" h="11160" extrusionOk="0">
                  <a:moveTo>
                    <a:pt x="8258" y="1"/>
                  </a:moveTo>
                  <a:cubicBezTo>
                    <a:pt x="8234" y="1"/>
                    <a:pt x="8207" y="9"/>
                    <a:pt x="8179" y="24"/>
                  </a:cubicBezTo>
                  <a:lnTo>
                    <a:pt x="151" y="4661"/>
                  </a:lnTo>
                  <a:cubicBezTo>
                    <a:pt x="51" y="4711"/>
                    <a:pt x="1" y="4854"/>
                    <a:pt x="28" y="4977"/>
                  </a:cubicBezTo>
                  <a:lnTo>
                    <a:pt x="1531" y="10994"/>
                  </a:lnTo>
                  <a:cubicBezTo>
                    <a:pt x="1553" y="11073"/>
                    <a:pt x="1603" y="11123"/>
                    <a:pt x="1660" y="11130"/>
                  </a:cubicBezTo>
                  <a:cubicBezTo>
                    <a:pt x="1703" y="11137"/>
                    <a:pt x="1746" y="11151"/>
                    <a:pt x="1790" y="11160"/>
                  </a:cubicBezTo>
                  <a:cubicBezTo>
                    <a:pt x="1790" y="11160"/>
                    <a:pt x="1783" y="11151"/>
                    <a:pt x="1776" y="11151"/>
                  </a:cubicBezTo>
                  <a:cubicBezTo>
                    <a:pt x="1769" y="11151"/>
                    <a:pt x="1769" y="11151"/>
                    <a:pt x="1760" y="11144"/>
                  </a:cubicBezTo>
                  <a:lnTo>
                    <a:pt x="1753" y="11144"/>
                  </a:lnTo>
                  <a:lnTo>
                    <a:pt x="1746" y="11137"/>
                  </a:lnTo>
                  <a:cubicBezTo>
                    <a:pt x="1740" y="11137"/>
                    <a:pt x="1740" y="11130"/>
                    <a:pt x="1733" y="11130"/>
                  </a:cubicBezTo>
                  <a:cubicBezTo>
                    <a:pt x="1726" y="11123"/>
                    <a:pt x="1717" y="11117"/>
                    <a:pt x="1717" y="11117"/>
                  </a:cubicBezTo>
                  <a:cubicBezTo>
                    <a:pt x="1710" y="11108"/>
                    <a:pt x="1703" y="11101"/>
                    <a:pt x="1703" y="11094"/>
                  </a:cubicBezTo>
                  <a:lnTo>
                    <a:pt x="1696" y="11094"/>
                  </a:lnTo>
                  <a:cubicBezTo>
                    <a:pt x="1689" y="11080"/>
                    <a:pt x="1683" y="11065"/>
                    <a:pt x="1674" y="11051"/>
                  </a:cubicBezTo>
                  <a:lnTo>
                    <a:pt x="1674" y="11044"/>
                  </a:lnTo>
                  <a:cubicBezTo>
                    <a:pt x="1674" y="11037"/>
                    <a:pt x="1667" y="11030"/>
                    <a:pt x="1667" y="11022"/>
                  </a:cubicBezTo>
                  <a:lnTo>
                    <a:pt x="164" y="4999"/>
                  </a:lnTo>
                  <a:cubicBezTo>
                    <a:pt x="137" y="4884"/>
                    <a:pt x="187" y="4741"/>
                    <a:pt x="280" y="4682"/>
                  </a:cubicBezTo>
                  <a:lnTo>
                    <a:pt x="8316" y="46"/>
                  </a:lnTo>
                  <a:cubicBezTo>
                    <a:pt x="8345" y="33"/>
                    <a:pt x="8374" y="24"/>
                    <a:pt x="8402" y="24"/>
                  </a:cubicBezTo>
                  <a:lnTo>
                    <a:pt x="8381" y="24"/>
                  </a:lnTo>
                  <a:cubicBezTo>
                    <a:pt x="8374" y="17"/>
                    <a:pt x="8359" y="17"/>
                    <a:pt x="8352" y="17"/>
                  </a:cubicBezTo>
                  <a:cubicBezTo>
                    <a:pt x="8324" y="10"/>
                    <a:pt x="8302" y="3"/>
                    <a:pt x="8281" y="3"/>
                  </a:cubicBezTo>
                  <a:cubicBezTo>
                    <a:pt x="8274" y="2"/>
                    <a:pt x="8266" y="1"/>
                    <a:pt x="825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65"/>
            <p:cNvSpPr/>
            <p:nvPr/>
          </p:nvSpPr>
          <p:spPr>
            <a:xfrm>
              <a:off x="6212848" y="7204658"/>
              <a:ext cx="999013" cy="1070303"/>
            </a:xfrm>
            <a:custGeom>
              <a:avLst/>
              <a:gdLst/>
              <a:ahLst/>
              <a:cxnLst/>
              <a:rect l="l" t="t" r="r" b="b"/>
              <a:pathLst>
                <a:path w="9389" h="10059" extrusionOk="0">
                  <a:moveTo>
                    <a:pt x="8000" y="0"/>
                  </a:moveTo>
                  <a:cubicBezTo>
                    <a:pt x="7991" y="0"/>
                    <a:pt x="7982" y="3"/>
                    <a:pt x="7972" y="8"/>
                  </a:cubicBezTo>
                  <a:lnTo>
                    <a:pt x="50" y="4580"/>
                  </a:lnTo>
                  <a:cubicBezTo>
                    <a:pt x="23" y="4602"/>
                    <a:pt x="0" y="4646"/>
                    <a:pt x="14" y="4689"/>
                  </a:cubicBezTo>
                  <a:lnTo>
                    <a:pt x="1337" y="10007"/>
                  </a:lnTo>
                  <a:cubicBezTo>
                    <a:pt x="1347" y="10039"/>
                    <a:pt x="1370" y="10058"/>
                    <a:pt x="1392" y="10058"/>
                  </a:cubicBezTo>
                  <a:cubicBezTo>
                    <a:pt x="1401" y="10058"/>
                    <a:pt x="1409" y="10056"/>
                    <a:pt x="1417" y="10050"/>
                  </a:cubicBezTo>
                  <a:lnTo>
                    <a:pt x="9338" y="5479"/>
                  </a:lnTo>
                  <a:cubicBezTo>
                    <a:pt x="9373" y="5456"/>
                    <a:pt x="9388" y="5406"/>
                    <a:pt x="9381" y="5370"/>
                  </a:cubicBezTo>
                  <a:lnTo>
                    <a:pt x="8051" y="45"/>
                  </a:lnTo>
                  <a:cubicBezTo>
                    <a:pt x="8040" y="18"/>
                    <a:pt x="8022" y="0"/>
                    <a:pt x="80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65"/>
            <p:cNvSpPr/>
            <p:nvPr/>
          </p:nvSpPr>
          <p:spPr>
            <a:xfrm>
              <a:off x="6365750" y="8345940"/>
              <a:ext cx="1702" cy="4682"/>
            </a:xfrm>
            <a:custGeom>
              <a:avLst/>
              <a:gdLst/>
              <a:ahLst/>
              <a:cxnLst/>
              <a:rect l="l" t="t" r="r" b="b"/>
              <a:pathLst>
                <a:path w="16" h="44" extrusionOk="0">
                  <a:moveTo>
                    <a:pt x="0" y="1"/>
                  </a:moveTo>
                  <a:lnTo>
                    <a:pt x="0" y="44"/>
                  </a:lnTo>
                  <a:lnTo>
                    <a:pt x="16" y="44"/>
                  </a:lnTo>
                  <a:cubicBezTo>
                    <a:pt x="16" y="44"/>
                    <a:pt x="9" y="44"/>
                    <a:pt x="9" y="35"/>
                  </a:cubicBezTo>
                  <a:cubicBezTo>
                    <a:pt x="0" y="28"/>
                    <a:pt x="0" y="1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65"/>
            <p:cNvSpPr/>
            <p:nvPr/>
          </p:nvSpPr>
          <p:spPr>
            <a:xfrm>
              <a:off x="6365750" y="8157819"/>
              <a:ext cx="1405896" cy="527969"/>
            </a:xfrm>
            <a:custGeom>
              <a:avLst/>
              <a:gdLst/>
              <a:ahLst/>
              <a:cxnLst/>
              <a:rect l="l" t="t" r="r" b="b"/>
              <a:pathLst>
                <a:path w="13213" h="4962" extrusionOk="0">
                  <a:moveTo>
                    <a:pt x="13213" y="0"/>
                  </a:moveTo>
                  <a:cubicBezTo>
                    <a:pt x="13213" y="28"/>
                    <a:pt x="13206" y="50"/>
                    <a:pt x="13184" y="71"/>
                  </a:cubicBezTo>
                  <a:cubicBezTo>
                    <a:pt x="13177" y="78"/>
                    <a:pt x="13170" y="87"/>
                    <a:pt x="13154" y="93"/>
                  </a:cubicBezTo>
                  <a:cubicBezTo>
                    <a:pt x="13154" y="93"/>
                    <a:pt x="13147" y="100"/>
                    <a:pt x="13141" y="100"/>
                  </a:cubicBezTo>
                  <a:lnTo>
                    <a:pt x="5105" y="4736"/>
                  </a:lnTo>
                  <a:cubicBezTo>
                    <a:pt x="5057" y="4766"/>
                    <a:pt x="4992" y="4781"/>
                    <a:pt x="4929" y="4781"/>
                  </a:cubicBezTo>
                  <a:cubicBezTo>
                    <a:pt x="4870" y="4781"/>
                    <a:pt x="4812" y="4768"/>
                    <a:pt x="4767" y="4744"/>
                  </a:cubicBezTo>
                  <a:lnTo>
                    <a:pt x="73" y="1869"/>
                  </a:lnTo>
                  <a:cubicBezTo>
                    <a:pt x="43" y="1846"/>
                    <a:pt x="23" y="1832"/>
                    <a:pt x="16" y="1812"/>
                  </a:cubicBezTo>
                  <a:lnTo>
                    <a:pt x="0" y="1812"/>
                  </a:lnTo>
                  <a:lnTo>
                    <a:pt x="0" y="2091"/>
                  </a:lnTo>
                  <a:cubicBezTo>
                    <a:pt x="0" y="2127"/>
                    <a:pt x="23" y="2164"/>
                    <a:pt x="73" y="2191"/>
                  </a:cubicBezTo>
                  <a:lnTo>
                    <a:pt x="4767" y="4924"/>
                  </a:lnTo>
                  <a:cubicBezTo>
                    <a:pt x="4813" y="4949"/>
                    <a:pt x="4876" y="4961"/>
                    <a:pt x="4939" y="4961"/>
                  </a:cubicBezTo>
                  <a:cubicBezTo>
                    <a:pt x="5002" y="4961"/>
                    <a:pt x="5065" y="4949"/>
                    <a:pt x="5112" y="4924"/>
                  </a:cubicBezTo>
                  <a:lnTo>
                    <a:pt x="13141" y="280"/>
                  </a:lnTo>
                  <a:cubicBezTo>
                    <a:pt x="13191" y="259"/>
                    <a:pt x="13213" y="223"/>
                    <a:pt x="13213" y="187"/>
                  </a:cubicBezTo>
                  <a:lnTo>
                    <a:pt x="1321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65"/>
            <p:cNvSpPr/>
            <p:nvPr/>
          </p:nvSpPr>
          <p:spPr>
            <a:xfrm>
              <a:off x="6429272" y="8332001"/>
              <a:ext cx="62884" cy="34581"/>
            </a:xfrm>
            <a:custGeom>
              <a:avLst/>
              <a:gdLst/>
              <a:ahLst/>
              <a:cxnLst/>
              <a:rect l="l" t="t" r="r" b="b"/>
              <a:pathLst>
                <a:path w="591" h="325" extrusionOk="0">
                  <a:moveTo>
                    <a:pt x="411" y="1"/>
                  </a:moveTo>
                  <a:cubicBezTo>
                    <a:pt x="377" y="1"/>
                    <a:pt x="343" y="8"/>
                    <a:pt x="318" y="23"/>
                  </a:cubicBezTo>
                  <a:lnTo>
                    <a:pt x="50" y="175"/>
                  </a:lnTo>
                  <a:cubicBezTo>
                    <a:pt x="0" y="202"/>
                    <a:pt x="0" y="252"/>
                    <a:pt x="50" y="282"/>
                  </a:cubicBezTo>
                  <a:lnTo>
                    <a:pt x="86" y="304"/>
                  </a:lnTo>
                  <a:cubicBezTo>
                    <a:pt x="111" y="318"/>
                    <a:pt x="146" y="325"/>
                    <a:pt x="180" y="325"/>
                  </a:cubicBezTo>
                  <a:cubicBezTo>
                    <a:pt x="214" y="325"/>
                    <a:pt x="249" y="318"/>
                    <a:pt x="275" y="304"/>
                  </a:cubicBezTo>
                  <a:lnTo>
                    <a:pt x="540" y="152"/>
                  </a:lnTo>
                  <a:cubicBezTo>
                    <a:pt x="590" y="123"/>
                    <a:pt x="590" y="73"/>
                    <a:pt x="540" y="45"/>
                  </a:cubicBezTo>
                  <a:lnTo>
                    <a:pt x="504" y="23"/>
                  </a:lnTo>
                  <a:cubicBezTo>
                    <a:pt x="479" y="8"/>
                    <a:pt x="445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65"/>
            <p:cNvSpPr/>
            <p:nvPr/>
          </p:nvSpPr>
          <p:spPr>
            <a:xfrm>
              <a:off x="6485985" y="8302314"/>
              <a:ext cx="57351" cy="31389"/>
            </a:xfrm>
            <a:custGeom>
              <a:avLst/>
              <a:gdLst/>
              <a:ahLst/>
              <a:cxnLst/>
              <a:rect l="l" t="t" r="r" b="b"/>
              <a:pathLst>
                <a:path w="539" h="295" extrusionOk="0">
                  <a:moveTo>
                    <a:pt x="359" y="0"/>
                  </a:moveTo>
                  <a:cubicBezTo>
                    <a:pt x="325" y="0"/>
                    <a:pt x="291" y="8"/>
                    <a:pt x="266" y="22"/>
                  </a:cubicBezTo>
                  <a:lnTo>
                    <a:pt x="57" y="143"/>
                  </a:lnTo>
                  <a:cubicBezTo>
                    <a:pt x="0" y="179"/>
                    <a:pt x="0" y="222"/>
                    <a:pt x="57" y="252"/>
                  </a:cubicBezTo>
                  <a:lnTo>
                    <a:pt x="87" y="272"/>
                  </a:lnTo>
                  <a:cubicBezTo>
                    <a:pt x="115" y="287"/>
                    <a:pt x="149" y="294"/>
                    <a:pt x="183" y="294"/>
                  </a:cubicBezTo>
                  <a:cubicBezTo>
                    <a:pt x="217" y="294"/>
                    <a:pt x="251" y="287"/>
                    <a:pt x="280" y="272"/>
                  </a:cubicBezTo>
                  <a:lnTo>
                    <a:pt x="488" y="152"/>
                  </a:lnTo>
                  <a:cubicBezTo>
                    <a:pt x="539" y="122"/>
                    <a:pt x="539" y="72"/>
                    <a:pt x="488" y="43"/>
                  </a:cubicBezTo>
                  <a:lnTo>
                    <a:pt x="452" y="22"/>
                  </a:lnTo>
                  <a:cubicBezTo>
                    <a:pt x="427" y="8"/>
                    <a:pt x="39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65"/>
            <p:cNvSpPr/>
            <p:nvPr/>
          </p:nvSpPr>
          <p:spPr>
            <a:xfrm>
              <a:off x="6462151" y="8351260"/>
              <a:ext cx="81930" cy="45753"/>
            </a:xfrm>
            <a:custGeom>
              <a:avLst/>
              <a:gdLst/>
              <a:ahLst/>
              <a:cxnLst/>
              <a:rect l="l" t="t" r="r" b="b"/>
              <a:pathLst>
                <a:path w="770" h="430" extrusionOk="0">
                  <a:moveTo>
                    <a:pt x="411" y="1"/>
                  </a:moveTo>
                  <a:cubicBezTo>
                    <a:pt x="377" y="1"/>
                    <a:pt x="342" y="7"/>
                    <a:pt x="317" y="21"/>
                  </a:cubicBezTo>
                  <a:lnTo>
                    <a:pt x="52" y="173"/>
                  </a:lnTo>
                  <a:cubicBezTo>
                    <a:pt x="0" y="201"/>
                    <a:pt x="0" y="252"/>
                    <a:pt x="52" y="280"/>
                  </a:cubicBezTo>
                  <a:lnTo>
                    <a:pt x="267" y="402"/>
                  </a:lnTo>
                  <a:cubicBezTo>
                    <a:pt x="292" y="421"/>
                    <a:pt x="326" y="430"/>
                    <a:pt x="361" y="430"/>
                  </a:cubicBezTo>
                  <a:cubicBezTo>
                    <a:pt x="395" y="430"/>
                    <a:pt x="429" y="421"/>
                    <a:pt x="454" y="402"/>
                  </a:cubicBezTo>
                  <a:lnTo>
                    <a:pt x="712" y="252"/>
                  </a:lnTo>
                  <a:cubicBezTo>
                    <a:pt x="769" y="223"/>
                    <a:pt x="769" y="173"/>
                    <a:pt x="712" y="144"/>
                  </a:cubicBezTo>
                  <a:lnTo>
                    <a:pt x="504" y="21"/>
                  </a:lnTo>
                  <a:cubicBezTo>
                    <a:pt x="479" y="7"/>
                    <a:pt x="445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65"/>
            <p:cNvSpPr/>
            <p:nvPr/>
          </p:nvSpPr>
          <p:spPr>
            <a:xfrm>
              <a:off x="6513544" y="8381053"/>
              <a:ext cx="84164" cy="47349"/>
            </a:xfrm>
            <a:custGeom>
              <a:avLst/>
              <a:gdLst/>
              <a:ahLst/>
              <a:cxnLst/>
              <a:rect l="l" t="t" r="r" b="b"/>
              <a:pathLst>
                <a:path w="791" h="445" extrusionOk="0">
                  <a:moveTo>
                    <a:pt x="409" y="0"/>
                  </a:moveTo>
                  <a:cubicBezTo>
                    <a:pt x="375" y="0"/>
                    <a:pt x="341" y="8"/>
                    <a:pt x="316" y="22"/>
                  </a:cubicBezTo>
                  <a:lnTo>
                    <a:pt x="50" y="173"/>
                  </a:lnTo>
                  <a:cubicBezTo>
                    <a:pt x="0" y="202"/>
                    <a:pt x="0" y="252"/>
                    <a:pt x="50" y="281"/>
                  </a:cubicBezTo>
                  <a:lnTo>
                    <a:pt x="286" y="417"/>
                  </a:lnTo>
                  <a:cubicBezTo>
                    <a:pt x="311" y="436"/>
                    <a:pt x="346" y="445"/>
                    <a:pt x="380" y="445"/>
                  </a:cubicBezTo>
                  <a:cubicBezTo>
                    <a:pt x="414" y="445"/>
                    <a:pt x="449" y="436"/>
                    <a:pt x="474" y="417"/>
                  </a:cubicBezTo>
                  <a:lnTo>
                    <a:pt x="740" y="266"/>
                  </a:lnTo>
                  <a:cubicBezTo>
                    <a:pt x="790" y="238"/>
                    <a:pt x="790" y="188"/>
                    <a:pt x="740" y="159"/>
                  </a:cubicBezTo>
                  <a:lnTo>
                    <a:pt x="502" y="22"/>
                  </a:lnTo>
                  <a:cubicBezTo>
                    <a:pt x="477" y="8"/>
                    <a:pt x="443" y="0"/>
                    <a:pt x="40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65"/>
            <p:cNvSpPr/>
            <p:nvPr/>
          </p:nvSpPr>
          <p:spPr>
            <a:xfrm>
              <a:off x="6537910" y="8270925"/>
              <a:ext cx="59798" cy="33730"/>
            </a:xfrm>
            <a:custGeom>
              <a:avLst/>
              <a:gdLst/>
              <a:ahLst/>
              <a:cxnLst/>
              <a:rect l="l" t="t" r="r" b="b"/>
              <a:pathLst>
                <a:path w="562" h="317" extrusionOk="0">
                  <a:moveTo>
                    <a:pt x="382" y="0"/>
                  </a:moveTo>
                  <a:cubicBezTo>
                    <a:pt x="348" y="0"/>
                    <a:pt x="314" y="8"/>
                    <a:pt x="289" y="22"/>
                  </a:cubicBezTo>
                  <a:lnTo>
                    <a:pt x="51" y="166"/>
                  </a:lnTo>
                  <a:cubicBezTo>
                    <a:pt x="0" y="195"/>
                    <a:pt x="0" y="245"/>
                    <a:pt x="51" y="274"/>
                  </a:cubicBezTo>
                  <a:lnTo>
                    <a:pt x="87" y="295"/>
                  </a:lnTo>
                  <a:cubicBezTo>
                    <a:pt x="112" y="310"/>
                    <a:pt x="144" y="317"/>
                    <a:pt x="177" y="317"/>
                  </a:cubicBezTo>
                  <a:cubicBezTo>
                    <a:pt x="211" y="317"/>
                    <a:pt x="245" y="310"/>
                    <a:pt x="273" y="295"/>
                  </a:cubicBezTo>
                  <a:lnTo>
                    <a:pt x="511" y="152"/>
                  </a:lnTo>
                  <a:cubicBezTo>
                    <a:pt x="561" y="122"/>
                    <a:pt x="561" y="72"/>
                    <a:pt x="511" y="43"/>
                  </a:cubicBezTo>
                  <a:lnTo>
                    <a:pt x="475" y="22"/>
                  </a:lnTo>
                  <a:cubicBezTo>
                    <a:pt x="450" y="8"/>
                    <a:pt x="416" y="0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65"/>
            <p:cNvSpPr/>
            <p:nvPr/>
          </p:nvSpPr>
          <p:spPr>
            <a:xfrm>
              <a:off x="6566958" y="8412442"/>
              <a:ext cx="81930" cy="45115"/>
            </a:xfrm>
            <a:custGeom>
              <a:avLst/>
              <a:gdLst/>
              <a:ahLst/>
              <a:cxnLst/>
              <a:rect l="l" t="t" r="r" b="b"/>
              <a:pathLst>
                <a:path w="770" h="424" extrusionOk="0">
                  <a:moveTo>
                    <a:pt x="411" y="0"/>
                  </a:moveTo>
                  <a:cubicBezTo>
                    <a:pt x="377" y="0"/>
                    <a:pt x="342" y="8"/>
                    <a:pt x="317" y="22"/>
                  </a:cubicBezTo>
                  <a:lnTo>
                    <a:pt x="59" y="173"/>
                  </a:lnTo>
                  <a:cubicBezTo>
                    <a:pt x="7" y="202"/>
                    <a:pt x="0" y="252"/>
                    <a:pt x="59" y="281"/>
                  </a:cubicBezTo>
                  <a:lnTo>
                    <a:pt x="266" y="402"/>
                  </a:lnTo>
                  <a:cubicBezTo>
                    <a:pt x="292" y="417"/>
                    <a:pt x="326" y="424"/>
                    <a:pt x="360" y="424"/>
                  </a:cubicBezTo>
                  <a:cubicBezTo>
                    <a:pt x="395" y="424"/>
                    <a:pt x="429" y="417"/>
                    <a:pt x="454" y="402"/>
                  </a:cubicBezTo>
                  <a:lnTo>
                    <a:pt x="719" y="252"/>
                  </a:lnTo>
                  <a:cubicBezTo>
                    <a:pt x="769" y="223"/>
                    <a:pt x="769" y="173"/>
                    <a:pt x="719" y="143"/>
                  </a:cubicBezTo>
                  <a:lnTo>
                    <a:pt x="504" y="22"/>
                  </a:lnTo>
                  <a:cubicBezTo>
                    <a:pt x="479" y="8"/>
                    <a:pt x="445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65"/>
            <p:cNvSpPr/>
            <p:nvPr/>
          </p:nvSpPr>
          <p:spPr>
            <a:xfrm>
              <a:off x="6518864" y="8289972"/>
              <a:ext cx="130769" cy="74375"/>
            </a:xfrm>
            <a:custGeom>
              <a:avLst/>
              <a:gdLst/>
              <a:ahLst/>
              <a:cxnLst/>
              <a:rect l="l" t="t" r="r" b="b"/>
              <a:pathLst>
                <a:path w="1229" h="699" extrusionOk="0">
                  <a:moveTo>
                    <a:pt x="870" y="1"/>
                  </a:moveTo>
                  <a:cubicBezTo>
                    <a:pt x="835" y="1"/>
                    <a:pt x="801" y="8"/>
                    <a:pt x="776" y="23"/>
                  </a:cubicBezTo>
                  <a:lnTo>
                    <a:pt x="57" y="440"/>
                  </a:lnTo>
                  <a:cubicBezTo>
                    <a:pt x="0" y="468"/>
                    <a:pt x="0" y="518"/>
                    <a:pt x="50" y="547"/>
                  </a:cubicBezTo>
                  <a:lnTo>
                    <a:pt x="266" y="677"/>
                  </a:lnTo>
                  <a:cubicBezTo>
                    <a:pt x="291" y="691"/>
                    <a:pt x="325" y="699"/>
                    <a:pt x="359" y="699"/>
                  </a:cubicBezTo>
                  <a:cubicBezTo>
                    <a:pt x="393" y="699"/>
                    <a:pt x="427" y="691"/>
                    <a:pt x="452" y="677"/>
                  </a:cubicBezTo>
                  <a:lnTo>
                    <a:pt x="1171" y="259"/>
                  </a:lnTo>
                  <a:cubicBezTo>
                    <a:pt x="1228" y="225"/>
                    <a:pt x="1228" y="181"/>
                    <a:pt x="1178" y="145"/>
                  </a:cubicBezTo>
                  <a:lnTo>
                    <a:pt x="963" y="23"/>
                  </a:lnTo>
                  <a:cubicBezTo>
                    <a:pt x="938" y="8"/>
                    <a:pt x="904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65"/>
            <p:cNvSpPr/>
            <p:nvPr/>
          </p:nvSpPr>
          <p:spPr>
            <a:xfrm>
              <a:off x="6591537" y="8240281"/>
              <a:ext cx="59692" cy="32985"/>
            </a:xfrm>
            <a:custGeom>
              <a:avLst/>
              <a:gdLst/>
              <a:ahLst/>
              <a:cxnLst/>
              <a:rect l="l" t="t" r="r" b="b"/>
              <a:pathLst>
                <a:path w="561" h="310" extrusionOk="0">
                  <a:moveTo>
                    <a:pt x="380" y="0"/>
                  </a:moveTo>
                  <a:cubicBezTo>
                    <a:pt x="346" y="0"/>
                    <a:pt x="312" y="8"/>
                    <a:pt x="287" y="22"/>
                  </a:cubicBezTo>
                  <a:lnTo>
                    <a:pt x="57" y="159"/>
                  </a:lnTo>
                  <a:cubicBezTo>
                    <a:pt x="7" y="188"/>
                    <a:pt x="0" y="238"/>
                    <a:pt x="57" y="267"/>
                  </a:cubicBezTo>
                  <a:lnTo>
                    <a:pt x="86" y="288"/>
                  </a:lnTo>
                  <a:cubicBezTo>
                    <a:pt x="115" y="303"/>
                    <a:pt x="149" y="310"/>
                    <a:pt x="183" y="310"/>
                  </a:cubicBezTo>
                  <a:cubicBezTo>
                    <a:pt x="217" y="310"/>
                    <a:pt x="251" y="303"/>
                    <a:pt x="280" y="288"/>
                  </a:cubicBezTo>
                  <a:lnTo>
                    <a:pt x="502" y="152"/>
                  </a:lnTo>
                  <a:cubicBezTo>
                    <a:pt x="561" y="122"/>
                    <a:pt x="561" y="72"/>
                    <a:pt x="509" y="45"/>
                  </a:cubicBezTo>
                  <a:lnTo>
                    <a:pt x="475" y="22"/>
                  </a:lnTo>
                  <a:cubicBezTo>
                    <a:pt x="449" y="8"/>
                    <a:pt x="414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65"/>
            <p:cNvSpPr/>
            <p:nvPr/>
          </p:nvSpPr>
          <p:spPr>
            <a:xfrm>
              <a:off x="6570044" y="8327638"/>
              <a:ext cx="119384" cy="67885"/>
            </a:xfrm>
            <a:custGeom>
              <a:avLst/>
              <a:gdLst/>
              <a:ahLst/>
              <a:cxnLst/>
              <a:rect l="l" t="t" r="r" b="b"/>
              <a:pathLst>
                <a:path w="1122" h="638" extrusionOk="0">
                  <a:moveTo>
                    <a:pt x="740" y="0"/>
                  </a:moveTo>
                  <a:cubicBezTo>
                    <a:pt x="706" y="0"/>
                    <a:pt x="672" y="9"/>
                    <a:pt x="647" y="28"/>
                  </a:cubicBezTo>
                  <a:lnTo>
                    <a:pt x="50" y="366"/>
                  </a:lnTo>
                  <a:cubicBezTo>
                    <a:pt x="0" y="395"/>
                    <a:pt x="0" y="445"/>
                    <a:pt x="50" y="474"/>
                  </a:cubicBezTo>
                  <a:lnTo>
                    <a:pt x="288" y="611"/>
                  </a:lnTo>
                  <a:cubicBezTo>
                    <a:pt x="317" y="629"/>
                    <a:pt x="351" y="638"/>
                    <a:pt x="385" y="638"/>
                  </a:cubicBezTo>
                  <a:cubicBezTo>
                    <a:pt x="419" y="638"/>
                    <a:pt x="453" y="629"/>
                    <a:pt x="482" y="611"/>
                  </a:cubicBezTo>
                  <a:lnTo>
                    <a:pt x="1072" y="273"/>
                  </a:lnTo>
                  <a:cubicBezTo>
                    <a:pt x="1122" y="243"/>
                    <a:pt x="1122" y="193"/>
                    <a:pt x="1072" y="164"/>
                  </a:cubicBezTo>
                  <a:lnTo>
                    <a:pt x="834" y="28"/>
                  </a:lnTo>
                  <a:cubicBezTo>
                    <a:pt x="809" y="9"/>
                    <a:pt x="775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65"/>
            <p:cNvSpPr/>
            <p:nvPr/>
          </p:nvSpPr>
          <p:spPr>
            <a:xfrm>
              <a:off x="6618138" y="8441596"/>
              <a:ext cx="82675" cy="46711"/>
            </a:xfrm>
            <a:custGeom>
              <a:avLst/>
              <a:gdLst/>
              <a:ahLst/>
              <a:cxnLst/>
              <a:rect l="l" t="t" r="r" b="b"/>
              <a:pathLst>
                <a:path w="777" h="439" extrusionOk="0">
                  <a:moveTo>
                    <a:pt x="411" y="1"/>
                  </a:moveTo>
                  <a:cubicBezTo>
                    <a:pt x="377" y="1"/>
                    <a:pt x="343" y="10"/>
                    <a:pt x="318" y="28"/>
                  </a:cubicBezTo>
                  <a:lnTo>
                    <a:pt x="52" y="180"/>
                  </a:lnTo>
                  <a:cubicBezTo>
                    <a:pt x="0" y="207"/>
                    <a:pt x="0" y="257"/>
                    <a:pt x="52" y="287"/>
                  </a:cubicBezTo>
                  <a:lnTo>
                    <a:pt x="275" y="416"/>
                  </a:lnTo>
                  <a:cubicBezTo>
                    <a:pt x="300" y="431"/>
                    <a:pt x="334" y="438"/>
                    <a:pt x="368" y="438"/>
                  </a:cubicBezTo>
                  <a:cubicBezTo>
                    <a:pt x="402" y="438"/>
                    <a:pt x="436" y="431"/>
                    <a:pt x="461" y="416"/>
                  </a:cubicBezTo>
                  <a:lnTo>
                    <a:pt x="720" y="257"/>
                  </a:lnTo>
                  <a:cubicBezTo>
                    <a:pt x="777" y="230"/>
                    <a:pt x="777" y="180"/>
                    <a:pt x="727" y="150"/>
                  </a:cubicBezTo>
                  <a:lnTo>
                    <a:pt x="504" y="28"/>
                  </a:lnTo>
                  <a:cubicBezTo>
                    <a:pt x="479" y="10"/>
                    <a:pt x="445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65"/>
            <p:cNvSpPr/>
            <p:nvPr/>
          </p:nvSpPr>
          <p:spPr>
            <a:xfrm>
              <a:off x="6624416" y="8259434"/>
              <a:ext cx="78099" cy="43625"/>
            </a:xfrm>
            <a:custGeom>
              <a:avLst/>
              <a:gdLst/>
              <a:ahLst/>
              <a:cxnLst/>
              <a:rect l="l" t="t" r="r" b="b"/>
              <a:pathLst>
                <a:path w="734" h="410" extrusionOk="0">
                  <a:moveTo>
                    <a:pt x="378" y="1"/>
                  </a:moveTo>
                  <a:cubicBezTo>
                    <a:pt x="345" y="1"/>
                    <a:pt x="312" y="8"/>
                    <a:pt x="286" y="22"/>
                  </a:cubicBezTo>
                  <a:lnTo>
                    <a:pt x="57" y="158"/>
                  </a:lnTo>
                  <a:cubicBezTo>
                    <a:pt x="0" y="187"/>
                    <a:pt x="0" y="237"/>
                    <a:pt x="50" y="267"/>
                  </a:cubicBezTo>
                  <a:lnTo>
                    <a:pt x="266" y="389"/>
                  </a:lnTo>
                  <a:cubicBezTo>
                    <a:pt x="291" y="403"/>
                    <a:pt x="325" y="410"/>
                    <a:pt x="359" y="410"/>
                  </a:cubicBezTo>
                  <a:cubicBezTo>
                    <a:pt x="393" y="410"/>
                    <a:pt x="427" y="403"/>
                    <a:pt x="452" y="389"/>
                  </a:cubicBezTo>
                  <a:lnTo>
                    <a:pt x="683" y="253"/>
                  </a:lnTo>
                  <a:cubicBezTo>
                    <a:pt x="733" y="224"/>
                    <a:pt x="733" y="173"/>
                    <a:pt x="683" y="144"/>
                  </a:cubicBezTo>
                  <a:lnTo>
                    <a:pt x="474" y="22"/>
                  </a:lnTo>
                  <a:cubicBezTo>
                    <a:pt x="445" y="8"/>
                    <a:pt x="411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65"/>
            <p:cNvSpPr/>
            <p:nvPr/>
          </p:nvSpPr>
          <p:spPr>
            <a:xfrm>
              <a:off x="6644952" y="8210488"/>
              <a:ext cx="58309" cy="32027"/>
            </a:xfrm>
            <a:custGeom>
              <a:avLst/>
              <a:gdLst/>
              <a:ahLst/>
              <a:cxnLst/>
              <a:rect l="l" t="t" r="r" b="b"/>
              <a:pathLst>
                <a:path w="548" h="301" extrusionOk="0">
                  <a:moveTo>
                    <a:pt x="368" y="1"/>
                  </a:moveTo>
                  <a:cubicBezTo>
                    <a:pt x="334" y="1"/>
                    <a:pt x="300" y="8"/>
                    <a:pt x="275" y="23"/>
                  </a:cubicBezTo>
                  <a:lnTo>
                    <a:pt x="50" y="144"/>
                  </a:lnTo>
                  <a:cubicBezTo>
                    <a:pt x="0" y="180"/>
                    <a:pt x="0" y="223"/>
                    <a:pt x="50" y="259"/>
                  </a:cubicBezTo>
                  <a:lnTo>
                    <a:pt x="86" y="273"/>
                  </a:lnTo>
                  <a:cubicBezTo>
                    <a:pt x="112" y="291"/>
                    <a:pt x="146" y="300"/>
                    <a:pt x="180" y="300"/>
                  </a:cubicBezTo>
                  <a:cubicBezTo>
                    <a:pt x="214" y="300"/>
                    <a:pt x="249" y="291"/>
                    <a:pt x="275" y="273"/>
                  </a:cubicBezTo>
                  <a:lnTo>
                    <a:pt x="497" y="152"/>
                  </a:lnTo>
                  <a:cubicBezTo>
                    <a:pt x="547" y="123"/>
                    <a:pt x="547" y="73"/>
                    <a:pt x="497" y="44"/>
                  </a:cubicBezTo>
                  <a:lnTo>
                    <a:pt x="461" y="23"/>
                  </a:lnTo>
                  <a:cubicBezTo>
                    <a:pt x="436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65"/>
            <p:cNvSpPr/>
            <p:nvPr/>
          </p:nvSpPr>
          <p:spPr>
            <a:xfrm>
              <a:off x="6661764" y="8296888"/>
              <a:ext cx="81292" cy="45221"/>
            </a:xfrm>
            <a:custGeom>
              <a:avLst/>
              <a:gdLst/>
              <a:ahLst/>
              <a:cxnLst/>
              <a:rect l="l" t="t" r="r" b="b"/>
              <a:pathLst>
                <a:path w="764" h="425" extrusionOk="0">
                  <a:moveTo>
                    <a:pt x="380" y="1"/>
                  </a:moveTo>
                  <a:cubicBezTo>
                    <a:pt x="346" y="1"/>
                    <a:pt x="314" y="8"/>
                    <a:pt x="289" y="22"/>
                  </a:cubicBezTo>
                  <a:lnTo>
                    <a:pt x="58" y="160"/>
                  </a:lnTo>
                  <a:cubicBezTo>
                    <a:pt x="1" y="187"/>
                    <a:pt x="1" y="237"/>
                    <a:pt x="51" y="267"/>
                  </a:cubicBezTo>
                  <a:lnTo>
                    <a:pt x="296" y="403"/>
                  </a:lnTo>
                  <a:cubicBezTo>
                    <a:pt x="321" y="418"/>
                    <a:pt x="353" y="425"/>
                    <a:pt x="387" y="425"/>
                  </a:cubicBezTo>
                  <a:cubicBezTo>
                    <a:pt x="420" y="425"/>
                    <a:pt x="454" y="418"/>
                    <a:pt x="482" y="403"/>
                  </a:cubicBezTo>
                  <a:lnTo>
                    <a:pt x="712" y="273"/>
                  </a:lnTo>
                  <a:cubicBezTo>
                    <a:pt x="763" y="246"/>
                    <a:pt x="763" y="194"/>
                    <a:pt x="712" y="167"/>
                  </a:cubicBezTo>
                  <a:lnTo>
                    <a:pt x="475" y="22"/>
                  </a:lnTo>
                  <a:cubicBezTo>
                    <a:pt x="447" y="8"/>
                    <a:pt x="413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65"/>
            <p:cNvSpPr/>
            <p:nvPr/>
          </p:nvSpPr>
          <p:spPr>
            <a:xfrm>
              <a:off x="6670276" y="8472134"/>
              <a:ext cx="81930" cy="45859"/>
            </a:xfrm>
            <a:custGeom>
              <a:avLst/>
              <a:gdLst/>
              <a:ahLst/>
              <a:cxnLst/>
              <a:rect l="l" t="t" r="r" b="b"/>
              <a:pathLst>
                <a:path w="770" h="431" extrusionOk="0">
                  <a:moveTo>
                    <a:pt x="409" y="0"/>
                  </a:moveTo>
                  <a:cubicBezTo>
                    <a:pt x="375" y="0"/>
                    <a:pt x="341" y="7"/>
                    <a:pt x="316" y="22"/>
                  </a:cubicBezTo>
                  <a:lnTo>
                    <a:pt x="50" y="172"/>
                  </a:lnTo>
                  <a:cubicBezTo>
                    <a:pt x="0" y="201"/>
                    <a:pt x="0" y="252"/>
                    <a:pt x="50" y="281"/>
                  </a:cubicBezTo>
                  <a:lnTo>
                    <a:pt x="273" y="410"/>
                  </a:lnTo>
                  <a:cubicBezTo>
                    <a:pt x="298" y="424"/>
                    <a:pt x="330" y="431"/>
                    <a:pt x="363" y="431"/>
                  </a:cubicBezTo>
                  <a:cubicBezTo>
                    <a:pt x="397" y="431"/>
                    <a:pt x="431" y="424"/>
                    <a:pt x="459" y="410"/>
                  </a:cubicBezTo>
                  <a:lnTo>
                    <a:pt x="718" y="258"/>
                  </a:lnTo>
                  <a:cubicBezTo>
                    <a:pt x="770" y="229"/>
                    <a:pt x="770" y="179"/>
                    <a:pt x="718" y="151"/>
                  </a:cubicBezTo>
                  <a:lnTo>
                    <a:pt x="502" y="22"/>
                  </a:lnTo>
                  <a:cubicBezTo>
                    <a:pt x="477" y="7"/>
                    <a:pt x="443" y="0"/>
                    <a:pt x="40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65"/>
            <p:cNvSpPr/>
            <p:nvPr/>
          </p:nvSpPr>
          <p:spPr>
            <a:xfrm>
              <a:off x="6674851" y="8410952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84" y="0"/>
                  </a:moveTo>
                  <a:cubicBezTo>
                    <a:pt x="351" y="0"/>
                    <a:pt x="316" y="7"/>
                    <a:pt x="287" y="21"/>
                  </a:cubicBezTo>
                  <a:lnTo>
                    <a:pt x="57" y="157"/>
                  </a:lnTo>
                  <a:cubicBezTo>
                    <a:pt x="0" y="187"/>
                    <a:pt x="0" y="237"/>
                    <a:pt x="50" y="266"/>
                  </a:cubicBezTo>
                  <a:lnTo>
                    <a:pt x="273" y="395"/>
                  </a:lnTo>
                  <a:cubicBezTo>
                    <a:pt x="298" y="410"/>
                    <a:pt x="332" y="417"/>
                    <a:pt x="366" y="417"/>
                  </a:cubicBezTo>
                  <a:cubicBezTo>
                    <a:pt x="400" y="417"/>
                    <a:pt x="434" y="410"/>
                    <a:pt x="459" y="395"/>
                  </a:cubicBezTo>
                  <a:lnTo>
                    <a:pt x="697" y="259"/>
                  </a:lnTo>
                  <a:cubicBezTo>
                    <a:pt x="747" y="230"/>
                    <a:pt x="747" y="180"/>
                    <a:pt x="697" y="150"/>
                  </a:cubicBezTo>
                  <a:lnTo>
                    <a:pt x="475" y="21"/>
                  </a:lnTo>
                  <a:cubicBezTo>
                    <a:pt x="450" y="7"/>
                    <a:pt x="417" y="0"/>
                    <a:pt x="3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65"/>
            <p:cNvSpPr/>
            <p:nvPr/>
          </p:nvSpPr>
          <p:spPr>
            <a:xfrm>
              <a:off x="6697089" y="8180589"/>
              <a:ext cx="57351" cy="31602"/>
            </a:xfrm>
            <a:custGeom>
              <a:avLst/>
              <a:gdLst/>
              <a:ahLst/>
              <a:cxnLst/>
              <a:rect l="l" t="t" r="r" b="b"/>
              <a:pathLst>
                <a:path w="539" h="297" extrusionOk="0">
                  <a:moveTo>
                    <a:pt x="359" y="1"/>
                  </a:moveTo>
                  <a:cubicBezTo>
                    <a:pt x="325" y="1"/>
                    <a:pt x="291" y="8"/>
                    <a:pt x="266" y="23"/>
                  </a:cubicBezTo>
                  <a:lnTo>
                    <a:pt x="57" y="145"/>
                  </a:lnTo>
                  <a:cubicBezTo>
                    <a:pt x="0" y="174"/>
                    <a:pt x="0" y="224"/>
                    <a:pt x="57" y="252"/>
                  </a:cubicBezTo>
                  <a:lnTo>
                    <a:pt x="86" y="274"/>
                  </a:lnTo>
                  <a:cubicBezTo>
                    <a:pt x="115" y="289"/>
                    <a:pt x="149" y="296"/>
                    <a:pt x="183" y="296"/>
                  </a:cubicBezTo>
                  <a:cubicBezTo>
                    <a:pt x="217" y="296"/>
                    <a:pt x="251" y="289"/>
                    <a:pt x="280" y="274"/>
                  </a:cubicBezTo>
                  <a:lnTo>
                    <a:pt x="488" y="152"/>
                  </a:lnTo>
                  <a:cubicBezTo>
                    <a:pt x="538" y="123"/>
                    <a:pt x="538" y="73"/>
                    <a:pt x="488" y="45"/>
                  </a:cubicBezTo>
                  <a:lnTo>
                    <a:pt x="452" y="23"/>
                  </a:lnTo>
                  <a:cubicBezTo>
                    <a:pt x="427" y="8"/>
                    <a:pt x="393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65"/>
            <p:cNvSpPr/>
            <p:nvPr/>
          </p:nvSpPr>
          <p:spPr>
            <a:xfrm>
              <a:off x="6677830" y="8229641"/>
              <a:ext cx="77355" cy="42987"/>
            </a:xfrm>
            <a:custGeom>
              <a:avLst/>
              <a:gdLst/>
              <a:ahLst/>
              <a:cxnLst/>
              <a:rect l="l" t="t" r="r" b="b"/>
              <a:pathLst>
                <a:path w="727" h="404" extrusionOk="0">
                  <a:moveTo>
                    <a:pt x="367" y="0"/>
                  </a:moveTo>
                  <a:cubicBezTo>
                    <a:pt x="333" y="0"/>
                    <a:pt x="299" y="8"/>
                    <a:pt x="274" y="22"/>
                  </a:cubicBezTo>
                  <a:lnTo>
                    <a:pt x="52" y="145"/>
                  </a:lnTo>
                  <a:cubicBezTo>
                    <a:pt x="0" y="179"/>
                    <a:pt x="0" y="222"/>
                    <a:pt x="52" y="252"/>
                  </a:cubicBezTo>
                  <a:lnTo>
                    <a:pt x="267" y="381"/>
                  </a:lnTo>
                  <a:cubicBezTo>
                    <a:pt x="292" y="396"/>
                    <a:pt x="325" y="403"/>
                    <a:pt x="358" y="403"/>
                  </a:cubicBezTo>
                  <a:cubicBezTo>
                    <a:pt x="391" y="403"/>
                    <a:pt x="425" y="396"/>
                    <a:pt x="454" y="381"/>
                  </a:cubicBezTo>
                  <a:lnTo>
                    <a:pt x="669" y="252"/>
                  </a:lnTo>
                  <a:cubicBezTo>
                    <a:pt x="726" y="222"/>
                    <a:pt x="726" y="172"/>
                    <a:pt x="669" y="145"/>
                  </a:cubicBezTo>
                  <a:lnTo>
                    <a:pt x="461" y="22"/>
                  </a:lnTo>
                  <a:cubicBezTo>
                    <a:pt x="436" y="8"/>
                    <a:pt x="402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65"/>
            <p:cNvSpPr/>
            <p:nvPr/>
          </p:nvSpPr>
          <p:spPr>
            <a:xfrm>
              <a:off x="6624416" y="8339023"/>
              <a:ext cx="151517" cy="85760"/>
            </a:xfrm>
            <a:custGeom>
              <a:avLst/>
              <a:gdLst/>
              <a:ahLst/>
              <a:cxnLst/>
              <a:rect l="l" t="t" r="r" b="b"/>
              <a:pathLst>
                <a:path w="1424" h="806" extrusionOk="0">
                  <a:moveTo>
                    <a:pt x="1063" y="0"/>
                  </a:moveTo>
                  <a:cubicBezTo>
                    <a:pt x="1029" y="0"/>
                    <a:pt x="995" y="8"/>
                    <a:pt x="970" y="22"/>
                  </a:cubicBezTo>
                  <a:lnTo>
                    <a:pt x="50" y="554"/>
                  </a:lnTo>
                  <a:cubicBezTo>
                    <a:pt x="0" y="583"/>
                    <a:pt x="0" y="633"/>
                    <a:pt x="50" y="661"/>
                  </a:cubicBezTo>
                  <a:lnTo>
                    <a:pt x="259" y="783"/>
                  </a:lnTo>
                  <a:cubicBezTo>
                    <a:pt x="284" y="798"/>
                    <a:pt x="318" y="805"/>
                    <a:pt x="352" y="805"/>
                  </a:cubicBezTo>
                  <a:cubicBezTo>
                    <a:pt x="386" y="805"/>
                    <a:pt x="420" y="798"/>
                    <a:pt x="445" y="783"/>
                  </a:cubicBezTo>
                  <a:lnTo>
                    <a:pt x="1365" y="252"/>
                  </a:lnTo>
                  <a:cubicBezTo>
                    <a:pt x="1423" y="222"/>
                    <a:pt x="1423" y="172"/>
                    <a:pt x="1373" y="143"/>
                  </a:cubicBezTo>
                  <a:lnTo>
                    <a:pt x="1158" y="22"/>
                  </a:lnTo>
                  <a:cubicBezTo>
                    <a:pt x="1132" y="8"/>
                    <a:pt x="1097" y="0"/>
                    <a:pt x="10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65"/>
            <p:cNvSpPr/>
            <p:nvPr/>
          </p:nvSpPr>
          <p:spPr>
            <a:xfrm>
              <a:off x="6715391" y="8267095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66" y="0"/>
                  </a:moveTo>
                  <a:cubicBezTo>
                    <a:pt x="332" y="0"/>
                    <a:pt x="298" y="7"/>
                    <a:pt x="273" y="22"/>
                  </a:cubicBezTo>
                  <a:lnTo>
                    <a:pt x="51" y="152"/>
                  </a:lnTo>
                  <a:cubicBezTo>
                    <a:pt x="1" y="181"/>
                    <a:pt x="1" y="231"/>
                    <a:pt x="51" y="258"/>
                  </a:cubicBezTo>
                  <a:lnTo>
                    <a:pt x="287" y="396"/>
                  </a:lnTo>
                  <a:cubicBezTo>
                    <a:pt x="312" y="410"/>
                    <a:pt x="346" y="417"/>
                    <a:pt x="380" y="417"/>
                  </a:cubicBezTo>
                  <a:cubicBezTo>
                    <a:pt x="415" y="417"/>
                    <a:pt x="449" y="410"/>
                    <a:pt x="475" y="396"/>
                  </a:cubicBezTo>
                  <a:lnTo>
                    <a:pt x="698" y="267"/>
                  </a:lnTo>
                  <a:cubicBezTo>
                    <a:pt x="748" y="238"/>
                    <a:pt x="748" y="188"/>
                    <a:pt x="698" y="158"/>
                  </a:cubicBezTo>
                  <a:lnTo>
                    <a:pt x="460" y="22"/>
                  </a:lnTo>
                  <a:cubicBezTo>
                    <a:pt x="435" y="7"/>
                    <a:pt x="400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65"/>
            <p:cNvSpPr/>
            <p:nvPr/>
          </p:nvSpPr>
          <p:spPr>
            <a:xfrm>
              <a:off x="6729862" y="8199848"/>
              <a:ext cx="76503" cy="42029"/>
            </a:xfrm>
            <a:custGeom>
              <a:avLst/>
              <a:gdLst/>
              <a:ahLst/>
              <a:cxnLst/>
              <a:rect l="l" t="t" r="r" b="b"/>
              <a:pathLst>
                <a:path w="719" h="395" extrusionOk="0">
                  <a:moveTo>
                    <a:pt x="360" y="0"/>
                  </a:moveTo>
                  <a:cubicBezTo>
                    <a:pt x="326" y="0"/>
                    <a:pt x="292" y="7"/>
                    <a:pt x="267" y="21"/>
                  </a:cubicBezTo>
                  <a:lnTo>
                    <a:pt x="58" y="144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67" y="373"/>
                  </a:lnTo>
                  <a:cubicBezTo>
                    <a:pt x="292" y="388"/>
                    <a:pt x="326" y="395"/>
                    <a:pt x="360" y="395"/>
                  </a:cubicBezTo>
                  <a:cubicBezTo>
                    <a:pt x="394" y="395"/>
                    <a:pt x="428" y="388"/>
                    <a:pt x="453" y="373"/>
                  </a:cubicBezTo>
                  <a:lnTo>
                    <a:pt x="669" y="252"/>
                  </a:lnTo>
                  <a:cubicBezTo>
                    <a:pt x="719" y="223"/>
                    <a:pt x="719" y="173"/>
                    <a:pt x="669" y="144"/>
                  </a:cubicBezTo>
                  <a:lnTo>
                    <a:pt x="453" y="21"/>
                  </a:lnTo>
                  <a:cubicBezTo>
                    <a:pt x="428" y="7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65"/>
            <p:cNvSpPr/>
            <p:nvPr/>
          </p:nvSpPr>
          <p:spPr>
            <a:xfrm>
              <a:off x="6726776" y="8440745"/>
              <a:ext cx="79589" cy="44370"/>
            </a:xfrm>
            <a:custGeom>
              <a:avLst/>
              <a:gdLst/>
              <a:ahLst/>
              <a:cxnLst/>
              <a:rect l="l" t="t" r="r" b="b"/>
              <a:pathLst>
                <a:path w="748" h="417" extrusionOk="0">
                  <a:moveTo>
                    <a:pt x="387" y="1"/>
                  </a:moveTo>
                  <a:cubicBezTo>
                    <a:pt x="351" y="1"/>
                    <a:pt x="315" y="10"/>
                    <a:pt x="289" y="29"/>
                  </a:cubicBezTo>
                  <a:lnTo>
                    <a:pt x="58" y="158"/>
                  </a:lnTo>
                  <a:cubicBezTo>
                    <a:pt x="1" y="188"/>
                    <a:pt x="1" y="238"/>
                    <a:pt x="51" y="265"/>
                  </a:cubicBezTo>
                  <a:lnTo>
                    <a:pt x="273" y="395"/>
                  </a:lnTo>
                  <a:cubicBezTo>
                    <a:pt x="299" y="409"/>
                    <a:pt x="334" y="417"/>
                    <a:pt x="368" y="417"/>
                  </a:cubicBezTo>
                  <a:cubicBezTo>
                    <a:pt x="402" y="417"/>
                    <a:pt x="436" y="409"/>
                    <a:pt x="461" y="395"/>
                  </a:cubicBezTo>
                  <a:lnTo>
                    <a:pt x="698" y="258"/>
                  </a:lnTo>
                  <a:cubicBezTo>
                    <a:pt x="748" y="231"/>
                    <a:pt x="748" y="179"/>
                    <a:pt x="698" y="151"/>
                  </a:cubicBezTo>
                  <a:lnTo>
                    <a:pt x="475" y="22"/>
                  </a:lnTo>
                  <a:cubicBezTo>
                    <a:pt x="451" y="8"/>
                    <a:pt x="420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65"/>
            <p:cNvSpPr/>
            <p:nvPr/>
          </p:nvSpPr>
          <p:spPr>
            <a:xfrm>
              <a:off x="6749014" y="8149306"/>
              <a:ext cx="59798" cy="32985"/>
            </a:xfrm>
            <a:custGeom>
              <a:avLst/>
              <a:gdLst/>
              <a:ahLst/>
              <a:cxnLst/>
              <a:rect l="l" t="t" r="r" b="b"/>
              <a:pathLst>
                <a:path w="562" h="310" extrusionOk="0">
                  <a:moveTo>
                    <a:pt x="382" y="1"/>
                  </a:moveTo>
                  <a:cubicBezTo>
                    <a:pt x="348" y="1"/>
                    <a:pt x="313" y="8"/>
                    <a:pt x="288" y="22"/>
                  </a:cubicBezTo>
                  <a:lnTo>
                    <a:pt x="50" y="158"/>
                  </a:lnTo>
                  <a:cubicBezTo>
                    <a:pt x="0" y="187"/>
                    <a:pt x="0" y="237"/>
                    <a:pt x="50" y="267"/>
                  </a:cubicBezTo>
                  <a:lnTo>
                    <a:pt x="87" y="287"/>
                  </a:lnTo>
                  <a:cubicBezTo>
                    <a:pt x="112" y="302"/>
                    <a:pt x="144" y="309"/>
                    <a:pt x="177" y="309"/>
                  </a:cubicBezTo>
                  <a:cubicBezTo>
                    <a:pt x="210" y="309"/>
                    <a:pt x="244" y="302"/>
                    <a:pt x="273" y="287"/>
                  </a:cubicBezTo>
                  <a:lnTo>
                    <a:pt x="511" y="151"/>
                  </a:lnTo>
                  <a:cubicBezTo>
                    <a:pt x="561" y="123"/>
                    <a:pt x="561" y="72"/>
                    <a:pt x="511" y="44"/>
                  </a:cubicBezTo>
                  <a:lnTo>
                    <a:pt x="475" y="22"/>
                  </a:lnTo>
                  <a:cubicBezTo>
                    <a:pt x="450" y="8"/>
                    <a:pt x="41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65"/>
            <p:cNvSpPr/>
            <p:nvPr/>
          </p:nvSpPr>
          <p:spPr>
            <a:xfrm>
              <a:off x="6751249" y="8308592"/>
              <a:ext cx="76610" cy="43306"/>
            </a:xfrm>
            <a:custGeom>
              <a:avLst/>
              <a:gdLst/>
              <a:ahLst/>
              <a:cxnLst/>
              <a:rect l="l" t="t" r="r" b="b"/>
              <a:pathLst>
                <a:path w="720" h="407" extrusionOk="0">
                  <a:moveTo>
                    <a:pt x="368" y="0"/>
                  </a:moveTo>
                  <a:cubicBezTo>
                    <a:pt x="333" y="0"/>
                    <a:pt x="299" y="9"/>
                    <a:pt x="274" y="27"/>
                  </a:cubicBezTo>
                  <a:lnTo>
                    <a:pt x="52" y="150"/>
                  </a:lnTo>
                  <a:cubicBezTo>
                    <a:pt x="0" y="179"/>
                    <a:pt x="0" y="229"/>
                    <a:pt x="52" y="257"/>
                  </a:cubicBezTo>
                  <a:lnTo>
                    <a:pt x="259" y="379"/>
                  </a:lnTo>
                  <a:cubicBezTo>
                    <a:pt x="285" y="397"/>
                    <a:pt x="319" y="406"/>
                    <a:pt x="354" y="406"/>
                  </a:cubicBezTo>
                  <a:cubicBezTo>
                    <a:pt x="388" y="406"/>
                    <a:pt x="422" y="397"/>
                    <a:pt x="447" y="379"/>
                  </a:cubicBezTo>
                  <a:lnTo>
                    <a:pt x="669" y="257"/>
                  </a:lnTo>
                  <a:cubicBezTo>
                    <a:pt x="719" y="229"/>
                    <a:pt x="719" y="179"/>
                    <a:pt x="669" y="150"/>
                  </a:cubicBezTo>
                  <a:lnTo>
                    <a:pt x="461" y="27"/>
                  </a:lnTo>
                  <a:cubicBezTo>
                    <a:pt x="436" y="9"/>
                    <a:pt x="402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65"/>
            <p:cNvSpPr/>
            <p:nvPr/>
          </p:nvSpPr>
          <p:spPr>
            <a:xfrm>
              <a:off x="6767316" y="8237302"/>
              <a:ext cx="78844" cy="44476"/>
            </a:xfrm>
            <a:custGeom>
              <a:avLst/>
              <a:gdLst/>
              <a:ahLst/>
              <a:cxnLst/>
              <a:rect l="l" t="t" r="r" b="b"/>
              <a:pathLst>
                <a:path w="741" h="418" extrusionOk="0">
                  <a:moveTo>
                    <a:pt x="360" y="0"/>
                  </a:moveTo>
                  <a:cubicBezTo>
                    <a:pt x="326" y="0"/>
                    <a:pt x="292" y="7"/>
                    <a:pt x="267" y="21"/>
                  </a:cubicBezTo>
                  <a:lnTo>
                    <a:pt x="58" y="143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96" y="395"/>
                  </a:lnTo>
                  <a:cubicBezTo>
                    <a:pt x="321" y="410"/>
                    <a:pt x="353" y="417"/>
                    <a:pt x="386" y="417"/>
                  </a:cubicBezTo>
                  <a:cubicBezTo>
                    <a:pt x="420" y="417"/>
                    <a:pt x="454" y="410"/>
                    <a:pt x="482" y="395"/>
                  </a:cubicBezTo>
                  <a:lnTo>
                    <a:pt x="691" y="273"/>
                  </a:lnTo>
                  <a:cubicBezTo>
                    <a:pt x="741" y="237"/>
                    <a:pt x="741" y="193"/>
                    <a:pt x="691" y="159"/>
                  </a:cubicBezTo>
                  <a:lnTo>
                    <a:pt x="453" y="21"/>
                  </a:lnTo>
                  <a:cubicBezTo>
                    <a:pt x="428" y="7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65"/>
            <p:cNvSpPr/>
            <p:nvPr/>
          </p:nvSpPr>
          <p:spPr>
            <a:xfrm>
              <a:off x="6803386" y="8120897"/>
              <a:ext cx="54372" cy="30006"/>
            </a:xfrm>
            <a:custGeom>
              <a:avLst/>
              <a:gdLst/>
              <a:ahLst/>
              <a:cxnLst/>
              <a:rect l="l" t="t" r="r" b="b"/>
              <a:pathLst>
                <a:path w="511" h="282" extrusionOk="0">
                  <a:moveTo>
                    <a:pt x="327" y="1"/>
                  </a:moveTo>
                  <a:cubicBezTo>
                    <a:pt x="294" y="1"/>
                    <a:pt x="261" y="8"/>
                    <a:pt x="236" y="23"/>
                  </a:cubicBezTo>
                  <a:lnTo>
                    <a:pt x="50" y="132"/>
                  </a:lnTo>
                  <a:cubicBezTo>
                    <a:pt x="0" y="159"/>
                    <a:pt x="0" y="209"/>
                    <a:pt x="50" y="239"/>
                  </a:cubicBezTo>
                  <a:lnTo>
                    <a:pt x="86" y="261"/>
                  </a:lnTo>
                  <a:cubicBezTo>
                    <a:pt x="111" y="275"/>
                    <a:pt x="144" y="282"/>
                    <a:pt x="177" y="282"/>
                  </a:cubicBezTo>
                  <a:cubicBezTo>
                    <a:pt x="210" y="282"/>
                    <a:pt x="244" y="275"/>
                    <a:pt x="273" y="261"/>
                  </a:cubicBezTo>
                  <a:lnTo>
                    <a:pt x="452" y="152"/>
                  </a:lnTo>
                  <a:cubicBezTo>
                    <a:pt x="511" y="123"/>
                    <a:pt x="511" y="73"/>
                    <a:pt x="452" y="45"/>
                  </a:cubicBezTo>
                  <a:lnTo>
                    <a:pt x="424" y="23"/>
                  </a:lnTo>
                  <a:cubicBezTo>
                    <a:pt x="395" y="8"/>
                    <a:pt x="361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65"/>
            <p:cNvSpPr/>
            <p:nvPr/>
          </p:nvSpPr>
          <p:spPr>
            <a:xfrm>
              <a:off x="6729223" y="8351260"/>
              <a:ext cx="128534" cy="72779"/>
            </a:xfrm>
            <a:custGeom>
              <a:avLst/>
              <a:gdLst/>
              <a:ahLst/>
              <a:cxnLst/>
              <a:rect l="l" t="t" r="r" b="b"/>
              <a:pathLst>
                <a:path w="1208" h="684" extrusionOk="0">
                  <a:moveTo>
                    <a:pt x="845" y="1"/>
                  </a:moveTo>
                  <a:cubicBezTo>
                    <a:pt x="811" y="1"/>
                    <a:pt x="779" y="7"/>
                    <a:pt x="754" y="21"/>
                  </a:cubicBezTo>
                  <a:lnTo>
                    <a:pt x="50" y="425"/>
                  </a:lnTo>
                  <a:cubicBezTo>
                    <a:pt x="0" y="453"/>
                    <a:pt x="0" y="503"/>
                    <a:pt x="50" y="532"/>
                  </a:cubicBezTo>
                  <a:lnTo>
                    <a:pt x="266" y="661"/>
                  </a:lnTo>
                  <a:cubicBezTo>
                    <a:pt x="294" y="676"/>
                    <a:pt x="328" y="683"/>
                    <a:pt x="361" y="683"/>
                  </a:cubicBezTo>
                  <a:cubicBezTo>
                    <a:pt x="395" y="683"/>
                    <a:pt x="427" y="676"/>
                    <a:pt x="452" y="661"/>
                  </a:cubicBezTo>
                  <a:lnTo>
                    <a:pt x="1156" y="259"/>
                  </a:lnTo>
                  <a:cubicBezTo>
                    <a:pt x="1208" y="230"/>
                    <a:pt x="1208" y="180"/>
                    <a:pt x="1156" y="151"/>
                  </a:cubicBezTo>
                  <a:lnTo>
                    <a:pt x="940" y="21"/>
                  </a:lnTo>
                  <a:cubicBezTo>
                    <a:pt x="912" y="7"/>
                    <a:pt x="878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65"/>
            <p:cNvSpPr/>
            <p:nvPr/>
          </p:nvSpPr>
          <p:spPr>
            <a:xfrm>
              <a:off x="6781148" y="8168459"/>
              <a:ext cx="79589" cy="44263"/>
            </a:xfrm>
            <a:custGeom>
              <a:avLst/>
              <a:gdLst/>
              <a:ahLst/>
              <a:cxnLst/>
              <a:rect l="l" t="t" r="r" b="b"/>
              <a:pathLst>
                <a:path w="748" h="416" extrusionOk="0">
                  <a:moveTo>
                    <a:pt x="388" y="0"/>
                  </a:moveTo>
                  <a:cubicBezTo>
                    <a:pt x="354" y="0"/>
                    <a:pt x="320" y="7"/>
                    <a:pt x="295" y="21"/>
                  </a:cubicBezTo>
                  <a:lnTo>
                    <a:pt x="57" y="159"/>
                  </a:lnTo>
                  <a:cubicBezTo>
                    <a:pt x="7" y="187"/>
                    <a:pt x="0" y="237"/>
                    <a:pt x="57" y="266"/>
                  </a:cubicBezTo>
                  <a:lnTo>
                    <a:pt x="266" y="388"/>
                  </a:lnTo>
                  <a:cubicBezTo>
                    <a:pt x="291" y="407"/>
                    <a:pt x="325" y="416"/>
                    <a:pt x="359" y="416"/>
                  </a:cubicBezTo>
                  <a:cubicBezTo>
                    <a:pt x="393" y="416"/>
                    <a:pt x="427" y="407"/>
                    <a:pt x="452" y="388"/>
                  </a:cubicBezTo>
                  <a:lnTo>
                    <a:pt x="690" y="252"/>
                  </a:lnTo>
                  <a:cubicBezTo>
                    <a:pt x="747" y="223"/>
                    <a:pt x="747" y="173"/>
                    <a:pt x="697" y="144"/>
                  </a:cubicBezTo>
                  <a:lnTo>
                    <a:pt x="482" y="21"/>
                  </a:lnTo>
                  <a:cubicBezTo>
                    <a:pt x="457" y="7"/>
                    <a:pt x="422" y="0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65"/>
            <p:cNvSpPr/>
            <p:nvPr/>
          </p:nvSpPr>
          <p:spPr>
            <a:xfrm>
              <a:off x="6781148" y="8409356"/>
              <a:ext cx="79589" cy="45115"/>
            </a:xfrm>
            <a:custGeom>
              <a:avLst/>
              <a:gdLst/>
              <a:ahLst/>
              <a:cxnLst/>
              <a:rect l="l" t="t" r="r" b="b"/>
              <a:pathLst>
                <a:path w="748" h="424" extrusionOk="0">
                  <a:moveTo>
                    <a:pt x="384" y="0"/>
                  </a:moveTo>
                  <a:cubicBezTo>
                    <a:pt x="351" y="0"/>
                    <a:pt x="317" y="7"/>
                    <a:pt x="288" y="22"/>
                  </a:cubicBezTo>
                  <a:lnTo>
                    <a:pt x="50" y="165"/>
                  </a:lnTo>
                  <a:cubicBezTo>
                    <a:pt x="0" y="195"/>
                    <a:pt x="0" y="245"/>
                    <a:pt x="50" y="274"/>
                  </a:cubicBezTo>
                  <a:lnTo>
                    <a:pt x="266" y="396"/>
                  </a:lnTo>
                  <a:cubicBezTo>
                    <a:pt x="292" y="415"/>
                    <a:pt x="329" y="423"/>
                    <a:pt x="365" y="423"/>
                  </a:cubicBezTo>
                  <a:cubicBezTo>
                    <a:pt x="397" y="423"/>
                    <a:pt x="429" y="416"/>
                    <a:pt x="452" y="403"/>
                  </a:cubicBezTo>
                  <a:lnTo>
                    <a:pt x="697" y="258"/>
                  </a:lnTo>
                  <a:cubicBezTo>
                    <a:pt x="747" y="231"/>
                    <a:pt x="747" y="181"/>
                    <a:pt x="697" y="151"/>
                  </a:cubicBezTo>
                  <a:lnTo>
                    <a:pt x="475" y="22"/>
                  </a:lnTo>
                  <a:cubicBezTo>
                    <a:pt x="450" y="7"/>
                    <a:pt x="417" y="0"/>
                    <a:pt x="3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65"/>
            <p:cNvSpPr/>
            <p:nvPr/>
          </p:nvSpPr>
          <p:spPr>
            <a:xfrm>
              <a:off x="6803386" y="8279331"/>
              <a:ext cx="75652" cy="42135"/>
            </a:xfrm>
            <a:custGeom>
              <a:avLst/>
              <a:gdLst/>
              <a:ahLst/>
              <a:cxnLst/>
              <a:rect l="l" t="t" r="r" b="b"/>
              <a:pathLst>
                <a:path w="711" h="396" extrusionOk="0">
                  <a:moveTo>
                    <a:pt x="359" y="1"/>
                  </a:moveTo>
                  <a:cubicBezTo>
                    <a:pt x="325" y="1"/>
                    <a:pt x="291" y="8"/>
                    <a:pt x="266" y="23"/>
                  </a:cubicBezTo>
                  <a:lnTo>
                    <a:pt x="50" y="143"/>
                  </a:lnTo>
                  <a:cubicBezTo>
                    <a:pt x="0" y="173"/>
                    <a:pt x="0" y="223"/>
                    <a:pt x="50" y="252"/>
                  </a:cubicBezTo>
                  <a:lnTo>
                    <a:pt x="259" y="375"/>
                  </a:lnTo>
                  <a:cubicBezTo>
                    <a:pt x="287" y="388"/>
                    <a:pt x="321" y="395"/>
                    <a:pt x="355" y="395"/>
                  </a:cubicBezTo>
                  <a:cubicBezTo>
                    <a:pt x="388" y="395"/>
                    <a:pt x="420" y="388"/>
                    <a:pt x="445" y="375"/>
                  </a:cubicBezTo>
                  <a:lnTo>
                    <a:pt x="661" y="252"/>
                  </a:lnTo>
                  <a:cubicBezTo>
                    <a:pt x="711" y="223"/>
                    <a:pt x="711" y="173"/>
                    <a:pt x="661" y="143"/>
                  </a:cubicBezTo>
                  <a:lnTo>
                    <a:pt x="452" y="23"/>
                  </a:lnTo>
                  <a:cubicBezTo>
                    <a:pt x="427" y="8"/>
                    <a:pt x="393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65"/>
            <p:cNvSpPr/>
            <p:nvPr/>
          </p:nvSpPr>
          <p:spPr>
            <a:xfrm>
              <a:off x="6818602" y="8205913"/>
              <a:ext cx="81930" cy="45966"/>
            </a:xfrm>
            <a:custGeom>
              <a:avLst/>
              <a:gdLst/>
              <a:ahLst/>
              <a:cxnLst/>
              <a:rect l="l" t="t" r="r" b="b"/>
              <a:pathLst>
                <a:path w="770" h="432" extrusionOk="0">
                  <a:moveTo>
                    <a:pt x="388" y="1"/>
                  </a:moveTo>
                  <a:cubicBezTo>
                    <a:pt x="354" y="1"/>
                    <a:pt x="320" y="8"/>
                    <a:pt x="295" y="23"/>
                  </a:cubicBezTo>
                  <a:lnTo>
                    <a:pt x="57" y="159"/>
                  </a:lnTo>
                  <a:cubicBezTo>
                    <a:pt x="0" y="195"/>
                    <a:pt x="0" y="238"/>
                    <a:pt x="57" y="273"/>
                  </a:cubicBezTo>
                  <a:lnTo>
                    <a:pt x="295" y="411"/>
                  </a:lnTo>
                  <a:cubicBezTo>
                    <a:pt x="320" y="425"/>
                    <a:pt x="354" y="432"/>
                    <a:pt x="388" y="432"/>
                  </a:cubicBezTo>
                  <a:cubicBezTo>
                    <a:pt x="422" y="432"/>
                    <a:pt x="456" y="425"/>
                    <a:pt x="482" y="411"/>
                  </a:cubicBezTo>
                  <a:lnTo>
                    <a:pt x="720" y="273"/>
                  </a:lnTo>
                  <a:cubicBezTo>
                    <a:pt x="770" y="238"/>
                    <a:pt x="770" y="195"/>
                    <a:pt x="720" y="159"/>
                  </a:cubicBezTo>
                  <a:lnTo>
                    <a:pt x="482" y="23"/>
                  </a:lnTo>
                  <a:cubicBezTo>
                    <a:pt x="456" y="8"/>
                    <a:pt x="42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65"/>
            <p:cNvSpPr/>
            <p:nvPr/>
          </p:nvSpPr>
          <p:spPr>
            <a:xfrm>
              <a:off x="6835414" y="8140156"/>
              <a:ext cx="73524" cy="41178"/>
            </a:xfrm>
            <a:custGeom>
              <a:avLst/>
              <a:gdLst/>
              <a:ahLst/>
              <a:cxnLst/>
              <a:rect l="l" t="t" r="r" b="b"/>
              <a:pathLst>
                <a:path w="691" h="387" extrusionOk="0">
                  <a:moveTo>
                    <a:pt x="334" y="1"/>
                  </a:moveTo>
                  <a:cubicBezTo>
                    <a:pt x="301" y="1"/>
                    <a:pt x="267" y="8"/>
                    <a:pt x="237" y="21"/>
                  </a:cubicBezTo>
                  <a:lnTo>
                    <a:pt x="58" y="130"/>
                  </a:lnTo>
                  <a:cubicBezTo>
                    <a:pt x="1" y="158"/>
                    <a:pt x="1" y="209"/>
                    <a:pt x="51" y="237"/>
                  </a:cubicBezTo>
                  <a:lnTo>
                    <a:pt x="267" y="359"/>
                  </a:lnTo>
                  <a:cubicBezTo>
                    <a:pt x="292" y="378"/>
                    <a:pt x="326" y="387"/>
                    <a:pt x="360" y="387"/>
                  </a:cubicBezTo>
                  <a:cubicBezTo>
                    <a:pt x="394" y="387"/>
                    <a:pt x="428" y="378"/>
                    <a:pt x="453" y="359"/>
                  </a:cubicBezTo>
                  <a:lnTo>
                    <a:pt x="641" y="259"/>
                  </a:lnTo>
                  <a:cubicBezTo>
                    <a:pt x="691" y="223"/>
                    <a:pt x="691" y="180"/>
                    <a:pt x="641" y="151"/>
                  </a:cubicBezTo>
                  <a:lnTo>
                    <a:pt x="425" y="21"/>
                  </a:lnTo>
                  <a:cubicBezTo>
                    <a:pt x="399" y="8"/>
                    <a:pt x="3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65"/>
            <p:cNvSpPr/>
            <p:nvPr/>
          </p:nvSpPr>
          <p:spPr>
            <a:xfrm>
              <a:off x="6832328" y="8321360"/>
              <a:ext cx="76610" cy="42987"/>
            </a:xfrm>
            <a:custGeom>
              <a:avLst/>
              <a:gdLst/>
              <a:ahLst/>
              <a:cxnLst/>
              <a:rect l="l" t="t" r="r" b="b"/>
              <a:pathLst>
                <a:path w="720" h="404" extrusionOk="0">
                  <a:moveTo>
                    <a:pt x="360" y="1"/>
                  </a:moveTo>
                  <a:cubicBezTo>
                    <a:pt x="325" y="1"/>
                    <a:pt x="291" y="8"/>
                    <a:pt x="266" y="23"/>
                  </a:cubicBezTo>
                  <a:lnTo>
                    <a:pt x="51" y="145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73" y="382"/>
                  </a:lnTo>
                  <a:cubicBezTo>
                    <a:pt x="299" y="396"/>
                    <a:pt x="334" y="404"/>
                    <a:pt x="368" y="404"/>
                  </a:cubicBezTo>
                  <a:cubicBezTo>
                    <a:pt x="402" y="404"/>
                    <a:pt x="436" y="396"/>
                    <a:pt x="461" y="382"/>
                  </a:cubicBezTo>
                  <a:lnTo>
                    <a:pt x="670" y="259"/>
                  </a:lnTo>
                  <a:cubicBezTo>
                    <a:pt x="720" y="232"/>
                    <a:pt x="720" y="180"/>
                    <a:pt x="670" y="152"/>
                  </a:cubicBezTo>
                  <a:lnTo>
                    <a:pt x="454" y="23"/>
                  </a:lnTo>
                  <a:cubicBezTo>
                    <a:pt x="428" y="8"/>
                    <a:pt x="394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65"/>
            <p:cNvSpPr/>
            <p:nvPr/>
          </p:nvSpPr>
          <p:spPr>
            <a:xfrm>
              <a:off x="6851374" y="8091210"/>
              <a:ext cx="58309" cy="32134"/>
            </a:xfrm>
            <a:custGeom>
              <a:avLst/>
              <a:gdLst/>
              <a:ahLst/>
              <a:cxnLst/>
              <a:rect l="l" t="t" r="r" b="b"/>
              <a:pathLst>
                <a:path w="548" h="302" extrusionOk="0">
                  <a:moveTo>
                    <a:pt x="368" y="0"/>
                  </a:moveTo>
                  <a:cubicBezTo>
                    <a:pt x="334" y="0"/>
                    <a:pt x="300" y="8"/>
                    <a:pt x="275" y="22"/>
                  </a:cubicBezTo>
                  <a:lnTo>
                    <a:pt x="51" y="152"/>
                  </a:lnTo>
                  <a:cubicBezTo>
                    <a:pt x="1" y="179"/>
                    <a:pt x="1" y="229"/>
                    <a:pt x="51" y="259"/>
                  </a:cubicBezTo>
                  <a:lnTo>
                    <a:pt x="87" y="281"/>
                  </a:lnTo>
                  <a:cubicBezTo>
                    <a:pt x="112" y="295"/>
                    <a:pt x="146" y="302"/>
                    <a:pt x="181" y="302"/>
                  </a:cubicBezTo>
                  <a:cubicBezTo>
                    <a:pt x="215" y="302"/>
                    <a:pt x="249" y="295"/>
                    <a:pt x="275" y="281"/>
                  </a:cubicBezTo>
                  <a:lnTo>
                    <a:pt x="498" y="152"/>
                  </a:lnTo>
                  <a:cubicBezTo>
                    <a:pt x="548" y="123"/>
                    <a:pt x="548" y="73"/>
                    <a:pt x="498" y="43"/>
                  </a:cubicBezTo>
                  <a:lnTo>
                    <a:pt x="462" y="22"/>
                  </a:lnTo>
                  <a:cubicBezTo>
                    <a:pt x="437" y="8"/>
                    <a:pt x="403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65"/>
            <p:cNvSpPr/>
            <p:nvPr/>
          </p:nvSpPr>
          <p:spPr>
            <a:xfrm>
              <a:off x="6835414" y="8381053"/>
              <a:ext cx="74269" cy="42029"/>
            </a:xfrm>
            <a:custGeom>
              <a:avLst/>
              <a:gdLst/>
              <a:ahLst/>
              <a:cxnLst/>
              <a:rect l="l" t="t" r="r" b="b"/>
              <a:pathLst>
                <a:path w="698" h="395" extrusionOk="0">
                  <a:moveTo>
                    <a:pt x="335" y="0"/>
                  </a:moveTo>
                  <a:cubicBezTo>
                    <a:pt x="301" y="0"/>
                    <a:pt x="267" y="8"/>
                    <a:pt x="237" y="22"/>
                  </a:cubicBezTo>
                  <a:lnTo>
                    <a:pt x="51" y="136"/>
                  </a:lnTo>
                  <a:cubicBezTo>
                    <a:pt x="1" y="166"/>
                    <a:pt x="1" y="216"/>
                    <a:pt x="51" y="245"/>
                  </a:cubicBezTo>
                  <a:lnTo>
                    <a:pt x="267" y="367"/>
                  </a:lnTo>
                  <a:cubicBezTo>
                    <a:pt x="295" y="386"/>
                    <a:pt x="329" y="395"/>
                    <a:pt x="362" y="395"/>
                  </a:cubicBezTo>
                  <a:cubicBezTo>
                    <a:pt x="396" y="395"/>
                    <a:pt x="428" y="386"/>
                    <a:pt x="453" y="367"/>
                  </a:cubicBezTo>
                  <a:lnTo>
                    <a:pt x="648" y="259"/>
                  </a:lnTo>
                  <a:cubicBezTo>
                    <a:pt x="698" y="231"/>
                    <a:pt x="698" y="179"/>
                    <a:pt x="648" y="152"/>
                  </a:cubicBezTo>
                  <a:lnTo>
                    <a:pt x="432" y="22"/>
                  </a:lnTo>
                  <a:cubicBezTo>
                    <a:pt x="403" y="8"/>
                    <a:pt x="369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65"/>
            <p:cNvSpPr/>
            <p:nvPr/>
          </p:nvSpPr>
          <p:spPr>
            <a:xfrm>
              <a:off x="6854566" y="8247942"/>
              <a:ext cx="78844" cy="43731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388" y="1"/>
                  </a:moveTo>
                  <a:cubicBezTo>
                    <a:pt x="354" y="1"/>
                    <a:pt x="320" y="8"/>
                    <a:pt x="295" y="23"/>
                  </a:cubicBezTo>
                  <a:lnTo>
                    <a:pt x="50" y="159"/>
                  </a:lnTo>
                  <a:cubicBezTo>
                    <a:pt x="0" y="188"/>
                    <a:pt x="0" y="238"/>
                    <a:pt x="50" y="266"/>
                  </a:cubicBezTo>
                  <a:lnTo>
                    <a:pt x="266" y="388"/>
                  </a:lnTo>
                  <a:cubicBezTo>
                    <a:pt x="291" y="403"/>
                    <a:pt x="323" y="410"/>
                    <a:pt x="357" y="410"/>
                  </a:cubicBezTo>
                  <a:cubicBezTo>
                    <a:pt x="390" y="410"/>
                    <a:pt x="424" y="403"/>
                    <a:pt x="452" y="388"/>
                  </a:cubicBezTo>
                  <a:lnTo>
                    <a:pt x="690" y="252"/>
                  </a:lnTo>
                  <a:cubicBezTo>
                    <a:pt x="740" y="223"/>
                    <a:pt x="740" y="173"/>
                    <a:pt x="690" y="145"/>
                  </a:cubicBezTo>
                  <a:lnTo>
                    <a:pt x="482" y="23"/>
                  </a:lnTo>
                  <a:cubicBezTo>
                    <a:pt x="457" y="8"/>
                    <a:pt x="423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65"/>
            <p:cNvSpPr/>
            <p:nvPr/>
          </p:nvSpPr>
          <p:spPr>
            <a:xfrm>
              <a:off x="6872868" y="8177822"/>
              <a:ext cx="76716" cy="42667"/>
            </a:xfrm>
            <a:custGeom>
              <a:avLst/>
              <a:gdLst/>
              <a:ahLst/>
              <a:cxnLst/>
              <a:rect l="l" t="t" r="r" b="b"/>
              <a:pathLst>
                <a:path w="721" h="401" extrusionOk="0">
                  <a:moveTo>
                    <a:pt x="334" y="1"/>
                  </a:moveTo>
                  <a:cubicBezTo>
                    <a:pt x="301" y="1"/>
                    <a:pt x="266" y="10"/>
                    <a:pt x="237" y="28"/>
                  </a:cubicBezTo>
                  <a:lnTo>
                    <a:pt x="58" y="128"/>
                  </a:lnTo>
                  <a:cubicBezTo>
                    <a:pt x="1" y="164"/>
                    <a:pt x="1" y="207"/>
                    <a:pt x="58" y="244"/>
                  </a:cubicBezTo>
                  <a:lnTo>
                    <a:pt x="296" y="380"/>
                  </a:lnTo>
                  <a:cubicBezTo>
                    <a:pt x="321" y="394"/>
                    <a:pt x="353" y="401"/>
                    <a:pt x="386" y="401"/>
                  </a:cubicBezTo>
                  <a:cubicBezTo>
                    <a:pt x="420" y="401"/>
                    <a:pt x="454" y="394"/>
                    <a:pt x="482" y="380"/>
                  </a:cubicBezTo>
                  <a:lnTo>
                    <a:pt x="662" y="271"/>
                  </a:lnTo>
                  <a:cubicBezTo>
                    <a:pt x="720" y="244"/>
                    <a:pt x="720" y="192"/>
                    <a:pt x="668" y="164"/>
                  </a:cubicBezTo>
                  <a:lnTo>
                    <a:pt x="425" y="28"/>
                  </a:lnTo>
                  <a:cubicBezTo>
                    <a:pt x="400" y="10"/>
                    <a:pt x="368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65"/>
            <p:cNvSpPr/>
            <p:nvPr/>
          </p:nvSpPr>
          <p:spPr>
            <a:xfrm>
              <a:off x="6903512" y="8061311"/>
              <a:ext cx="57457" cy="31602"/>
            </a:xfrm>
            <a:custGeom>
              <a:avLst/>
              <a:gdLst/>
              <a:ahLst/>
              <a:cxnLst/>
              <a:rect l="l" t="t" r="r" b="b"/>
              <a:pathLst>
                <a:path w="540" h="297" extrusionOk="0">
                  <a:moveTo>
                    <a:pt x="360" y="0"/>
                  </a:moveTo>
                  <a:cubicBezTo>
                    <a:pt x="326" y="0"/>
                    <a:pt x="292" y="8"/>
                    <a:pt x="267" y="22"/>
                  </a:cubicBezTo>
                  <a:lnTo>
                    <a:pt x="58" y="145"/>
                  </a:lnTo>
                  <a:cubicBezTo>
                    <a:pt x="1" y="174"/>
                    <a:pt x="1" y="224"/>
                    <a:pt x="58" y="252"/>
                  </a:cubicBezTo>
                  <a:lnTo>
                    <a:pt x="87" y="274"/>
                  </a:lnTo>
                  <a:cubicBezTo>
                    <a:pt x="112" y="289"/>
                    <a:pt x="146" y="296"/>
                    <a:pt x="180" y="296"/>
                  </a:cubicBezTo>
                  <a:cubicBezTo>
                    <a:pt x="214" y="296"/>
                    <a:pt x="248" y="289"/>
                    <a:pt x="273" y="274"/>
                  </a:cubicBezTo>
                  <a:lnTo>
                    <a:pt x="489" y="152"/>
                  </a:lnTo>
                  <a:cubicBezTo>
                    <a:pt x="539" y="122"/>
                    <a:pt x="539" y="72"/>
                    <a:pt x="489" y="45"/>
                  </a:cubicBezTo>
                  <a:lnTo>
                    <a:pt x="453" y="22"/>
                  </a:lnTo>
                  <a:cubicBezTo>
                    <a:pt x="428" y="8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65"/>
            <p:cNvSpPr/>
            <p:nvPr/>
          </p:nvSpPr>
          <p:spPr>
            <a:xfrm>
              <a:off x="6884253" y="8352005"/>
              <a:ext cx="76716" cy="42667"/>
            </a:xfrm>
            <a:custGeom>
              <a:avLst/>
              <a:gdLst/>
              <a:ahLst/>
              <a:cxnLst/>
              <a:rect l="l" t="t" r="r" b="b"/>
              <a:pathLst>
                <a:path w="721" h="401" extrusionOk="0">
                  <a:moveTo>
                    <a:pt x="361" y="0"/>
                  </a:moveTo>
                  <a:cubicBezTo>
                    <a:pt x="327" y="0"/>
                    <a:pt x="293" y="7"/>
                    <a:pt x="268" y="21"/>
                  </a:cubicBezTo>
                  <a:lnTo>
                    <a:pt x="53" y="144"/>
                  </a:lnTo>
                  <a:cubicBezTo>
                    <a:pt x="1" y="173"/>
                    <a:pt x="1" y="223"/>
                    <a:pt x="53" y="252"/>
                  </a:cubicBezTo>
                  <a:lnTo>
                    <a:pt x="268" y="375"/>
                  </a:lnTo>
                  <a:cubicBezTo>
                    <a:pt x="297" y="392"/>
                    <a:pt x="331" y="401"/>
                    <a:pt x="364" y="401"/>
                  </a:cubicBezTo>
                  <a:cubicBezTo>
                    <a:pt x="397" y="401"/>
                    <a:pt x="429" y="392"/>
                    <a:pt x="454" y="375"/>
                  </a:cubicBezTo>
                  <a:lnTo>
                    <a:pt x="670" y="252"/>
                  </a:lnTo>
                  <a:cubicBezTo>
                    <a:pt x="720" y="223"/>
                    <a:pt x="720" y="173"/>
                    <a:pt x="670" y="144"/>
                  </a:cubicBezTo>
                  <a:lnTo>
                    <a:pt x="454" y="21"/>
                  </a:lnTo>
                  <a:cubicBezTo>
                    <a:pt x="429" y="7"/>
                    <a:pt x="395" y="0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65"/>
            <p:cNvSpPr/>
            <p:nvPr/>
          </p:nvSpPr>
          <p:spPr>
            <a:xfrm>
              <a:off x="6884253" y="8110256"/>
              <a:ext cx="77461" cy="42987"/>
            </a:xfrm>
            <a:custGeom>
              <a:avLst/>
              <a:gdLst/>
              <a:ahLst/>
              <a:cxnLst/>
              <a:rect l="l" t="t" r="r" b="b"/>
              <a:pathLst>
                <a:path w="728" h="404" extrusionOk="0">
                  <a:moveTo>
                    <a:pt x="368" y="1"/>
                  </a:moveTo>
                  <a:cubicBezTo>
                    <a:pt x="334" y="1"/>
                    <a:pt x="300" y="8"/>
                    <a:pt x="275" y="23"/>
                  </a:cubicBezTo>
                  <a:lnTo>
                    <a:pt x="53" y="152"/>
                  </a:lnTo>
                  <a:cubicBezTo>
                    <a:pt x="1" y="180"/>
                    <a:pt x="1" y="232"/>
                    <a:pt x="53" y="259"/>
                  </a:cubicBezTo>
                  <a:lnTo>
                    <a:pt x="260" y="382"/>
                  </a:lnTo>
                  <a:cubicBezTo>
                    <a:pt x="289" y="396"/>
                    <a:pt x="323" y="404"/>
                    <a:pt x="357" y="404"/>
                  </a:cubicBezTo>
                  <a:cubicBezTo>
                    <a:pt x="390" y="404"/>
                    <a:pt x="423" y="396"/>
                    <a:pt x="448" y="382"/>
                  </a:cubicBezTo>
                  <a:lnTo>
                    <a:pt x="670" y="252"/>
                  </a:lnTo>
                  <a:cubicBezTo>
                    <a:pt x="720" y="223"/>
                    <a:pt x="727" y="173"/>
                    <a:pt x="670" y="145"/>
                  </a:cubicBezTo>
                  <a:lnTo>
                    <a:pt x="461" y="23"/>
                  </a:lnTo>
                  <a:cubicBezTo>
                    <a:pt x="436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65"/>
            <p:cNvSpPr/>
            <p:nvPr/>
          </p:nvSpPr>
          <p:spPr>
            <a:xfrm>
              <a:off x="6883508" y="8289972"/>
              <a:ext cx="79802" cy="44476"/>
            </a:xfrm>
            <a:custGeom>
              <a:avLst/>
              <a:gdLst/>
              <a:ahLst/>
              <a:cxnLst/>
              <a:rect l="l" t="t" r="r" b="b"/>
              <a:pathLst>
                <a:path w="750" h="418" extrusionOk="0">
                  <a:moveTo>
                    <a:pt x="386" y="1"/>
                  </a:moveTo>
                  <a:cubicBezTo>
                    <a:pt x="353" y="1"/>
                    <a:pt x="321" y="8"/>
                    <a:pt x="296" y="23"/>
                  </a:cubicBezTo>
                  <a:lnTo>
                    <a:pt x="51" y="159"/>
                  </a:lnTo>
                  <a:cubicBezTo>
                    <a:pt x="1" y="195"/>
                    <a:pt x="1" y="238"/>
                    <a:pt x="51" y="275"/>
                  </a:cubicBezTo>
                  <a:lnTo>
                    <a:pt x="275" y="397"/>
                  </a:lnTo>
                  <a:cubicBezTo>
                    <a:pt x="300" y="411"/>
                    <a:pt x="334" y="418"/>
                    <a:pt x="368" y="418"/>
                  </a:cubicBezTo>
                  <a:cubicBezTo>
                    <a:pt x="402" y="418"/>
                    <a:pt x="436" y="411"/>
                    <a:pt x="461" y="397"/>
                  </a:cubicBezTo>
                  <a:lnTo>
                    <a:pt x="698" y="259"/>
                  </a:lnTo>
                  <a:cubicBezTo>
                    <a:pt x="750" y="232"/>
                    <a:pt x="750" y="181"/>
                    <a:pt x="698" y="152"/>
                  </a:cubicBezTo>
                  <a:lnTo>
                    <a:pt x="482" y="23"/>
                  </a:lnTo>
                  <a:cubicBezTo>
                    <a:pt x="454" y="8"/>
                    <a:pt x="420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65"/>
            <p:cNvSpPr/>
            <p:nvPr/>
          </p:nvSpPr>
          <p:spPr>
            <a:xfrm>
              <a:off x="6908832" y="8219745"/>
              <a:ext cx="73524" cy="40539"/>
            </a:xfrm>
            <a:custGeom>
              <a:avLst/>
              <a:gdLst/>
              <a:ahLst/>
              <a:cxnLst/>
              <a:rect l="l" t="t" r="r" b="b"/>
              <a:pathLst>
                <a:path w="691" h="381" extrusionOk="0">
                  <a:moveTo>
                    <a:pt x="331" y="0"/>
                  </a:moveTo>
                  <a:cubicBezTo>
                    <a:pt x="296" y="0"/>
                    <a:pt x="262" y="7"/>
                    <a:pt x="237" y="22"/>
                  </a:cubicBezTo>
                  <a:lnTo>
                    <a:pt x="51" y="129"/>
                  </a:lnTo>
                  <a:cubicBezTo>
                    <a:pt x="1" y="158"/>
                    <a:pt x="1" y="208"/>
                    <a:pt x="51" y="238"/>
                  </a:cubicBezTo>
                  <a:lnTo>
                    <a:pt x="260" y="358"/>
                  </a:lnTo>
                  <a:cubicBezTo>
                    <a:pt x="288" y="373"/>
                    <a:pt x="322" y="380"/>
                    <a:pt x="356" y="380"/>
                  </a:cubicBezTo>
                  <a:cubicBezTo>
                    <a:pt x="390" y="380"/>
                    <a:pt x="424" y="373"/>
                    <a:pt x="453" y="358"/>
                  </a:cubicBezTo>
                  <a:lnTo>
                    <a:pt x="632" y="251"/>
                  </a:lnTo>
                  <a:cubicBezTo>
                    <a:pt x="691" y="222"/>
                    <a:pt x="691" y="172"/>
                    <a:pt x="632" y="143"/>
                  </a:cubicBezTo>
                  <a:lnTo>
                    <a:pt x="425" y="22"/>
                  </a:lnTo>
                  <a:cubicBezTo>
                    <a:pt x="399" y="7"/>
                    <a:pt x="365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65"/>
            <p:cNvSpPr/>
            <p:nvPr/>
          </p:nvSpPr>
          <p:spPr>
            <a:xfrm>
              <a:off x="6921920" y="8147710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66" y="1"/>
                  </a:moveTo>
                  <a:cubicBezTo>
                    <a:pt x="332" y="1"/>
                    <a:pt x="298" y="8"/>
                    <a:pt x="273" y="23"/>
                  </a:cubicBezTo>
                  <a:lnTo>
                    <a:pt x="50" y="152"/>
                  </a:lnTo>
                  <a:cubicBezTo>
                    <a:pt x="0" y="182"/>
                    <a:pt x="0" y="232"/>
                    <a:pt x="50" y="259"/>
                  </a:cubicBezTo>
                  <a:lnTo>
                    <a:pt x="287" y="397"/>
                  </a:lnTo>
                  <a:cubicBezTo>
                    <a:pt x="312" y="411"/>
                    <a:pt x="346" y="418"/>
                    <a:pt x="380" y="418"/>
                  </a:cubicBezTo>
                  <a:cubicBezTo>
                    <a:pt x="414" y="418"/>
                    <a:pt x="449" y="411"/>
                    <a:pt x="475" y="397"/>
                  </a:cubicBezTo>
                  <a:lnTo>
                    <a:pt x="697" y="268"/>
                  </a:lnTo>
                  <a:cubicBezTo>
                    <a:pt x="747" y="238"/>
                    <a:pt x="747" y="188"/>
                    <a:pt x="697" y="159"/>
                  </a:cubicBezTo>
                  <a:lnTo>
                    <a:pt x="459" y="23"/>
                  </a:lnTo>
                  <a:cubicBezTo>
                    <a:pt x="434" y="8"/>
                    <a:pt x="400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65"/>
            <p:cNvSpPr/>
            <p:nvPr/>
          </p:nvSpPr>
          <p:spPr>
            <a:xfrm>
              <a:off x="6937880" y="8261881"/>
              <a:ext cx="74269" cy="41178"/>
            </a:xfrm>
            <a:custGeom>
              <a:avLst/>
              <a:gdLst/>
              <a:ahLst/>
              <a:cxnLst/>
              <a:rect l="l" t="t" r="r" b="b"/>
              <a:pathLst>
                <a:path w="698" h="387" extrusionOk="0">
                  <a:moveTo>
                    <a:pt x="332" y="1"/>
                  </a:moveTo>
                  <a:cubicBezTo>
                    <a:pt x="298" y="1"/>
                    <a:pt x="264" y="10"/>
                    <a:pt x="239" y="28"/>
                  </a:cubicBezTo>
                  <a:lnTo>
                    <a:pt x="51" y="135"/>
                  </a:lnTo>
                  <a:cubicBezTo>
                    <a:pt x="1" y="164"/>
                    <a:pt x="1" y="207"/>
                    <a:pt x="51" y="244"/>
                  </a:cubicBezTo>
                  <a:lnTo>
                    <a:pt x="273" y="366"/>
                  </a:lnTo>
                  <a:cubicBezTo>
                    <a:pt x="299" y="380"/>
                    <a:pt x="333" y="387"/>
                    <a:pt x="368" y="387"/>
                  </a:cubicBezTo>
                  <a:cubicBezTo>
                    <a:pt x="402" y="387"/>
                    <a:pt x="436" y="380"/>
                    <a:pt x="461" y="366"/>
                  </a:cubicBezTo>
                  <a:lnTo>
                    <a:pt x="647" y="257"/>
                  </a:lnTo>
                  <a:cubicBezTo>
                    <a:pt x="697" y="230"/>
                    <a:pt x="697" y="178"/>
                    <a:pt x="647" y="150"/>
                  </a:cubicBezTo>
                  <a:lnTo>
                    <a:pt x="425" y="28"/>
                  </a:lnTo>
                  <a:cubicBezTo>
                    <a:pt x="400" y="10"/>
                    <a:pt x="36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65"/>
            <p:cNvSpPr/>
            <p:nvPr/>
          </p:nvSpPr>
          <p:spPr>
            <a:xfrm>
              <a:off x="6936390" y="8080570"/>
              <a:ext cx="76503" cy="42029"/>
            </a:xfrm>
            <a:custGeom>
              <a:avLst/>
              <a:gdLst/>
              <a:ahLst/>
              <a:cxnLst/>
              <a:rect l="l" t="t" r="r" b="b"/>
              <a:pathLst>
                <a:path w="719" h="395" extrusionOk="0">
                  <a:moveTo>
                    <a:pt x="360" y="0"/>
                  </a:moveTo>
                  <a:cubicBezTo>
                    <a:pt x="325" y="0"/>
                    <a:pt x="291" y="7"/>
                    <a:pt x="266" y="21"/>
                  </a:cubicBezTo>
                  <a:lnTo>
                    <a:pt x="51" y="143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66" y="373"/>
                  </a:lnTo>
                  <a:cubicBezTo>
                    <a:pt x="291" y="387"/>
                    <a:pt x="325" y="395"/>
                    <a:pt x="360" y="395"/>
                  </a:cubicBezTo>
                  <a:cubicBezTo>
                    <a:pt x="394" y="395"/>
                    <a:pt x="428" y="387"/>
                    <a:pt x="453" y="373"/>
                  </a:cubicBezTo>
                  <a:lnTo>
                    <a:pt x="661" y="252"/>
                  </a:lnTo>
                  <a:cubicBezTo>
                    <a:pt x="718" y="223"/>
                    <a:pt x="718" y="173"/>
                    <a:pt x="661" y="143"/>
                  </a:cubicBezTo>
                  <a:lnTo>
                    <a:pt x="453" y="21"/>
                  </a:lnTo>
                  <a:cubicBezTo>
                    <a:pt x="428" y="7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65"/>
            <p:cNvSpPr/>
            <p:nvPr/>
          </p:nvSpPr>
          <p:spPr>
            <a:xfrm>
              <a:off x="6954798" y="8030028"/>
              <a:ext cx="60437" cy="33517"/>
            </a:xfrm>
            <a:custGeom>
              <a:avLst/>
              <a:gdLst/>
              <a:ahLst/>
              <a:cxnLst/>
              <a:rect l="l" t="t" r="r" b="b"/>
              <a:pathLst>
                <a:path w="568" h="315" extrusionOk="0">
                  <a:moveTo>
                    <a:pt x="388" y="1"/>
                  </a:moveTo>
                  <a:cubicBezTo>
                    <a:pt x="354" y="1"/>
                    <a:pt x="320" y="7"/>
                    <a:pt x="295" y="21"/>
                  </a:cubicBezTo>
                  <a:lnTo>
                    <a:pt x="57" y="166"/>
                  </a:lnTo>
                  <a:cubicBezTo>
                    <a:pt x="7" y="194"/>
                    <a:pt x="0" y="237"/>
                    <a:pt x="57" y="273"/>
                  </a:cubicBezTo>
                  <a:lnTo>
                    <a:pt x="86" y="287"/>
                  </a:lnTo>
                  <a:cubicBezTo>
                    <a:pt x="115" y="305"/>
                    <a:pt x="149" y="314"/>
                    <a:pt x="182" y="314"/>
                  </a:cubicBezTo>
                  <a:cubicBezTo>
                    <a:pt x="215" y="314"/>
                    <a:pt x="248" y="305"/>
                    <a:pt x="273" y="287"/>
                  </a:cubicBezTo>
                  <a:lnTo>
                    <a:pt x="518" y="151"/>
                  </a:lnTo>
                  <a:cubicBezTo>
                    <a:pt x="568" y="123"/>
                    <a:pt x="568" y="71"/>
                    <a:pt x="518" y="44"/>
                  </a:cubicBezTo>
                  <a:lnTo>
                    <a:pt x="482" y="21"/>
                  </a:lnTo>
                  <a:cubicBezTo>
                    <a:pt x="457" y="7"/>
                    <a:pt x="42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65"/>
            <p:cNvSpPr/>
            <p:nvPr/>
          </p:nvSpPr>
          <p:spPr>
            <a:xfrm>
              <a:off x="6956926" y="8189740"/>
              <a:ext cx="77461" cy="42987"/>
            </a:xfrm>
            <a:custGeom>
              <a:avLst/>
              <a:gdLst/>
              <a:ahLst/>
              <a:cxnLst/>
              <a:rect l="l" t="t" r="r" b="b"/>
              <a:pathLst>
                <a:path w="728" h="404" extrusionOk="0">
                  <a:moveTo>
                    <a:pt x="372" y="1"/>
                  </a:moveTo>
                  <a:cubicBezTo>
                    <a:pt x="338" y="1"/>
                    <a:pt x="304" y="8"/>
                    <a:pt x="275" y="23"/>
                  </a:cubicBezTo>
                  <a:lnTo>
                    <a:pt x="60" y="152"/>
                  </a:lnTo>
                  <a:cubicBezTo>
                    <a:pt x="8" y="182"/>
                    <a:pt x="1" y="232"/>
                    <a:pt x="60" y="261"/>
                  </a:cubicBezTo>
                  <a:lnTo>
                    <a:pt x="267" y="382"/>
                  </a:lnTo>
                  <a:cubicBezTo>
                    <a:pt x="292" y="396"/>
                    <a:pt x="327" y="404"/>
                    <a:pt x="361" y="404"/>
                  </a:cubicBezTo>
                  <a:cubicBezTo>
                    <a:pt x="396" y="404"/>
                    <a:pt x="430" y="396"/>
                    <a:pt x="455" y="382"/>
                  </a:cubicBezTo>
                  <a:lnTo>
                    <a:pt x="677" y="252"/>
                  </a:lnTo>
                  <a:cubicBezTo>
                    <a:pt x="727" y="225"/>
                    <a:pt x="727" y="175"/>
                    <a:pt x="677" y="145"/>
                  </a:cubicBezTo>
                  <a:lnTo>
                    <a:pt x="468" y="23"/>
                  </a:lnTo>
                  <a:cubicBezTo>
                    <a:pt x="440" y="8"/>
                    <a:pt x="406" y="1"/>
                    <a:pt x="3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65"/>
            <p:cNvSpPr/>
            <p:nvPr/>
          </p:nvSpPr>
          <p:spPr>
            <a:xfrm>
              <a:off x="6973844" y="8117917"/>
              <a:ext cx="78844" cy="44476"/>
            </a:xfrm>
            <a:custGeom>
              <a:avLst/>
              <a:gdLst/>
              <a:ahLst/>
              <a:cxnLst/>
              <a:rect l="l" t="t" r="r" b="b"/>
              <a:pathLst>
                <a:path w="741" h="418" extrusionOk="0">
                  <a:moveTo>
                    <a:pt x="359" y="1"/>
                  </a:moveTo>
                  <a:cubicBezTo>
                    <a:pt x="325" y="1"/>
                    <a:pt x="291" y="8"/>
                    <a:pt x="266" y="22"/>
                  </a:cubicBezTo>
                  <a:lnTo>
                    <a:pt x="51" y="144"/>
                  </a:lnTo>
                  <a:cubicBezTo>
                    <a:pt x="1" y="173"/>
                    <a:pt x="1" y="223"/>
                    <a:pt x="51" y="253"/>
                  </a:cubicBezTo>
                  <a:lnTo>
                    <a:pt x="289" y="396"/>
                  </a:lnTo>
                  <a:cubicBezTo>
                    <a:pt x="317" y="411"/>
                    <a:pt x="351" y="418"/>
                    <a:pt x="384" y="418"/>
                  </a:cubicBezTo>
                  <a:cubicBezTo>
                    <a:pt x="418" y="418"/>
                    <a:pt x="450" y="411"/>
                    <a:pt x="475" y="396"/>
                  </a:cubicBezTo>
                  <a:lnTo>
                    <a:pt x="691" y="273"/>
                  </a:lnTo>
                  <a:cubicBezTo>
                    <a:pt x="741" y="237"/>
                    <a:pt x="741" y="194"/>
                    <a:pt x="691" y="167"/>
                  </a:cubicBezTo>
                  <a:lnTo>
                    <a:pt x="453" y="22"/>
                  </a:lnTo>
                  <a:cubicBezTo>
                    <a:pt x="428" y="8"/>
                    <a:pt x="394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65"/>
            <p:cNvSpPr/>
            <p:nvPr/>
          </p:nvSpPr>
          <p:spPr>
            <a:xfrm>
              <a:off x="6986187" y="8231982"/>
              <a:ext cx="78099" cy="43625"/>
            </a:xfrm>
            <a:custGeom>
              <a:avLst/>
              <a:gdLst/>
              <a:ahLst/>
              <a:cxnLst/>
              <a:rect l="l" t="t" r="r" b="b"/>
              <a:pathLst>
                <a:path w="734" h="410" extrusionOk="0">
                  <a:moveTo>
                    <a:pt x="369" y="0"/>
                  </a:moveTo>
                  <a:cubicBezTo>
                    <a:pt x="335" y="0"/>
                    <a:pt x="301" y="7"/>
                    <a:pt x="273" y="21"/>
                  </a:cubicBezTo>
                  <a:lnTo>
                    <a:pt x="57" y="150"/>
                  </a:lnTo>
                  <a:cubicBezTo>
                    <a:pt x="0" y="180"/>
                    <a:pt x="0" y="230"/>
                    <a:pt x="57" y="259"/>
                  </a:cubicBezTo>
                  <a:lnTo>
                    <a:pt x="273" y="388"/>
                  </a:lnTo>
                  <a:cubicBezTo>
                    <a:pt x="298" y="402"/>
                    <a:pt x="332" y="409"/>
                    <a:pt x="366" y="409"/>
                  </a:cubicBezTo>
                  <a:cubicBezTo>
                    <a:pt x="400" y="409"/>
                    <a:pt x="434" y="402"/>
                    <a:pt x="459" y="388"/>
                  </a:cubicBezTo>
                  <a:lnTo>
                    <a:pt x="682" y="259"/>
                  </a:lnTo>
                  <a:cubicBezTo>
                    <a:pt x="733" y="230"/>
                    <a:pt x="733" y="180"/>
                    <a:pt x="682" y="150"/>
                  </a:cubicBezTo>
                  <a:lnTo>
                    <a:pt x="459" y="21"/>
                  </a:lnTo>
                  <a:cubicBezTo>
                    <a:pt x="434" y="7"/>
                    <a:pt x="402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65"/>
            <p:cNvSpPr/>
            <p:nvPr/>
          </p:nvSpPr>
          <p:spPr>
            <a:xfrm>
              <a:off x="6987677" y="8049181"/>
              <a:ext cx="79483" cy="44476"/>
            </a:xfrm>
            <a:custGeom>
              <a:avLst/>
              <a:gdLst/>
              <a:ahLst/>
              <a:cxnLst/>
              <a:rect l="l" t="t" r="r" b="b"/>
              <a:pathLst>
                <a:path w="747" h="418" extrusionOk="0">
                  <a:moveTo>
                    <a:pt x="388" y="0"/>
                  </a:moveTo>
                  <a:cubicBezTo>
                    <a:pt x="354" y="0"/>
                    <a:pt x="320" y="7"/>
                    <a:pt x="295" y="21"/>
                  </a:cubicBezTo>
                  <a:lnTo>
                    <a:pt x="50" y="159"/>
                  </a:lnTo>
                  <a:cubicBezTo>
                    <a:pt x="0" y="193"/>
                    <a:pt x="0" y="236"/>
                    <a:pt x="50" y="266"/>
                  </a:cubicBezTo>
                  <a:lnTo>
                    <a:pt x="266" y="395"/>
                  </a:lnTo>
                  <a:cubicBezTo>
                    <a:pt x="291" y="410"/>
                    <a:pt x="325" y="417"/>
                    <a:pt x="359" y="417"/>
                  </a:cubicBezTo>
                  <a:cubicBezTo>
                    <a:pt x="393" y="417"/>
                    <a:pt x="427" y="410"/>
                    <a:pt x="452" y="395"/>
                  </a:cubicBezTo>
                  <a:lnTo>
                    <a:pt x="690" y="252"/>
                  </a:lnTo>
                  <a:cubicBezTo>
                    <a:pt x="747" y="223"/>
                    <a:pt x="747" y="173"/>
                    <a:pt x="690" y="143"/>
                  </a:cubicBezTo>
                  <a:lnTo>
                    <a:pt x="481" y="21"/>
                  </a:lnTo>
                  <a:cubicBezTo>
                    <a:pt x="456" y="7"/>
                    <a:pt x="422" y="0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65"/>
            <p:cNvSpPr/>
            <p:nvPr/>
          </p:nvSpPr>
          <p:spPr>
            <a:xfrm>
              <a:off x="7009064" y="8000129"/>
              <a:ext cx="58096" cy="32027"/>
            </a:xfrm>
            <a:custGeom>
              <a:avLst/>
              <a:gdLst/>
              <a:ahLst/>
              <a:cxnLst/>
              <a:rect l="l" t="t" r="r" b="b"/>
              <a:pathLst>
                <a:path w="546" h="301" extrusionOk="0">
                  <a:moveTo>
                    <a:pt x="367" y="1"/>
                  </a:moveTo>
                  <a:cubicBezTo>
                    <a:pt x="333" y="1"/>
                    <a:pt x="298" y="8"/>
                    <a:pt x="273" y="23"/>
                  </a:cubicBezTo>
                  <a:lnTo>
                    <a:pt x="58" y="152"/>
                  </a:lnTo>
                  <a:cubicBezTo>
                    <a:pt x="1" y="180"/>
                    <a:pt x="1" y="223"/>
                    <a:pt x="58" y="259"/>
                  </a:cubicBezTo>
                  <a:lnTo>
                    <a:pt x="87" y="275"/>
                  </a:lnTo>
                  <a:cubicBezTo>
                    <a:pt x="116" y="292"/>
                    <a:pt x="150" y="301"/>
                    <a:pt x="183" y="301"/>
                  </a:cubicBezTo>
                  <a:cubicBezTo>
                    <a:pt x="216" y="301"/>
                    <a:pt x="248" y="292"/>
                    <a:pt x="273" y="275"/>
                  </a:cubicBezTo>
                  <a:lnTo>
                    <a:pt x="496" y="152"/>
                  </a:lnTo>
                  <a:cubicBezTo>
                    <a:pt x="546" y="123"/>
                    <a:pt x="546" y="73"/>
                    <a:pt x="496" y="44"/>
                  </a:cubicBezTo>
                  <a:lnTo>
                    <a:pt x="460" y="23"/>
                  </a:lnTo>
                  <a:cubicBezTo>
                    <a:pt x="435" y="8"/>
                    <a:pt x="401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65"/>
            <p:cNvSpPr/>
            <p:nvPr/>
          </p:nvSpPr>
          <p:spPr>
            <a:xfrm>
              <a:off x="7009809" y="8160053"/>
              <a:ext cx="75759" cy="42135"/>
            </a:xfrm>
            <a:custGeom>
              <a:avLst/>
              <a:gdLst/>
              <a:ahLst/>
              <a:cxnLst/>
              <a:rect l="l" t="t" r="r" b="b"/>
              <a:pathLst>
                <a:path w="712" h="396" extrusionOk="0">
                  <a:moveTo>
                    <a:pt x="357" y="0"/>
                  </a:moveTo>
                  <a:cubicBezTo>
                    <a:pt x="324" y="0"/>
                    <a:pt x="291" y="8"/>
                    <a:pt x="266" y="22"/>
                  </a:cubicBezTo>
                  <a:lnTo>
                    <a:pt x="51" y="143"/>
                  </a:lnTo>
                  <a:cubicBezTo>
                    <a:pt x="1" y="172"/>
                    <a:pt x="1" y="223"/>
                    <a:pt x="51" y="252"/>
                  </a:cubicBezTo>
                  <a:lnTo>
                    <a:pt x="260" y="374"/>
                  </a:lnTo>
                  <a:cubicBezTo>
                    <a:pt x="285" y="388"/>
                    <a:pt x="319" y="395"/>
                    <a:pt x="353" y="395"/>
                  </a:cubicBezTo>
                  <a:cubicBezTo>
                    <a:pt x="387" y="395"/>
                    <a:pt x="421" y="388"/>
                    <a:pt x="446" y="374"/>
                  </a:cubicBezTo>
                  <a:lnTo>
                    <a:pt x="661" y="252"/>
                  </a:lnTo>
                  <a:cubicBezTo>
                    <a:pt x="712" y="223"/>
                    <a:pt x="712" y="172"/>
                    <a:pt x="661" y="143"/>
                  </a:cubicBezTo>
                  <a:lnTo>
                    <a:pt x="453" y="22"/>
                  </a:lnTo>
                  <a:cubicBezTo>
                    <a:pt x="424" y="8"/>
                    <a:pt x="390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65"/>
            <p:cNvSpPr/>
            <p:nvPr/>
          </p:nvSpPr>
          <p:spPr>
            <a:xfrm>
              <a:off x="7025024" y="8086635"/>
              <a:ext cx="82036" cy="45966"/>
            </a:xfrm>
            <a:custGeom>
              <a:avLst/>
              <a:gdLst/>
              <a:ahLst/>
              <a:cxnLst/>
              <a:rect l="l" t="t" r="r" b="b"/>
              <a:pathLst>
                <a:path w="771" h="432" extrusionOk="0">
                  <a:moveTo>
                    <a:pt x="389" y="0"/>
                  </a:moveTo>
                  <a:cubicBezTo>
                    <a:pt x="355" y="0"/>
                    <a:pt x="321" y="8"/>
                    <a:pt x="296" y="22"/>
                  </a:cubicBezTo>
                  <a:lnTo>
                    <a:pt x="58" y="166"/>
                  </a:lnTo>
                  <a:cubicBezTo>
                    <a:pt x="1" y="195"/>
                    <a:pt x="1" y="245"/>
                    <a:pt x="51" y="272"/>
                  </a:cubicBezTo>
                  <a:lnTo>
                    <a:pt x="289" y="411"/>
                  </a:lnTo>
                  <a:cubicBezTo>
                    <a:pt x="318" y="424"/>
                    <a:pt x="352" y="431"/>
                    <a:pt x="386" y="431"/>
                  </a:cubicBezTo>
                  <a:cubicBezTo>
                    <a:pt x="420" y="431"/>
                    <a:pt x="454" y="424"/>
                    <a:pt x="482" y="411"/>
                  </a:cubicBezTo>
                  <a:lnTo>
                    <a:pt x="720" y="272"/>
                  </a:lnTo>
                  <a:cubicBezTo>
                    <a:pt x="770" y="245"/>
                    <a:pt x="770" y="195"/>
                    <a:pt x="720" y="166"/>
                  </a:cubicBezTo>
                  <a:lnTo>
                    <a:pt x="482" y="22"/>
                  </a:lnTo>
                  <a:cubicBezTo>
                    <a:pt x="457" y="8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65"/>
            <p:cNvSpPr/>
            <p:nvPr/>
          </p:nvSpPr>
          <p:spPr>
            <a:xfrm>
              <a:off x="7038857" y="8202082"/>
              <a:ext cx="76610" cy="42987"/>
            </a:xfrm>
            <a:custGeom>
              <a:avLst/>
              <a:gdLst/>
              <a:ahLst/>
              <a:cxnLst/>
              <a:rect l="l" t="t" r="r" b="b"/>
              <a:pathLst>
                <a:path w="720" h="404" extrusionOk="0">
                  <a:moveTo>
                    <a:pt x="357" y="0"/>
                  </a:moveTo>
                  <a:cubicBezTo>
                    <a:pt x="323" y="0"/>
                    <a:pt x="291" y="8"/>
                    <a:pt x="266" y="22"/>
                  </a:cubicBezTo>
                  <a:lnTo>
                    <a:pt x="50" y="145"/>
                  </a:lnTo>
                  <a:cubicBezTo>
                    <a:pt x="0" y="179"/>
                    <a:pt x="0" y="223"/>
                    <a:pt x="50" y="252"/>
                  </a:cubicBezTo>
                  <a:lnTo>
                    <a:pt x="273" y="381"/>
                  </a:lnTo>
                  <a:cubicBezTo>
                    <a:pt x="299" y="396"/>
                    <a:pt x="331" y="403"/>
                    <a:pt x="364" y="403"/>
                  </a:cubicBezTo>
                  <a:cubicBezTo>
                    <a:pt x="398" y="403"/>
                    <a:pt x="432" y="396"/>
                    <a:pt x="461" y="381"/>
                  </a:cubicBezTo>
                  <a:lnTo>
                    <a:pt x="670" y="259"/>
                  </a:lnTo>
                  <a:cubicBezTo>
                    <a:pt x="720" y="231"/>
                    <a:pt x="720" y="179"/>
                    <a:pt x="670" y="152"/>
                  </a:cubicBezTo>
                  <a:lnTo>
                    <a:pt x="454" y="22"/>
                  </a:lnTo>
                  <a:cubicBezTo>
                    <a:pt x="425" y="8"/>
                    <a:pt x="390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65"/>
            <p:cNvSpPr/>
            <p:nvPr/>
          </p:nvSpPr>
          <p:spPr>
            <a:xfrm>
              <a:off x="7041942" y="8019282"/>
              <a:ext cx="77355" cy="42987"/>
            </a:xfrm>
            <a:custGeom>
              <a:avLst/>
              <a:gdLst/>
              <a:ahLst/>
              <a:cxnLst/>
              <a:rect l="l" t="t" r="r" b="b"/>
              <a:pathLst>
                <a:path w="727" h="404" extrusionOk="0">
                  <a:moveTo>
                    <a:pt x="366" y="0"/>
                  </a:moveTo>
                  <a:cubicBezTo>
                    <a:pt x="332" y="0"/>
                    <a:pt x="298" y="8"/>
                    <a:pt x="273" y="22"/>
                  </a:cubicBezTo>
                  <a:lnTo>
                    <a:pt x="58" y="145"/>
                  </a:lnTo>
                  <a:cubicBezTo>
                    <a:pt x="1" y="181"/>
                    <a:pt x="1" y="224"/>
                    <a:pt x="51" y="259"/>
                  </a:cubicBezTo>
                  <a:lnTo>
                    <a:pt x="266" y="381"/>
                  </a:lnTo>
                  <a:cubicBezTo>
                    <a:pt x="291" y="396"/>
                    <a:pt x="325" y="403"/>
                    <a:pt x="359" y="403"/>
                  </a:cubicBezTo>
                  <a:cubicBezTo>
                    <a:pt x="394" y="403"/>
                    <a:pt x="428" y="396"/>
                    <a:pt x="453" y="381"/>
                  </a:cubicBezTo>
                  <a:lnTo>
                    <a:pt x="668" y="252"/>
                  </a:lnTo>
                  <a:cubicBezTo>
                    <a:pt x="718" y="224"/>
                    <a:pt x="727" y="172"/>
                    <a:pt x="668" y="145"/>
                  </a:cubicBezTo>
                  <a:lnTo>
                    <a:pt x="460" y="22"/>
                  </a:lnTo>
                  <a:cubicBezTo>
                    <a:pt x="435" y="8"/>
                    <a:pt x="400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65"/>
            <p:cNvSpPr/>
            <p:nvPr/>
          </p:nvSpPr>
          <p:spPr>
            <a:xfrm>
              <a:off x="7061095" y="7969698"/>
              <a:ext cx="58202" cy="32134"/>
            </a:xfrm>
            <a:custGeom>
              <a:avLst/>
              <a:gdLst/>
              <a:ahLst/>
              <a:cxnLst/>
              <a:rect l="l" t="t" r="r" b="b"/>
              <a:pathLst>
                <a:path w="547" h="302" extrusionOk="0">
                  <a:moveTo>
                    <a:pt x="366" y="0"/>
                  </a:moveTo>
                  <a:cubicBezTo>
                    <a:pt x="332" y="0"/>
                    <a:pt x="298" y="10"/>
                    <a:pt x="273" y="28"/>
                  </a:cubicBezTo>
                  <a:lnTo>
                    <a:pt x="57" y="150"/>
                  </a:lnTo>
                  <a:cubicBezTo>
                    <a:pt x="0" y="179"/>
                    <a:pt x="0" y="229"/>
                    <a:pt x="57" y="259"/>
                  </a:cubicBezTo>
                  <a:lnTo>
                    <a:pt x="86" y="280"/>
                  </a:lnTo>
                  <a:cubicBezTo>
                    <a:pt x="111" y="294"/>
                    <a:pt x="145" y="301"/>
                    <a:pt x="179" y="301"/>
                  </a:cubicBezTo>
                  <a:cubicBezTo>
                    <a:pt x="214" y="301"/>
                    <a:pt x="248" y="294"/>
                    <a:pt x="273" y="280"/>
                  </a:cubicBezTo>
                  <a:lnTo>
                    <a:pt x="495" y="150"/>
                  </a:lnTo>
                  <a:cubicBezTo>
                    <a:pt x="547" y="121"/>
                    <a:pt x="547" y="71"/>
                    <a:pt x="495" y="43"/>
                  </a:cubicBezTo>
                  <a:lnTo>
                    <a:pt x="461" y="28"/>
                  </a:lnTo>
                  <a:cubicBezTo>
                    <a:pt x="435" y="10"/>
                    <a:pt x="400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65"/>
            <p:cNvSpPr/>
            <p:nvPr/>
          </p:nvSpPr>
          <p:spPr>
            <a:xfrm>
              <a:off x="7061095" y="8128664"/>
              <a:ext cx="78844" cy="44263"/>
            </a:xfrm>
            <a:custGeom>
              <a:avLst/>
              <a:gdLst/>
              <a:ahLst/>
              <a:cxnLst/>
              <a:rect l="l" t="t" r="r" b="b"/>
              <a:pathLst>
                <a:path w="741" h="416" extrusionOk="0">
                  <a:moveTo>
                    <a:pt x="386" y="0"/>
                  </a:moveTo>
                  <a:cubicBezTo>
                    <a:pt x="352" y="0"/>
                    <a:pt x="320" y="8"/>
                    <a:pt x="295" y="22"/>
                  </a:cubicBezTo>
                  <a:lnTo>
                    <a:pt x="50" y="159"/>
                  </a:lnTo>
                  <a:cubicBezTo>
                    <a:pt x="0" y="188"/>
                    <a:pt x="0" y="238"/>
                    <a:pt x="50" y="266"/>
                  </a:cubicBezTo>
                  <a:lnTo>
                    <a:pt x="259" y="388"/>
                  </a:lnTo>
                  <a:cubicBezTo>
                    <a:pt x="287" y="406"/>
                    <a:pt x="321" y="415"/>
                    <a:pt x="355" y="415"/>
                  </a:cubicBezTo>
                  <a:cubicBezTo>
                    <a:pt x="388" y="415"/>
                    <a:pt x="420" y="406"/>
                    <a:pt x="445" y="388"/>
                  </a:cubicBezTo>
                  <a:lnTo>
                    <a:pt x="690" y="252"/>
                  </a:lnTo>
                  <a:cubicBezTo>
                    <a:pt x="740" y="223"/>
                    <a:pt x="740" y="172"/>
                    <a:pt x="690" y="145"/>
                  </a:cubicBezTo>
                  <a:lnTo>
                    <a:pt x="481" y="22"/>
                  </a:lnTo>
                  <a:cubicBezTo>
                    <a:pt x="453" y="8"/>
                    <a:pt x="419" y="0"/>
                    <a:pt x="38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65"/>
            <p:cNvSpPr/>
            <p:nvPr/>
          </p:nvSpPr>
          <p:spPr>
            <a:xfrm>
              <a:off x="7079396" y="8056735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67" y="0"/>
                  </a:moveTo>
                  <a:cubicBezTo>
                    <a:pt x="332" y="0"/>
                    <a:pt x="298" y="7"/>
                    <a:pt x="273" y="22"/>
                  </a:cubicBezTo>
                  <a:lnTo>
                    <a:pt x="51" y="152"/>
                  </a:lnTo>
                  <a:cubicBezTo>
                    <a:pt x="1" y="181"/>
                    <a:pt x="1" y="231"/>
                    <a:pt x="51" y="260"/>
                  </a:cubicBezTo>
                  <a:lnTo>
                    <a:pt x="289" y="397"/>
                  </a:lnTo>
                  <a:cubicBezTo>
                    <a:pt x="317" y="410"/>
                    <a:pt x="351" y="417"/>
                    <a:pt x="385" y="417"/>
                  </a:cubicBezTo>
                  <a:cubicBezTo>
                    <a:pt x="419" y="417"/>
                    <a:pt x="453" y="410"/>
                    <a:pt x="482" y="397"/>
                  </a:cubicBezTo>
                  <a:lnTo>
                    <a:pt x="698" y="267"/>
                  </a:lnTo>
                  <a:cubicBezTo>
                    <a:pt x="748" y="238"/>
                    <a:pt x="748" y="195"/>
                    <a:pt x="698" y="158"/>
                  </a:cubicBezTo>
                  <a:lnTo>
                    <a:pt x="461" y="22"/>
                  </a:lnTo>
                  <a:cubicBezTo>
                    <a:pt x="435" y="7"/>
                    <a:pt x="401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65"/>
            <p:cNvSpPr/>
            <p:nvPr/>
          </p:nvSpPr>
          <p:spPr>
            <a:xfrm>
              <a:off x="7090037" y="8170693"/>
              <a:ext cx="79802" cy="45008"/>
            </a:xfrm>
            <a:custGeom>
              <a:avLst/>
              <a:gdLst/>
              <a:ahLst/>
              <a:cxnLst/>
              <a:rect l="l" t="t" r="r" b="b"/>
              <a:pathLst>
                <a:path w="750" h="423" extrusionOk="0">
                  <a:moveTo>
                    <a:pt x="385" y="0"/>
                  </a:moveTo>
                  <a:cubicBezTo>
                    <a:pt x="353" y="0"/>
                    <a:pt x="321" y="8"/>
                    <a:pt x="296" y="22"/>
                  </a:cubicBezTo>
                  <a:lnTo>
                    <a:pt x="51" y="166"/>
                  </a:lnTo>
                  <a:cubicBezTo>
                    <a:pt x="1" y="195"/>
                    <a:pt x="1" y="245"/>
                    <a:pt x="51" y="274"/>
                  </a:cubicBezTo>
                  <a:lnTo>
                    <a:pt x="275" y="397"/>
                  </a:lnTo>
                  <a:cubicBezTo>
                    <a:pt x="300" y="414"/>
                    <a:pt x="334" y="423"/>
                    <a:pt x="368" y="423"/>
                  </a:cubicBezTo>
                  <a:cubicBezTo>
                    <a:pt x="402" y="423"/>
                    <a:pt x="436" y="414"/>
                    <a:pt x="461" y="397"/>
                  </a:cubicBezTo>
                  <a:lnTo>
                    <a:pt x="698" y="259"/>
                  </a:lnTo>
                  <a:cubicBezTo>
                    <a:pt x="749" y="231"/>
                    <a:pt x="749" y="181"/>
                    <a:pt x="698" y="152"/>
                  </a:cubicBezTo>
                  <a:lnTo>
                    <a:pt x="475" y="22"/>
                  </a:lnTo>
                  <a:cubicBezTo>
                    <a:pt x="450" y="8"/>
                    <a:pt x="418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65"/>
            <p:cNvSpPr/>
            <p:nvPr/>
          </p:nvSpPr>
          <p:spPr>
            <a:xfrm>
              <a:off x="7113765" y="7940543"/>
              <a:ext cx="57564" cy="31389"/>
            </a:xfrm>
            <a:custGeom>
              <a:avLst/>
              <a:gdLst/>
              <a:ahLst/>
              <a:cxnLst/>
              <a:rect l="l" t="t" r="r" b="b"/>
              <a:pathLst>
                <a:path w="541" h="295" extrusionOk="0">
                  <a:moveTo>
                    <a:pt x="356" y="0"/>
                  </a:moveTo>
                  <a:cubicBezTo>
                    <a:pt x="323" y="0"/>
                    <a:pt x="288" y="8"/>
                    <a:pt x="259" y="22"/>
                  </a:cubicBezTo>
                  <a:lnTo>
                    <a:pt x="52" y="145"/>
                  </a:lnTo>
                  <a:cubicBezTo>
                    <a:pt x="0" y="172"/>
                    <a:pt x="0" y="222"/>
                    <a:pt x="52" y="252"/>
                  </a:cubicBezTo>
                  <a:lnTo>
                    <a:pt x="86" y="274"/>
                  </a:lnTo>
                  <a:cubicBezTo>
                    <a:pt x="112" y="288"/>
                    <a:pt x="147" y="295"/>
                    <a:pt x="181" y="295"/>
                  </a:cubicBezTo>
                  <a:cubicBezTo>
                    <a:pt x="215" y="295"/>
                    <a:pt x="249" y="288"/>
                    <a:pt x="274" y="274"/>
                  </a:cubicBezTo>
                  <a:lnTo>
                    <a:pt x="483" y="152"/>
                  </a:lnTo>
                  <a:cubicBezTo>
                    <a:pt x="533" y="122"/>
                    <a:pt x="540" y="72"/>
                    <a:pt x="483" y="43"/>
                  </a:cubicBezTo>
                  <a:lnTo>
                    <a:pt x="447" y="22"/>
                  </a:lnTo>
                  <a:cubicBezTo>
                    <a:pt x="422" y="8"/>
                    <a:pt x="390" y="0"/>
                    <a:pt x="35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65"/>
            <p:cNvSpPr/>
            <p:nvPr/>
          </p:nvSpPr>
          <p:spPr>
            <a:xfrm>
              <a:off x="7093867" y="7988744"/>
              <a:ext cx="77461" cy="43412"/>
            </a:xfrm>
            <a:custGeom>
              <a:avLst/>
              <a:gdLst/>
              <a:ahLst/>
              <a:cxnLst/>
              <a:rect l="l" t="t" r="r" b="b"/>
              <a:pathLst>
                <a:path w="728" h="408" extrusionOk="0">
                  <a:moveTo>
                    <a:pt x="368" y="0"/>
                  </a:moveTo>
                  <a:cubicBezTo>
                    <a:pt x="334" y="0"/>
                    <a:pt x="299" y="7"/>
                    <a:pt x="273" y="21"/>
                  </a:cubicBezTo>
                  <a:lnTo>
                    <a:pt x="51" y="151"/>
                  </a:lnTo>
                  <a:cubicBezTo>
                    <a:pt x="1" y="180"/>
                    <a:pt x="1" y="230"/>
                    <a:pt x="51" y="259"/>
                  </a:cubicBezTo>
                  <a:lnTo>
                    <a:pt x="267" y="382"/>
                  </a:lnTo>
                  <a:cubicBezTo>
                    <a:pt x="292" y="399"/>
                    <a:pt x="326" y="408"/>
                    <a:pt x="360" y="408"/>
                  </a:cubicBezTo>
                  <a:cubicBezTo>
                    <a:pt x="394" y="408"/>
                    <a:pt x="429" y="399"/>
                    <a:pt x="455" y="382"/>
                  </a:cubicBezTo>
                  <a:lnTo>
                    <a:pt x="677" y="259"/>
                  </a:lnTo>
                  <a:cubicBezTo>
                    <a:pt x="727" y="230"/>
                    <a:pt x="727" y="180"/>
                    <a:pt x="677" y="151"/>
                  </a:cubicBezTo>
                  <a:lnTo>
                    <a:pt x="461" y="21"/>
                  </a:lnTo>
                  <a:cubicBezTo>
                    <a:pt x="436" y="7"/>
                    <a:pt x="402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65"/>
            <p:cNvSpPr/>
            <p:nvPr/>
          </p:nvSpPr>
          <p:spPr>
            <a:xfrm>
              <a:off x="7115361" y="8098871"/>
              <a:ext cx="76503" cy="42667"/>
            </a:xfrm>
            <a:custGeom>
              <a:avLst/>
              <a:gdLst/>
              <a:ahLst/>
              <a:cxnLst/>
              <a:rect l="l" t="t" r="r" b="b"/>
              <a:pathLst>
                <a:path w="719" h="401" extrusionOk="0">
                  <a:moveTo>
                    <a:pt x="363" y="1"/>
                  </a:moveTo>
                  <a:cubicBezTo>
                    <a:pt x="329" y="1"/>
                    <a:pt x="295" y="7"/>
                    <a:pt x="266" y="21"/>
                  </a:cubicBezTo>
                  <a:lnTo>
                    <a:pt x="51" y="144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59" y="373"/>
                  </a:lnTo>
                  <a:cubicBezTo>
                    <a:pt x="284" y="391"/>
                    <a:pt x="319" y="400"/>
                    <a:pt x="353" y="400"/>
                  </a:cubicBezTo>
                  <a:cubicBezTo>
                    <a:pt x="387" y="400"/>
                    <a:pt x="421" y="391"/>
                    <a:pt x="446" y="373"/>
                  </a:cubicBezTo>
                  <a:lnTo>
                    <a:pt x="668" y="252"/>
                  </a:lnTo>
                  <a:cubicBezTo>
                    <a:pt x="718" y="223"/>
                    <a:pt x="718" y="173"/>
                    <a:pt x="668" y="144"/>
                  </a:cubicBezTo>
                  <a:lnTo>
                    <a:pt x="460" y="21"/>
                  </a:lnTo>
                  <a:cubicBezTo>
                    <a:pt x="431" y="7"/>
                    <a:pt x="397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65"/>
            <p:cNvSpPr/>
            <p:nvPr/>
          </p:nvSpPr>
          <p:spPr>
            <a:xfrm>
              <a:off x="7131321" y="8026943"/>
              <a:ext cx="79802" cy="44476"/>
            </a:xfrm>
            <a:custGeom>
              <a:avLst/>
              <a:gdLst/>
              <a:ahLst/>
              <a:cxnLst/>
              <a:rect l="l" t="t" r="r" b="b"/>
              <a:pathLst>
                <a:path w="750" h="418" extrusionOk="0">
                  <a:moveTo>
                    <a:pt x="368" y="1"/>
                  </a:moveTo>
                  <a:cubicBezTo>
                    <a:pt x="334" y="1"/>
                    <a:pt x="300" y="8"/>
                    <a:pt x="275" y="23"/>
                  </a:cubicBezTo>
                  <a:lnTo>
                    <a:pt x="51" y="143"/>
                  </a:lnTo>
                  <a:cubicBezTo>
                    <a:pt x="1" y="180"/>
                    <a:pt x="1" y="223"/>
                    <a:pt x="51" y="259"/>
                  </a:cubicBezTo>
                  <a:lnTo>
                    <a:pt x="289" y="395"/>
                  </a:lnTo>
                  <a:cubicBezTo>
                    <a:pt x="317" y="410"/>
                    <a:pt x="351" y="417"/>
                    <a:pt x="385" y="417"/>
                  </a:cubicBezTo>
                  <a:cubicBezTo>
                    <a:pt x="418" y="417"/>
                    <a:pt x="450" y="410"/>
                    <a:pt x="475" y="395"/>
                  </a:cubicBezTo>
                  <a:lnTo>
                    <a:pt x="698" y="266"/>
                  </a:lnTo>
                  <a:cubicBezTo>
                    <a:pt x="749" y="238"/>
                    <a:pt x="749" y="187"/>
                    <a:pt x="698" y="159"/>
                  </a:cubicBezTo>
                  <a:lnTo>
                    <a:pt x="461" y="23"/>
                  </a:lnTo>
                  <a:cubicBezTo>
                    <a:pt x="436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65"/>
            <p:cNvSpPr/>
            <p:nvPr/>
          </p:nvSpPr>
          <p:spPr>
            <a:xfrm>
              <a:off x="7144409" y="8140900"/>
              <a:ext cx="77355" cy="43625"/>
            </a:xfrm>
            <a:custGeom>
              <a:avLst/>
              <a:gdLst/>
              <a:ahLst/>
              <a:cxnLst/>
              <a:rect l="l" t="t" r="r" b="b"/>
              <a:pathLst>
                <a:path w="727" h="410" extrusionOk="0">
                  <a:moveTo>
                    <a:pt x="363" y="1"/>
                  </a:moveTo>
                  <a:cubicBezTo>
                    <a:pt x="329" y="1"/>
                    <a:pt x="295" y="7"/>
                    <a:pt x="266" y="21"/>
                  </a:cubicBezTo>
                  <a:lnTo>
                    <a:pt x="50" y="151"/>
                  </a:lnTo>
                  <a:cubicBezTo>
                    <a:pt x="0" y="180"/>
                    <a:pt x="0" y="230"/>
                    <a:pt x="50" y="259"/>
                  </a:cubicBezTo>
                  <a:lnTo>
                    <a:pt x="273" y="389"/>
                  </a:lnTo>
                  <a:cubicBezTo>
                    <a:pt x="297" y="403"/>
                    <a:pt x="328" y="410"/>
                    <a:pt x="359" y="410"/>
                  </a:cubicBezTo>
                  <a:cubicBezTo>
                    <a:pt x="394" y="410"/>
                    <a:pt x="430" y="401"/>
                    <a:pt x="461" y="382"/>
                  </a:cubicBezTo>
                  <a:lnTo>
                    <a:pt x="677" y="259"/>
                  </a:lnTo>
                  <a:cubicBezTo>
                    <a:pt x="727" y="230"/>
                    <a:pt x="727" y="180"/>
                    <a:pt x="677" y="151"/>
                  </a:cubicBezTo>
                  <a:lnTo>
                    <a:pt x="454" y="21"/>
                  </a:lnTo>
                  <a:cubicBezTo>
                    <a:pt x="428" y="7"/>
                    <a:pt x="396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65"/>
            <p:cNvSpPr/>
            <p:nvPr/>
          </p:nvSpPr>
          <p:spPr>
            <a:xfrm>
              <a:off x="7146750" y="7959589"/>
              <a:ext cx="75759" cy="42242"/>
            </a:xfrm>
            <a:custGeom>
              <a:avLst/>
              <a:gdLst/>
              <a:ahLst/>
              <a:cxnLst/>
              <a:rect l="l" t="t" r="r" b="b"/>
              <a:pathLst>
                <a:path w="712" h="397" extrusionOk="0">
                  <a:moveTo>
                    <a:pt x="353" y="1"/>
                  </a:moveTo>
                  <a:cubicBezTo>
                    <a:pt x="319" y="1"/>
                    <a:pt x="284" y="8"/>
                    <a:pt x="259" y="23"/>
                  </a:cubicBezTo>
                  <a:lnTo>
                    <a:pt x="51" y="145"/>
                  </a:lnTo>
                  <a:cubicBezTo>
                    <a:pt x="1" y="173"/>
                    <a:pt x="1" y="224"/>
                    <a:pt x="51" y="252"/>
                  </a:cubicBezTo>
                  <a:lnTo>
                    <a:pt x="259" y="375"/>
                  </a:lnTo>
                  <a:cubicBezTo>
                    <a:pt x="284" y="389"/>
                    <a:pt x="319" y="396"/>
                    <a:pt x="353" y="396"/>
                  </a:cubicBezTo>
                  <a:cubicBezTo>
                    <a:pt x="387" y="396"/>
                    <a:pt x="421" y="389"/>
                    <a:pt x="446" y="375"/>
                  </a:cubicBezTo>
                  <a:lnTo>
                    <a:pt x="661" y="252"/>
                  </a:lnTo>
                  <a:cubicBezTo>
                    <a:pt x="711" y="224"/>
                    <a:pt x="711" y="173"/>
                    <a:pt x="661" y="145"/>
                  </a:cubicBezTo>
                  <a:lnTo>
                    <a:pt x="446" y="23"/>
                  </a:lnTo>
                  <a:cubicBezTo>
                    <a:pt x="421" y="8"/>
                    <a:pt x="387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65"/>
            <p:cNvSpPr/>
            <p:nvPr/>
          </p:nvSpPr>
          <p:spPr>
            <a:xfrm>
              <a:off x="7165158" y="7909154"/>
              <a:ext cx="59692" cy="32985"/>
            </a:xfrm>
            <a:custGeom>
              <a:avLst/>
              <a:gdLst/>
              <a:ahLst/>
              <a:cxnLst/>
              <a:rect l="l" t="t" r="r" b="b"/>
              <a:pathLst>
                <a:path w="561" h="310" extrusionOk="0">
                  <a:moveTo>
                    <a:pt x="383" y="0"/>
                  </a:moveTo>
                  <a:cubicBezTo>
                    <a:pt x="350" y="0"/>
                    <a:pt x="316" y="8"/>
                    <a:pt x="287" y="22"/>
                  </a:cubicBezTo>
                  <a:lnTo>
                    <a:pt x="50" y="158"/>
                  </a:lnTo>
                  <a:cubicBezTo>
                    <a:pt x="0" y="188"/>
                    <a:pt x="0" y="238"/>
                    <a:pt x="50" y="267"/>
                  </a:cubicBezTo>
                  <a:lnTo>
                    <a:pt x="86" y="288"/>
                  </a:lnTo>
                  <a:cubicBezTo>
                    <a:pt x="111" y="303"/>
                    <a:pt x="146" y="310"/>
                    <a:pt x="180" y="310"/>
                  </a:cubicBezTo>
                  <a:cubicBezTo>
                    <a:pt x="214" y="310"/>
                    <a:pt x="248" y="303"/>
                    <a:pt x="273" y="288"/>
                  </a:cubicBezTo>
                  <a:lnTo>
                    <a:pt x="509" y="152"/>
                  </a:lnTo>
                  <a:cubicBezTo>
                    <a:pt x="561" y="122"/>
                    <a:pt x="561" y="72"/>
                    <a:pt x="509" y="43"/>
                  </a:cubicBezTo>
                  <a:lnTo>
                    <a:pt x="475" y="22"/>
                  </a:lnTo>
                  <a:cubicBezTo>
                    <a:pt x="449" y="8"/>
                    <a:pt x="416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65"/>
            <p:cNvSpPr/>
            <p:nvPr/>
          </p:nvSpPr>
          <p:spPr>
            <a:xfrm>
              <a:off x="7167286" y="8068227"/>
              <a:ext cx="76716" cy="42987"/>
            </a:xfrm>
            <a:custGeom>
              <a:avLst/>
              <a:gdLst/>
              <a:ahLst/>
              <a:cxnLst/>
              <a:rect l="l" t="t" r="r" b="b"/>
              <a:pathLst>
                <a:path w="721" h="404" extrusionOk="0">
                  <a:moveTo>
                    <a:pt x="368" y="1"/>
                  </a:moveTo>
                  <a:cubicBezTo>
                    <a:pt x="334" y="1"/>
                    <a:pt x="299" y="8"/>
                    <a:pt x="273" y="23"/>
                  </a:cubicBezTo>
                  <a:lnTo>
                    <a:pt x="51" y="152"/>
                  </a:lnTo>
                  <a:cubicBezTo>
                    <a:pt x="1" y="180"/>
                    <a:pt x="1" y="230"/>
                    <a:pt x="51" y="259"/>
                  </a:cubicBezTo>
                  <a:lnTo>
                    <a:pt x="260" y="382"/>
                  </a:lnTo>
                  <a:cubicBezTo>
                    <a:pt x="285" y="396"/>
                    <a:pt x="319" y="404"/>
                    <a:pt x="353" y="404"/>
                  </a:cubicBezTo>
                  <a:cubicBezTo>
                    <a:pt x="387" y="404"/>
                    <a:pt x="421" y="396"/>
                    <a:pt x="446" y="382"/>
                  </a:cubicBezTo>
                  <a:lnTo>
                    <a:pt x="670" y="252"/>
                  </a:lnTo>
                  <a:cubicBezTo>
                    <a:pt x="720" y="223"/>
                    <a:pt x="720" y="180"/>
                    <a:pt x="670" y="144"/>
                  </a:cubicBezTo>
                  <a:lnTo>
                    <a:pt x="462" y="23"/>
                  </a:lnTo>
                  <a:cubicBezTo>
                    <a:pt x="437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65"/>
            <p:cNvSpPr/>
            <p:nvPr/>
          </p:nvSpPr>
          <p:spPr>
            <a:xfrm>
              <a:off x="7184204" y="7997043"/>
              <a:ext cx="78844" cy="43731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353" y="1"/>
                  </a:moveTo>
                  <a:cubicBezTo>
                    <a:pt x="318" y="1"/>
                    <a:pt x="284" y="8"/>
                    <a:pt x="259" y="23"/>
                  </a:cubicBezTo>
                  <a:lnTo>
                    <a:pt x="51" y="145"/>
                  </a:lnTo>
                  <a:cubicBezTo>
                    <a:pt x="1" y="174"/>
                    <a:pt x="1" y="224"/>
                    <a:pt x="51" y="252"/>
                  </a:cubicBezTo>
                  <a:lnTo>
                    <a:pt x="287" y="390"/>
                  </a:lnTo>
                  <a:cubicBezTo>
                    <a:pt x="313" y="404"/>
                    <a:pt x="347" y="411"/>
                    <a:pt x="382" y="411"/>
                  </a:cubicBezTo>
                  <a:cubicBezTo>
                    <a:pt x="416" y="411"/>
                    <a:pt x="450" y="404"/>
                    <a:pt x="475" y="390"/>
                  </a:cubicBezTo>
                  <a:lnTo>
                    <a:pt x="684" y="267"/>
                  </a:lnTo>
                  <a:cubicBezTo>
                    <a:pt x="741" y="238"/>
                    <a:pt x="741" y="188"/>
                    <a:pt x="684" y="159"/>
                  </a:cubicBezTo>
                  <a:lnTo>
                    <a:pt x="446" y="23"/>
                  </a:lnTo>
                  <a:cubicBezTo>
                    <a:pt x="421" y="8"/>
                    <a:pt x="387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65"/>
            <p:cNvSpPr/>
            <p:nvPr/>
          </p:nvSpPr>
          <p:spPr>
            <a:xfrm>
              <a:off x="7196334" y="8110788"/>
              <a:ext cx="78099" cy="43199"/>
            </a:xfrm>
            <a:custGeom>
              <a:avLst/>
              <a:gdLst/>
              <a:ahLst/>
              <a:cxnLst/>
              <a:rect l="l" t="t" r="r" b="b"/>
              <a:pathLst>
                <a:path w="734" h="406" extrusionOk="0">
                  <a:moveTo>
                    <a:pt x="373" y="0"/>
                  </a:moveTo>
                  <a:cubicBezTo>
                    <a:pt x="337" y="0"/>
                    <a:pt x="301" y="9"/>
                    <a:pt x="275" y="25"/>
                  </a:cubicBezTo>
                  <a:lnTo>
                    <a:pt x="52" y="147"/>
                  </a:lnTo>
                  <a:cubicBezTo>
                    <a:pt x="0" y="184"/>
                    <a:pt x="0" y="227"/>
                    <a:pt x="52" y="261"/>
                  </a:cubicBezTo>
                  <a:lnTo>
                    <a:pt x="275" y="384"/>
                  </a:lnTo>
                  <a:cubicBezTo>
                    <a:pt x="300" y="398"/>
                    <a:pt x="332" y="406"/>
                    <a:pt x="365" y="406"/>
                  </a:cubicBezTo>
                  <a:cubicBezTo>
                    <a:pt x="399" y="406"/>
                    <a:pt x="433" y="398"/>
                    <a:pt x="461" y="384"/>
                  </a:cubicBezTo>
                  <a:lnTo>
                    <a:pt x="677" y="261"/>
                  </a:lnTo>
                  <a:cubicBezTo>
                    <a:pt x="727" y="227"/>
                    <a:pt x="734" y="184"/>
                    <a:pt x="677" y="147"/>
                  </a:cubicBezTo>
                  <a:lnTo>
                    <a:pt x="461" y="25"/>
                  </a:lnTo>
                  <a:cubicBezTo>
                    <a:pt x="437" y="8"/>
                    <a:pt x="406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65"/>
            <p:cNvSpPr/>
            <p:nvPr/>
          </p:nvSpPr>
          <p:spPr>
            <a:xfrm>
              <a:off x="7198036" y="7928200"/>
              <a:ext cx="78844" cy="43731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381" y="1"/>
                  </a:moveTo>
                  <a:cubicBezTo>
                    <a:pt x="347" y="1"/>
                    <a:pt x="312" y="8"/>
                    <a:pt x="286" y="23"/>
                  </a:cubicBezTo>
                  <a:lnTo>
                    <a:pt x="50" y="159"/>
                  </a:lnTo>
                  <a:cubicBezTo>
                    <a:pt x="0" y="188"/>
                    <a:pt x="0" y="238"/>
                    <a:pt x="50" y="268"/>
                  </a:cubicBezTo>
                  <a:lnTo>
                    <a:pt x="259" y="390"/>
                  </a:lnTo>
                  <a:cubicBezTo>
                    <a:pt x="284" y="404"/>
                    <a:pt x="318" y="411"/>
                    <a:pt x="352" y="411"/>
                  </a:cubicBezTo>
                  <a:cubicBezTo>
                    <a:pt x="386" y="411"/>
                    <a:pt x="420" y="404"/>
                    <a:pt x="445" y="390"/>
                  </a:cubicBezTo>
                  <a:lnTo>
                    <a:pt x="690" y="252"/>
                  </a:lnTo>
                  <a:cubicBezTo>
                    <a:pt x="740" y="224"/>
                    <a:pt x="740" y="174"/>
                    <a:pt x="690" y="145"/>
                  </a:cubicBezTo>
                  <a:lnTo>
                    <a:pt x="474" y="23"/>
                  </a:lnTo>
                  <a:cubicBezTo>
                    <a:pt x="449" y="8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65"/>
            <p:cNvSpPr/>
            <p:nvPr/>
          </p:nvSpPr>
          <p:spPr>
            <a:xfrm>
              <a:off x="7219317" y="7876275"/>
              <a:ext cx="62139" cy="34474"/>
            </a:xfrm>
            <a:custGeom>
              <a:avLst/>
              <a:gdLst/>
              <a:ahLst/>
              <a:cxnLst/>
              <a:rect l="l" t="t" r="r" b="b"/>
              <a:pathLst>
                <a:path w="584" h="324" extrusionOk="0">
                  <a:moveTo>
                    <a:pt x="404" y="0"/>
                  </a:moveTo>
                  <a:cubicBezTo>
                    <a:pt x="370" y="0"/>
                    <a:pt x="336" y="8"/>
                    <a:pt x="311" y="22"/>
                  </a:cubicBezTo>
                  <a:lnTo>
                    <a:pt x="52" y="172"/>
                  </a:lnTo>
                  <a:cubicBezTo>
                    <a:pt x="0" y="202"/>
                    <a:pt x="0" y="252"/>
                    <a:pt x="52" y="281"/>
                  </a:cubicBezTo>
                  <a:lnTo>
                    <a:pt x="86" y="302"/>
                  </a:lnTo>
                  <a:cubicBezTo>
                    <a:pt x="112" y="317"/>
                    <a:pt x="147" y="324"/>
                    <a:pt x="181" y="324"/>
                  </a:cubicBezTo>
                  <a:cubicBezTo>
                    <a:pt x="215" y="324"/>
                    <a:pt x="249" y="317"/>
                    <a:pt x="274" y="302"/>
                  </a:cubicBezTo>
                  <a:lnTo>
                    <a:pt x="533" y="152"/>
                  </a:lnTo>
                  <a:cubicBezTo>
                    <a:pt x="583" y="122"/>
                    <a:pt x="583" y="72"/>
                    <a:pt x="533" y="43"/>
                  </a:cubicBezTo>
                  <a:lnTo>
                    <a:pt x="497" y="22"/>
                  </a:lnTo>
                  <a:cubicBezTo>
                    <a:pt x="472" y="8"/>
                    <a:pt x="438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65"/>
            <p:cNvSpPr/>
            <p:nvPr/>
          </p:nvSpPr>
          <p:spPr>
            <a:xfrm>
              <a:off x="7219317" y="8038541"/>
              <a:ext cx="75865" cy="42774"/>
            </a:xfrm>
            <a:custGeom>
              <a:avLst/>
              <a:gdLst/>
              <a:ahLst/>
              <a:cxnLst/>
              <a:rect l="l" t="t" r="r" b="b"/>
              <a:pathLst>
                <a:path w="713" h="402" extrusionOk="0">
                  <a:moveTo>
                    <a:pt x="361" y="0"/>
                  </a:moveTo>
                  <a:cubicBezTo>
                    <a:pt x="327" y="0"/>
                    <a:pt x="293" y="9"/>
                    <a:pt x="268" y="28"/>
                  </a:cubicBezTo>
                  <a:lnTo>
                    <a:pt x="59" y="150"/>
                  </a:lnTo>
                  <a:cubicBezTo>
                    <a:pt x="0" y="179"/>
                    <a:pt x="0" y="229"/>
                    <a:pt x="52" y="259"/>
                  </a:cubicBezTo>
                  <a:lnTo>
                    <a:pt x="268" y="379"/>
                  </a:lnTo>
                  <a:cubicBezTo>
                    <a:pt x="293" y="394"/>
                    <a:pt x="327" y="401"/>
                    <a:pt x="361" y="401"/>
                  </a:cubicBezTo>
                  <a:cubicBezTo>
                    <a:pt x="395" y="401"/>
                    <a:pt x="429" y="394"/>
                    <a:pt x="454" y="379"/>
                  </a:cubicBezTo>
                  <a:lnTo>
                    <a:pt x="663" y="259"/>
                  </a:lnTo>
                  <a:cubicBezTo>
                    <a:pt x="713" y="229"/>
                    <a:pt x="713" y="179"/>
                    <a:pt x="663" y="150"/>
                  </a:cubicBezTo>
                  <a:lnTo>
                    <a:pt x="454" y="28"/>
                  </a:lnTo>
                  <a:cubicBezTo>
                    <a:pt x="429" y="9"/>
                    <a:pt x="395" y="0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65"/>
            <p:cNvSpPr/>
            <p:nvPr/>
          </p:nvSpPr>
          <p:spPr>
            <a:xfrm>
              <a:off x="7235384" y="7965761"/>
              <a:ext cx="82036" cy="45966"/>
            </a:xfrm>
            <a:custGeom>
              <a:avLst/>
              <a:gdLst/>
              <a:ahLst/>
              <a:cxnLst/>
              <a:rect l="l" t="t" r="r" b="b"/>
              <a:pathLst>
                <a:path w="771" h="432" extrusionOk="0">
                  <a:moveTo>
                    <a:pt x="382" y="1"/>
                  </a:moveTo>
                  <a:cubicBezTo>
                    <a:pt x="348" y="1"/>
                    <a:pt x="314" y="8"/>
                    <a:pt x="289" y="22"/>
                  </a:cubicBezTo>
                  <a:lnTo>
                    <a:pt x="51" y="158"/>
                  </a:lnTo>
                  <a:cubicBezTo>
                    <a:pt x="1" y="187"/>
                    <a:pt x="1" y="237"/>
                    <a:pt x="51" y="266"/>
                  </a:cubicBezTo>
                  <a:lnTo>
                    <a:pt x="289" y="410"/>
                  </a:lnTo>
                  <a:cubicBezTo>
                    <a:pt x="314" y="424"/>
                    <a:pt x="348" y="432"/>
                    <a:pt x="382" y="432"/>
                  </a:cubicBezTo>
                  <a:cubicBezTo>
                    <a:pt x="416" y="432"/>
                    <a:pt x="450" y="424"/>
                    <a:pt x="475" y="410"/>
                  </a:cubicBezTo>
                  <a:lnTo>
                    <a:pt x="712" y="266"/>
                  </a:lnTo>
                  <a:cubicBezTo>
                    <a:pt x="763" y="237"/>
                    <a:pt x="770" y="187"/>
                    <a:pt x="712" y="158"/>
                  </a:cubicBezTo>
                  <a:lnTo>
                    <a:pt x="475" y="22"/>
                  </a:lnTo>
                  <a:cubicBezTo>
                    <a:pt x="450" y="8"/>
                    <a:pt x="41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65"/>
            <p:cNvSpPr/>
            <p:nvPr/>
          </p:nvSpPr>
          <p:spPr>
            <a:xfrm>
              <a:off x="7240704" y="8145476"/>
              <a:ext cx="77461" cy="42880"/>
            </a:xfrm>
            <a:custGeom>
              <a:avLst/>
              <a:gdLst/>
              <a:ahLst/>
              <a:cxnLst/>
              <a:rect l="l" t="t" r="r" b="b"/>
              <a:pathLst>
                <a:path w="728" h="403" extrusionOk="0">
                  <a:moveTo>
                    <a:pt x="365" y="1"/>
                  </a:moveTo>
                  <a:cubicBezTo>
                    <a:pt x="332" y="1"/>
                    <a:pt x="299" y="8"/>
                    <a:pt x="274" y="21"/>
                  </a:cubicBezTo>
                  <a:lnTo>
                    <a:pt x="51" y="151"/>
                  </a:lnTo>
                  <a:cubicBezTo>
                    <a:pt x="1" y="180"/>
                    <a:pt x="1" y="230"/>
                    <a:pt x="51" y="259"/>
                  </a:cubicBezTo>
                  <a:lnTo>
                    <a:pt x="274" y="382"/>
                  </a:lnTo>
                  <a:cubicBezTo>
                    <a:pt x="299" y="396"/>
                    <a:pt x="332" y="403"/>
                    <a:pt x="365" y="403"/>
                  </a:cubicBezTo>
                  <a:cubicBezTo>
                    <a:pt x="398" y="403"/>
                    <a:pt x="432" y="396"/>
                    <a:pt x="462" y="382"/>
                  </a:cubicBezTo>
                  <a:lnTo>
                    <a:pt x="677" y="259"/>
                  </a:lnTo>
                  <a:cubicBezTo>
                    <a:pt x="727" y="230"/>
                    <a:pt x="727" y="180"/>
                    <a:pt x="677" y="151"/>
                  </a:cubicBezTo>
                  <a:lnTo>
                    <a:pt x="462" y="21"/>
                  </a:lnTo>
                  <a:cubicBezTo>
                    <a:pt x="432" y="8"/>
                    <a:pt x="398" y="1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65"/>
            <p:cNvSpPr/>
            <p:nvPr/>
          </p:nvSpPr>
          <p:spPr>
            <a:xfrm>
              <a:off x="7248471" y="8081208"/>
              <a:ext cx="77355" cy="42880"/>
            </a:xfrm>
            <a:custGeom>
              <a:avLst/>
              <a:gdLst/>
              <a:ahLst/>
              <a:cxnLst/>
              <a:rect l="l" t="t" r="r" b="b"/>
              <a:pathLst>
                <a:path w="727" h="403" extrusionOk="0">
                  <a:moveTo>
                    <a:pt x="359" y="1"/>
                  </a:moveTo>
                  <a:cubicBezTo>
                    <a:pt x="325" y="1"/>
                    <a:pt x="291" y="8"/>
                    <a:pt x="266" y="22"/>
                  </a:cubicBezTo>
                  <a:lnTo>
                    <a:pt x="50" y="144"/>
                  </a:lnTo>
                  <a:cubicBezTo>
                    <a:pt x="0" y="173"/>
                    <a:pt x="0" y="223"/>
                    <a:pt x="50" y="253"/>
                  </a:cubicBezTo>
                  <a:lnTo>
                    <a:pt x="273" y="382"/>
                  </a:lnTo>
                  <a:cubicBezTo>
                    <a:pt x="298" y="396"/>
                    <a:pt x="332" y="403"/>
                    <a:pt x="366" y="403"/>
                  </a:cubicBezTo>
                  <a:cubicBezTo>
                    <a:pt x="400" y="403"/>
                    <a:pt x="434" y="396"/>
                    <a:pt x="459" y="382"/>
                  </a:cubicBezTo>
                  <a:lnTo>
                    <a:pt x="668" y="260"/>
                  </a:lnTo>
                  <a:cubicBezTo>
                    <a:pt x="727" y="230"/>
                    <a:pt x="727" y="180"/>
                    <a:pt x="675" y="151"/>
                  </a:cubicBezTo>
                  <a:lnTo>
                    <a:pt x="452" y="22"/>
                  </a:lnTo>
                  <a:cubicBezTo>
                    <a:pt x="427" y="8"/>
                    <a:pt x="393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65"/>
            <p:cNvSpPr/>
            <p:nvPr/>
          </p:nvSpPr>
          <p:spPr>
            <a:xfrm>
              <a:off x="7252302" y="7895322"/>
              <a:ext cx="81079" cy="45221"/>
            </a:xfrm>
            <a:custGeom>
              <a:avLst/>
              <a:gdLst/>
              <a:ahLst/>
              <a:cxnLst/>
              <a:rect l="l" t="t" r="r" b="b"/>
              <a:pathLst>
                <a:path w="762" h="425" extrusionOk="0">
                  <a:moveTo>
                    <a:pt x="403" y="1"/>
                  </a:moveTo>
                  <a:cubicBezTo>
                    <a:pt x="369" y="1"/>
                    <a:pt x="334" y="8"/>
                    <a:pt x="309" y="23"/>
                  </a:cubicBezTo>
                  <a:lnTo>
                    <a:pt x="51" y="173"/>
                  </a:lnTo>
                  <a:cubicBezTo>
                    <a:pt x="1" y="202"/>
                    <a:pt x="1" y="252"/>
                    <a:pt x="51" y="282"/>
                  </a:cubicBezTo>
                  <a:lnTo>
                    <a:pt x="259" y="404"/>
                  </a:lnTo>
                  <a:cubicBezTo>
                    <a:pt x="284" y="418"/>
                    <a:pt x="318" y="425"/>
                    <a:pt x="353" y="425"/>
                  </a:cubicBezTo>
                  <a:cubicBezTo>
                    <a:pt x="387" y="425"/>
                    <a:pt x="421" y="418"/>
                    <a:pt x="446" y="404"/>
                  </a:cubicBezTo>
                  <a:lnTo>
                    <a:pt x="704" y="252"/>
                  </a:lnTo>
                  <a:cubicBezTo>
                    <a:pt x="761" y="225"/>
                    <a:pt x="761" y="182"/>
                    <a:pt x="711" y="145"/>
                  </a:cubicBezTo>
                  <a:lnTo>
                    <a:pt x="496" y="23"/>
                  </a:lnTo>
                  <a:cubicBezTo>
                    <a:pt x="471" y="8"/>
                    <a:pt x="437" y="1"/>
                    <a:pt x="40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65"/>
            <p:cNvSpPr/>
            <p:nvPr/>
          </p:nvSpPr>
          <p:spPr>
            <a:xfrm>
              <a:off x="7270710" y="8007258"/>
              <a:ext cx="78844" cy="44263"/>
            </a:xfrm>
            <a:custGeom>
              <a:avLst/>
              <a:gdLst/>
              <a:ahLst/>
              <a:cxnLst/>
              <a:rect l="l" t="t" r="r" b="b"/>
              <a:pathLst>
                <a:path w="741" h="416" extrusionOk="0">
                  <a:moveTo>
                    <a:pt x="388" y="1"/>
                  </a:moveTo>
                  <a:cubicBezTo>
                    <a:pt x="354" y="1"/>
                    <a:pt x="319" y="9"/>
                    <a:pt x="293" y="27"/>
                  </a:cubicBezTo>
                  <a:lnTo>
                    <a:pt x="57" y="165"/>
                  </a:lnTo>
                  <a:cubicBezTo>
                    <a:pt x="0" y="192"/>
                    <a:pt x="0" y="242"/>
                    <a:pt x="57" y="272"/>
                  </a:cubicBezTo>
                  <a:lnTo>
                    <a:pt x="266" y="394"/>
                  </a:lnTo>
                  <a:cubicBezTo>
                    <a:pt x="291" y="409"/>
                    <a:pt x="325" y="416"/>
                    <a:pt x="359" y="416"/>
                  </a:cubicBezTo>
                  <a:cubicBezTo>
                    <a:pt x="393" y="416"/>
                    <a:pt x="427" y="409"/>
                    <a:pt x="452" y="394"/>
                  </a:cubicBezTo>
                  <a:lnTo>
                    <a:pt x="690" y="258"/>
                  </a:lnTo>
                  <a:cubicBezTo>
                    <a:pt x="740" y="228"/>
                    <a:pt x="740" y="178"/>
                    <a:pt x="690" y="149"/>
                  </a:cubicBezTo>
                  <a:lnTo>
                    <a:pt x="481" y="27"/>
                  </a:lnTo>
                  <a:cubicBezTo>
                    <a:pt x="456" y="9"/>
                    <a:pt x="42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65"/>
            <p:cNvSpPr/>
            <p:nvPr/>
          </p:nvSpPr>
          <p:spPr>
            <a:xfrm>
              <a:off x="7292735" y="8115044"/>
              <a:ext cx="77355" cy="43519"/>
            </a:xfrm>
            <a:custGeom>
              <a:avLst/>
              <a:gdLst/>
              <a:ahLst/>
              <a:cxnLst/>
              <a:rect l="l" t="t" r="r" b="b"/>
              <a:pathLst>
                <a:path w="727" h="409" extrusionOk="0">
                  <a:moveTo>
                    <a:pt x="368" y="1"/>
                  </a:moveTo>
                  <a:cubicBezTo>
                    <a:pt x="334" y="1"/>
                    <a:pt x="299" y="10"/>
                    <a:pt x="274" y="28"/>
                  </a:cubicBezTo>
                  <a:lnTo>
                    <a:pt x="52" y="150"/>
                  </a:lnTo>
                  <a:cubicBezTo>
                    <a:pt x="0" y="178"/>
                    <a:pt x="0" y="230"/>
                    <a:pt x="52" y="257"/>
                  </a:cubicBezTo>
                  <a:lnTo>
                    <a:pt x="268" y="387"/>
                  </a:lnTo>
                  <a:cubicBezTo>
                    <a:pt x="296" y="401"/>
                    <a:pt x="330" y="409"/>
                    <a:pt x="364" y="409"/>
                  </a:cubicBezTo>
                  <a:cubicBezTo>
                    <a:pt x="398" y="409"/>
                    <a:pt x="432" y="401"/>
                    <a:pt x="461" y="387"/>
                  </a:cubicBezTo>
                  <a:lnTo>
                    <a:pt x="676" y="257"/>
                  </a:lnTo>
                  <a:cubicBezTo>
                    <a:pt x="726" y="230"/>
                    <a:pt x="726" y="178"/>
                    <a:pt x="676" y="150"/>
                  </a:cubicBezTo>
                  <a:lnTo>
                    <a:pt x="461" y="28"/>
                  </a:lnTo>
                  <a:cubicBezTo>
                    <a:pt x="436" y="10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65"/>
            <p:cNvSpPr/>
            <p:nvPr/>
          </p:nvSpPr>
          <p:spPr>
            <a:xfrm>
              <a:off x="7299651" y="8049926"/>
              <a:ext cx="80334" cy="44370"/>
            </a:xfrm>
            <a:custGeom>
              <a:avLst/>
              <a:gdLst/>
              <a:ahLst/>
              <a:cxnLst/>
              <a:rect l="l" t="t" r="r" b="b"/>
              <a:pathLst>
                <a:path w="755" h="417" extrusionOk="0">
                  <a:moveTo>
                    <a:pt x="389" y="0"/>
                  </a:moveTo>
                  <a:cubicBezTo>
                    <a:pt x="355" y="0"/>
                    <a:pt x="321" y="8"/>
                    <a:pt x="296" y="22"/>
                  </a:cubicBezTo>
                  <a:lnTo>
                    <a:pt x="58" y="159"/>
                  </a:lnTo>
                  <a:cubicBezTo>
                    <a:pt x="1" y="186"/>
                    <a:pt x="1" y="238"/>
                    <a:pt x="51" y="266"/>
                  </a:cubicBezTo>
                  <a:lnTo>
                    <a:pt x="273" y="395"/>
                  </a:lnTo>
                  <a:cubicBezTo>
                    <a:pt x="298" y="410"/>
                    <a:pt x="332" y="417"/>
                    <a:pt x="367" y="417"/>
                  </a:cubicBezTo>
                  <a:cubicBezTo>
                    <a:pt x="401" y="417"/>
                    <a:pt x="435" y="410"/>
                    <a:pt x="461" y="395"/>
                  </a:cubicBezTo>
                  <a:lnTo>
                    <a:pt x="698" y="259"/>
                  </a:lnTo>
                  <a:cubicBezTo>
                    <a:pt x="755" y="229"/>
                    <a:pt x="755" y="179"/>
                    <a:pt x="698" y="152"/>
                  </a:cubicBezTo>
                  <a:lnTo>
                    <a:pt x="482" y="22"/>
                  </a:lnTo>
                  <a:cubicBezTo>
                    <a:pt x="457" y="8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65"/>
            <p:cNvSpPr/>
            <p:nvPr/>
          </p:nvSpPr>
          <p:spPr>
            <a:xfrm>
              <a:off x="7289756" y="7925221"/>
              <a:ext cx="97252" cy="55116"/>
            </a:xfrm>
            <a:custGeom>
              <a:avLst/>
              <a:gdLst/>
              <a:ahLst/>
              <a:cxnLst/>
              <a:rect l="l" t="t" r="r" b="b"/>
              <a:pathLst>
                <a:path w="914" h="518" extrusionOk="0">
                  <a:moveTo>
                    <a:pt x="532" y="1"/>
                  </a:moveTo>
                  <a:cubicBezTo>
                    <a:pt x="498" y="1"/>
                    <a:pt x="464" y="7"/>
                    <a:pt x="439" y="21"/>
                  </a:cubicBezTo>
                  <a:lnTo>
                    <a:pt x="51" y="246"/>
                  </a:lnTo>
                  <a:cubicBezTo>
                    <a:pt x="1" y="273"/>
                    <a:pt x="1" y="323"/>
                    <a:pt x="51" y="352"/>
                  </a:cubicBezTo>
                  <a:lnTo>
                    <a:pt x="287" y="496"/>
                  </a:lnTo>
                  <a:cubicBezTo>
                    <a:pt x="313" y="510"/>
                    <a:pt x="347" y="518"/>
                    <a:pt x="382" y="518"/>
                  </a:cubicBezTo>
                  <a:cubicBezTo>
                    <a:pt x="416" y="518"/>
                    <a:pt x="450" y="510"/>
                    <a:pt x="475" y="496"/>
                  </a:cubicBezTo>
                  <a:lnTo>
                    <a:pt x="863" y="266"/>
                  </a:lnTo>
                  <a:cubicBezTo>
                    <a:pt x="913" y="237"/>
                    <a:pt x="913" y="187"/>
                    <a:pt x="863" y="159"/>
                  </a:cubicBezTo>
                  <a:lnTo>
                    <a:pt x="625" y="21"/>
                  </a:lnTo>
                  <a:cubicBezTo>
                    <a:pt x="600" y="7"/>
                    <a:pt x="566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65"/>
            <p:cNvSpPr/>
            <p:nvPr/>
          </p:nvSpPr>
          <p:spPr>
            <a:xfrm>
              <a:off x="7344873" y="8085890"/>
              <a:ext cx="77355" cy="42774"/>
            </a:xfrm>
            <a:custGeom>
              <a:avLst/>
              <a:gdLst/>
              <a:ahLst/>
              <a:cxnLst/>
              <a:rect l="l" t="t" r="r" b="b"/>
              <a:pathLst>
                <a:path w="727" h="402" extrusionOk="0">
                  <a:moveTo>
                    <a:pt x="359" y="0"/>
                  </a:moveTo>
                  <a:cubicBezTo>
                    <a:pt x="325" y="0"/>
                    <a:pt x="291" y="7"/>
                    <a:pt x="266" y="21"/>
                  </a:cubicBezTo>
                  <a:lnTo>
                    <a:pt x="57" y="143"/>
                  </a:lnTo>
                  <a:cubicBezTo>
                    <a:pt x="0" y="173"/>
                    <a:pt x="0" y="223"/>
                    <a:pt x="50" y="252"/>
                  </a:cubicBezTo>
                  <a:lnTo>
                    <a:pt x="273" y="381"/>
                  </a:lnTo>
                  <a:cubicBezTo>
                    <a:pt x="298" y="395"/>
                    <a:pt x="332" y="402"/>
                    <a:pt x="366" y="402"/>
                  </a:cubicBezTo>
                  <a:cubicBezTo>
                    <a:pt x="400" y="402"/>
                    <a:pt x="434" y="395"/>
                    <a:pt x="459" y="381"/>
                  </a:cubicBezTo>
                  <a:lnTo>
                    <a:pt x="668" y="259"/>
                  </a:lnTo>
                  <a:cubicBezTo>
                    <a:pt x="726" y="223"/>
                    <a:pt x="726" y="179"/>
                    <a:pt x="675" y="150"/>
                  </a:cubicBezTo>
                  <a:lnTo>
                    <a:pt x="452" y="21"/>
                  </a:lnTo>
                  <a:cubicBezTo>
                    <a:pt x="427" y="7"/>
                    <a:pt x="39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65"/>
            <p:cNvSpPr/>
            <p:nvPr/>
          </p:nvSpPr>
          <p:spPr>
            <a:xfrm>
              <a:off x="7324869" y="7956610"/>
              <a:ext cx="113319" cy="63629"/>
            </a:xfrm>
            <a:custGeom>
              <a:avLst/>
              <a:gdLst/>
              <a:ahLst/>
              <a:cxnLst/>
              <a:rect l="l" t="t" r="r" b="b"/>
              <a:pathLst>
                <a:path w="1065" h="598" extrusionOk="0">
                  <a:moveTo>
                    <a:pt x="708" y="1"/>
                  </a:moveTo>
                  <a:cubicBezTo>
                    <a:pt x="675" y="1"/>
                    <a:pt x="641" y="7"/>
                    <a:pt x="612" y="21"/>
                  </a:cubicBezTo>
                  <a:lnTo>
                    <a:pt x="59" y="346"/>
                  </a:lnTo>
                  <a:cubicBezTo>
                    <a:pt x="0" y="373"/>
                    <a:pt x="0" y="425"/>
                    <a:pt x="52" y="453"/>
                  </a:cubicBezTo>
                  <a:lnTo>
                    <a:pt x="267" y="575"/>
                  </a:lnTo>
                  <a:cubicBezTo>
                    <a:pt x="292" y="590"/>
                    <a:pt x="327" y="597"/>
                    <a:pt x="361" y="597"/>
                  </a:cubicBezTo>
                  <a:cubicBezTo>
                    <a:pt x="395" y="597"/>
                    <a:pt x="429" y="590"/>
                    <a:pt x="454" y="575"/>
                  </a:cubicBezTo>
                  <a:lnTo>
                    <a:pt x="1014" y="252"/>
                  </a:lnTo>
                  <a:cubicBezTo>
                    <a:pt x="1064" y="223"/>
                    <a:pt x="1064" y="173"/>
                    <a:pt x="1014" y="144"/>
                  </a:cubicBezTo>
                  <a:lnTo>
                    <a:pt x="799" y="21"/>
                  </a:lnTo>
                  <a:cubicBezTo>
                    <a:pt x="774" y="7"/>
                    <a:pt x="741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65"/>
            <p:cNvSpPr/>
            <p:nvPr/>
          </p:nvSpPr>
          <p:spPr>
            <a:xfrm>
              <a:off x="7396053" y="8054501"/>
              <a:ext cx="80334" cy="44476"/>
            </a:xfrm>
            <a:custGeom>
              <a:avLst/>
              <a:gdLst/>
              <a:ahLst/>
              <a:cxnLst/>
              <a:rect l="l" t="t" r="r" b="b"/>
              <a:pathLst>
                <a:path w="755" h="418" extrusionOk="0">
                  <a:moveTo>
                    <a:pt x="389" y="0"/>
                  </a:moveTo>
                  <a:cubicBezTo>
                    <a:pt x="354" y="0"/>
                    <a:pt x="320" y="8"/>
                    <a:pt x="295" y="22"/>
                  </a:cubicBezTo>
                  <a:lnTo>
                    <a:pt x="57" y="159"/>
                  </a:lnTo>
                  <a:cubicBezTo>
                    <a:pt x="0" y="186"/>
                    <a:pt x="0" y="238"/>
                    <a:pt x="57" y="266"/>
                  </a:cubicBezTo>
                  <a:lnTo>
                    <a:pt x="273" y="395"/>
                  </a:lnTo>
                  <a:cubicBezTo>
                    <a:pt x="298" y="410"/>
                    <a:pt x="332" y="417"/>
                    <a:pt x="366" y="417"/>
                  </a:cubicBezTo>
                  <a:cubicBezTo>
                    <a:pt x="401" y="417"/>
                    <a:pt x="435" y="410"/>
                    <a:pt x="461" y="395"/>
                  </a:cubicBezTo>
                  <a:lnTo>
                    <a:pt x="697" y="259"/>
                  </a:lnTo>
                  <a:cubicBezTo>
                    <a:pt x="754" y="223"/>
                    <a:pt x="754" y="179"/>
                    <a:pt x="697" y="152"/>
                  </a:cubicBezTo>
                  <a:lnTo>
                    <a:pt x="482" y="22"/>
                  </a:lnTo>
                  <a:cubicBezTo>
                    <a:pt x="457" y="8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65"/>
            <p:cNvSpPr/>
            <p:nvPr/>
          </p:nvSpPr>
          <p:spPr>
            <a:xfrm>
              <a:off x="7354023" y="7986403"/>
              <a:ext cx="136089" cy="76503"/>
            </a:xfrm>
            <a:custGeom>
              <a:avLst/>
              <a:gdLst/>
              <a:ahLst/>
              <a:cxnLst/>
              <a:rect l="l" t="t" r="r" b="b"/>
              <a:pathLst>
                <a:path w="1279" h="719" extrusionOk="0">
                  <a:moveTo>
                    <a:pt x="913" y="0"/>
                  </a:moveTo>
                  <a:cubicBezTo>
                    <a:pt x="879" y="0"/>
                    <a:pt x="845" y="8"/>
                    <a:pt x="820" y="22"/>
                  </a:cubicBezTo>
                  <a:lnTo>
                    <a:pt x="50" y="461"/>
                  </a:lnTo>
                  <a:cubicBezTo>
                    <a:pt x="0" y="490"/>
                    <a:pt x="0" y="540"/>
                    <a:pt x="50" y="568"/>
                  </a:cubicBezTo>
                  <a:lnTo>
                    <a:pt x="273" y="697"/>
                  </a:lnTo>
                  <a:cubicBezTo>
                    <a:pt x="298" y="712"/>
                    <a:pt x="332" y="719"/>
                    <a:pt x="366" y="719"/>
                  </a:cubicBezTo>
                  <a:cubicBezTo>
                    <a:pt x="400" y="719"/>
                    <a:pt x="434" y="712"/>
                    <a:pt x="459" y="697"/>
                  </a:cubicBezTo>
                  <a:lnTo>
                    <a:pt x="1229" y="259"/>
                  </a:lnTo>
                  <a:cubicBezTo>
                    <a:pt x="1279" y="223"/>
                    <a:pt x="1279" y="179"/>
                    <a:pt x="1229" y="152"/>
                  </a:cubicBezTo>
                  <a:lnTo>
                    <a:pt x="1006" y="22"/>
                  </a:lnTo>
                  <a:cubicBezTo>
                    <a:pt x="981" y="8"/>
                    <a:pt x="947" y="0"/>
                    <a:pt x="9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65"/>
            <p:cNvSpPr/>
            <p:nvPr/>
          </p:nvSpPr>
          <p:spPr>
            <a:xfrm>
              <a:off x="7450425" y="8016302"/>
              <a:ext cx="91825" cy="51286"/>
            </a:xfrm>
            <a:custGeom>
              <a:avLst/>
              <a:gdLst/>
              <a:ahLst/>
              <a:cxnLst/>
              <a:rect l="l" t="t" r="r" b="b"/>
              <a:pathLst>
                <a:path w="863" h="482" extrusionOk="0">
                  <a:moveTo>
                    <a:pt x="495" y="0"/>
                  </a:moveTo>
                  <a:cubicBezTo>
                    <a:pt x="461" y="0"/>
                    <a:pt x="427" y="7"/>
                    <a:pt x="402" y="21"/>
                  </a:cubicBezTo>
                  <a:lnTo>
                    <a:pt x="57" y="223"/>
                  </a:lnTo>
                  <a:cubicBezTo>
                    <a:pt x="0" y="252"/>
                    <a:pt x="0" y="302"/>
                    <a:pt x="57" y="330"/>
                  </a:cubicBezTo>
                  <a:lnTo>
                    <a:pt x="273" y="459"/>
                  </a:lnTo>
                  <a:cubicBezTo>
                    <a:pt x="298" y="474"/>
                    <a:pt x="332" y="481"/>
                    <a:pt x="366" y="481"/>
                  </a:cubicBezTo>
                  <a:cubicBezTo>
                    <a:pt x="400" y="481"/>
                    <a:pt x="434" y="474"/>
                    <a:pt x="459" y="459"/>
                  </a:cubicBezTo>
                  <a:lnTo>
                    <a:pt x="804" y="259"/>
                  </a:lnTo>
                  <a:cubicBezTo>
                    <a:pt x="863" y="230"/>
                    <a:pt x="863" y="180"/>
                    <a:pt x="804" y="150"/>
                  </a:cubicBezTo>
                  <a:lnTo>
                    <a:pt x="588" y="21"/>
                  </a:lnTo>
                  <a:cubicBezTo>
                    <a:pt x="563" y="7"/>
                    <a:pt x="529" y="0"/>
                    <a:pt x="49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65"/>
            <p:cNvSpPr/>
            <p:nvPr/>
          </p:nvSpPr>
          <p:spPr>
            <a:xfrm>
              <a:off x="6365750" y="7837119"/>
              <a:ext cx="1405896" cy="829407"/>
            </a:xfrm>
            <a:custGeom>
              <a:avLst/>
              <a:gdLst/>
              <a:ahLst/>
              <a:cxnLst/>
              <a:rect l="l" t="t" r="r" b="b"/>
              <a:pathLst>
                <a:path w="13213" h="7795" extrusionOk="0">
                  <a:moveTo>
                    <a:pt x="8426" y="368"/>
                  </a:moveTo>
                  <a:cubicBezTo>
                    <a:pt x="8460" y="368"/>
                    <a:pt x="8494" y="376"/>
                    <a:pt x="8519" y="390"/>
                  </a:cubicBezTo>
                  <a:lnTo>
                    <a:pt x="8555" y="411"/>
                  </a:lnTo>
                  <a:cubicBezTo>
                    <a:pt x="8605" y="440"/>
                    <a:pt x="8605" y="490"/>
                    <a:pt x="8555" y="520"/>
                  </a:cubicBezTo>
                  <a:lnTo>
                    <a:pt x="8296" y="670"/>
                  </a:lnTo>
                  <a:cubicBezTo>
                    <a:pt x="8271" y="685"/>
                    <a:pt x="8237" y="692"/>
                    <a:pt x="8203" y="692"/>
                  </a:cubicBezTo>
                  <a:cubicBezTo>
                    <a:pt x="8169" y="692"/>
                    <a:pt x="8134" y="685"/>
                    <a:pt x="8108" y="670"/>
                  </a:cubicBezTo>
                  <a:lnTo>
                    <a:pt x="8074" y="649"/>
                  </a:lnTo>
                  <a:cubicBezTo>
                    <a:pt x="8022" y="620"/>
                    <a:pt x="8022" y="570"/>
                    <a:pt x="8074" y="540"/>
                  </a:cubicBezTo>
                  <a:lnTo>
                    <a:pt x="8333" y="390"/>
                  </a:lnTo>
                  <a:cubicBezTo>
                    <a:pt x="8358" y="376"/>
                    <a:pt x="8392" y="368"/>
                    <a:pt x="8426" y="368"/>
                  </a:cubicBezTo>
                  <a:close/>
                  <a:moveTo>
                    <a:pt x="8735" y="548"/>
                  </a:moveTo>
                  <a:cubicBezTo>
                    <a:pt x="8769" y="548"/>
                    <a:pt x="8803" y="555"/>
                    <a:pt x="8828" y="570"/>
                  </a:cubicBezTo>
                  <a:lnTo>
                    <a:pt x="9043" y="692"/>
                  </a:lnTo>
                  <a:cubicBezTo>
                    <a:pt x="9093" y="729"/>
                    <a:pt x="9093" y="772"/>
                    <a:pt x="9036" y="799"/>
                  </a:cubicBezTo>
                  <a:lnTo>
                    <a:pt x="8778" y="951"/>
                  </a:lnTo>
                  <a:cubicBezTo>
                    <a:pt x="8753" y="965"/>
                    <a:pt x="8719" y="972"/>
                    <a:pt x="8685" y="972"/>
                  </a:cubicBezTo>
                  <a:cubicBezTo>
                    <a:pt x="8650" y="972"/>
                    <a:pt x="8616" y="965"/>
                    <a:pt x="8591" y="951"/>
                  </a:cubicBezTo>
                  <a:lnTo>
                    <a:pt x="8383" y="829"/>
                  </a:lnTo>
                  <a:cubicBezTo>
                    <a:pt x="8333" y="799"/>
                    <a:pt x="8333" y="749"/>
                    <a:pt x="8383" y="720"/>
                  </a:cubicBezTo>
                  <a:lnTo>
                    <a:pt x="8641" y="570"/>
                  </a:lnTo>
                  <a:cubicBezTo>
                    <a:pt x="8666" y="555"/>
                    <a:pt x="8701" y="548"/>
                    <a:pt x="8735" y="548"/>
                  </a:cubicBezTo>
                  <a:close/>
                  <a:moveTo>
                    <a:pt x="7896" y="677"/>
                  </a:moveTo>
                  <a:cubicBezTo>
                    <a:pt x="7929" y="677"/>
                    <a:pt x="7962" y="685"/>
                    <a:pt x="7988" y="699"/>
                  </a:cubicBezTo>
                  <a:lnTo>
                    <a:pt x="8022" y="720"/>
                  </a:lnTo>
                  <a:cubicBezTo>
                    <a:pt x="8074" y="749"/>
                    <a:pt x="8074" y="799"/>
                    <a:pt x="8022" y="829"/>
                  </a:cubicBezTo>
                  <a:lnTo>
                    <a:pt x="7786" y="965"/>
                  </a:lnTo>
                  <a:cubicBezTo>
                    <a:pt x="7761" y="980"/>
                    <a:pt x="7727" y="987"/>
                    <a:pt x="7693" y="987"/>
                  </a:cubicBezTo>
                  <a:cubicBezTo>
                    <a:pt x="7659" y="987"/>
                    <a:pt x="7624" y="980"/>
                    <a:pt x="7599" y="965"/>
                  </a:cubicBezTo>
                  <a:lnTo>
                    <a:pt x="7563" y="944"/>
                  </a:lnTo>
                  <a:cubicBezTo>
                    <a:pt x="7513" y="915"/>
                    <a:pt x="7513" y="865"/>
                    <a:pt x="7563" y="835"/>
                  </a:cubicBezTo>
                  <a:lnTo>
                    <a:pt x="7800" y="699"/>
                  </a:lnTo>
                  <a:cubicBezTo>
                    <a:pt x="7829" y="685"/>
                    <a:pt x="7863" y="677"/>
                    <a:pt x="7896" y="677"/>
                  </a:cubicBezTo>
                  <a:close/>
                  <a:moveTo>
                    <a:pt x="7386" y="972"/>
                  </a:moveTo>
                  <a:cubicBezTo>
                    <a:pt x="7420" y="972"/>
                    <a:pt x="7452" y="980"/>
                    <a:pt x="7477" y="994"/>
                  </a:cubicBezTo>
                  <a:lnTo>
                    <a:pt x="7513" y="1015"/>
                  </a:lnTo>
                  <a:cubicBezTo>
                    <a:pt x="7570" y="1044"/>
                    <a:pt x="7563" y="1094"/>
                    <a:pt x="7513" y="1124"/>
                  </a:cubicBezTo>
                  <a:lnTo>
                    <a:pt x="7304" y="1246"/>
                  </a:lnTo>
                  <a:cubicBezTo>
                    <a:pt x="7279" y="1260"/>
                    <a:pt x="7245" y="1267"/>
                    <a:pt x="7211" y="1267"/>
                  </a:cubicBezTo>
                  <a:cubicBezTo>
                    <a:pt x="7177" y="1267"/>
                    <a:pt x="7142" y="1260"/>
                    <a:pt x="7116" y="1246"/>
                  </a:cubicBezTo>
                  <a:lnTo>
                    <a:pt x="7082" y="1224"/>
                  </a:lnTo>
                  <a:cubicBezTo>
                    <a:pt x="7030" y="1194"/>
                    <a:pt x="7030" y="1144"/>
                    <a:pt x="7082" y="1117"/>
                  </a:cubicBezTo>
                  <a:lnTo>
                    <a:pt x="7289" y="994"/>
                  </a:lnTo>
                  <a:cubicBezTo>
                    <a:pt x="7318" y="980"/>
                    <a:pt x="7353" y="972"/>
                    <a:pt x="7386" y="972"/>
                  </a:cubicBezTo>
                  <a:close/>
                  <a:moveTo>
                    <a:pt x="8203" y="857"/>
                  </a:moveTo>
                  <a:cubicBezTo>
                    <a:pt x="8237" y="857"/>
                    <a:pt x="8271" y="864"/>
                    <a:pt x="8296" y="879"/>
                  </a:cubicBezTo>
                  <a:lnTo>
                    <a:pt x="8512" y="1001"/>
                  </a:lnTo>
                  <a:cubicBezTo>
                    <a:pt x="8562" y="1030"/>
                    <a:pt x="8562" y="1080"/>
                    <a:pt x="8512" y="1108"/>
                  </a:cubicBezTo>
                  <a:lnTo>
                    <a:pt x="8267" y="1246"/>
                  </a:lnTo>
                  <a:cubicBezTo>
                    <a:pt x="8242" y="1260"/>
                    <a:pt x="8208" y="1267"/>
                    <a:pt x="8174" y="1267"/>
                  </a:cubicBezTo>
                  <a:cubicBezTo>
                    <a:pt x="8140" y="1267"/>
                    <a:pt x="8106" y="1260"/>
                    <a:pt x="8081" y="1246"/>
                  </a:cubicBezTo>
                  <a:lnTo>
                    <a:pt x="7872" y="1124"/>
                  </a:lnTo>
                  <a:cubicBezTo>
                    <a:pt x="7822" y="1094"/>
                    <a:pt x="7822" y="1044"/>
                    <a:pt x="7872" y="1015"/>
                  </a:cubicBezTo>
                  <a:lnTo>
                    <a:pt x="8108" y="879"/>
                  </a:lnTo>
                  <a:cubicBezTo>
                    <a:pt x="8134" y="864"/>
                    <a:pt x="8169" y="857"/>
                    <a:pt x="8203" y="857"/>
                  </a:cubicBezTo>
                  <a:close/>
                  <a:moveTo>
                    <a:pt x="9216" y="829"/>
                  </a:moveTo>
                  <a:cubicBezTo>
                    <a:pt x="9250" y="829"/>
                    <a:pt x="9284" y="835"/>
                    <a:pt x="9309" y="849"/>
                  </a:cubicBezTo>
                  <a:lnTo>
                    <a:pt x="9547" y="987"/>
                  </a:lnTo>
                  <a:cubicBezTo>
                    <a:pt x="9597" y="1015"/>
                    <a:pt x="9597" y="1065"/>
                    <a:pt x="9547" y="1094"/>
                  </a:cubicBezTo>
                  <a:lnTo>
                    <a:pt x="9159" y="1324"/>
                  </a:lnTo>
                  <a:cubicBezTo>
                    <a:pt x="9134" y="1338"/>
                    <a:pt x="9100" y="1346"/>
                    <a:pt x="9066" y="1346"/>
                  </a:cubicBezTo>
                  <a:cubicBezTo>
                    <a:pt x="9031" y="1346"/>
                    <a:pt x="8997" y="1338"/>
                    <a:pt x="8971" y="1324"/>
                  </a:cubicBezTo>
                  <a:lnTo>
                    <a:pt x="8735" y="1180"/>
                  </a:lnTo>
                  <a:cubicBezTo>
                    <a:pt x="8685" y="1151"/>
                    <a:pt x="8685" y="1101"/>
                    <a:pt x="8735" y="1074"/>
                  </a:cubicBezTo>
                  <a:lnTo>
                    <a:pt x="9123" y="849"/>
                  </a:lnTo>
                  <a:cubicBezTo>
                    <a:pt x="9148" y="835"/>
                    <a:pt x="9182" y="829"/>
                    <a:pt x="9216" y="829"/>
                  </a:cubicBezTo>
                  <a:close/>
                  <a:moveTo>
                    <a:pt x="6901" y="1246"/>
                  </a:moveTo>
                  <a:cubicBezTo>
                    <a:pt x="6935" y="1246"/>
                    <a:pt x="6970" y="1256"/>
                    <a:pt x="6996" y="1274"/>
                  </a:cubicBezTo>
                  <a:lnTo>
                    <a:pt x="7030" y="1289"/>
                  </a:lnTo>
                  <a:cubicBezTo>
                    <a:pt x="7082" y="1317"/>
                    <a:pt x="7082" y="1367"/>
                    <a:pt x="7030" y="1396"/>
                  </a:cubicBezTo>
                  <a:lnTo>
                    <a:pt x="6808" y="1526"/>
                  </a:lnTo>
                  <a:cubicBezTo>
                    <a:pt x="6783" y="1540"/>
                    <a:pt x="6749" y="1547"/>
                    <a:pt x="6714" y="1547"/>
                  </a:cubicBezTo>
                  <a:cubicBezTo>
                    <a:pt x="6680" y="1547"/>
                    <a:pt x="6646" y="1540"/>
                    <a:pt x="6621" y="1526"/>
                  </a:cubicBezTo>
                  <a:lnTo>
                    <a:pt x="6592" y="1505"/>
                  </a:lnTo>
                  <a:cubicBezTo>
                    <a:pt x="6535" y="1475"/>
                    <a:pt x="6535" y="1425"/>
                    <a:pt x="6592" y="1396"/>
                  </a:cubicBezTo>
                  <a:lnTo>
                    <a:pt x="6808" y="1274"/>
                  </a:lnTo>
                  <a:cubicBezTo>
                    <a:pt x="6833" y="1256"/>
                    <a:pt x="6867" y="1246"/>
                    <a:pt x="6901" y="1246"/>
                  </a:cubicBezTo>
                  <a:close/>
                  <a:moveTo>
                    <a:pt x="7693" y="1152"/>
                  </a:moveTo>
                  <a:cubicBezTo>
                    <a:pt x="7727" y="1152"/>
                    <a:pt x="7761" y="1159"/>
                    <a:pt x="7786" y="1174"/>
                  </a:cubicBezTo>
                  <a:lnTo>
                    <a:pt x="8001" y="1296"/>
                  </a:lnTo>
                  <a:cubicBezTo>
                    <a:pt x="8051" y="1324"/>
                    <a:pt x="8051" y="1375"/>
                    <a:pt x="8001" y="1403"/>
                  </a:cubicBezTo>
                  <a:lnTo>
                    <a:pt x="7786" y="1526"/>
                  </a:lnTo>
                  <a:cubicBezTo>
                    <a:pt x="7761" y="1540"/>
                    <a:pt x="7727" y="1547"/>
                    <a:pt x="7693" y="1547"/>
                  </a:cubicBezTo>
                  <a:cubicBezTo>
                    <a:pt x="7659" y="1547"/>
                    <a:pt x="7624" y="1540"/>
                    <a:pt x="7599" y="1526"/>
                  </a:cubicBezTo>
                  <a:lnTo>
                    <a:pt x="7391" y="1403"/>
                  </a:lnTo>
                  <a:cubicBezTo>
                    <a:pt x="7341" y="1375"/>
                    <a:pt x="7341" y="1324"/>
                    <a:pt x="7391" y="1296"/>
                  </a:cubicBezTo>
                  <a:lnTo>
                    <a:pt x="7599" y="1174"/>
                  </a:lnTo>
                  <a:cubicBezTo>
                    <a:pt x="7624" y="1159"/>
                    <a:pt x="7659" y="1152"/>
                    <a:pt x="7693" y="1152"/>
                  </a:cubicBezTo>
                  <a:close/>
                  <a:moveTo>
                    <a:pt x="8555" y="1210"/>
                  </a:moveTo>
                  <a:cubicBezTo>
                    <a:pt x="8589" y="1210"/>
                    <a:pt x="8623" y="1217"/>
                    <a:pt x="8648" y="1231"/>
                  </a:cubicBezTo>
                  <a:lnTo>
                    <a:pt x="8885" y="1367"/>
                  </a:lnTo>
                  <a:cubicBezTo>
                    <a:pt x="8943" y="1396"/>
                    <a:pt x="8936" y="1446"/>
                    <a:pt x="8885" y="1475"/>
                  </a:cubicBezTo>
                  <a:lnTo>
                    <a:pt x="8648" y="1619"/>
                  </a:lnTo>
                  <a:cubicBezTo>
                    <a:pt x="8623" y="1633"/>
                    <a:pt x="8589" y="1641"/>
                    <a:pt x="8555" y="1641"/>
                  </a:cubicBezTo>
                  <a:cubicBezTo>
                    <a:pt x="8521" y="1641"/>
                    <a:pt x="8487" y="1633"/>
                    <a:pt x="8462" y="1619"/>
                  </a:cubicBezTo>
                  <a:lnTo>
                    <a:pt x="8224" y="1475"/>
                  </a:lnTo>
                  <a:cubicBezTo>
                    <a:pt x="8174" y="1446"/>
                    <a:pt x="8174" y="1396"/>
                    <a:pt x="8224" y="1367"/>
                  </a:cubicBezTo>
                  <a:lnTo>
                    <a:pt x="8462" y="1231"/>
                  </a:lnTo>
                  <a:cubicBezTo>
                    <a:pt x="8487" y="1217"/>
                    <a:pt x="8521" y="1210"/>
                    <a:pt x="8555" y="1210"/>
                  </a:cubicBezTo>
                  <a:close/>
                  <a:moveTo>
                    <a:pt x="9722" y="1124"/>
                  </a:moveTo>
                  <a:cubicBezTo>
                    <a:pt x="9755" y="1124"/>
                    <a:pt x="9788" y="1130"/>
                    <a:pt x="9813" y="1144"/>
                  </a:cubicBezTo>
                  <a:lnTo>
                    <a:pt x="10028" y="1267"/>
                  </a:lnTo>
                  <a:cubicBezTo>
                    <a:pt x="10078" y="1296"/>
                    <a:pt x="10078" y="1346"/>
                    <a:pt x="10028" y="1375"/>
                  </a:cubicBezTo>
                  <a:lnTo>
                    <a:pt x="9468" y="1698"/>
                  </a:lnTo>
                  <a:cubicBezTo>
                    <a:pt x="9443" y="1713"/>
                    <a:pt x="9409" y="1720"/>
                    <a:pt x="9375" y="1720"/>
                  </a:cubicBezTo>
                  <a:cubicBezTo>
                    <a:pt x="9341" y="1720"/>
                    <a:pt x="9306" y="1713"/>
                    <a:pt x="9281" y="1698"/>
                  </a:cubicBezTo>
                  <a:lnTo>
                    <a:pt x="9066" y="1576"/>
                  </a:lnTo>
                  <a:cubicBezTo>
                    <a:pt x="9014" y="1548"/>
                    <a:pt x="9014" y="1496"/>
                    <a:pt x="9073" y="1469"/>
                  </a:cubicBezTo>
                  <a:lnTo>
                    <a:pt x="9626" y="1144"/>
                  </a:lnTo>
                  <a:cubicBezTo>
                    <a:pt x="9655" y="1130"/>
                    <a:pt x="9689" y="1124"/>
                    <a:pt x="9722" y="1124"/>
                  </a:cubicBezTo>
                  <a:close/>
                  <a:moveTo>
                    <a:pt x="6413" y="1533"/>
                  </a:moveTo>
                  <a:cubicBezTo>
                    <a:pt x="6447" y="1533"/>
                    <a:pt x="6481" y="1540"/>
                    <a:pt x="6506" y="1555"/>
                  </a:cubicBezTo>
                  <a:lnTo>
                    <a:pt x="6542" y="1576"/>
                  </a:lnTo>
                  <a:cubicBezTo>
                    <a:pt x="6592" y="1605"/>
                    <a:pt x="6592" y="1655"/>
                    <a:pt x="6542" y="1684"/>
                  </a:cubicBezTo>
                  <a:lnTo>
                    <a:pt x="6319" y="1807"/>
                  </a:lnTo>
                  <a:cubicBezTo>
                    <a:pt x="6294" y="1824"/>
                    <a:pt x="6262" y="1833"/>
                    <a:pt x="6229" y="1833"/>
                  </a:cubicBezTo>
                  <a:cubicBezTo>
                    <a:pt x="6196" y="1833"/>
                    <a:pt x="6162" y="1824"/>
                    <a:pt x="6133" y="1807"/>
                  </a:cubicBezTo>
                  <a:lnTo>
                    <a:pt x="6104" y="1791"/>
                  </a:lnTo>
                  <a:cubicBezTo>
                    <a:pt x="6047" y="1755"/>
                    <a:pt x="6047" y="1712"/>
                    <a:pt x="6104" y="1684"/>
                  </a:cubicBezTo>
                  <a:lnTo>
                    <a:pt x="6319" y="1555"/>
                  </a:lnTo>
                  <a:cubicBezTo>
                    <a:pt x="6344" y="1540"/>
                    <a:pt x="6379" y="1533"/>
                    <a:pt x="6413" y="1533"/>
                  </a:cubicBezTo>
                  <a:close/>
                  <a:moveTo>
                    <a:pt x="7211" y="1425"/>
                  </a:moveTo>
                  <a:cubicBezTo>
                    <a:pt x="7245" y="1425"/>
                    <a:pt x="7279" y="1432"/>
                    <a:pt x="7304" y="1446"/>
                  </a:cubicBezTo>
                  <a:lnTo>
                    <a:pt x="7520" y="1576"/>
                  </a:lnTo>
                  <a:cubicBezTo>
                    <a:pt x="7570" y="1605"/>
                    <a:pt x="7570" y="1655"/>
                    <a:pt x="7520" y="1684"/>
                  </a:cubicBezTo>
                  <a:lnTo>
                    <a:pt x="7298" y="1807"/>
                  </a:lnTo>
                  <a:cubicBezTo>
                    <a:pt x="7272" y="1824"/>
                    <a:pt x="7237" y="1833"/>
                    <a:pt x="7203" y="1833"/>
                  </a:cubicBezTo>
                  <a:cubicBezTo>
                    <a:pt x="7169" y="1833"/>
                    <a:pt x="7135" y="1824"/>
                    <a:pt x="7110" y="1807"/>
                  </a:cubicBezTo>
                  <a:lnTo>
                    <a:pt x="6894" y="1684"/>
                  </a:lnTo>
                  <a:cubicBezTo>
                    <a:pt x="6844" y="1655"/>
                    <a:pt x="6844" y="1605"/>
                    <a:pt x="6894" y="1576"/>
                  </a:cubicBezTo>
                  <a:lnTo>
                    <a:pt x="7116" y="1446"/>
                  </a:lnTo>
                  <a:cubicBezTo>
                    <a:pt x="7142" y="1432"/>
                    <a:pt x="7177" y="1425"/>
                    <a:pt x="7211" y="1425"/>
                  </a:cubicBezTo>
                  <a:close/>
                  <a:moveTo>
                    <a:pt x="8045" y="1504"/>
                  </a:moveTo>
                  <a:cubicBezTo>
                    <a:pt x="8079" y="1504"/>
                    <a:pt x="8113" y="1511"/>
                    <a:pt x="8138" y="1526"/>
                  </a:cubicBezTo>
                  <a:lnTo>
                    <a:pt x="8376" y="1662"/>
                  </a:lnTo>
                  <a:cubicBezTo>
                    <a:pt x="8433" y="1691"/>
                    <a:pt x="8433" y="1741"/>
                    <a:pt x="8376" y="1770"/>
                  </a:cubicBezTo>
                  <a:lnTo>
                    <a:pt x="8167" y="1893"/>
                  </a:lnTo>
                  <a:cubicBezTo>
                    <a:pt x="8142" y="1907"/>
                    <a:pt x="8108" y="1914"/>
                    <a:pt x="8074" y="1914"/>
                  </a:cubicBezTo>
                  <a:cubicBezTo>
                    <a:pt x="8039" y="1914"/>
                    <a:pt x="8005" y="1907"/>
                    <a:pt x="7979" y="1893"/>
                  </a:cubicBezTo>
                  <a:lnTo>
                    <a:pt x="7743" y="1755"/>
                  </a:lnTo>
                  <a:cubicBezTo>
                    <a:pt x="7693" y="1727"/>
                    <a:pt x="7693" y="1677"/>
                    <a:pt x="7743" y="1648"/>
                  </a:cubicBezTo>
                  <a:lnTo>
                    <a:pt x="7951" y="1526"/>
                  </a:lnTo>
                  <a:cubicBezTo>
                    <a:pt x="7976" y="1511"/>
                    <a:pt x="8010" y="1504"/>
                    <a:pt x="8045" y="1504"/>
                  </a:cubicBezTo>
                  <a:close/>
                  <a:moveTo>
                    <a:pt x="8893" y="1600"/>
                  </a:moveTo>
                  <a:cubicBezTo>
                    <a:pt x="8927" y="1600"/>
                    <a:pt x="8961" y="1608"/>
                    <a:pt x="8986" y="1626"/>
                  </a:cubicBezTo>
                  <a:lnTo>
                    <a:pt x="9195" y="1748"/>
                  </a:lnTo>
                  <a:cubicBezTo>
                    <a:pt x="9245" y="1777"/>
                    <a:pt x="9245" y="1827"/>
                    <a:pt x="9195" y="1857"/>
                  </a:cubicBezTo>
                  <a:lnTo>
                    <a:pt x="8957" y="1993"/>
                  </a:lnTo>
                  <a:cubicBezTo>
                    <a:pt x="8932" y="2008"/>
                    <a:pt x="8898" y="2015"/>
                    <a:pt x="8864" y="2015"/>
                  </a:cubicBezTo>
                  <a:cubicBezTo>
                    <a:pt x="8830" y="2015"/>
                    <a:pt x="8796" y="2008"/>
                    <a:pt x="8771" y="1993"/>
                  </a:cubicBezTo>
                  <a:lnTo>
                    <a:pt x="8562" y="1871"/>
                  </a:lnTo>
                  <a:cubicBezTo>
                    <a:pt x="8505" y="1841"/>
                    <a:pt x="8505" y="1791"/>
                    <a:pt x="8562" y="1764"/>
                  </a:cubicBezTo>
                  <a:lnTo>
                    <a:pt x="8798" y="1626"/>
                  </a:lnTo>
                  <a:cubicBezTo>
                    <a:pt x="8824" y="1608"/>
                    <a:pt x="8859" y="1600"/>
                    <a:pt x="8893" y="1600"/>
                  </a:cubicBezTo>
                  <a:close/>
                  <a:moveTo>
                    <a:pt x="6721" y="1712"/>
                  </a:moveTo>
                  <a:cubicBezTo>
                    <a:pt x="6755" y="1712"/>
                    <a:pt x="6790" y="1720"/>
                    <a:pt x="6815" y="1734"/>
                  </a:cubicBezTo>
                  <a:lnTo>
                    <a:pt x="7023" y="1857"/>
                  </a:lnTo>
                  <a:cubicBezTo>
                    <a:pt x="7082" y="1884"/>
                    <a:pt x="7073" y="1936"/>
                    <a:pt x="7023" y="1964"/>
                  </a:cubicBezTo>
                  <a:lnTo>
                    <a:pt x="6808" y="2093"/>
                  </a:lnTo>
                  <a:cubicBezTo>
                    <a:pt x="6783" y="2108"/>
                    <a:pt x="6749" y="2115"/>
                    <a:pt x="6714" y="2115"/>
                  </a:cubicBezTo>
                  <a:cubicBezTo>
                    <a:pt x="6680" y="2115"/>
                    <a:pt x="6646" y="2108"/>
                    <a:pt x="6621" y="2093"/>
                  </a:cubicBezTo>
                  <a:lnTo>
                    <a:pt x="6406" y="1971"/>
                  </a:lnTo>
                  <a:cubicBezTo>
                    <a:pt x="6356" y="1936"/>
                    <a:pt x="6356" y="1893"/>
                    <a:pt x="6413" y="1857"/>
                  </a:cubicBezTo>
                  <a:lnTo>
                    <a:pt x="6628" y="1734"/>
                  </a:lnTo>
                  <a:cubicBezTo>
                    <a:pt x="6653" y="1720"/>
                    <a:pt x="6687" y="1712"/>
                    <a:pt x="6721" y="1712"/>
                  </a:cubicBezTo>
                  <a:close/>
                  <a:moveTo>
                    <a:pt x="10201" y="1403"/>
                  </a:moveTo>
                  <a:cubicBezTo>
                    <a:pt x="10235" y="1403"/>
                    <a:pt x="10269" y="1411"/>
                    <a:pt x="10294" y="1425"/>
                  </a:cubicBezTo>
                  <a:lnTo>
                    <a:pt x="10517" y="1555"/>
                  </a:lnTo>
                  <a:cubicBezTo>
                    <a:pt x="10567" y="1582"/>
                    <a:pt x="10567" y="1626"/>
                    <a:pt x="10517" y="1662"/>
                  </a:cubicBezTo>
                  <a:lnTo>
                    <a:pt x="9747" y="2100"/>
                  </a:lnTo>
                  <a:cubicBezTo>
                    <a:pt x="9722" y="2115"/>
                    <a:pt x="9688" y="2122"/>
                    <a:pt x="9654" y="2122"/>
                  </a:cubicBezTo>
                  <a:cubicBezTo>
                    <a:pt x="9620" y="2122"/>
                    <a:pt x="9586" y="2115"/>
                    <a:pt x="9561" y="2100"/>
                  </a:cubicBezTo>
                  <a:lnTo>
                    <a:pt x="9338" y="1971"/>
                  </a:lnTo>
                  <a:cubicBezTo>
                    <a:pt x="9288" y="1943"/>
                    <a:pt x="9288" y="1893"/>
                    <a:pt x="9338" y="1864"/>
                  </a:cubicBezTo>
                  <a:lnTo>
                    <a:pt x="10108" y="1425"/>
                  </a:lnTo>
                  <a:cubicBezTo>
                    <a:pt x="10133" y="1411"/>
                    <a:pt x="10167" y="1403"/>
                    <a:pt x="10201" y="1403"/>
                  </a:cubicBezTo>
                  <a:close/>
                  <a:moveTo>
                    <a:pt x="5924" y="1814"/>
                  </a:moveTo>
                  <a:cubicBezTo>
                    <a:pt x="5958" y="1814"/>
                    <a:pt x="5993" y="1820"/>
                    <a:pt x="6018" y="1834"/>
                  </a:cubicBezTo>
                  <a:lnTo>
                    <a:pt x="6054" y="1857"/>
                  </a:lnTo>
                  <a:cubicBezTo>
                    <a:pt x="6104" y="1884"/>
                    <a:pt x="6104" y="1936"/>
                    <a:pt x="6054" y="1964"/>
                  </a:cubicBezTo>
                  <a:lnTo>
                    <a:pt x="5809" y="2100"/>
                  </a:lnTo>
                  <a:cubicBezTo>
                    <a:pt x="5784" y="2118"/>
                    <a:pt x="5751" y="2127"/>
                    <a:pt x="5718" y="2127"/>
                  </a:cubicBezTo>
                  <a:cubicBezTo>
                    <a:pt x="5685" y="2127"/>
                    <a:pt x="5651" y="2118"/>
                    <a:pt x="5622" y="2100"/>
                  </a:cubicBezTo>
                  <a:lnTo>
                    <a:pt x="5593" y="2086"/>
                  </a:lnTo>
                  <a:cubicBezTo>
                    <a:pt x="5536" y="2050"/>
                    <a:pt x="5543" y="2007"/>
                    <a:pt x="5593" y="1979"/>
                  </a:cubicBezTo>
                  <a:lnTo>
                    <a:pt x="5831" y="1834"/>
                  </a:lnTo>
                  <a:cubicBezTo>
                    <a:pt x="5856" y="1820"/>
                    <a:pt x="5890" y="1814"/>
                    <a:pt x="5924" y="1814"/>
                  </a:cubicBezTo>
                  <a:close/>
                  <a:moveTo>
                    <a:pt x="10689" y="1684"/>
                  </a:moveTo>
                  <a:cubicBezTo>
                    <a:pt x="10723" y="1684"/>
                    <a:pt x="10757" y="1691"/>
                    <a:pt x="10782" y="1705"/>
                  </a:cubicBezTo>
                  <a:lnTo>
                    <a:pt x="10998" y="1834"/>
                  </a:lnTo>
                  <a:cubicBezTo>
                    <a:pt x="11057" y="1864"/>
                    <a:pt x="11057" y="1914"/>
                    <a:pt x="10998" y="1943"/>
                  </a:cubicBezTo>
                  <a:lnTo>
                    <a:pt x="10653" y="2143"/>
                  </a:lnTo>
                  <a:cubicBezTo>
                    <a:pt x="10628" y="2158"/>
                    <a:pt x="10594" y="2165"/>
                    <a:pt x="10560" y="2165"/>
                  </a:cubicBezTo>
                  <a:cubicBezTo>
                    <a:pt x="10526" y="2165"/>
                    <a:pt x="10492" y="2158"/>
                    <a:pt x="10467" y="2143"/>
                  </a:cubicBezTo>
                  <a:lnTo>
                    <a:pt x="10251" y="2014"/>
                  </a:lnTo>
                  <a:cubicBezTo>
                    <a:pt x="10194" y="1986"/>
                    <a:pt x="10194" y="1936"/>
                    <a:pt x="10251" y="1907"/>
                  </a:cubicBezTo>
                  <a:lnTo>
                    <a:pt x="10596" y="1705"/>
                  </a:lnTo>
                  <a:cubicBezTo>
                    <a:pt x="10621" y="1691"/>
                    <a:pt x="10655" y="1684"/>
                    <a:pt x="10689" y="1684"/>
                  </a:cubicBezTo>
                  <a:close/>
                  <a:moveTo>
                    <a:pt x="7563" y="1785"/>
                  </a:moveTo>
                  <a:cubicBezTo>
                    <a:pt x="7597" y="1785"/>
                    <a:pt x="7631" y="1792"/>
                    <a:pt x="7656" y="1807"/>
                  </a:cubicBezTo>
                  <a:lnTo>
                    <a:pt x="7893" y="1943"/>
                  </a:lnTo>
                  <a:cubicBezTo>
                    <a:pt x="7944" y="1971"/>
                    <a:pt x="7944" y="2022"/>
                    <a:pt x="7893" y="2050"/>
                  </a:cubicBezTo>
                  <a:lnTo>
                    <a:pt x="7670" y="2179"/>
                  </a:lnTo>
                  <a:cubicBezTo>
                    <a:pt x="7645" y="2194"/>
                    <a:pt x="7613" y="2201"/>
                    <a:pt x="7580" y="2201"/>
                  </a:cubicBezTo>
                  <a:cubicBezTo>
                    <a:pt x="7546" y="2201"/>
                    <a:pt x="7512" y="2194"/>
                    <a:pt x="7484" y="2179"/>
                  </a:cubicBezTo>
                  <a:lnTo>
                    <a:pt x="7246" y="2043"/>
                  </a:lnTo>
                  <a:cubicBezTo>
                    <a:pt x="7196" y="2007"/>
                    <a:pt x="7196" y="1964"/>
                    <a:pt x="7246" y="1927"/>
                  </a:cubicBezTo>
                  <a:lnTo>
                    <a:pt x="7470" y="1807"/>
                  </a:lnTo>
                  <a:cubicBezTo>
                    <a:pt x="7495" y="1792"/>
                    <a:pt x="7529" y="1785"/>
                    <a:pt x="7563" y="1785"/>
                  </a:cubicBezTo>
                  <a:close/>
                  <a:moveTo>
                    <a:pt x="8383" y="1893"/>
                  </a:moveTo>
                  <a:cubicBezTo>
                    <a:pt x="8417" y="1893"/>
                    <a:pt x="8451" y="1902"/>
                    <a:pt x="8476" y="1921"/>
                  </a:cubicBezTo>
                  <a:lnTo>
                    <a:pt x="8685" y="2043"/>
                  </a:lnTo>
                  <a:cubicBezTo>
                    <a:pt x="8735" y="2072"/>
                    <a:pt x="8735" y="2122"/>
                    <a:pt x="8685" y="2152"/>
                  </a:cubicBezTo>
                  <a:lnTo>
                    <a:pt x="8476" y="2272"/>
                  </a:lnTo>
                  <a:cubicBezTo>
                    <a:pt x="8451" y="2287"/>
                    <a:pt x="8417" y="2294"/>
                    <a:pt x="8383" y="2294"/>
                  </a:cubicBezTo>
                  <a:cubicBezTo>
                    <a:pt x="8349" y="2294"/>
                    <a:pt x="8315" y="2287"/>
                    <a:pt x="8290" y="2272"/>
                  </a:cubicBezTo>
                  <a:lnTo>
                    <a:pt x="8074" y="2152"/>
                  </a:lnTo>
                  <a:cubicBezTo>
                    <a:pt x="8022" y="2122"/>
                    <a:pt x="8022" y="2072"/>
                    <a:pt x="8081" y="2043"/>
                  </a:cubicBezTo>
                  <a:lnTo>
                    <a:pt x="8290" y="1921"/>
                  </a:lnTo>
                  <a:cubicBezTo>
                    <a:pt x="8315" y="1902"/>
                    <a:pt x="8349" y="1893"/>
                    <a:pt x="8383" y="1893"/>
                  </a:cubicBezTo>
                  <a:close/>
                  <a:moveTo>
                    <a:pt x="5414" y="2107"/>
                  </a:moveTo>
                  <a:cubicBezTo>
                    <a:pt x="5448" y="2107"/>
                    <a:pt x="5482" y="2115"/>
                    <a:pt x="5507" y="2129"/>
                  </a:cubicBezTo>
                  <a:lnTo>
                    <a:pt x="5543" y="2152"/>
                  </a:lnTo>
                  <a:cubicBezTo>
                    <a:pt x="5593" y="2179"/>
                    <a:pt x="5593" y="2229"/>
                    <a:pt x="5543" y="2259"/>
                  </a:cubicBezTo>
                  <a:lnTo>
                    <a:pt x="5327" y="2381"/>
                  </a:lnTo>
                  <a:cubicBezTo>
                    <a:pt x="5302" y="2396"/>
                    <a:pt x="5268" y="2403"/>
                    <a:pt x="5234" y="2403"/>
                  </a:cubicBezTo>
                  <a:cubicBezTo>
                    <a:pt x="5200" y="2403"/>
                    <a:pt x="5166" y="2396"/>
                    <a:pt x="5141" y="2381"/>
                  </a:cubicBezTo>
                  <a:lnTo>
                    <a:pt x="5112" y="2359"/>
                  </a:lnTo>
                  <a:cubicBezTo>
                    <a:pt x="5055" y="2331"/>
                    <a:pt x="5055" y="2281"/>
                    <a:pt x="5112" y="2252"/>
                  </a:cubicBezTo>
                  <a:lnTo>
                    <a:pt x="5321" y="2129"/>
                  </a:lnTo>
                  <a:cubicBezTo>
                    <a:pt x="5346" y="2115"/>
                    <a:pt x="5380" y="2107"/>
                    <a:pt x="5414" y="2107"/>
                  </a:cubicBezTo>
                  <a:close/>
                  <a:moveTo>
                    <a:pt x="6233" y="1993"/>
                  </a:moveTo>
                  <a:cubicBezTo>
                    <a:pt x="6267" y="1993"/>
                    <a:pt x="6301" y="2000"/>
                    <a:pt x="6326" y="2014"/>
                  </a:cubicBezTo>
                  <a:lnTo>
                    <a:pt x="6535" y="2136"/>
                  </a:lnTo>
                  <a:cubicBezTo>
                    <a:pt x="6592" y="2166"/>
                    <a:pt x="6592" y="2216"/>
                    <a:pt x="6535" y="2245"/>
                  </a:cubicBezTo>
                  <a:lnTo>
                    <a:pt x="6297" y="2388"/>
                  </a:lnTo>
                  <a:cubicBezTo>
                    <a:pt x="6272" y="2403"/>
                    <a:pt x="6238" y="2410"/>
                    <a:pt x="6204" y="2410"/>
                  </a:cubicBezTo>
                  <a:cubicBezTo>
                    <a:pt x="6170" y="2410"/>
                    <a:pt x="6136" y="2403"/>
                    <a:pt x="6111" y="2388"/>
                  </a:cubicBezTo>
                  <a:lnTo>
                    <a:pt x="5895" y="2259"/>
                  </a:lnTo>
                  <a:cubicBezTo>
                    <a:pt x="5845" y="2229"/>
                    <a:pt x="5845" y="2186"/>
                    <a:pt x="5895" y="2152"/>
                  </a:cubicBezTo>
                  <a:lnTo>
                    <a:pt x="6140" y="2014"/>
                  </a:lnTo>
                  <a:cubicBezTo>
                    <a:pt x="6165" y="2000"/>
                    <a:pt x="6199" y="1993"/>
                    <a:pt x="6233" y="1993"/>
                  </a:cubicBezTo>
                  <a:close/>
                  <a:moveTo>
                    <a:pt x="9166" y="2000"/>
                  </a:moveTo>
                  <a:cubicBezTo>
                    <a:pt x="9200" y="2000"/>
                    <a:pt x="9234" y="2008"/>
                    <a:pt x="9259" y="2022"/>
                  </a:cubicBezTo>
                  <a:lnTo>
                    <a:pt x="9475" y="2152"/>
                  </a:lnTo>
                  <a:cubicBezTo>
                    <a:pt x="9532" y="2179"/>
                    <a:pt x="9532" y="2229"/>
                    <a:pt x="9475" y="2259"/>
                  </a:cubicBezTo>
                  <a:lnTo>
                    <a:pt x="9238" y="2395"/>
                  </a:lnTo>
                  <a:cubicBezTo>
                    <a:pt x="9212" y="2410"/>
                    <a:pt x="9178" y="2417"/>
                    <a:pt x="9144" y="2417"/>
                  </a:cubicBezTo>
                  <a:cubicBezTo>
                    <a:pt x="9109" y="2417"/>
                    <a:pt x="9075" y="2410"/>
                    <a:pt x="9050" y="2395"/>
                  </a:cubicBezTo>
                  <a:lnTo>
                    <a:pt x="8828" y="2266"/>
                  </a:lnTo>
                  <a:cubicBezTo>
                    <a:pt x="8778" y="2238"/>
                    <a:pt x="8778" y="2186"/>
                    <a:pt x="8835" y="2159"/>
                  </a:cubicBezTo>
                  <a:lnTo>
                    <a:pt x="9073" y="2022"/>
                  </a:lnTo>
                  <a:cubicBezTo>
                    <a:pt x="9098" y="2008"/>
                    <a:pt x="9132" y="2000"/>
                    <a:pt x="9166" y="2000"/>
                  </a:cubicBezTo>
                  <a:close/>
                  <a:moveTo>
                    <a:pt x="10072" y="2043"/>
                  </a:moveTo>
                  <a:cubicBezTo>
                    <a:pt x="10106" y="2043"/>
                    <a:pt x="10140" y="2051"/>
                    <a:pt x="10165" y="2065"/>
                  </a:cubicBezTo>
                  <a:lnTo>
                    <a:pt x="10380" y="2195"/>
                  </a:lnTo>
                  <a:cubicBezTo>
                    <a:pt x="10437" y="2222"/>
                    <a:pt x="10437" y="2266"/>
                    <a:pt x="10380" y="2302"/>
                  </a:cubicBezTo>
                  <a:lnTo>
                    <a:pt x="10144" y="2438"/>
                  </a:lnTo>
                  <a:cubicBezTo>
                    <a:pt x="10118" y="2453"/>
                    <a:pt x="10084" y="2460"/>
                    <a:pt x="10049" y="2460"/>
                  </a:cubicBezTo>
                  <a:cubicBezTo>
                    <a:pt x="10015" y="2460"/>
                    <a:pt x="9981" y="2453"/>
                    <a:pt x="9956" y="2438"/>
                  </a:cubicBezTo>
                  <a:lnTo>
                    <a:pt x="9740" y="2309"/>
                  </a:lnTo>
                  <a:cubicBezTo>
                    <a:pt x="9683" y="2281"/>
                    <a:pt x="9683" y="2229"/>
                    <a:pt x="9740" y="2202"/>
                  </a:cubicBezTo>
                  <a:lnTo>
                    <a:pt x="9978" y="2065"/>
                  </a:lnTo>
                  <a:cubicBezTo>
                    <a:pt x="10003" y="2051"/>
                    <a:pt x="10037" y="2043"/>
                    <a:pt x="10072" y="2043"/>
                  </a:cubicBezTo>
                  <a:close/>
                  <a:moveTo>
                    <a:pt x="7074" y="2064"/>
                  </a:moveTo>
                  <a:cubicBezTo>
                    <a:pt x="7108" y="2064"/>
                    <a:pt x="7142" y="2071"/>
                    <a:pt x="7168" y="2086"/>
                  </a:cubicBezTo>
                  <a:lnTo>
                    <a:pt x="7405" y="2222"/>
                  </a:lnTo>
                  <a:cubicBezTo>
                    <a:pt x="7455" y="2259"/>
                    <a:pt x="7455" y="2302"/>
                    <a:pt x="7405" y="2331"/>
                  </a:cubicBezTo>
                  <a:lnTo>
                    <a:pt x="7189" y="2461"/>
                  </a:lnTo>
                  <a:cubicBezTo>
                    <a:pt x="7160" y="2474"/>
                    <a:pt x="7126" y="2481"/>
                    <a:pt x="7092" y="2481"/>
                  </a:cubicBezTo>
                  <a:cubicBezTo>
                    <a:pt x="7058" y="2481"/>
                    <a:pt x="7024" y="2474"/>
                    <a:pt x="6996" y="2461"/>
                  </a:cubicBezTo>
                  <a:lnTo>
                    <a:pt x="6758" y="2324"/>
                  </a:lnTo>
                  <a:cubicBezTo>
                    <a:pt x="6708" y="2295"/>
                    <a:pt x="6708" y="2245"/>
                    <a:pt x="6758" y="2216"/>
                  </a:cubicBezTo>
                  <a:lnTo>
                    <a:pt x="6980" y="2086"/>
                  </a:lnTo>
                  <a:cubicBezTo>
                    <a:pt x="7005" y="2071"/>
                    <a:pt x="7039" y="2064"/>
                    <a:pt x="7074" y="2064"/>
                  </a:cubicBezTo>
                  <a:close/>
                  <a:moveTo>
                    <a:pt x="7901" y="2173"/>
                  </a:moveTo>
                  <a:cubicBezTo>
                    <a:pt x="7935" y="2173"/>
                    <a:pt x="7970" y="2180"/>
                    <a:pt x="7995" y="2195"/>
                  </a:cubicBezTo>
                  <a:lnTo>
                    <a:pt x="8203" y="2316"/>
                  </a:lnTo>
                  <a:cubicBezTo>
                    <a:pt x="8253" y="2352"/>
                    <a:pt x="8253" y="2395"/>
                    <a:pt x="8203" y="2424"/>
                  </a:cubicBezTo>
                  <a:lnTo>
                    <a:pt x="7979" y="2554"/>
                  </a:lnTo>
                  <a:cubicBezTo>
                    <a:pt x="7954" y="2568"/>
                    <a:pt x="7920" y="2576"/>
                    <a:pt x="7886" y="2576"/>
                  </a:cubicBezTo>
                  <a:cubicBezTo>
                    <a:pt x="7852" y="2576"/>
                    <a:pt x="7818" y="2568"/>
                    <a:pt x="7793" y="2554"/>
                  </a:cubicBezTo>
                  <a:lnTo>
                    <a:pt x="7584" y="2431"/>
                  </a:lnTo>
                  <a:cubicBezTo>
                    <a:pt x="7534" y="2402"/>
                    <a:pt x="7534" y="2352"/>
                    <a:pt x="7584" y="2324"/>
                  </a:cubicBezTo>
                  <a:lnTo>
                    <a:pt x="7806" y="2195"/>
                  </a:lnTo>
                  <a:cubicBezTo>
                    <a:pt x="7832" y="2180"/>
                    <a:pt x="7867" y="2173"/>
                    <a:pt x="7901" y="2173"/>
                  </a:cubicBezTo>
                  <a:close/>
                  <a:moveTo>
                    <a:pt x="5723" y="2288"/>
                  </a:moveTo>
                  <a:cubicBezTo>
                    <a:pt x="5757" y="2288"/>
                    <a:pt x="5791" y="2295"/>
                    <a:pt x="5816" y="2309"/>
                  </a:cubicBezTo>
                  <a:lnTo>
                    <a:pt x="6024" y="2431"/>
                  </a:lnTo>
                  <a:cubicBezTo>
                    <a:pt x="6081" y="2461"/>
                    <a:pt x="6081" y="2511"/>
                    <a:pt x="6024" y="2540"/>
                  </a:cubicBezTo>
                  <a:lnTo>
                    <a:pt x="5816" y="2661"/>
                  </a:lnTo>
                  <a:cubicBezTo>
                    <a:pt x="5791" y="2675"/>
                    <a:pt x="5757" y="2683"/>
                    <a:pt x="5723" y="2683"/>
                  </a:cubicBezTo>
                  <a:cubicBezTo>
                    <a:pt x="5688" y="2683"/>
                    <a:pt x="5654" y="2675"/>
                    <a:pt x="5629" y="2661"/>
                  </a:cubicBezTo>
                  <a:lnTo>
                    <a:pt x="5414" y="2540"/>
                  </a:lnTo>
                  <a:cubicBezTo>
                    <a:pt x="5364" y="2511"/>
                    <a:pt x="5364" y="2461"/>
                    <a:pt x="5414" y="2431"/>
                  </a:cubicBezTo>
                  <a:lnTo>
                    <a:pt x="5629" y="2309"/>
                  </a:lnTo>
                  <a:cubicBezTo>
                    <a:pt x="5654" y="2295"/>
                    <a:pt x="5688" y="2288"/>
                    <a:pt x="5723" y="2288"/>
                  </a:cubicBezTo>
                  <a:close/>
                  <a:moveTo>
                    <a:pt x="4932" y="2388"/>
                  </a:moveTo>
                  <a:cubicBezTo>
                    <a:pt x="4967" y="2388"/>
                    <a:pt x="5001" y="2396"/>
                    <a:pt x="5026" y="2410"/>
                  </a:cubicBezTo>
                  <a:lnTo>
                    <a:pt x="5062" y="2431"/>
                  </a:lnTo>
                  <a:cubicBezTo>
                    <a:pt x="5112" y="2461"/>
                    <a:pt x="5112" y="2511"/>
                    <a:pt x="5062" y="2540"/>
                  </a:cubicBezTo>
                  <a:lnTo>
                    <a:pt x="4839" y="2669"/>
                  </a:lnTo>
                  <a:cubicBezTo>
                    <a:pt x="4813" y="2683"/>
                    <a:pt x="4779" y="2690"/>
                    <a:pt x="4745" y="2690"/>
                  </a:cubicBezTo>
                  <a:cubicBezTo>
                    <a:pt x="4710" y="2690"/>
                    <a:pt x="4676" y="2683"/>
                    <a:pt x="4651" y="2669"/>
                  </a:cubicBezTo>
                  <a:lnTo>
                    <a:pt x="4615" y="2647"/>
                  </a:lnTo>
                  <a:cubicBezTo>
                    <a:pt x="4565" y="2617"/>
                    <a:pt x="4565" y="2567"/>
                    <a:pt x="4615" y="2540"/>
                  </a:cubicBezTo>
                  <a:lnTo>
                    <a:pt x="4839" y="2410"/>
                  </a:lnTo>
                  <a:cubicBezTo>
                    <a:pt x="4864" y="2396"/>
                    <a:pt x="4898" y="2388"/>
                    <a:pt x="4932" y="2388"/>
                  </a:cubicBezTo>
                  <a:close/>
                  <a:moveTo>
                    <a:pt x="8655" y="2295"/>
                  </a:moveTo>
                  <a:cubicBezTo>
                    <a:pt x="8689" y="2295"/>
                    <a:pt x="8723" y="2302"/>
                    <a:pt x="8748" y="2316"/>
                  </a:cubicBezTo>
                  <a:lnTo>
                    <a:pt x="8971" y="2445"/>
                  </a:lnTo>
                  <a:cubicBezTo>
                    <a:pt x="9023" y="2474"/>
                    <a:pt x="9023" y="2524"/>
                    <a:pt x="8964" y="2554"/>
                  </a:cubicBezTo>
                  <a:lnTo>
                    <a:pt x="8755" y="2676"/>
                  </a:lnTo>
                  <a:cubicBezTo>
                    <a:pt x="8730" y="2690"/>
                    <a:pt x="8696" y="2697"/>
                    <a:pt x="8662" y="2697"/>
                  </a:cubicBezTo>
                  <a:cubicBezTo>
                    <a:pt x="8628" y="2697"/>
                    <a:pt x="8594" y="2690"/>
                    <a:pt x="8569" y="2676"/>
                  </a:cubicBezTo>
                  <a:lnTo>
                    <a:pt x="8346" y="2547"/>
                  </a:lnTo>
                  <a:cubicBezTo>
                    <a:pt x="8296" y="2517"/>
                    <a:pt x="8296" y="2467"/>
                    <a:pt x="8346" y="2438"/>
                  </a:cubicBezTo>
                  <a:lnTo>
                    <a:pt x="8562" y="2316"/>
                  </a:lnTo>
                  <a:cubicBezTo>
                    <a:pt x="8587" y="2302"/>
                    <a:pt x="8621" y="2295"/>
                    <a:pt x="8655" y="2295"/>
                  </a:cubicBezTo>
                  <a:close/>
                  <a:moveTo>
                    <a:pt x="9561" y="2338"/>
                  </a:moveTo>
                  <a:cubicBezTo>
                    <a:pt x="9595" y="2338"/>
                    <a:pt x="9629" y="2345"/>
                    <a:pt x="9654" y="2359"/>
                  </a:cubicBezTo>
                  <a:lnTo>
                    <a:pt x="9877" y="2488"/>
                  </a:lnTo>
                  <a:cubicBezTo>
                    <a:pt x="9928" y="2517"/>
                    <a:pt x="9928" y="2561"/>
                    <a:pt x="9870" y="2597"/>
                  </a:cubicBezTo>
                  <a:lnTo>
                    <a:pt x="9661" y="2719"/>
                  </a:lnTo>
                  <a:cubicBezTo>
                    <a:pt x="9636" y="2733"/>
                    <a:pt x="9602" y="2740"/>
                    <a:pt x="9568" y="2740"/>
                  </a:cubicBezTo>
                  <a:cubicBezTo>
                    <a:pt x="9534" y="2740"/>
                    <a:pt x="9500" y="2733"/>
                    <a:pt x="9475" y="2719"/>
                  </a:cubicBezTo>
                  <a:lnTo>
                    <a:pt x="9252" y="2590"/>
                  </a:lnTo>
                  <a:cubicBezTo>
                    <a:pt x="9202" y="2561"/>
                    <a:pt x="9202" y="2511"/>
                    <a:pt x="9259" y="2481"/>
                  </a:cubicBezTo>
                  <a:lnTo>
                    <a:pt x="9468" y="2359"/>
                  </a:lnTo>
                  <a:cubicBezTo>
                    <a:pt x="9493" y="2345"/>
                    <a:pt x="9527" y="2338"/>
                    <a:pt x="9561" y="2338"/>
                  </a:cubicBezTo>
                  <a:close/>
                  <a:moveTo>
                    <a:pt x="6585" y="2345"/>
                  </a:moveTo>
                  <a:cubicBezTo>
                    <a:pt x="6619" y="2345"/>
                    <a:pt x="6653" y="2353"/>
                    <a:pt x="6678" y="2367"/>
                  </a:cubicBezTo>
                  <a:lnTo>
                    <a:pt x="6916" y="2511"/>
                  </a:lnTo>
                  <a:cubicBezTo>
                    <a:pt x="6966" y="2540"/>
                    <a:pt x="6966" y="2590"/>
                    <a:pt x="6916" y="2617"/>
                  </a:cubicBezTo>
                  <a:lnTo>
                    <a:pt x="6678" y="2756"/>
                  </a:lnTo>
                  <a:cubicBezTo>
                    <a:pt x="6650" y="2769"/>
                    <a:pt x="6616" y="2776"/>
                    <a:pt x="6582" y="2776"/>
                  </a:cubicBezTo>
                  <a:cubicBezTo>
                    <a:pt x="6548" y="2776"/>
                    <a:pt x="6514" y="2769"/>
                    <a:pt x="6485" y="2756"/>
                  </a:cubicBezTo>
                  <a:lnTo>
                    <a:pt x="6247" y="2617"/>
                  </a:lnTo>
                  <a:cubicBezTo>
                    <a:pt x="6197" y="2590"/>
                    <a:pt x="6197" y="2540"/>
                    <a:pt x="6254" y="2511"/>
                  </a:cubicBezTo>
                  <a:lnTo>
                    <a:pt x="6492" y="2367"/>
                  </a:lnTo>
                  <a:cubicBezTo>
                    <a:pt x="6517" y="2353"/>
                    <a:pt x="6551" y="2345"/>
                    <a:pt x="6585" y="2345"/>
                  </a:cubicBezTo>
                  <a:close/>
                  <a:moveTo>
                    <a:pt x="7408" y="2461"/>
                  </a:moveTo>
                  <a:cubicBezTo>
                    <a:pt x="7442" y="2461"/>
                    <a:pt x="7476" y="2467"/>
                    <a:pt x="7505" y="2481"/>
                  </a:cubicBezTo>
                  <a:lnTo>
                    <a:pt x="7713" y="2604"/>
                  </a:lnTo>
                  <a:cubicBezTo>
                    <a:pt x="7763" y="2633"/>
                    <a:pt x="7763" y="2683"/>
                    <a:pt x="7713" y="2712"/>
                  </a:cubicBezTo>
                  <a:lnTo>
                    <a:pt x="7491" y="2833"/>
                  </a:lnTo>
                  <a:cubicBezTo>
                    <a:pt x="7466" y="2851"/>
                    <a:pt x="7432" y="2860"/>
                    <a:pt x="7398" y="2860"/>
                  </a:cubicBezTo>
                  <a:cubicBezTo>
                    <a:pt x="7364" y="2860"/>
                    <a:pt x="7329" y="2851"/>
                    <a:pt x="7304" y="2833"/>
                  </a:cubicBezTo>
                  <a:lnTo>
                    <a:pt x="7096" y="2712"/>
                  </a:lnTo>
                  <a:cubicBezTo>
                    <a:pt x="7046" y="2683"/>
                    <a:pt x="7046" y="2633"/>
                    <a:pt x="7096" y="2604"/>
                  </a:cubicBezTo>
                  <a:lnTo>
                    <a:pt x="7311" y="2481"/>
                  </a:lnTo>
                  <a:cubicBezTo>
                    <a:pt x="7340" y="2467"/>
                    <a:pt x="7374" y="2461"/>
                    <a:pt x="7408" y="2461"/>
                  </a:cubicBezTo>
                  <a:close/>
                  <a:moveTo>
                    <a:pt x="4440" y="2668"/>
                  </a:moveTo>
                  <a:cubicBezTo>
                    <a:pt x="4474" y="2668"/>
                    <a:pt x="4508" y="2675"/>
                    <a:pt x="4537" y="2690"/>
                  </a:cubicBezTo>
                  <a:lnTo>
                    <a:pt x="4565" y="2712"/>
                  </a:lnTo>
                  <a:cubicBezTo>
                    <a:pt x="4624" y="2740"/>
                    <a:pt x="4624" y="2790"/>
                    <a:pt x="4565" y="2819"/>
                  </a:cubicBezTo>
                  <a:lnTo>
                    <a:pt x="4386" y="2928"/>
                  </a:lnTo>
                  <a:cubicBezTo>
                    <a:pt x="4357" y="2942"/>
                    <a:pt x="4323" y="2949"/>
                    <a:pt x="4290" y="2949"/>
                  </a:cubicBezTo>
                  <a:cubicBezTo>
                    <a:pt x="4257" y="2949"/>
                    <a:pt x="4224" y="2942"/>
                    <a:pt x="4199" y="2928"/>
                  </a:cubicBezTo>
                  <a:lnTo>
                    <a:pt x="4163" y="2906"/>
                  </a:lnTo>
                  <a:cubicBezTo>
                    <a:pt x="4113" y="2876"/>
                    <a:pt x="4113" y="2826"/>
                    <a:pt x="4163" y="2799"/>
                  </a:cubicBezTo>
                  <a:lnTo>
                    <a:pt x="4349" y="2690"/>
                  </a:lnTo>
                  <a:cubicBezTo>
                    <a:pt x="4374" y="2675"/>
                    <a:pt x="4407" y="2668"/>
                    <a:pt x="4440" y="2668"/>
                  </a:cubicBezTo>
                  <a:close/>
                  <a:moveTo>
                    <a:pt x="5241" y="2568"/>
                  </a:moveTo>
                  <a:cubicBezTo>
                    <a:pt x="5275" y="2568"/>
                    <a:pt x="5309" y="2575"/>
                    <a:pt x="5334" y="2590"/>
                  </a:cubicBezTo>
                  <a:lnTo>
                    <a:pt x="5543" y="2712"/>
                  </a:lnTo>
                  <a:cubicBezTo>
                    <a:pt x="5600" y="2740"/>
                    <a:pt x="5593" y="2790"/>
                    <a:pt x="5543" y="2819"/>
                  </a:cubicBezTo>
                  <a:lnTo>
                    <a:pt x="5321" y="2949"/>
                  </a:lnTo>
                  <a:cubicBezTo>
                    <a:pt x="5296" y="2963"/>
                    <a:pt x="5263" y="2971"/>
                    <a:pt x="5230" y="2971"/>
                  </a:cubicBezTo>
                  <a:cubicBezTo>
                    <a:pt x="5196" y="2971"/>
                    <a:pt x="5162" y="2963"/>
                    <a:pt x="5133" y="2949"/>
                  </a:cubicBezTo>
                  <a:lnTo>
                    <a:pt x="4926" y="2826"/>
                  </a:lnTo>
                  <a:cubicBezTo>
                    <a:pt x="4874" y="2799"/>
                    <a:pt x="4874" y="2747"/>
                    <a:pt x="4926" y="2719"/>
                  </a:cubicBezTo>
                  <a:lnTo>
                    <a:pt x="5148" y="2590"/>
                  </a:lnTo>
                  <a:cubicBezTo>
                    <a:pt x="5173" y="2575"/>
                    <a:pt x="5207" y="2568"/>
                    <a:pt x="5241" y="2568"/>
                  </a:cubicBezTo>
                  <a:close/>
                  <a:moveTo>
                    <a:pt x="8179" y="2572"/>
                  </a:moveTo>
                  <a:cubicBezTo>
                    <a:pt x="8212" y="2572"/>
                    <a:pt x="8243" y="2580"/>
                    <a:pt x="8267" y="2597"/>
                  </a:cubicBezTo>
                  <a:lnTo>
                    <a:pt x="8483" y="2719"/>
                  </a:lnTo>
                  <a:cubicBezTo>
                    <a:pt x="8540" y="2756"/>
                    <a:pt x="8533" y="2799"/>
                    <a:pt x="8483" y="2833"/>
                  </a:cubicBezTo>
                  <a:lnTo>
                    <a:pt x="8267" y="2956"/>
                  </a:lnTo>
                  <a:cubicBezTo>
                    <a:pt x="8239" y="2970"/>
                    <a:pt x="8205" y="2978"/>
                    <a:pt x="8171" y="2978"/>
                  </a:cubicBezTo>
                  <a:cubicBezTo>
                    <a:pt x="8138" y="2978"/>
                    <a:pt x="8106" y="2970"/>
                    <a:pt x="8081" y="2956"/>
                  </a:cubicBezTo>
                  <a:lnTo>
                    <a:pt x="7858" y="2833"/>
                  </a:lnTo>
                  <a:cubicBezTo>
                    <a:pt x="7806" y="2799"/>
                    <a:pt x="7806" y="2756"/>
                    <a:pt x="7858" y="2719"/>
                  </a:cubicBezTo>
                  <a:lnTo>
                    <a:pt x="8081" y="2597"/>
                  </a:lnTo>
                  <a:cubicBezTo>
                    <a:pt x="8107" y="2581"/>
                    <a:pt x="8143" y="2572"/>
                    <a:pt x="8179" y="2572"/>
                  </a:cubicBezTo>
                  <a:close/>
                  <a:moveTo>
                    <a:pt x="9080" y="2613"/>
                  </a:moveTo>
                  <a:cubicBezTo>
                    <a:pt x="9114" y="2613"/>
                    <a:pt x="9148" y="2622"/>
                    <a:pt x="9173" y="2640"/>
                  </a:cubicBezTo>
                  <a:lnTo>
                    <a:pt x="9388" y="2762"/>
                  </a:lnTo>
                  <a:cubicBezTo>
                    <a:pt x="9438" y="2790"/>
                    <a:pt x="9438" y="2842"/>
                    <a:pt x="9388" y="2869"/>
                  </a:cubicBezTo>
                  <a:lnTo>
                    <a:pt x="9173" y="2999"/>
                  </a:lnTo>
                  <a:cubicBezTo>
                    <a:pt x="9144" y="3013"/>
                    <a:pt x="9110" y="3021"/>
                    <a:pt x="9076" y="3021"/>
                  </a:cubicBezTo>
                  <a:cubicBezTo>
                    <a:pt x="9042" y="3021"/>
                    <a:pt x="9008" y="3013"/>
                    <a:pt x="8980" y="2999"/>
                  </a:cubicBezTo>
                  <a:lnTo>
                    <a:pt x="8764" y="2869"/>
                  </a:lnTo>
                  <a:cubicBezTo>
                    <a:pt x="8712" y="2842"/>
                    <a:pt x="8712" y="2790"/>
                    <a:pt x="8764" y="2762"/>
                  </a:cubicBezTo>
                  <a:lnTo>
                    <a:pt x="8986" y="2640"/>
                  </a:lnTo>
                  <a:cubicBezTo>
                    <a:pt x="9011" y="2622"/>
                    <a:pt x="9046" y="2613"/>
                    <a:pt x="9080" y="2613"/>
                  </a:cubicBezTo>
                  <a:close/>
                  <a:moveTo>
                    <a:pt x="6074" y="2640"/>
                  </a:moveTo>
                  <a:cubicBezTo>
                    <a:pt x="6109" y="2640"/>
                    <a:pt x="6143" y="2647"/>
                    <a:pt x="6168" y="2661"/>
                  </a:cubicBezTo>
                  <a:lnTo>
                    <a:pt x="6406" y="2806"/>
                  </a:lnTo>
                  <a:cubicBezTo>
                    <a:pt x="6456" y="2833"/>
                    <a:pt x="6456" y="2876"/>
                    <a:pt x="6406" y="2912"/>
                  </a:cubicBezTo>
                  <a:lnTo>
                    <a:pt x="6190" y="3035"/>
                  </a:lnTo>
                  <a:cubicBezTo>
                    <a:pt x="6165" y="3050"/>
                    <a:pt x="6133" y="3057"/>
                    <a:pt x="6099" y="3057"/>
                  </a:cubicBezTo>
                  <a:cubicBezTo>
                    <a:pt x="6066" y="3057"/>
                    <a:pt x="6032" y="3050"/>
                    <a:pt x="6004" y="3035"/>
                  </a:cubicBezTo>
                  <a:lnTo>
                    <a:pt x="5766" y="2892"/>
                  </a:lnTo>
                  <a:cubicBezTo>
                    <a:pt x="5716" y="2862"/>
                    <a:pt x="5716" y="2812"/>
                    <a:pt x="5766" y="2783"/>
                  </a:cubicBezTo>
                  <a:lnTo>
                    <a:pt x="5981" y="2661"/>
                  </a:lnTo>
                  <a:cubicBezTo>
                    <a:pt x="6006" y="2647"/>
                    <a:pt x="6040" y="2640"/>
                    <a:pt x="6074" y="2640"/>
                  </a:cubicBezTo>
                  <a:close/>
                  <a:moveTo>
                    <a:pt x="6921" y="2740"/>
                  </a:moveTo>
                  <a:cubicBezTo>
                    <a:pt x="6954" y="2740"/>
                    <a:pt x="6988" y="2748"/>
                    <a:pt x="7016" y="2762"/>
                  </a:cubicBezTo>
                  <a:lnTo>
                    <a:pt x="7225" y="2885"/>
                  </a:lnTo>
                  <a:cubicBezTo>
                    <a:pt x="7275" y="2912"/>
                    <a:pt x="7275" y="2963"/>
                    <a:pt x="7225" y="2992"/>
                  </a:cubicBezTo>
                  <a:lnTo>
                    <a:pt x="6980" y="3128"/>
                  </a:lnTo>
                  <a:cubicBezTo>
                    <a:pt x="6955" y="3146"/>
                    <a:pt x="6923" y="3155"/>
                    <a:pt x="6890" y="3155"/>
                  </a:cubicBezTo>
                  <a:cubicBezTo>
                    <a:pt x="6856" y="3155"/>
                    <a:pt x="6822" y="3146"/>
                    <a:pt x="6794" y="3128"/>
                  </a:cubicBezTo>
                  <a:lnTo>
                    <a:pt x="6585" y="3006"/>
                  </a:lnTo>
                  <a:cubicBezTo>
                    <a:pt x="6535" y="2978"/>
                    <a:pt x="6535" y="2928"/>
                    <a:pt x="6585" y="2899"/>
                  </a:cubicBezTo>
                  <a:lnTo>
                    <a:pt x="6830" y="2762"/>
                  </a:lnTo>
                  <a:cubicBezTo>
                    <a:pt x="6855" y="2748"/>
                    <a:pt x="6887" y="2740"/>
                    <a:pt x="6921" y="2740"/>
                  </a:cubicBezTo>
                  <a:close/>
                  <a:moveTo>
                    <a:pt x="4748" y="2849"/>
                  </a:moveTo>
                  <a:cubicBezTo>
                    <a:pt x="4781" y="2849"/>
                    <a:pt x="4813" y="2856"/>
                    <a:pt x="4839" y="2869"/>
                  </a:cubicBezTo>
                  <a:lnTo>
                    <a:pt x="5055" y="2999"/>
                  </a:lnTo>
                  <a:cubicBezTo>
                    <a:pt x="5105" y="3028"/>
                    <a:pt x="5105" y="3071"/>
                    <a:pt x="5055" y="3107"/>
                  </a:cubicBezTo>
                  <a:lnTo>
                    <a:pt x="4867" y="3207"/>
                  </a:lnTo>
                  <a:cubicBezTo>
                    <a:pt x="4842" y="3226"/>
                    <a:pt x="4808" y="3235"/>
                    <a:pt x="4774" y="3235"/>
                  </a:cubicBezTo>
                  <a:cubicBezTo>
                    <a:pt x="4740" y="3235"/>
                    <a:pt x="4706" y="3226"/>
                    <a:pt x="4681" y="3207"/>
                  </a:cubicBezTo>
                  <a:lnTo>
                    <a:pt x="4465" y="3085"/>
                  </a:lnTo>
                  <a:cubicBezTo>
                    <a:pt x="4415" y="3057"/>
                    <a:pt x="4415" y="3006"/>
                    <a:pt x="4472" y="2978"/>
                  </a:cubicBezTo>
                  <a:lnTo>
                    <a:pt x="4651" y="2869"/>
                  </a:lnTo>
                  <a:cubicBezTo>
                    <a:pt x="4681" y="2856"/>
                    <a:pt x="4715" y="2849"/>
                    <a:pt x="4748" y="2849"/>
                  </a:cubicBezTo>
                  <a:close/>
                  <a:moveTo>
                    <a:pt x="3984" y="2935"/>
                  </a:moveTo>
                  <a:cubicBezTo>
                    <a:pt x="4018" y="2935"/>
                    <a:pt x="4052" y="2942"/>
                    <a:pt x="4077" y="2956"/>
                  </a:cubicBezTo>
                  <a:lnTo>
                    <a:pt x="4113" y="2978"/>
                  </a:lnTo>
                  <a:cubicBezTo>
                    <a:pt x="4163" y="3006"/>
                    <a:pt x="4163" y="3057"/>
                    <a:pt x="4113" y="3085"/>
                  </a:cubicBezTo>
                  <a:lnTo>
                    <a:pt x="3875" y="3221"/>
                  </a:lnTo>
                  <a:cubicBezTo>
                    <a:pt x="3846" y="3236"/>
                    <a:pt x="3812" y="3243"/>
                    <a:pt x="3779" y="3243"/>
                  </a:cubicBezTo>
                  <a:cubicBezTo>
                    <a:pt x="3746" y="3243"/>
                    <a:pt x="3714" y="3236"/>
                    <a:pt x="3689" y="3221"/>
                  </a:cubicBezTo>
                  <a:lnTo>
                    <a:pt x="3652" y="3201"/>
                  </a:lnTo>
                  <a:cubicBezTo>
                    <a:pt x="3602" y="3171"/>
                    <a:pt x="3602" y="3121"/>
                    <a:pt x="3652" y="3092"/>
                  </a:cubicBezTo>
                  <a:lnTo>
                    <a:pt x="3890" y="2956"/>
                  </a:lnTo>
                  <a:cubicBezTo>
                    <a:pt x="3915" y="2942"/>
                    <a:pt x="3950" y="2935"/>
                    <a:pt x="3984" y="2935"/>
                  </a:cubicBezTo>
                  <a:close/>
                  <a:moveTo>
                    <a:pt x="7681" y="2856"/>
                  </a:moveTo>
                  <a:cubicBezTo>
                    <a:pt x="7714" y="2856"/>
                    <a:pt x="7746" y="2862"/>
                    <a:pt x="7772" y="2876"/>
                  </a:cubicBezTo>
                  <a:lnTo>
                    <a:pt x="7995" y="3006"/>
                  </a:lnTo>
                  <a:cubicBezTo>
                    <a:pt x="8045" y="3035"/>
                    <a:pt x="8045" y="3085"/>
                    <a:pt x="7995" y="3114"/>
                  </a:cubicBezTo>
                  <a:lnTo>
                    <a:pt x="7779" y="3237"/>
                  </a:lnTo>
                  <a:cubicBezTo>
                    <a:pt x="7748" y="3256"/>
                    <a:pt x="7712" y="3265"/>
                    <a:pt x="7677" y="3265"/>
                  </a:cubicBezTo>
                  <a:cubicBezTo>
                    <a:pt x="7646" y="3265"/>
                    <a:pt x="7615" y="3258"/>
                    <a:pt x="7591" y="3244"/>
                  </a:cubicBezTo>
                  <a:lnTo>
                    <a:pt x="7368" y="3114"/>
                  </a:lnTo>
                  <a:cubicBezTo>
                    <a:pt x="7318" y="3085"/>
                    <a:pt x="7318" y="3035"/>
                    <a:pt x="7368" y="3006"/>
                  </a:cubicBezTo>
                  <a:lnTo>
                    <a:pt x="7584" y="2876"/>
                  </a:lnTo>
                  <a:cubicBezTo>
                    <a:pt x="7613" y="2862"/>
                    <a:pt x="7647" y="2856"/>
                    <a:pt x="7681" y="2856"/>
                  </a:cubicBezTo>
                  <a:close/>
                  <a:moveTo>
                    <a:pt x="8588" y="2899"/>
                  </a:moveTo>
                  <a:cubicBezTo>
                    <a:pt x="8621" y="2899"/>
                    <a:pt x="8655" y="2906"/>
                    <a:pt x="8685" y="2919"/>
                  </a:cubicBezTo>
                  <a:lnTo>
                    <a:pt x="8900" y="3049"/>
                  </a:lnTo>
                  <a:cubicBezTo>
                    <a:pt x="8950" y="3078"/>
                    <a:pt x="8950" y="3128"/>
                    <a:pt x="8900" y="3157"/>
                  </a:cubicBezTo>
                  <a:lnTo>
                    <a:pt x="8685" y="3280"/>
                  </a:lnTo>
                  <a:cubicBezTo>
                    <a:pt x="8655" y="3294"/>
                    <a:pt x="8621" y="3301"/>
                    <a:pt x="8588" y="3301"/>
                  </a:cubicBezTo>
                  <a:cubicBezTo>
                    <a:pt x="8555" y="3301"/>
                    <a:pt x="8522" y="3294"/>
                    <a:pt x="8497" y="3280"/>
                  </a:cubicBezTo>
                  <a:lnTo>
                    <a:pt x="8274" y="3157"/>
                  </a:lnTo>
                  <a:cubicBezTo>
                    <a:pt x="8224" y="3128"/>
                    <a:pt x="8224" y="3078"/>
                    <a:pt x="8274" y="3049"/>
                  </a:cubicBezTo>
                  <a:lnTo>
                    <a:pt x="8497" y="2919"/>
                  </a:lnTo>
                  <a:cubicBezTo>
                    <a:pt x="8522" y="2906"/>
                    <a:pt x="8555" y="2899"/>
                    <a:pt x="8588" y="2899"/>
                  </a:cubicBezTo>
                  <a:close/>
                  <a:moveTo>
                    <a:pt x="5593" y="2920"/>
                  </a:moveTo>
                  <a:cubicBezTo>
                    <a:pt x="5627" y="2920"/>
                    <a:pt x="5661" y="2927"/>
                    <a:pt x="5686" y="2942"/>
                  </a:cubicBezTo>
                  <a:lnTo>
                    <a:pt x="5924" y="3078"/>
                  </a:lnTo>
                  <a:cubicBezTo>
                    <a:pt x="5974" y="3107"/>
                    <a:pt x="5974" y="3157"/>
                    <a:pt x="5924" y="3187"/>
                  </a:cubicBezTo>
                  <a:lnTo>
                    <a:pt x="5702" y="3316"/>
                  </a:lnTo>
                  <a:cubicBezTo>
                    <a:pt x="5676" y="3330"/>
                    <a:pt x="5641" y="3337"/>
                    <a:pt x="5607" y="3337"/>
                  </a:cubicBezTo>
                  <a:cubicBezTo>
                    <a:pt x="5573" y="3337"/>
                    <a:pt x="5539" y="3330"/>
                    <a:pt x="5514" y="3316"/>
                  </a:cubicBezTo>
                  <a:lnTo>
                    <a:pt x="5277" y="3178"/>
                  </a:lnTo>
                  <a:cubicBezTo>
                    <a:pt x="5227" y="3151"/>
                    <a:pt x="5227" y="3101"/>
                    <a:pt x="5277" y="3071"/>
                  </a:cubicBezTo>
                  <a:lnTo>
                    <a:pt x="5500" y="2942"/>
                  </a:lnTo>
                  <a:cubicBezTo>
                    <a:pt x="5525" y="2927"/>
                    <a:pt x="5559" y="2920"/>
                    <a:pt x="5593" y="2920"/>
                  </a:cubicBezTo>
                  <a:close/>
                  <a:moveTo>
                    <a:pt x="6410" y="3035"/>
                  </a:moveTo>
                  <a:cubicBezTo>
                    <a:pt x="6443" y="3035"/>
                    <a:pt x="6477" y="3043"/>
                    <a:pt x="6506" y="3057"/>
                  </a:cubicBezTo>
                  <a:lnTo>
                    <a:pt x="6714" y="3178"/>
                  </a:lnTo>
                  <a:cubicBezTo>
                    <a:pt x="6765" y="3207"/>
                    <a:pt x="6765" y="3258"/>
                    <a:pt x="6714" y="3287"/>
                  </a:cubicBezTo>
                  <a:lnTo>
                    <a:pt x="6499" y="3409"/>
                  </a:lnTo>
                  <a:cubicBezTo>
                    <a:pt x="6474" y="3423"/>
                    <a:pt x="6440" y="3430"/>
                    <a:pt x="6406" y="3430"/>
                  </a:cubicBezTo>
                  <a:cubicBezTo>
                    <a:pt x="6372" y="3430"/>
                    <a:pt x="6338" y="3423"/>
                    <a:pt x="6313" y="3409"/>
                  </a:cubicBezTo>
                  <a:lnTo>
                    <a:pt x="6104" y="3287"/>
                  </a:lnTo>
                  <a:cubicBezTo>
                    <a:pt x="6054" y="3258"/>
                    <a:pt x="6054" y="3207"/>
                    <a:pt x="6104" y="3178"/>
                  </a:cubicBezTo>
                  <a:lnTo>
                    <a:pt x="6319" y="3057"/>
                  </a:lnTo>
                  <a:cubicBezTo>
                    <a:pt x="6344" y="3043"/>
                    <a:pt x="6377" y="3035"/>
                    <a:pt x="6410" y="3035"/>
                  </a:cubicBezTo>
                  <a:close/>
                  <a:moveTo>
                    <a:pt x="3473" y="3229"/>
                  </a:moveTo>
                  <a:cubicBezTo>
                    <a:pt x="3507" y="3229"/>
                    <a:pt x="3541" y="3236"/>
                    <a:pt x="3566" y="3251"/>
                  </a:cubicBezTo>
                  <a:lnTo>
                    <a:pt x="3602" y="3273"/>
                  </a:lnTo>
                  <a:cubicBezTo>
                    <a:pt x="3652" y="3301"/>
                    <a:pt x="3652" y="3351"/>
                    <a:pt x="3602" y="3380"/>
                  </a:cubicBezTo>
                  <a:lnTo>
                    <a:pt x="3394" y="3502"/>
                  </a:lnTo>
                  <a:cubicBezTo>
                    <a:pt x="3365" y="3517"/>
                    <a:pt x="3331" y="3524"/>
                    <a:pt x="3297" y="3524"/>
                  </a:cubicBezTo>
                  <a:cubicBezTo>
                    <a:pt x="3263" y="3524"/>
                    <a:pt x="3229" y="3517"/>
                    <a:pt x="3200" y="3502"/>
                  </a:cubicBezTo>
                  <a:lnTo>
                    <a:pt x="3171" y="3480"/>
                  </a:lnTo>
                  <a:cubicBezTo>
                    <a:pt x="3114" y="3452"/>
                    <a:pt x="3114" y="3402"/>
                    <a:pt x="3171" y="3373"/>
                  </a:cubicBezTo>
                  <a:lnTo>
                    <a:pt x="3380" y="3251"/>
                  </a:lnTo>
                  <a:cubicBezTo>
                    <a:pt x="3405" y="3236"/>
                    <a:pt x="3439" y="3229"/>
                    <a:pt x="3473" y="3229"/>
                  </a:cubicBezTo>
                  <a:close/>
                  <a:moveTo>
                    <a:pt x="4292" y="3114"/>
                  </a:moveTo>
                  <a:cubicBezTo>
                    <a:pt x="4326" y="3114"/>
                    <a:pt x="4361" y="3121"/>
                    <a:pt x="4386" y="3135"/>
                  </a:cubicBezTo>
                  <a:lnTo>
                    <a:pt x="4601" y="3258"/>
                  </a:lnTo>
                  <a:cubicBezTo>
                    <a:pt x="4651" y="3287"/>
                    <a:pt x="4651" y="3337"/>
                    <a:pt x="4594" y="3366"/>
                  </a:cubicBezTo>
                  <a:lnTo>
                    <a:pt x="4356" y="3502"/>
                  </a:lnTo>
                  <a:cubicBezTo>
                    <a:pt x="4331" y="3521"/>
                    <a:pt x="4297" y="3530"/>
                    <a:pt x="4263" y="3530"/>
                  </a:cubicBezTo>
                  <a:cubicBezTo>
                    <a:pt x="4229" y="3530"/>
                    <a:pt x="4195" y="3521"/>
                    <a:pt x="4170" y="3502"/>
                  </a:cubicBezTo>
                  <a:lnTo>
                    <a:pt x="3961" y="3380"/>
                  </a:lnTo>
                  <a:cubicBezTo>
                    <a:pt x="3904" y="3351"/>
                    <a:pt x="3911" y="3301"/>
                    <a:pt x="3961" y="3273"/>
                  </a:cubicBezTo>
                  <a:lnTo>
                    <a:pt x="4199" y="3135"/>
                  </a:lnTo>
                  <a:cubicBezTo>
                    <a:pt x="4224" y="3121"/>
                    <a:pt x="4258" y="3114"/>
                    <a:pt x="4292" y="3114"/>
                  </a:cubicBezTo>
                  <a:close/>
                  <a:moveTo>
                    <a:pt x="7192" y="3135"/>
                  </a:moveTo>
                  <a:cubicBezTo>
                    <a:pt x="7225" y="3135"/>
                    <a:pt x="7257" y="3143"/>
                    <a:pt x="7282" y="3157"/>
                  </a:cubicBezTo>
                  <a:lnTo>
                    <a:pt x="7505" y="3287"/>
                  </a:lnTo>
                  <a:cubicBezTo>
                    <a:pt x="7556" y="3316"/>
                    <a:pt x="7556" y="3366"/>
                    <a:pt x="7505" y="3394"/>
                  </a:cubicBezTo>
                  <a:lnTo>
                    <a:pt x="7268" y="3532"/>
                  </a:lnTo>
                  <a:cubicBezTo>
                    <a:pt x="7243" y="3549"/>
                    <a:pt x="7209" y="3558"/>
                    <a:pt x="7175" y="3558"/>
                  </a:cubicBezTo>
                  <a:cubicBezTo>
                    <a:pt x="7141" y="3558"/>
                    <a:pt x="7107" y="3549"/>
                    <a:pt x="7082" y="3532"/>
                  </a:cubicBezTo>
                  <a:lnTo>
                    <a:pt x="6858" y="3409"/>
                  </a:lnTo>
                  <a:cubicBezTo>
                    <a:pt x="6808" y="3380"/>
                    <a:pt x="6808" y="3330"/>
                    <a:pt x="6858" y="3301"/>
                  </a:cubicBezTo>
                  <a:lnTo>
                    <a:pt x="7103" y="3157"/>
                  </a:lnTo>
                  <a:cubicBezTo>
                    <a:pt x="7128" y="3143"/>
                    <a:pt x="7160" y="3135"/>
                    <a:pt x="7192" y="3135"/>
                  </a:cubicBezTo>
                  <a:close/>
                  <a:moveTo>
                    <a:pt x="5100" y="3203"/>
                  </a:moveTo>
                  <a:cubicBezTo>
                    <a:pt x="5134" y="3203"/>
                    <a:pt x="5166" y="3212"/>
                    <a:pt x="5191" y="3230"/>
                  </a:cubicBezTo>
                  <a:lnTo>
                    <a:pt x="5434" y="3366"/>
                  </a:lnTo>
                  <a:cubicBezTo>
                    <a:pt x="5486" y="3394"/>
                    <a:pt x="5486" y="3446"/>
                    <a:pt x="5428" y="3473"/>
                  </a:cubicBezTo>
                  <a:lnTo>
                    <a:pt x="5248" y="3582"/>
                  </a:lnTo>
                  <a:cubicBezTo>
                    <a:pt x="5220" y="3596"/>
                    <a:pt x="5186" y="3603"/>
                    <a:pt x="5152" y="3603"/>
                  </a:cubicBezTo>
                  <a:cubicBezTo>
                    <a:pt x="5119" y="3603"/>
                    <a:pt x="5087" y="3596"/>
                    <a:pt x="5062" y="3582"/>
                  </a:cubicBezTo>
                  <a:lnTo>
                    <a:pt x="4824" y="3446"/>
                  </a:lnTo>
                  <a:cubicBezTo>
                    <a:pt x="4767" y="3409"/>
                    <a:pt x="4767" y="3366"/>
                    <a:pt x="4824" y="3330"/>
                  </a:cubicBezTo>
                  <a:lnTo>
                    <a:pt x="5003" y="3230"/>
                  </a:lnTo>
                  <a:cubicBezTo>
                    <a:pt x="5032" y="3212"/>
                    <a:pt x="5067" y="3203"/>
                    <a:pt x="5100" y="3203"/>
                  </a:cubicBezTo>
                  <a:close/>
                  <a:moveTo>
                    <a:pt x="5928" y="3315"/>
                  </a:moveTo>
                  <a:cubicBezTo>
                    <a:pt x="5962" y="3315"/>
                    <a:pt x="5996" y="3322"/>
                    <a:pt x="6024" y="3337"/>
                  </a:cubicBezTo>
                  <a:lnTo>
                    <a:pt x="6233" y="3459"/>
                  </a:lnTo>
                  <a:cubicBezTo>
                    <a:pt x="6283" y="3489"/>
                    <a:pt x="6283" y="3539"/>
                    <a:pt x="6233" y="3566"/>
                  </a:cubicBezTo>
                  <a:lnTo>
                    <a:pt x="6011" y="3696"/>
                  </a:lnTo>
                  <a:cubicBezTo>
                    <a:pt x="5986" y="3710"/>
                    <a:pt x="5952" y="3718"/>
                    <a:pt x="5917" y="3718"/>
                  </a:cubicBezTo>
                  <a:cubicBezTo>
                    <a:pt x="5883" y="3718"/>
                    <a:pt x="5848" y="3710"/>
                    <a:pt x="5823" y="3696"/>
                  </a:cubicBezTo>
                  <a:lnTo>
                    <a:pt x="5616" y="3575"/>
                  </a:lnTo>
                  <a:cubicBezTo>
                    <a:pt x="5557" y="3546"/>
                    <a:pt x="5564" y="3496"/>
                    <a:pt x="5616" y="3466"/>
                  </a:cubicBezTo>
                  <a:lnTo>
                    <a:pt x="5831" y="3337"/>
                  </a:lnTo>
                  <a:cubicBezTo>
                    <a:pt x="5860" y="3322"/>
                    <a:pt x="5894" y="3315"/>
                    <a:pt x="5928" y="3315"/>
                  </a:cubicBezTo>
                  <a:close/>
                  <a:moveTo>
                    <a:pt x="3782" y="3409"/>
                  </a:moveTo>
                  <a:cubicBezTo>
                    <a:pt x="3816" y="3409"/>
                    <a:pt x="3850" y="3416"/>
                    <a:pt x="3875" y="3430"/>
                  </a:cubicBezTo>
                  <a:lnTo>
                    <a:pt x="4091" y="3553"/>
                  </a:lnTo>
                  <a:cubicBezTo>
                    <a:pt x="4141" y="3582"/>
                    <a:pt x="4141" y="3632"/>
                    <a:pt x="4091" y="3661"/>
                  </a:cubicBezTo>
                  <a:lnTo>
                    <a:pt x="3875" y="3782"/>
                  </a:lnTo>
                  <a:cubicBezTo>
                    <a:pt x="3850" y="3797"/>
                    <a:pt x="3816" y="3804"/>
                    <a:pt x="3782" y="3804"/>
                  </a:cubicBezTo>
                  <a:cubicBezTo>
                    <a:pt x="3748" y="3804"/>
                    <a:pt x="3714" y="3797"/>
                    <a:pt x="3689" y="3782"/>
                  </a:cubicBezTo>
                  <a:lnTo>
                    <a:pt x="3473" y="3661"/>
                  </a:lnTo>
                  <a:cubicBezTo>
                    <a:pt x="3423" y="3632"/>
                    <a:pt x="3423" y="3582"/>
                    <a:pt x="3480" y="3553"/>
                  </a:cubicBezTo>
                  <a:lnTo>
                    <a:pt x="3689" y="3430"/>
                  </a:lnTo>
                  <a:cubicBezTo>
                    <a:pt x="3714" y="3416"/>
                    <a:pt x="3748" y="3409"/>
                    <a:pt x="3782" y="3409"/>
                  </a:cubicBezTo>
                  <a:close/>
                  <a:moveTo>
                    <a:pt x="2992" y="3510"/>
                  </a:moveTo>
                  <a:cubicBezTo>
                    <a:pt x="3026" y="3510"/>
                    <a:pt x="3060" y="3517"/>
                    <a:pt x="3085" y="3532"/>
                  </a:cubicBezTo>
                  <a:lnTo>
                    <a:pt x="3121" y="3553"/>
                  </a:lnTo>
                  <a:cubicBezTo>
                    <a:pt x="3171" y="3582"/>
                    <a:pt x="3171" y="3632"/>
                    <a:pt x="3121" y="3661"/>
                  </a:cubicBezTo>
                  <a:lnTo>
                    <a:pt x="2899" y="3782"/>
                  </a:lnTo>
                  <a:cubicBezTo>
                    <a:pt x="2873" y="3800"/>
                    <a:pt x="2838" y="3809"/>
                    <a:pt x="2804" y="3809"/>
                  </a:cubicBezTo>
                  <a:cubicBezTo>
                    <a:pt x="2770" y="3809"/>
                    <a:pt x="2736" y="3800"/>
                    <a:pt x="2710" y="3782"/>
                  </a:cubicBezTo>
                  <a:lnTo>
                    <a:pt x="2674" y="3768"/>
                  </a:lnTo>
                  <a:cubicBezTo>
                    <a:pt x="2624" y="3732"/>
                    <a:pt x="2624" y="3689"/>
                    <a:pt x="2674" y="3653"/>
                  </a:cubicBezTo>
                  <a:lnTo>
                    <a:pt x="2899" y="3532"/>
                  </a:lnTo>
                  <a:cubicBezTo>
                    <a:pt x="2924" y="3517"/>
                    <a:pt x="2958" y="3510"/>
                    <a:pt x="2992" y="3510"/>
                  </a:cubicBezTo>
                  <a:close/>
                  <a:moveTo>
                    <a:pt x="6683" y="3430"/>
                  </a:moveTo>
                  <a:cubicBezTo>
                    <a:pt x="6716" y="3430"/>
                    <a:pt x="6751" y="3438"/>
                    <a:pt x="6780" y="3452"/>
                  </a:cubicBezTo>
                  <a:lnTo>
                    <a:pt x="6996" y="3582"/>
                  </a:lnTo>
                  <a:cubicBezTo>
                    <a:pt x="7046" y="3609"/>
                    <a:pt x="7046" y="3661"/>
                    <a:pt x="6996" y="3689"/>
                  </a:cubicBezTo>
                  <a:lnTo>
                    <a:pt x="6787" y="3811"/>
                  </a:lnTo>
                  <a:cubicBezTo>
                    <a:pt x="6758" y="3826"/>
                    <a:pt x="6724" y="3833"/>
                    <a:pt x="6690" y="3833"/>
                  </a:cubicBezTo>
                  <a:cubicBezTo>
                    <a:pt x="6657" y="3833"/>
                    <a:pt x="6625" y="3826"/>
                    <a:pt x="6599" y="3811"/>
                  </a:cubicBezTo>
                  <a:lnTo>
                    <a:pt x="6376" y="3682"/>
                  </a:lnTo>
                  <a:cubicBezTo>
                    <a:pt x="6326" y="3653"/>
                    <a:pt x="6326" y="3609"/>
                    <a:pt x="6376" y="3575"/>
                  </a:cubicBezTo>
                  <a:lnTo>
                    <a:pt x="6592" y="3452"/>
                  </a:lnTo>
                  <a:cubicBezTo>
                    <a:pt x="6617" y="3438"/>
                    <a:pt x="6649" y="3430"/>
                    <a:pt x="6683" y="3430"/>
                  </a:cubicBezTo>
                  <a:close/>
                  <a:moveTo>
                    <a:pt x="4644" y="3467"/>
                  </a:moveTo>
                  <a:cubicBezTo>
                    <a:pt x="4678" y="3467"/>
                    <a:pt x="4712" y="3474"/>
                    <a:pt x="4738" y="3489"/>
                  </a:cubicBezTo>
                  <a:lnTo>
                    <a:pt x="4976" y="3625"/>
                  </a:lnTo>
                  <a:cubicBezTo>
                    <a:pt x="5026" y="3661"/>
                    <a:pt x="5026" y="3704"/>
                    <a:pt x="4976" y="3739"/>
                  </a:cubicBezTo>
                  <a:lnTo>
                    <a:pt x="4738" y="3877"/>
                  </a:lnTo>
                  <a:cubicBezTo>
                    <a:pt x="4712" y="3891"/>
                    <a:pt x="4678" y="3898"/>
                    <a:pt x="4644" y="3898"/>
                  </a:cubicBezTo>
                  <a:cubicBezTo>
                    <a:pt x="4610" y="3898"/>
                    <a:pt x="4576" y="3891"/>
                    <a:pt x="4551" y="3877"/>
                  </a:cubicBezTo>
                  <a:lnTo>
                    <a:pt x="4313" y="3739"/>
                  </a:lnTo>
                  <a:cubicBezTo>
                    <a:pt x="4256" y="3704"/>
                    <a:pt x="4256" y="3661"/>
                    <a:pt x="4313" y="3625"/>
                  </a:cubicBezTo>
                  <a:lnTo>
                    <a:pt x="4551" y="3489"/>
                  </a:lnTo>
                  <a:cubicBezTo>
                    <a:pt x="4576" y="3474"/>
                    <a:pt x="4610" y="3467"/>
                    <a:pt x="4644" y="3467"/>
                  </a:cubicBezTo>
                  <a:close/>
                  <a:moveTo>
                    <a:pt x="5435" y="3596"/>
                  </a:moveTo>
                  <a:cubicBezTo>
                    <a:pt x="5469" y="3596"/>
                    <a:pt x="5503" y="3603"/>
                    <a:pt x="5529" y="3618"/>
                  </a:cubicBezTo>
                  <a:lnTo>
                    <a:pt x="5736" y="3739"/>
                  </a:lnTo>
                  <a:cubicBezTo>
                    <a:pt x="5795" y="3768"/>
                    <a:pt x="5795" y="3818"/>
                    <a:pt x="5736" y="3847"/>
                  </a:cubicBezTo>
                  <a:lnTo>
                    <a:pt x="5557" y="3954"/>
                  </a:lnTo>
                  <a:cubicBezTo>
                    <a:pt x="5528" y="3969"/>
                    <a:pt x="5494" y="3976"/>
                    <a:pt x="5460" y="3976"/>
                  </a:cubicBezTo>
                  <a:cubicBezTo>
                    <a:pt x="5426" y="3976"/>
                    <a:pt x="5392" y="3969"/>
                    <a:pt x="5364" y="3954"/>
                  </a:cubicBezTo>
                  <a:lnTo>
                    <a:pt x="5155" y="3834"/>
                  </a:lnTo>
                  <a:cubicBezTo>
                    <a:pt x="5105" y="3804"/>
                    <a:pt x="5105" y="3754"/>
                    <a:pt x="5155" y="3725"/>
                  </a:cubicBezTo>
                  <a:lnTo>
                    <a:pt x="5341" y="3618"/>
                  </a:lnTo>
                  <a:cubicBezTo>
                    <a:pt x="5366" y="3603"/>
                    <a:pt x="5400" y="3596"/>
                    <a:pt x="5435" y="3596"/>
                  </a:cubicBezTo>
                  <a:close/>
                  <a:moveTo>
                    <a:pt x="3300" y="3689"/>
                  </a:moveTo>
                  <a:cubicBezTo>
                    <a:pt x="3335" y="3689"/>
                    <a:pt x="3369" y="3697"/>
                    <a:pt x="3394" y="3711"/>
                  </a:cubicBezTo>
                  <a:lnTo>
                    <a:pt x="3602" y="3834"/>
                  </a:lnTo>
                  <a:cubicBezTo>
                    <a:pt x="3659" y="3861"/>
                    <a:pt x="3659" y="3911"/>
                    <a:pt x="3602" y="3941"/>
                  </a:cubicBezTo>
                  <a:lnTo>
                    <a:pt x="3387" y="4070"/>
                  </a:lnTo>
                  <a:cubicBezTo>
                    <a:pt x="3358" y="4085"/>
                    <a:pt x="3324" y="4092"/>
                    <a:pt x="3291" y="4092"/>
                  </a:cubicBezTo>
                  <a:cubicBezTo>
                    <a:pt x="3258" y="4092"/>
                    <a:pt x="3225" y="4085"/>
                    <a:pt x="3200" y="4070"/>
                  </a:cubicBezTo>
                  <a:lnTo>
                    <a:pt x="2985" y="3941"/>
                  </a:lnTo>
                  <a:cubicBezTo>
                    <a:pt x="2933" y="3911"/>
                    <a:pt x="2933" y="3868"/>
                    <a:pt x="2985" y="3834"/>
                  </a:cubicBezTo>
                  <a:lnTo>
                    <a:pt x="3207" y="3711"/>
                  </a:lnTo>
                  <a:cubicBezTo>
                    <a:pt x="3232" y="3697"/>
                    <a:pt x="3266" y="3689"/>
                    <a:pt x="3300" y="3689"/>
                  </a:cubicBezTo>
                  <a:close/>
                  <a:moveTo>
                    <a:pt x="2502" y="3789"/>
                  </a:moveTo>
                  <a:cubicBezTo>
                    <a:pt x="2536" y="3789"/>
                    <a:pt x="2571" y="3797"/>
                    <a:pt x="2597" y="3811"/>
                  </a:cubicBezTo>
                  <a:lnTo>
                    <a:pt x="2631" y="3834"/>
                  </a:lnTo>
                  <a:cubicBezTo>
                    <a:pt x="2683" y="3861"/>
                    <a:pt x="2683" y="3911"/>
                    <a:pt x="2624" y="3941"/>
                  </a:cubicBezTo>
                  <a:lnTo>
                    <a:pt x="2402" y="4077"/>
                  </a:lnTo>
                  <a:cubicBezTo>
                    <a:pt x="2373" y="4092"/>
                    <a:pt x="2339" y="4099"/>
                    <a:pt x="2305" y="4099"/>
                  </a:cubicBezTo>
                  <a:cubicBezTo>
                    <a:pt x="2271" y="4099"/>
                    <a:pt x="2237" y="4092"/>
                    <a:pt x="2208" y="4077"/>
                  </a:cubicBezTo>
                  <a:lnTo>
                    <a:pt x="2179" y="4056"/>
                  </a:lnTo>
                  <a:cubicBezTo>
                    <a:pt x="2122" y="4027"/>
                    <a:pt x="2129" y="3977"/>
                    <a:pt x="2179" y="3948"/>
                  </a:cubicBezTo>
                  <a:lnTo>
                    <a:pt x="2409" y="3811"/>
                  </a:lnTo>
                  <a:cubicBezTo>
                    <a:pt x="2434" y="3797"/>
                    <a:pt x="2468" y="3789"/>
                    <a:pt x="2502" y="3789"/>
                  </a:cubicBezTo>
                  <a:close/>
                  <a:moveTo>
                    <a:pt x="6200" y="3711"/>
                  </a:moveTo>
                  <a:cubicBezTo>
                    <a:pt x="6233" y="3711"/>
                    <a:pt x="6265" y="3718"/>
                    <a:pt x="6290" y="3732"/>
                  </a:cubicBezTo>
                  <a:lnTo>
                    <a:pt x="6513" y="3861"/>
                  </a:lnTo>
                  <a:cubicBezTo>
                    <a:pt x="6564" y="3891"/>
                    <a:pt x="6564" y="3941"/>
                    <a:pt x="6513" y="3970"/>
                  </a:cubicBezTo>
                  <a:lnTo>
                    <a:pt x="6290" y="4099"/>
                  </a:lnTo>
                  <a:cubicBezTo>
                    <a:pt x="6265" y="4113"/>
                    <a:pt x="6231" y="4120"/>
                    <a:pt x="6197" y="4120"/>
                  </a:cubicBezTo>
                  <a:cubicBezTo>
                    <a:pt x="6163" y="4120"/>
                    <a:pt x="6129" y="4113"/>
                    <a:pt x="6104" y="4099"/>
                  </a:cubicBezTo>
                  <a:lnTo>
                    <a:pt x="5888" y="3970"/>
                  </a:lnTo>
                  <a:cubicBezTo>
                    <a:pt x="5831" y="3941"/>
                    <a:pt x="5831" y="3891"/>
                    <a:pt x="5888" y="3861"/>
                  </a:cubicBezTo>
                  <a:lnTo>
                    <a:pt x="6104" y="3732"/>
                  </a:lnTo>
                  <a:cubicBezTo>
                    <a:pt x="6132" y="3718"/>
                    <a:pt x="6166" y="3711"/>
                    <a:pt x="6200" y="3711"/>
                  </a:cubicBezTo>
                  <a:close/>
                  <a:moveTo>
                    <a:pt x="4134" y="3761"/>
                  </a:moveTo>
                  <a:cubicBezTo>
                    <a:pt x="4168" y="3761"/>
                    <a:pt x="4202" y="3768"/>
                    <a:pt x="4227" y="3782"/>
                  </a:cubicBezTo>
                  <a:lnTo>
                    <a:pt x="4465" y="3920"/>
                  </a:lnTo>
                  <a:cubicBezTo>
                    <a:pt x="4515" y="3954"/>
                    <a:pt x="4515" y="3998"/>
                    <a:pt x="4465" y="4034"/>
                  </a:cubicBezTo>
                  <a:lnTo>
                    <a:pt x="4256" y="4156"/>
                  </a:lnTo>
                  <a:cubicBezTo>
                    <a:pt x="4228" y="4171"/>
                    <a:pt x="4194" y="4178"/>
                    <a:pt x="4160" y="4178"/>
                  </a:cubicBezTo>
                  <a:cubicBezTo>
                    <a:pt x="4127" y="4178"/>
                    <a:pt x="4095" y="4171"/>
                    <a:pt x="4070" y="4156"/>
                  </a:cubicBezTo>
                  <a:lnTo>
                    <a:pt x="3825" y="4013"/>
                  </a:lnTo>
                  <a:cubicBezTo>
                    <a:pt x="3775" y="3984"/>
                    <a:pt x="3775" y="3934"/>
                    <a:pt x="3832" y="3904"/>
                  </a:cubicBezTo>
                  <a:lnTo>
                    <a:pt x="4041" y="3782"/>
                  </a:lnTo>
                  <a:cubicBezTo>
                    <a:pt x="4066" y="3768"/>
                    <a:pt x="4100" y="3761"/>
                    <a:pt x="4134" y="3761"/>
                  </a:cubicBezTo>
                  <a:close/>
                  <a:moveTo>
                    <a:pt x="4982" y="3862"/>
                  </a:moveTo>
                  <a:cubicBezTo>
                    <a:pt x="5017" y="3862"/>
                    <a:pt x="5051" y="3869"/>
                    <a:pt x="5076" y="3884"/>
                  </a:cubicBezTo>
                  <a:lnTo>
                    <a:pt x="5284" y="4006"/>
                  </a:lnTo>
                  <a:cubicBezTo>
                    <a:pt x="5334" y="4034"/>
                    <a:pt x="5334" y="4084"/>
                    <a:pt x="5284" y="4113"/>
                  </a:cubicBezTo>
                  <a:lnTo>
                    <a:pt x="5046" y="4249"/>
                  </a:lnTo>
                  <a:cubicBezTo>
                    <a:pt x="5018" y="4264"/>
                    <a:pt x="4984" y="4271"/>
                    <a:pt x="4951" y="4271"/>
                  </a:cubicBezTo>
                  <a:cubicBezTo>
                    <a:pt x="4917" y="4271"/>
                    <a:pt x="4885" y="4264"/>
                    <a:pt x="4860" y="4249"/>
                  </a:cubicBezTo>
                  <a:lnTo>
                    <a:pt x="4644" y="4127"/>
                  </a:lnTo>
                  <a:cubicBezTo>
                    <a:pt x="4594" y="4099"/>
                    <a:pt x="4594" y="4049"/>
                    <a:pt x="4644" y="4020"/>
                  </a:cubicBezTo>
                  <a:lnTo>
                    <a:pt x="4889" y="3884"/>
                  </a:lnTo>
                  <a:cubicBezTo>
                    <a:pt x="4914" y="3869"/>
                    <a:pt x="4948" y="3862"/>
                    <a:pt x="4982" y="3862"/>
                  </a:cubicBezTo>
                  <a:close/>
                  <a:moveTo>
                    <a:pt x="2809" y="3970"/>
                  </a:moveTo>
                  <a:cubicBezTo>
                    <a:pt x="2842" y="3970"/>
                    <a:pt x="2876" y="3977"/>
                    <a:pt x="2905" y="3991"/>
                  </a:cubicBezTo>
                  <a:lnTo>
                    <a:pt x="3114" y="4113"/>
                  </a:lnTo>
                  <a:cubicBezTo>
                    <a:pt x="3164" y="4142"/>
                    <a:pt x="3164" y="4193"/>
                    <a:pt x="3114" y="4222"/>
                  </a:cubicBezTo>
                  <a:lnTo>
                    <a:pt x="2883" y="4358"/>
                  </a:lnTo>
                  <a:cubicBezTo>
                    <a:pt x="2858" y="4372"/>
                    <a:pt x="2824" y="4379"/>
                    <a:pt x="2790" y="4379"/>
                  </a:cubicBezTo>
                  <a:cubicBezTo>
                    <a:pt x="2756" y="4379"/>
                    <a:pt x="2722" y="4372"/>
                    <a:pt x="2697" y="4358"/>
                  </a:cubicBezTo>
                  <a:lnTo>
                    <a:pt x="2481" y="4236"/>
                  </a:lnTo>
                  <a:cubicBezTo>
                    <a:pt x="2431" y="4206"/>
                    <a:pt x="2431" y="4156"/>
                    <a:pt x="2488" y="4127"/>
                  </a:cubicBezTo>
                  <a:lnTo>
                    <a:pt x="2717" y="3991"/>
                  </a:lnTo>
                  <a:cubicBezTo>
                    <a:pt x="2743" y="3977"/>
                    <a:pt x="2776" y="3970"/>
                    <a:pt x="2809" y="3970"/>
                  </a:cubicBezTo>
                  <a:close/>
                  <a:moveTo>
                    <a:pt x="5709" y="3993"/>
                  </a:moveTo>
                  <a:cubicBezTo>
                    <a:pt x="5743" y="3993"/>
                    <a:pt x="5777" y="4002"/>
                    <a:pt x="5802" y="4020"/>
                  </a:cubicBezTo>
                  <a:lnTo>
                    <a:pt x="6024" y="4142"/>
                  </a:lnTo>
                  <a:cubicBezTo>
                    <a:pt x="6074" y="4170"/>
                    <a:pt x="6074" y="4222"/>
                    <a:pt x="6024" y="4249"/>
                  </a:cubicBezTo>
                  <a:lnTo>
                    <a:pt x="5838" y="4358"/>
                  </a:lnTo>
                  <a:cubicBezTo>
                    <a:pt x="5813" y="4372"/>
                    <a:pt x="5779" y="4379"/>
                    <a:pt x="5745" y="4379"/>
                  </a:cubicBezTo>
                  <a:cubicBezTo>
                    <a:pt x="5710" y="4379"/>
                    <a:pt x="5676" y="4372"/>
                    <a:pt x="5650" y="4358"/>
                  </a:cubicBezTo>
                  <a:lnTo>
                    <a:pt x="5428" y="4236"/>
                  </a:lnTo>
                  <a:cubicBezTo>
                    <a:pt x="5378" y="4199"/>
                    <a:pt x="5378" y="4156"/>
                    <a:pt x="5428" y="4127"/>
                  </a:cubicBezTo>
                  <a:lnTo>
                    <a:pt x="5616" y="4020"/>
                  </a:lnTo>
                  <a:cubicBezTo>
                    <a:pt x="5641" y="4002"/>
                    <a:pt x="5675" y="3993"/>
                    <a:pt x="5709" y="3993"/>
                  </a:cubicBezTo>
                  <a:close/>
                  <a:moveTo>
                    <a:pt x="2000" y="4077"/>
                  </a:moveTo>
                  <a:cubicBezTo>
                    <a:pt x="2034" y="4077"/>
                    <a:pt x="2068" y="4085"/>
                    <a:pt x="2093" y="4099"/>
                  </a:cubicBezTo>
                  <a:lnTo>
                    <a:pt x="2129" y="4120"/>
                  </a:lnTo>
                  <a:cubicBezTo>
                    <a:pt x="2179" y="4149"/>
                    <a:pt x="2179" y="4199"/>
                    <a:pt x="2129" y="4229"/>
                  </a:cubicBezTo>
                  <a:lnTo>
                    <a:pt x="1891" y="4372"/>
                  </a:lnTo>
                  <a:cubicBezTo>
                    <a:pt x="1863" y="4387"/>
                    <a:pt x="1829" y="4394"/>
                    <a:pt x="1795" y="4394"/>
                  </a:cubicBezTo>
                  <a:cubicBezTo>
                    <a:pt x="1762" y="4394"/>
                    <a:pt x="1730" y="4387"/>
                    <a:pt x="1705" y="4372"/>
                  </a:cubicBezTo>
                  <a:lnTo>
                    <a:pt x="1669" y="4351"/>
                  </a:lnTo>
                  <a:cubicBezTo>
                    <a:pt x="1618" y="4322"/>
                    <a:pt x="1618" y="4272"/>
                    <a:pt x="1669" y="4243"/>
                  </a:cubicBezTo>
                  <a:lnTo>
                    <a:pt x="1907" y="4099"/>
                  </a:lnTo>
                  <a:cubicBezTo>
                    <a:pt x="1932" y="4085"/>
                    <a:pt x="1966" y="4077"/>
                    <a:pt x="2000" y="4077"/>
                  </a:cubicBezTo>
                  <a:close/>
                  <a:moveTo>
                    <a:pt x="3652" y="4041"/>
                  </a:moveTo>
                  <a:cubicBezTo>
                    <a:pt x="3686" y="4041"/>
                    <a:pt x="3721" y="4048"/>
                    <a:pt x="3746" y="4063"/>
                  </a:cubicBezTo>
                  <a:lnTo>
                    <a:pt x="3984" y="4199"/>
                  </a:lnTo>
                  <a:cubicBezTo>
                    <a:pt x="4034" y="4229"/>
                    <a:pt x="4034" y="4279"/>
                    <a:pt x="3984" y="4308"/>
                  </a:cubicBezTo>
                  <a:lnTo>
                    <a:pt x="3761" y="4437"/>
                  </a:lnTo>
                  <a:cubicBezTo>
                    <a:pt x="3735" y="4451"/>
                    <a:pt x="3701" y="4458"/>
                    <a:pt x="3666" y="4458"/>
                  </a:cubicBezTo>
                  <a:cubicBezTo>
                    <a:pt x="3632" y="4458"/>
                    <a:pt x="3598" y="4451"/>
                    <a:pt x="3573" y="4437"/>
                  </a:cubicBezTo>
                  <a:lnTo>
                    <a:pt x="3337" y="4299"/>
                  </a:lnTo>
                  <a:cubicBezTo>
                    <a:pt x="3287" y="4272"/>
                    <a:pt x="3287" y="4222"/>
                    <a:pt x="3337" y="4193"/>
                  </a:cubicBezTo>
                  <a:lnTo>
                    <a:pt x="3559" y="4063"/>
                  </a:lnTo>
                  <a:cubicBezTo>
                    <a:pt x="3584" y="4048"/>
                    <a:pt x="3618" y="4041"/>
                    <a:pt x="3652" y="4041"/>
                  </a:cubicBezTo>
                  <a:close/>
                  <a:moveTo>
                    <a:pt x="4472" y="4157"/>
                  </a:moveTo>
                  <a:cubicBezTo>
                    <a:pt x="4506" y="4157"/>
                    <a:pt x="4540" y="4164"/>
                    <a:pt x="4565" y="4179"/>
                  </a:cubicBezTo>
                  <a:lnTo>
                    <a:pt x="4774" y="4299"/>
                  </a:lnTo>
                  <a:cubicBezTo>
                    <a:pt x="4824" y="4329"/>
                    <a:pt x="4824" y="4379"/>
                    <a:pt x="4774" y="4408"/>
                  </a:cubicBezTo>
                  <a:lnTo>
                    <a:pt x="4558" y="4531"/>
                  </a:lnTo>
                  <a:cubicBezTo>
                    <a:pt x="4533" y="4544"/>
                    <a:pt x="4501" y="4551"/>
                    <a:pt x="4468" y="4551"/>
                  </a:cubicBezTo>
                  <a:cubicBezTo>
                    <a:pt x="4434" y="4551"/>
                    <a:pt x="4400" y="4544"/>
                    <a:pt x="4372" y="4531"/>
                  </a:cubicBezTo>
                  <a:lnTo>
                    <a:pt x="4163" y="4408"/>
                  </a:lnTo>
                  <a:cubicBezTo>
                    <a:pt x="4113" y="4379"/>
                    <a:pt x="4113" y="4329"/>
                    <a:pt x="4163" y="4299"/>
                  </a:cubicBezTo>
                  <a:lnTo>
                    <a:pt x="4379" y="4179"/>
                  </a:lnTo>
                  <a:cubicBezTo>
                    <a:pt x="4404" y="4164"/>
                    <a:pt x="4438" y="4157"/>
                    <a:pt x="4472" y="4157"/>
                  </a:cubicBezTo>
                  <a:close/>
                  <a:moveTo>
                    <a:pt x="1489" y="4372"/>
                  </a:moveTo>
                  <a:cubicBezTo>
                    <a:pt x="1523" y="4372"/>
                    <a:pt x="1557" y="4380"/>
                    <a:pt x="1582" y="4394"/>
                  </a:cubicBezTo>
                  <a:lnTo>
                    <a:pt x="1618" y="4415"/>
                  </a:lnTo>
                  <a:cubicBezTo>
                    <a:pt x="1669" y="4444"/>
                    <a:pt x="1669" y="4494"/>
                    <a:pt x="1618" y="4524"/>
                  </a:cubicBezTo>
                  <a:lnTo>
                    <a:pt x="1410" y="4644"/>
                  </a:lnTo>
                  <a:cubicBezTo>
                    <a:pt x="1381" y="4659"/>
                    <a:pt x="1347" y="4666"/>
                    <a:pt x="1313" y="4666"/>
                  </a:cubicBezTo>
                  <a:cubicBezTo>
                    <a:pt x="1279" y="4666"/>
                    <a:pt x="1245" y="4659"/>
                    <a:pt x="1217" y="4644"/>
                  </a:cubicBezTo>
                  <a:lnTo>
                    <a:pt x="1187" y="4624"/>
                  </a:lnTo>
                  <a:cubicBezTo>
                    <a:pt x="1130" y="4594"/>
                    <a:pt x="1130" y="4551"/>
                    <a:pt x="1187" y="4515"/>
                  </a:cubicBezTo>
                  <a:lnTo>
                    <a:pt x="1396" y="4394"/>
                  </a:lnTo>
                  <a:cubicBezTo>
                    <a:pt x="1421" y="4380"/>
                    <a:pt x="1455" y="4372"/>
                    <a:pt x="1489" y="4372"/>
                  </a:cubicBezTo>
                  <a:close/>
                  <a:moveTo>
                    <a:pt x="5252" y="4257"/>
                  </a:moveTo>
                  <a:cubicBezTo>
                    <a:pt x="5286" y="4257"/>
                    <a:pt x="5320" y="4264"/>
                    <a:pt x="5348" y="4279"/>
                  </a:cubicBezTo>
                  <a:lnTo>
                    <a:pt x="5564" y="4408"/>
                  </a:lnTo>
                  <a:cubicBezTo>
                    <a:pt x="5616" y="4437"/>
                    <a:pt x="5616" y="4488"/>
                    <a:pt x="5564" y="4515"/>
                  </a:cubicBezTo>
                  <a:lnTo>
                    <a:pt x="5327" y="4653"/>
                  </a:lnTo>
                  <a:cubicBezTo>
                    <a:pt x="5302" y="4667"/>
                    <a:pt x="5268" y="4674"/>
                    <a:pt x="5234" y="4674"/>
                  </a:cubicBezTo>
                  <a:cubicBezTo>
                    <a:pt x="5200" y="4674"/>
                    <a:pt x="5166" y="4667"/>
                    <a:pt x="5141" y="4653"/>
                  </a:cubicBezTo>
                  <a:lnTo>
                    <a:pt x="4917" y="4531"/>
                  </a:lnTo>
                  <a:cubicBezTo>
                    <a:pt x="4867" y="4494"/>
                    <a:pt x="4867" y="4451"/>
                    <a:pt x="4917" y="4415"/>
                  </a:cubicBezTo>
                  <a:lnTo>
                    <a:pt x="5162" y="4279"/>
                  </a:lnTo>
                  <a:cubicBezTo>
                    <a:pt x="5187" y="4264"/>
                    <a:pt x="5219" y="4257"/>
                    <a:pt x="5252" y="4257"/>
                  </a:cubicBezTo>
                  <a:close/>
                  <a:moveTo>
                    <a:pt x="3162" y="4322"/>
                  </a:moveTo>
                  <a:cubicBezTo>
                    <a:pt x="3195" y="4322"/>
                    <a:pt x="3229" y="4329"/>
                    <a:pt x="3257" y="4343"/>
                  </a:cubicBezTo>
                  <a:lnTo>
                    <a:pt x="3494" y="4488"/>
                  </a:lnTo>
                  <a:cubicBezTo>
                    <a:pt x="3545" y="4515"/>
                    <a:pt x="3545" y="4567"/>
                    <a:pt x="3494" y="4594"/>
                  </a:cubicBezTo>
                  <a:lnTo>
                    <a:pt x="3264" y="4724"/>
                  </a:lnTo>
                  <a:cubicBezTo>
                    <a:pt x="3236" y="4739"/>
                    <a:pt x="3202" y="4746"/>
                    <a:pt x="3169" y="4746"/>
                  </a:cubicBezTo>
                  <a:cubicBezTo>
                    <a:pt x="3135" y="4746"/>
                    <a:pt x="3103" y="4739"/>
                    <a:pt x="3078" y="4724"/>
                  </a:cubicBezTo>
                  <a:lnTo>
                    <a:pt x="2833" y="4588"/>
                  </a:lnTo>
                  <a:cubicBezTo>
                    <a:pt x="2783" y="4558"/>
                    <a:pt x="2783" y="4508"/>
                    <a:pt x="2840" y="4481"/>
                  </a:cubicBezTo>
                  <a:lnTo>
                    <a:pt x="3071" y="4343"/>
                  </a:lnTo>
                  <a:cubicBezTo>
                    <a:pt x="3096" y="4329"/>
                    <a:pt x="3128" y="4322"/>
                    <a:pt x="3162" y="4322"/>
                  </a:cubicBezTo>
                  <a:close/>
                  <a:moveTo>
                    <a:pt x="3991" y="4431"/>
                  </a:moveTo>
                  <a:cubicBezTo>
                    <a:pt x="4025" y="4431"/>
                    <a:pt x="4059" y="4440"/>
                    <a:pt x="4084" y="4458"/>
                  </a:cubicBezTo>
                  <a:lnTo>
                    <a:pt x="4292" y="4581"/>
                  </a:lnTo>
                  <a:cubicBezTo>
                    <a:pt x="4342" y="4610"/>
                    <a:pt x="4342" y="4660"/>
                    <a:pt x="4292" y="4688"/>
                  </a:cubicBezTo>
                  <a:lnTo>
                    <a:pt x="4070" y="4810"/>
                  </a:lnTo>
                  <a:cubicBezTo>
                    <a:pt x="4045" y="4828"/>
                    <a:pt x="4011" y="4837"/>
                    <a:pt x="3977" y="4837"/>
                  </a:cubicBezTo>
                  <a:cubicBezTo>
                    <a:pt x="3942" y="4837"/>
                    <a:pt x="3908" y="4828"/>
                    <a:pt x="3882" y="4810"/>
                  </a:cubicBezTo>
                  <a:lnTo>
                    <a:pt x="3675" y="4688"/>
                  </a:lnTo>
                  <a:cubicBezTo>
                    <a:pt x="3623" y="4660"/>
                    <a:pt x="3623" y="4610"/>
                    <a:pt x="3675" y="4581"/>
                  </a:cubicBezTo>
                  <a:lnTo>
                    <a:pt x="3897" y="4458"/>
                  </a:lnTo>
                  <a:cubicBezTo>
                    <a:pt x="3922" y="4440"/>
                    <a:pt x="3956" y="4431"/>
                    <a:pt x="3991" y="4431"/>
                  </a:cubicBezTo>
                  <a:close/>
                  <a:moveTo>
                    <a:pt x="2309" y="4257"/>
                  </a:moveTo>
                  <a:cubicBezTo>
                    <a:pt x="2343" y="4257"/>
                    <a:pt x="2377" y="4264"/>
                    <a:pt x="2402" y="4279"/>
                  </a:cubicBezTo>
                  <a:lnTo>
                    <a:pt x="2617" y="4401"/>
                  </a:lnTo>
                  <a:cubicBezTo>
                    <a:pt x="2667" y="4437"/>
                    <a:pt x="2667" y="4481"/>
                    <a:pt x="2610" y="4515"/>
                  </a:cubicBezTo>
                  <a:lnTo>
                    <a:pt x="1891" y="4933"/>
                  </a:lnTo>
                  <a:cubicBezTo>
                    <a:pt x="1866" y="4947"/>
                    <a:pt x="1832" y="4955"/>
                    <a:pt x="1798" y="4955"/>
                  </a:cubicBezTo>
                  <a:cubicBezTo>
                    <a:pt x="1764" y="4955"/>
                    <a:pt x="1730" y="4947"/>
                    <a:pt x="1705" y="4933"/>
                  </a:cubicBezTo>
                  <a:lnTo>
                    <a:pt x="1489" y="4803"/>
                  </a:lnTo>
                  <a:cubicBezTo>
                    <a:pt x="1439" y="4774"/>
                    <a:pt x="1439" y="4724"/>
                    <a:pt x="1496" y="4696"/>
                  </a:cubicBezTo>
                  <a:lnTo>
                    <a:pt x="2215" y="4279"/>
                  </a:lnTo>
                  <a:cubicBezTo>
                    <a:pt x="2240" y="4264"/>
                    <a:pt x="2274" y="4257"/>
                    <a:pt x="2309" y="4257"/>
                  </a:cubicBezTo>
                  <a:close/>
                  <a:moveTo>
                    <a:pt x="4745" y="4552"/>
                  </a:moveTo>
                  <a:cubicBezTo>
                    <a:pt x="4779" y="4552"/>
                    <a:pt x="4813" y="4559"/>
                    <a:pt x="4839" y="4574"/>
                  </a:cubicBezTo>
                  <a:lnTo>
                    <a:pt x="5055" y="4703"/>
                  </a:lnTo>
                  <a:cubicBezTo>
                    <a:pt x="5105" y="4731"/>
                    <a:pt x="5105" y="4783"/>
                    <a:pt x="5055" y="4810"/>
                  </a:cubicBezTo>
                  <a:lnTo>
                    <a:pt x="4846" y="4933"/>
                  </a:lnTo>
                  <a:cubicBezTo>
                    <a:pt x="4821" y="4947"/>
                    <a:pt x="4787" y="4955"/>
                    <a:pt x="4753" y="4955"/>
                  </a:cubicBezTo>
                  <a:cubicBezTo>
                    <a:pt x="4719" y="4955"/>
                    <a:pt x="4684" y="4947"/>
                    <a:pt x="4658" y="4933"/>
                  </a:cubicBezTo>
                  <a:lnTo>
                    <a:pt x="4436" y="4803"/>
                  </a:lnTo>
                  <a:cubicBezTo>
                    <a:pt x="4386" y="4774"/>
                    <a:pt x="4386" y="4724"/>
                    <a:pt x="4436" y="4696"/>
                  </a:cubicBezTo>
                  <a:lnTo>
                    <a:pt x="4651" y="4574"/>
                  </a:lnTo>
                  <a:cubicBezTo>
                    <a:pt x="4676" y="4559"/>
                    <a:pt x="4710" y="4552"/>
                    <a:pt x="4745" y="4552"/>
                  </a:cubicBezTo>
                  <a:close/>
                  <a:moveTo>
                    <a:pt x="8101" y="3179"/>
                  </a:moveTo>
                  <a:cubicBezTo>
                    <a:pt x="8136" y="3179"/>
                    <a:pt x="8170" y="3186"/>
                    <a:pt x="8195" y="3201"/>
                  </a:cubicBezTo>
                  <a:lnTo>
                    <a:pt x="8410" y="3330"/>
                  </a:lnTo>
                  <a:cubicBezTo>
                    <a:pt x="8462" y="3359"/>
                    <a:pt x="8462" y="3409"/>
                    <a:pt x="8410" y="3437"/>
                  </a:cubicBezTo>
                  <a:lnTo>
                    <a:pt x="5816" y="4939"/>
                  </a:lnTo>
                  <a:cubicBezTo>
                    <a:pt x="5787" y="4954"/>
                    <a:pt x="5753" y="4961"/>
                    <a:pt x="5720" y="4961"/>
                  </a:cubicBezTo>
                  <a:cubicBezTo>
                    <a:pt x="5687" y="4961"/>
                    <a:pt x="5654" y="4954"/>
                    <a:pt x="5629" y="4939"/>
                  </a:cubicBezTo>
                  <a:lnTo>
                    <a:pt x="5407" y="4810"/>
                  </a:lnTo>
                  <a:cubicBezTo>
                    <a:pt x="5357" y="4783"/>
                    <a:pt x="5357" y="4731"/>
                    <a:pt x="5407" y="4703"/>
                  </a:cubicBezTo>
                  <a:lnTo>
                    <a:pt x="8008" y="3201"/>
                  </a:lnTo>
                  <a:cubicBezTo>
                    <a:pt x="8033" y="3186"/>
                    <a:pt x="8067" y="3179"/>
                    <a:pt x="8101" y="3179"/>
                  </a:cubicBezTo>
                  <a:close/>
                  <a:moveTo>
                    <a:pt x="1008" y="4652"/>
                  </a:moveTo>
                  <a:cubicBezTo>
                    <a:pt x="1042" y="4652"/>
                    <a:pt x="1076" y="4659"/>
                    <a:pt x="1101" y="4674"/>
                  </a:cubicBezTo>
                  <a:lnTo>
                    <a:pt x="1137" y="4696"/>
                  </a:lnTo>
                  <a:cubicBezTo>
                    <a:pt x="1187" y="4724"/>
                    <a:pt x="1187" y="4774"/>
                    <a:pt x="1137" y="4803"/>
                  </a:cubicBezTo>
                  <a:lnTo>
                    <a:pt x="872" y="4955"/>
                  </a:lnTo>
                  <a:cubicBezTo>
                    <a:pt x="846" y="4969"/>
                    <a:pt x="811" y="4976"/>
                    <a:pt x="777" y="4976"/>
                  </a:cubicBezTo>
                  <a:cubicBezTo>
                    <a:pt x="743" y="4976"/>
                    <a:pt x="708" y="4969"/>
                    <a:pt x="683" y="4955"/>
                  </a:cubicBezTo>
                  <a:lnTo>
                    <a:pt x="647" y="4933"/>
                  </a:lnTo>
                  <a:cubicBezTo>
                    <a:pt x="597" y="4903"/>
                    <a:pt x="597" y="4853"/>
                    <a:pt x="647" y="4826"/>
                  </a:cubicBezTo>
                  <a:lnTo>
                    <a:pt x="915" y="4674"/>
                  </a:lnTo>
                  <a:cubicBezTo>
                    <a:pt x="940" y="4659"/>
                    <a:pt x="974" y="4652"/>
                    <a:pt x="1008" y="4652"/>
                  </a:cubicBezTo>
                  <a:close/>
                  <a:moveTo>
                    <a:pt x="5234" y="4839"/>
                  </a:moveTo>
                  <a:cubicBezTo>
                    <a:pt x="5268" y="4839"/>
                    <a:pt x="5302" y="4846"/>
                    <a:pt x="5327" y="4860"/>
                  </a:cubicBezTo>
                  <a:lnTo>
                    <a:pt x="5543" y="4983"/>
                  </a:lnTo>
                  <a:cubicBezTo>
                    <a:pt x="5593" y="5012"/>
                    <a:pt x="5593" y="5062"/>
                    <a:pt x="5543" y="5091"/>
                  </a:cubicBezTo>
                  <a:lnTo>
                    <a:pt x="5327" y="5214"/>
                  </a:lnTo>
                  <a:cubicBezTo>
                    <a:pt x="5302" y="5231"/>
                    <a:pt x="5270" y="5240"/>
                    <a:pt x="5237" y="5240"/>
                  </a:cubicBezTo>
                  <a:cubicBezTo>
                    <a:pt x="5204" y="5240"/>
                    <a:pt x="5170" y="5231"/>
                    <a:pt x="5141" y="5214"/>
                  </a:cubicBezTo>
                  <a:lnTo>
                    <a:pt x="4926" y="5091"/>
                  </a:lnTo>
                  <a:cubicBezTo>
                    <a:pt x="4874" y="5062"/>
                    <a:pt x="4874" y="5012"/>
                    <a:pt x="4926" y="4983"/>
                  </a:cubicBezTo>
                  <a:lnTo>
                    <a:pt x="5141" y="4860"/>
                  </a:lnTo>
                  <a:cubicBezTo>
                    <a:pt x="5166" y="4846"/>
                    <a:pt x="5200" y="4839"/>
                    <a:pt x="5234" y="4839"/>
                  </a:cubicBezTo>
                  <a:close/>
                  <a:moveTo>
                    <a:pt x="2660" y="4610"/>
                  </a:moveTo>
                  <a:cubicBezTo>
                    <a:pt x="2695" y="4610"/>
                    <a:pt x="2729" y="4619"/>
                    <a:pt x="2754" y="4638"/>
                  </a:cubicBezTo>
                  <a:lnTo>
                    <a:pt x="2992" y="4774"/>
                  </a:lnTo>
                  <a:cubicBezTo>
                    <a:pt x="3042" y="4803"/>
                    <a:pt x="3042" y="4853"/>
                    <a:pt x="2992" y="4883"/>
                  </a:cubicBezTo>
                  <a:lnTo>
                    <a:pt x="2402" y="5221"/>
                  </a:lnTo>
                  <a:cubicBezTo>
                    <a:pt x="2373" y="5239"/>
                    <a:pt x="2339" y="5248"/>
                    <a:pt x="2305" y="5248"/>
                  </a:cubicBezTo>
                  <a:cubicBezTo>
                    <a:pt x="2271" y="5248"/>
                    <a:pt x="2237" y="5239"/>
                    <a:pt x="2208" y="5221"/>
                  </a:cubicBezTo>
                  <a:lnTo>
                    <a:pt x="1970" y="5084"/>
                  </a:lnTo>
                  <a:cubicBezTo>
                    <a:pt x="1920" y="5055"/>
                    <a:pt x="1920" y="5005"/>
                    <a:pt x="1970" y="4976"/>
                  </a:cubicBezTo>
                  <a:lnTo>
                    <a:pt x="2567" y="4638"/>
                  </a:lnTo>
                  <a:cubicBezTo>
                    <a:pt x="2592" y="4619"/>
                    <a:pt x="2626" y="4610"/>
                    <a:pt x="2660" y="4610"/>
                  </a:cubicBezTo>
                  <a:close/>
                  <a:moveTo>
                    <a:pt x="1317" y="4833"/>
                  </a:moveTo>
                  <a:cubicBezTo>
                    <a:pt x="1351" y="4833"/>
                    <a:pt x="1385" y="4839"/>
                    <a:pt x="1410" y="4853"/>
                  </a:cubicBezTo>
                  <a:lnTo>
                    <a:pt x="1618" y="4976"/>
                  </a:lnTo>
                  <a:cubicBezTo>
                    <a:pt x="1675" y="5005"/>
                    <a:pt x="1675" y="5055"/>
                    <a:pt x="1618" y="5084"/>
                  </a:cubicBezTo>
                  <a:lnTo>
                    <a:pt x="1360" y="5234"/>
                  </a:lnTo>
                  <a:cubicBezTo>
                    <a:pt x="1335" y="5253"/>
                    <a:pt x="1301" y="5262"/>
                    <a:pt x="1267" y="5262"/>
                  </a:cubicBezTo>
                  <a:cubicBezTo>
                    <a:pt x="1232" y="5262"/>
                    <a:pt x="1198" y="5253"/>
                    <a:pt x="1173" y="5234"/>
                  </a:cubicBezTo>
                  <a:lnTo>
                    <a:pt x="958" y="5112"/>
                  </a:lnTo>
                  <a:cubicBezTo>
                    <a:pt x="906" y="5084"/>
                    <a:pt x="906" y="5033"/>
                    <a:pt x="958" y="5005"/>
                  </a:cubicBezTo>
                  <a:lnTo>
                    <a:pt x="1223" y="4853"/>
                  </a:lnTo>
                  <a:cubicBezTo>
                    <a:pt x="1248" y="4839"/>
                    <a:pt x="1283" y="4833"/>
                    <a:pt x="1317" y="4833"/>
                  </a:cubicBezTo>
                  <a:close/>
                  <a:moveTo>
                    <a:pt x="4749" y="5112"/>
                  </a:moveTo>
                  <a:cubicBezTo>
                    <a:pt x="4783" y="5112"/>
                    <a:pt x="4817" y="5120"/>
                    <a:pt x="4846" y="5134"/>
                  </a:cubicBezTo>
                  <a:lnTo>
                    <a:pt x="5062" y="5264"/>
                  </a:lnTo>
                  <a:cubicBezTo>
                    <a:pt x="5112" y="5291"/>
                    <a:pt x="5112" y="5343"/>
                    <a:pt x="5062" y="5371"/>
                  </a:cubicBezTo>
                  <a:lnTo>
                    <a:pt x="4867" y="5479"/>
                  </a:lnTo>
                  <a:cubicBezTo>
                    <a:pt x="4842" y="5498"/>
                    <a:pt x="4810" y="5507"/>
                    <a:pt x="4776" y="5507"/>
                  </a:cubicBezTo>
                  <a:cubicBezTo>
                    <a:pt x="4743" y="5507"/>
                    <a:pt x="4709" y="5498"/>
                    <a:pt x="4681" y="5479"/>
                  </a:cubicBezTo>
                  <a:lnTo>
                    <a:pt x="4465" y="5357"/>
                  </a:lnTo>
                  <a:cubicBezTo>
                    <a:pt x="4415" y="5328"/>
                    <a:pt x="4415" y="5278"/>
                    <a:pt x="4465" y="5248"/>
                  </a:cubicBezTo>
                  <a:lnTo>
                    <a:pt x="4651" y="5134"/>
                  </a:lnTo>
                  <a:cubicBezTo>
                    <a:pt x="4681" y="5120"/>
                    <a:pt x="4715" y="5112"/>
                    <a:pt x="4749" y="5112"/>
                  </a:cubicBezTo>
                  <a:close/>
                  <a:moveTo>
                    <a:pt x="4261" y="4833"/>
                  </a:moveTo>
                  <a:cubicBezTo>
                    <a:pt x="4294" y="4833"/>
                    <a:pt x="4328" y="4839"/>
                    <a:pt x="4356" y="4853"/>
                  </a:cubicBezTo>
                  <a:lnTo>
                    <a:pt x="4572" y="4983"/>
                  </a:lnTo>
                  <a:cubicBezTo>
                    <a:pt x="4624" y="5012"/>
                    <a:pt x="4624" y="5062"/>
                    <a:pt x="4572" y="5091"/>
                  </a:cubicBezTo>
                  <a:lnTo>
                    <a:pt x="3868" y="5493"/>
                  </a:lnTo>
                  <a:cubicBezTo>
                    <a:pt x="3843" y="5508"/>
                    <a:pt x="3811" y="5515"/>
                    <a:pt x="3777" y="5515"/>
                  </a:cubicBezTo>
                  <a:cubicBezTo>
                    <a:pt x="3744" y="5515"/>
                    <a:pt x="3710" y="5508"/>
                    <a:pt x="3682" y="5493"/>
                  </a:cubicBezTo>
                  <a:lnTo>
                    <a:pt x="3466" y="5364"/>
                  </a:lnTo>
                  <a:cubicBezTo>
                    <a:pt x="3416" y="5335"/>
                    <a:pt x="3416" y="5285"/>
                    <a:pt x="3466" y="5257"/>
                  </a:cubicBezTo>
                  <a:lnTo>
                    <a:pt x="4170" y="4853"/>
                  </a:lnTo>
                  <a:cubicBezTo>
                    <a:pt x="4195" y="4839"/>
                    <a:pt x="4227" y="4833"/>
                    <a:pt x="4261" y="4833"/>
                  </a:cubicBezTo>
                  <a:close/>
                  <a:moveTo>
                    <a:pt x="3494" y="4717"/>
                  </a:moveTo>
                  <a:cubicBezTo>
                    <a:pt x="3528" y="4717"/>
                    <a:pt x="3563" y="4725"/>
                    <a:pt x="3589" y="4739"/>
                  </a:cubicBezTo>
                  <a:lnTo>
                    <a:pt x="3804" y="4860"/>
                  </a:lnTo>
                  <a:cubicBezTo>
                    <a:pt x="3854" y="4889"/>
                    <a:pt x="3854" y="4939"/>
                    <a:pt x="3796" y="4969"/>
                  </a:cubicBezTo>
                  <a:lnTo>
                    <a:pt x="2876" y="5500"/>
                  </a:lnTo>
                  <a:cubicBezTo>
                    <a:pt x="2851" y="5515"/>
                    <a:pt x="2817" y="5522"/>
                    <a:pt x="2783" y="5522"/>
                  </a:cubicBezTo>
                  <a:cubicBezTo>
                    <a:pt x="2749" y="5522"/>
                    <a:pt x="2715" y="5515"/>
                    <a:pt x="2690" y="5500"/>
                  </a:cubicBezTo>
                  <a:lnTo>
                    <a:pt x="2481" y="5378"/>
                  </a:lnTo>
                  <a:cubicBezTo>
                    <a:pt x="2431" y="5350"/>
                    <a:pt x="2431" y="5300"/>
                    <a:pt x="2481" y="5271"/>
                  </a:cubicBezTo>
                  <a:lnTo>
                    <a:pt x="3401" y="4739"/>
                  </a:lnTo>
                  <a:cubicBezTo>
                    <a:pt x="3426" y="4725"/>
                    <a:pt x="3460" y="4717"/>
                    <a:pt x="3494" y="4717"/>
                  </a:cubicBezTo>
                  <a:close/>
                  <a:moveTo>
                    <a:pt x="1798" y="5112"/>
                  </a:moveTo>
                  <a:cubicBezTo>
                    <a:pt x="1832" y="5112"/>
                    <a:pt x="1866" y="5120"/>
                    <a:pt x="1891" y="5134"/>
                  </a:cubicBezTo>
                  <a:lnTo>
                    <a:pt x="2129" y="5271"/>
                  </a:lnTo>
                  <a:cubicBezTo>
                    <a:pt x="2179" y="5300"/>
                    <a:pt x="2179" y="5350"/>
                    <a:pt x="2129" y="5378"/>
                  </a:cubicBezTo>
                  <a:lnTo>
                    <a:pt x="1863" y="5529"/>
                  </a:lnTo>
                  <a:cubicBezTo>
                    <a:pt x="1838" y="5548"/>
                    <a:pt x="1803" y="5557"/>
                    <a:pt x="1769" y="5557"/>
                  </a:cubicBezTo>
                  <a:cubicBezTo>
                    <a:pt x="1735" y="5557"/>
                    <a:pt x="1700" y="5548"/>
                    <a:pt x="1675" y="5529"/>
                  </a:cubicBezTo>
                  <a:lnTo>
                    <a:pt x="1439" y="5393"/>
                  </a:lnTo>
                  <a:cubicBezTo>
                    <a:pt x="1389" y="5364"/>
                    <a:pt x="1389" y="5314"/>
                    <a:pt x="1439" y="5285"/>
                  </a:cubicBezTo>
                  <a:lnTo>
                    <a:pt x="1705" y="5134"/>
                  </a:lnTo>
                  <a:cubicBezTo>
                    <a:pt x="1730" y="5120"/>
                    <a:pt x="1764" y="5112"/>
                    <a:pt x="1798" y="5112"/>
                  </a:cubicBezTo>
                  <a:close/>
                  <a:moveTo>
                    <a:pt x="4288" y="5378"/>
                  </a:moveTo>
                  <a:cubicBezTo>
                    <a:pt x="4321" y="5378"/>
                    <a:pt x="4354" y="5385"/>
                    <a:pt x="4379" y="5400"/>
                  </a:cubicBezTo>
                  <a:lnTo>
                    <a:pt x="4601" y="5529"/>
                  </a:lnTo>
                  <a:cubicBezTo>
                    <a:pt x="4651" y="5559"/>
                    <a:pt x="4651" y="5609"/>
                    <a:pt x="4601" y="5636"/>
                  </a:cubicBezTo>
                  <a:lnTo>
                    <a:pt x="4356" y="5781"/>
                  </a:lnTo>
                  <a:cubicBezTo>
                    <a:pt x="4333" y="5794"/>
                    <a:pt x="4301" y="5801"/>
                    <a:pt x="4269" y="5801"/>
                  </a:cubicBezTo>
                  <a:cubicBezTo>
                    <a:pt x="4233" y="5801"/>
                    <a:pt x="4196" y="5793"/>
                    <a:pt x="4170" y="5774"/>
                  </a:cubicBezTo>
                  <a:lnTo>
                    <a:pt x="3954" y="5652"/>
                  </a:lnTo>
                  <a:cubicBezTo>
                    <a:pt x="3904" y="5623"/>
                    <a:pt x="3904" y="5573"/>
                    <a:pt x="3954" y="5543"/>
                  </a:cubicBezTo>
                  <a:lnTo>
                    <a:pt x="4192" y="5400"/>
                  </a:lnTo>
                  <a:cubicBezTo>
                    <a:pt x="4221" y="5385"/>
                    <a:pt x="4255" y="5378"/>
                    <a:pt x="4288" y="5378"/>
                  </a:cubicBezTo>
                  <a:close/>
                  <a:moveTo>
                    <a:pt x="3289" y="5393"/>
                  </a:moveTo>
                  <a:cubicBezTo>
                    <a:pt x="3322" y="5393"/>
                    <a:pt x="3355" y="5400"/>
                    <a:pt x="3380" y="5414"/>
                  </a:cubicBezTo>
                  <a:lnTo>
                    <a:pt x="3602" y="5543"/>
                  </a:lnTo>
                  <a:cubicBezTo>
                    <a:pt x="3652" y="5573"/>
                    <a:pt x="3652" y="5623"/>
                    <a:pt x="3602" y="5652"/>
                  </a:cubicBezTo>
                  <a:lnTo>
                    <a:pt x="3364" y="5788"/>
                  </a:lnTo>
                  <a:cubicBezTo>
                    <a:pt x="3339" y="5803"/>
                    <a:pt x="3305" y="5810"/>
                    <a:pt x="3271" y="5810"/>
                  </a:cubicBezTo>
                  <a:cubicBezTo>
                    <a:pt x="3237" y="5810"/>
                    <a:pt x="3203" y="5803"/>
                    <a:pt x="3178" y="5788"/>
                  </a:cubicBezTo>
                  <a:lnTo>
                    <a:pt x="2955" y="5659"/>
                  </a:lnTo>
                  <a:cubicBezTo>
                    <a:pt x="2905" y="5630"/>
                    <a:pt x="2905" y="5580"/>
                    <a:pt x="2962" y="5550"/>
                  </a:cubicBezTo>
                  <a:lnTo>
                    <a:pt x="3192" y="5414"/>
                  </a:lnTo>
                  <a:cubicBezTo>
                    <a:pt x="3221" y="5400"/>
                    <a:pt x="3256" y="5393"/>
                    <a:pt x="3289" y="5393"/>
                  </a:cubicBezTo>
                  <a:close/>
                  <a:moveTo>
                    <a:pt x="2302" y="5407"/>
                  </a:moveTo>
                  <a:cubicBezTo>
                    <a:pt x="2336" y="5407"/>
                    <a:pt x="2370" y="5415"/>
                    <a:pt x="2395" y="5429"/>
                  </a:cubicBezTo>
                  <a:lnTo>
                    <a:pt x="2610" y="5550"/>
                  </a:lnTo>
                  <a:cubicBezTo>
                    <a:pt x="2660" y="5580"/>
                    <a:pt x="2660" y="5630"/>
                    <a:pt x="2610" y="5659"/>
                  </a:cubicBezTo>
                  <a:lnTo>
                    <a:pt x="2345" y="5809"/>
                  </a:lnTo>
                  <a:cubicBezTo>
                    <a:pt x="2320" y="5824"/>
                    <a:pt x="2286" y="5831"/>
                    <a:pt x="2251" y="5831"/>
                  </a:cubicBezTo>
                  <a:cubicBezTo>
                    <a:pt x="2217" y="5831"/>
                    <a:pt x="2183" y="5824"/>
                    <a:pt x="2157" y="5809"/>
                  </a:cubicBezTo>
                  <a:lnTo>
                    <a:pt x="1950" y="5688"/>
                  </a:lnTo>
                  <a:cubicBezTo>
                    <a:pt x="1891" y="5659"/>
                    <a:pt x="1898" y="5609"/>
                    <a:pt x="1950" y="5580"/>
                  </a:cubicBezTo>
                  <a:lnTo>
                    <a:pt x="2208" y="5429"/>
                  </a:lnTo>
                  <a:cubicBezTo>
                    <a:pt x="2233" y="5415"/>
                    <a:pt x="2268" y="5407"/>
                    <a:pt x="2302" y="5407"/>
                  </a:cubicBezTo>
                  <a:close/>
                  <a:moveTo>
                    <a:pt x="3780" y="5674"/>
                  </a:moveTo>
                  <a:cubicBezTo>
                    <a:pt x="3813" y="5674"/>
                    <a:pt x="3844" y="5681"/>
                    <a:pt x="3868" y="5695"/>
                  </a:cubicBezTo>
                  <a:lnTo>
                    <a:pt x="4091" y="5824"/>
                  </a:lnTo>
                  <a:cubicBezTo>
                    <a:pt x="4141" y="5852"/>
                    <a:pt x="4141" y="5904"/>
                    <a:pt x="4091" y="5931"/>
                  </a:cubicBezTo>
                  <a:lnTo>
                    <a:pt x="3854" y="6068"/>
                  </a:lnTo>
                  <a:cubicBezTo>
                    <a:pt x="3829" y="6082"/>
                    <a:pt x="3795" y="6090"/>
                    <a:pt x="3761" y="6090"/>
                  </a:cubicBezTo>
                  <a:cubicBezTo>
                    <a:pt x="3727" y="6090"/>
                    <a:pt x="3692" y="6082"/>
                    <a:pt x="3666" y="6068"/>
                  </a:cubicBezTo>
                  <a:lnTo>
                    <a:pt x="3444" y="5938"/>
                  </a:lnTo>
                  <a:cubicBezTo>
                    <a:pt x="3394" y="5911"/>
                    <a:pt x="3394" y="5861"/>
                    <a:pt x="3451" y="5831"/>
                  </a:cubicBezTo>
                  <a:lnTo>
                    <a:pt x="3682" y="5702"/>
                  </a:lnTo>
                  <a:cubicBezTo>
                    <a:pt x="3708" y="5683"/>
                    <a:pt x="3744" y="5674"/>
                    <a:pt x="3780" y="5674"/>
                  </a:cubicBezTo>
                  <a:close/>
                  <a:moveTo>
                    <a:pt x="2783" y="5682"/>
                  </a:moveTo>
                  <a:cubicBezTo>
                    <a:pt x="2817" y="5682"/>
                    <a:pt x="2851" y="5691"/>
                    <a:pt x="2876" y="5709"/>
                  </a:cubicBezTo>
                  <a:lnTo>
                    <a:pt x="3099" y="5831"/>
                  </a:lnTo>
                  <a:cubicBezTo>
                    <a:pt x="3149" y="5861"/>
                    <a:pt x="3149" y="5911"/>
                    <a:pt x="3092" y="5938"/>
                  </a:cubicBezTo>
                  <a:lnTo>
                    <a:pt x="2833" y="6097"/>
                  </a:lnTo>
                  <a:cubicBezTo>
                    <a:pt x="2808" y="6112"/>
                    <a:pt x="2774" y="6119"/>
                    <a:pt x="2740" y="6119"/>
                  </a:cubicBezTo>
                  <a:cubicBezTo>
                    <a:pt x="2706" y="6119"/>
                    <a:pt x="2672" y="6112"/>
                    <a:pt x="2647" y="6097"/>
                  </a:cubicBezTo>
                  <a:lnTo>
                    <a:pt x="2424" y="5968"/>
                  </a:lnTo>
                  <a:cubicBezTo>
                    <a:pt x="2372" y="5938"/>
                    <a:pt x="2372" y="5888"/>
                    <a:pt x="2424" y="5861"/>
                  </a:cubicBezTo>
                  <a:lnTo>
                    <a:pt x="2690" y="5709"/>
                  </a:lnTo>
                  <a:cubicBezTo>
                    <a:pt x="2715" y="5691"/>
                    <a:pt x="2749" y="5682"/>
                    <a:pt x="2783" y="5682"/>
                  </a:cubicBezTo>
                  <a:close/>
                  <a:moveTo>
                    <a:pt x="8990" y="3299"/>
                  </a:moveTo>
                  <a:cubicBezTo>
                    <a:pt x="9015" y="3299"/>
                    <a:pt x="9040" y="3305"/>
                    <a:pt x="9057" y="3316"/>
                  </a:cubicBezTo>
                  <a:lnTo>
                    <a:pt x="10567" y="4193"/>
                  </a:lnTo>
                  <a:cubicBezTo>
                    <a:pt x="10610" y="4213"/>
                    <a:pt x="10610" y="4249"/>
                    <a:pt x="10567" y="4279"/>
                  </a:cubicBezTo>
                  <a:lnTo>
                    <a:pt x="9080" y="5134"/>
                  </a:lnTo>
                  <a:lnTo>
                    <a:pt x="7348" y="6133"/>
                  </a:lnTo>
                  <a:cubicBezTo>
                    <a:pt x="7329" y="6144"/>
                    <a:pt x="7304" y="6149"/>
                    <a:pt x="7279" y="6149"/>
                  </a:cubicBezTo>
                  <a:cubicBezTo>
                    <a:pt x="7254" y="6149"/>
                    <a:pt x="7229" y="6144"/>
                    <a:pt x="7211" y="6133"/>
                  </a:cubicBezTo>
                  <a:lnTo>
                    <a:pt x="6737" y="5861"/>
                  </a:lnTo>
                  <a:lnTo>
                    <a:pt x="5693" y="5257"/>
                  </a:lnTo>
                  <a:cubicBezTo>
                    <a:pt x="5659" y="5234"/>
                    <a:pt x="5659" y="5198"/>
                    <a:pt x="5702" y="5178"/>
                  </a:cubicBezTo>
                  <a:lnTo>
                    <a:pt x="8921" y="3316"/>
                  </a:lnTo>
                  <a:cubicBezTo>
                    <a:pt x="8939" y="3305"/>
                    <a:pt x="8964" y="3299"/>
                    <a:pt x="8990" y="3299"/>
                  </a:cubicBezTo>
                  <a:close/>
                  <a:moveTo>
                    <a:pt x="3271" y="5968"/>
                  </a:moveTo>
                  <a:cubicBezTo>
                    <a:pt x="3305" y="5968"/>
                    <a:pt x="3339" y="5975"/>
                    <a:pt x="3364" y="5990"/>
                  </a:cubicBezTo>
                  <a:lnTo>
                    <a:pt x="3580" y="6119"/>
                  </a:lnTo>
                  <a:cubicBezTo>
                    <a:pt x="3632" y="6147"/>
                    <a:pt x="3632" y="6197"/>
                    <a:pt x="3580" y="6226"/>
                  </a:cubicBezTo>
                  <a:lnTo>
                    <a:pt x="3321" y="6378"/>
                  </a:lnTo>
                  <a:cubicBezTo>
                    <a:pt x="3293" y="6392"/>
                    <a:pt x="3259" y="6399"/>
                    <a:pt x="3225" y="6399"/>
                  </a:cubicBezTo>
                  <a:cubicBezTo>
                    <a:pt x="3192" y="6399"/>
                    <a:pt x="3160" y="6392"/>
                    <a:pt x="3135" y="6378"/>
                  </a:cubicBezTo>
                  <a:lnTo>
                    <a:pt x="2912" y="6249"/>
                  </a:lnTo>
                  <a:cubicBezTo>
                    <a:pt x="2862" y="6220"/>
                    <a:pt x="2862" y="6169"/>
                    <a:pt x="2912" y="6140"/>
                  </a:cubicBezTo>
                  <a:lnTo>
                    <a:pt x="3178" y="5990"/>
                  </a:lnTo>
                  <a:cubicBezTo>
                    <a:pt x="3203" y="5975"/>
                    <a:pt x="3237" y="5968"/>
                    <a:pt x="3271" y="5968"/>
                  </a:cubicBezTo>
                  <a:close/>
                  <a:moveTo>
                    <a:pt x="8274" y="1"/>
                  </a:moveTo>
                  <a:cubicBezTo>
                    <a:pt x="8262" y="1"/>
                    <a:pt x="8250" y="1"/>
                    <a:pt x="8238" y="2"/>
                  </a:cubicBezTo>
                  <a:cubicBezTo>
                    <a:pt x="8188" y="9"/>
                    <a:pt x="8145" y="23"/>
                    <a:pt x="8108" y="45"/>
                  </a:cubicBezTo>
                  <a:lnTo>
                    <a:pt x="73" y="4681"/>
                  </a:lnTo>
                  <a:cubicBezTo>
                    <a:pt x="23" y="4710"/>
                    <a:pt x="0" y="4746"/>
                    <a:pt x="0" y="4783"/>
                  </a:cubicBezTo>
                  <a:cubicBezTo>
                    <a:pt x="0" y="4796"/>
                    <a:pt x="0" y="4810"/>
                    <a:pt x="9" y="4817"/>
                  </a:cubicBezTo>
                  <a:cubicBezTo>
                    <a:pt x="9" y="4826"/>
                    <a:pt x="16" y="4826"/>
                    <a:pt x="16" y="4826"/>
                  </a:cubicBezTo>
                  <a:cubicBezTo>
                    <a:pt x="23" y="4846"/>
                    <a:pt x="43" y="4860"/>
                    <a:pt x="73" y="4883"/>
                  </a:cubicBezTo>
                  <a:lnTo>
                    <a:pt x="4767" y="7758"/>
                  </a:lnTo>
                  <a:cubicBezTo>
                    <a:pt x="4812" y="7782"/>
                    <a:pt x="4870" y="7795"/>
                    <a:pt x="4929" y="7795"/>
                  </a:cubicBezTo>
                  <a:cubicBezTo>
                    <a:pt x="4992" y="7795"/>
                    <a:pt x="5057" y="7780"/>
                    <a:pt x="5105" y="7750"/>
                  </a:cubicBezTo>
                  <a:lnTo>
                    <a:pt x="13141" y="3114"/>
                  </a:lnTo>
                  <a:cubicBezTo>
                    <a:pt x="13147" y="3114"/>
                    <a:pt x="13154" y="3107"/>
                    <a:pt x="13154" y="3107"/>
                  </a:cubicBezTo>
                  <a:cubicBezTo>
                    <a:pt x="13170" y="3101"/>
                    <a:pt x="13177" y="3092"/>
                    <a:pt x="13184" y="3085"/>
                  </a:cubicBezTo>
                  <a:cubicBezTo>
                    <a:pt x="13206" y="3064"/>
                    <a:pt x="13213" y="3042"/>
                    <a:pt x="13213" y="3014"/>
                  </a:cubicBezTo>
                  <a:cubicBezTo>
                    <a:pt x="13213" y="2978"/>
                    <a:pt x="13191" y="2949"/>
                    <a:pt x="13141" y="2919"/>
                  </a:cubicBezTo>
                  <a:lnTo>
                    <a:pt x="8447" y="45"/>
                  </a:lnTo>
                  <a:cubicBezTo>
                    <a:pt x="8399" y="15"/>
                    <a:pt x="8336" y="1"/>
                    <a:pt x="827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65"/>
            <p:cNvSpPr/>
            <p:nvPr/>
          </p:nvSpPr>
          <p:spPr>
            <a:xfrm>
              <a:off x="6429272" y="8332001"/>
              <a:ext cx="62884" cy="34581"/>
            </a:xfrm>
            <a:custGeom>
              <a:avLst/>
              <a:gdLst/>
              <a:ahLst/>
              <a:cxnLst/>
              <a:rect l="l" t="t" r="r" b="b"/>
              <a:pathLst>
                <a:path w="591" h="325" extrusionOk="0">
                  <a:moveTo>
                    <a:pt x="411" y="1"/>
                  </a:moveTo>
                  <a:cubicBezTo>
                    <a:pt x="377" y="1"/>
                    <a:pt x="343" y="8"/>
                    <a:pt x="318" y="23"/>
                  </a:cubicBezTo>
                  <a:lnTo>
                    <a:pt x="50" y="175"/>
                  </a:lnTo>
                  <a:cubicBezTo>
                    <a:pt x="0" y="202"/>
                    <a:pt x="0" y="252"/>
                    <a:pt x="50" y="282"/>
                  </a:cubicBezTo>
                  <a:lnTo>
                    <a:pt x="86" y="304"/>
                  </a:lnTo>
                  <a:cubicBezTo>
                    <a:pt x="111" y="318"/>
                    <a:pt x="146" y="325"/>
                    <a:pt x="180" y="325"/>
                  </a:cubicBezTo>
                  <a:cubicBezTo>
                    <a:pt x="214" y="325"/>
                    <a:pt x="249" y="318"/>
                    <a:pt x="275" y="304"/>
                  </a:cubicBezTo>
                  <a:lnTo>
                    <a:pt x="540" y="152"/>
                  </a:lnTo>
                  <a:cubicBezTo>
                    <a:pt x="590" y="123"/>
                    <a:pt x="590" y="73"/>
                    <a:pt x="540" y="45"/>
                  </a:cubicBezTo>
                  <a:lnTo>
                    <a:pt x="504" y="23"/>
                  </a:lnTo>
                  <a:cubicBezTo>
                    <a:pt x="479" y="8"/>
                    <a:pt x="445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65"/>
            <p:cNvSpPr/>
            <p:nvPr/>
          </p:nvSpPr>
          <p:spPr>
            <a:xfrm>
              <a:off x="6485985" y="8302314"/>
              <a:ext cx="57351" cy="31389"/>
            </a:xfrm>
            <a:custGeom>
              <a:avLst/>
              <a:gdLst/>
              <a:ahLst/>
              <a:cxnLst/>
              <a:rect l="l" t="t" r="r" b="b"/>
              <a:pathLst>
                <a:path w="539" h="295" extrusionOk="0">
                  <a:moveTo>
                    <a:pt x="359" y="0"/>
                  </a:moveTo>
                  <a:cubicBezTo>
                    <a:pt x="325" y="0"/>
                    <a:pt x="291" y="8"/>
                    <a:pt x="266" y="22"/>
                  </a:cubicBezTo>
                  <a:lnTo>
                    <a:pt x="57" y="143"/>
                  </a:lnTo>
                  <a:cubicBezTo>
                    <a:pt x="0" y="179"/>
                    <a:pt x="0" y="222"/>
                    <a:pt x="57" y="252"/>
                  </a:cubicBezTo>
                  <a:lnTo>
                    <a:pt x="87" y="272"/>
                  </a:lnTo>
                  <a:cubicBezTo>
                    <a:pt x="115" y="287"/>
                    <a:pt x="149" y="294"/>
                    <a:pt x="183" y="294"/>
                  </a:cubicBezTo>
                  <a:cubicBezTo>
                    <a:pt x="217" y="294"/>
                    <a:pt x="251" y="287"/>
                    <a:pt x="280" y="272"/>
                  </a:cubicBezTo>
                  <a:lnTo>
                    <a:pt x="488" y="152"/>
                  </a:lnTo>
                  <a:cubicBezTo>
                    <a:pt x="539" y="122"/>
                    <a:pt x="539" y="72"/>
                    <a:pt x="488" y="43"/>
                  </a:cubicBezTo>
                  <a:lnTo>
                    <a:pt x="452" y="22"/>
                  </a:lnTo>
                  <a:cubicBezTo>
                    <a:pt x="427" y="8"/>
                    <a:pt x="39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65"/>
            <p:cNvSpPr/>
            <p:nvPr/>
          </p:nvSpPr>
          <p:spPr>
            <a:xfrm>
              <a:off x="6462151" y="8351260"/>
              <a:ext cx="81930" cy="45753"/>
            </a:xfrm>
            <a:custGeom>
              <a:avLst/>
              <a:gdLst/>
              <a:ahLst/>
              <a:cxnLst/>
              <a:rect l="l" t="t" r="r" b="b"/>
              <a:pathLst>
                <a:path w="770" h="430" extrusionOk="0">
                  <a:moveTo>
                    <a:pt x="411" y="1"/>
                  </a:moveTo>
                  <a:cubicBezTo>
                    <a:pt x="377" y="1"/>
                    <a:pt x="342" y="7"/>
                    <a:pt x="317" y="21"/>
                  </a:cubicBezTo>
                  <a:lnTo>
                    <a:pt x="52" y="173"/>
                  </a:lnTo>
                  <a:cubicBezTo>
                    <a:pt x="0" y="201"/>
                    <a:pt x="0" y="252"/>
                    <a:pt x="52" y="280"/>
                  </a:cubicBezTo>
                  <a:lnTo>
                    <a:pt x="267" y="402"/>
                  </a:lnTo>
                  <a:cubicBezTo>
                    <a:pt x="292" y="421"/>
                    <a:pt x="326" y="430"/>
                    <a:pt x="361" y="430"/>
                  </a:cubicBezTo>
                  <a:cubicBezTo>
                    <a:pt x="395" y="430"/>
                    <a:pt x="429" y="421"/>
                    <a:pt x="454" y="402"/>
                  </a:cubicBezTo>
                  <a:lnTo>
                    <a:pt x="712" y="252"/>
                  </a:lnTo>
                  <a:cubicBezTo>
                    <a:pt x="769" y="223"/>
                    <a:pt x="769" y="173"/>
                    <a:pt x="712" y="144"/>
                  </a:cubicBezTo>
                  <a:lnTo>
                    <a:pt x="504" y="21"/>
                  </a:lnTo>
                  <a:cubicBezTo>
                    <a:pt x="479" y="7"/>
                    <a:pt x="445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65"/>
            <p:cNvSpPr/>
            <p:nvPr/>
          </p:nvSpPr>
          <p:spPr>
            <a:xfrm>
              <a:off x="6513544" y="8381053"/>
              <a:ext cx="84164" cy="47349"/>
            </a:xfrm>
            <a:custGeom>
              <a:avLst/>
              <a:gdLst/>
              <a:ahLst/>
              <a:cxnLst/>
              <a:rect l="l" t="t" r="r" b="b"/>
              <a:pathLst>
                <a:path w="791" h="445" extrusionOk="0">
                  <a:moveTo>
                    <a:pt x="409" y="0"/>
                  </a:moveTo>
                  <a:cubicBezTo>
                    <a:pt x="375" y="0"/>
                    <a:pt x="341" y="8"/>
                    <a:pt x="316" y="22"/>
                  </a:cubicBezTo>
                  <a:lnTo>
                    <a:pt x="50" y="173"/>
                  </a:lnTo>
                  <a:cubicBezTo>
                    <a:pt x="0" y="202"/>
                    <a:pt x="0" y="252"/>
                    <a:pt x="50" y="281"/>
                  </a:cubicBezTo>
                  <a:lnTo>
                    <a:pt x="286" y="417"/>
                  </a:lnTo>
                  <a:cubicBezTo>
                    <a:pt x="311" y="436"/>
                    <a:pt x="346" y="445"/>
                    <a:pt x="380" y="445"/>
                  </a:cubicBezTo>
                  <a:cubicBezTo>
                    <a:pt x="414" y="445"/>
                    <a:pt x="449" y="436"/>
                    <a:pt x="474" y="417"/>
                  </a:cubicBezTo>
                  <a:lnTo>
                    <a:pt x="740" y="266"/>
                  </a:lnTo>
                  <a:cubicBezTo>
                    <a:pt x="790" y="238"/>
                    <a:pt x="790" y="188"/>
                    <a:pt x="740" y="159"/>
                  </a:cubicBezTo>
                  <a:lnTo>
                    <a:pt x="502" y="22"/>
                  </a:lnTo>
                  <a:cubicBezTo>
                    <a:pt x="477" y="8"/>
                    <a:pt x="443" y="0"/>
                    <a:pt x="40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65"/>
            <p:cNvSpPr/>
            <p:nvPr/>
          </p:nvSpPr>
          <p:spPr>
            <a:xfrm>
              <a:off x="6537910" y="8270925"/>
              <a:ext cx="59798" cy="33730"/>
            </a:xfrm>
            <a:custGeom>
              <a:avLst/>
              <a:gdLst/>
              <a:ahLst/>
              <a:cxnLst/>
              <a:rect l="l" t="t" r="r" b="b"/>
              <a:pathLst>
                <a:path w="562" h="317" extrusionOk="0">
                  <a:moveTo>
                    <a:pt x="382" y="0"/>
                  </a:moveTo>
                  <a:cubicBezTo>
                    <a:pt x="348" y="0"/>
                    <a:pt x="314" y="8"/>
                    <a:pt x="289" y="22"/>
                  </a:cubicBezTo>
                  <a:lnTo>
                    <a:pt x="51" y="166"/>
                  </a:lnTo>
                  <a:cubicBezTo>
                    <a:pt x="0" y="195"/>
                    <a:pt x="0" y="245"/>
                    <a:pt x="51" y="274"/>
                  </a:cubicBezTo>
                  <a:lnTo>
                    <a:pt x="87" y="295"/>
                  </a:lnTo>
                  <a:cubicBezTo>
                    <a:pt x="112" y="310"/>
                    <a:pt x="144" y="317"/>
                    <a:pt x="177" y="317"/>
                  </a:cubicBezTo>
                  <a:cubicBezTo>
                    <a:pt x="211" y="317"/>
                    <a:pt x="245" y="310"/>
                    <a:pt x="273" y="295"/>
                  </a:cubicBezTo>
                  <a:lnTo>
                    <a:pt x="511" y="152"/>
                  </a:lnTo>
                  <a:cubicBezTo>
                    <a:pt x="561" y="122"/>
                    <a:pt x="561" y="72"/>
                    <a:pt x="511" y="43"/>
                  </a:cubicBezTo>
                  <a:lnTo>
                    <a:pt x="475" y="22"/>
                  </a:lnTo>
                  <a:cubicBezTo>
                    <a:pt x="450" y="8"/>
                    <a:pt x="416" y="0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65"/>
            <p:cNvSpPr/>
            <p:nvPr/>
          </p:nvSpPr>
          <p:spPr>
            <a:xfrm>
              <a:off x="6566958" y="8412442"/>
              <a:ext cx="81930" cy="45115"/>
            </a:xfrm>
            <a:custGeom>
              <a:avLst/>
              <a:gdLst/>
              <a:ahLst/>
              <a:cxnLst/>
              <a:rect l="l" t="t" r="r" b="b"/>
              <a:pathLst>
                <a:path w="770" h="424" extrusionOk="0">
                  <a:moveTo>
                    <a:pt x="411" y="0"/>
                  </a:moveTo>
                  <a:cubicBezTo>
                    <a:pt x="377" y="0"/>
                    <a:pt x="342" y="8"/>
                    <a:pt x="317" y="22"/>
                  </a:cubicBezTo>
                  <a:lnTo>
                    <a:pt x="59" y="173"/>
                  </a:lnTo>
                  <a:cubicBezTo>
                    <a:pt x="7" y="202"/>
                    <a:pt x="0" y="252"/>
                    <a:pt x="59" y="281"/>
                  </a:cubicBezTo>
                  <a:lnTo>
                    <a:pt x="266" y="402"/>
                  </a:lnTo>
                  <a:cubicBezTo>
                    <a:pt x="292" y="417"/>
                    <a:pt x="326" y="424"/>
                    <a:pt x="360" y="424"/>
                  </a:cubicBezTo>
                  <a:cubicBezTo>
                    <a:pt x="395" y="424"/>
                    <a:pt x="429" y="417"/>
                    <a:pt x="454" y="402"/>
                  </a:cubicBezTo>
                  <a:lnTo>
                    <a:pt x="719" y="252"/>
                  </a:lnTo>
                  <a:cubicBezTo>
                    <a:pt x="769" y="223"/>
                    <a:pt x="769" y="173"/>
                    <a:pt x="719" y="143"/>
                  </a:cubicBezTo>
                  <a:lnTo>
                    <a:pt x="504" y="22"/>
                  </a:lnTo>
                  <a:cubicBezTo>
                    <a:pt x="479" y="8"/>
                    <a:pt x="445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65"/>
            <p:cNvSpPr/>
            <p:nvPr/>
          </p:nvSpPr>
          <p:spPr>
            <a:xfrm>
              <a:off x="6518864" y="8289972"/>
              <a:ext cx="130769" cy="74375"/>
            </a:xfrm>
            <a:custGeom>
              <a:avLst/>
              <a:gdLst/>
              <a:ahLst/>
              <a:cxnLst/>
              <a:rect l="l" t="t" r="r" b="b"/>
              <a:pathLst>
                <a:path w="1229" h="699" extrusionOk="0">
                  <a:moveTo>
                    <a:pt x="870" y="1"/>
                  </a:moveTo>
                  <a:cubicBezTo>
                    <a:pt x="835" y="1"/>
                    <a:pt x="801" y="8"/>
                    <a:pt x="776" y="23"/>
                  </a:cubicBezTo>
                  <a:lnTo>
                    <a:pt x="57" y="440"/>
                  </a:lnTo>
                  <a:cubicBezTo>
                    <a:pt x="0" y="468"/>
                    <a:pt x="0" y="518"/>
                    <a:pt x="50" y="547"/>
                  </a:cubicBezTo>
                  <a:lnTo>
                    <a:pt x="266" y="677"/>
                  </a:lnTo>
                  <a:cubicBezTo>
                    <a:pt x="291" y="691"/>
                    <a:pt x="325" y="699"/>
                    <a:pt x="359" y="699"/>
                  </a:cubicBezTo>
                  <a:cubicBezTo>
                    <a:pt x="393" y="699"/>
                    <a:pt x="427" y="691"/>
                    <a:pt x="452" y="677"/>
                  </a:cubicBezTo>
                  <a:lnTo>
                    <a:pt x="1171" y="259"/>
                  </a:lnTo>
                  <a:cubicBezTo>
                    <a:pt x="1228" y="225"/>
                    <a:pt x="1228" y="181"/>
                    <a:pt x="1178" y="145"/>
                  </a:cubicBezTo>
                  <a:lnTo>
                    <a:pt x="963" y="23"/>
                  </a:lnTo>
                  <a:cubicBezTo>
                    <a:pt x="938" y="8"/>
                    <a:pt x="904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65"/>
            <p:cNvSpPr/>
            <p:nvPr/>
          </p:nvSpPr>
          <p:spPr>
            <a:xfrm>
              <a:off x="6591537" y="8240281"/>
              <a:ext cx="59692" cy="32985"/>
            </a:xfrm>
            <a:custGeom>
              <a:avLst/>
              <a:gdLst/>
              <a:ahLst/>
              <a:cxnLst/>
              <a:rect l="l" t="t" r="r" b="b"/>
              <a:pathLst>
                <a:path w="561" h="310" extrusionOk="0">
                  <a:moveTo>
                    <a:pt x="380" y="0"/>
                  </a:moveTo>
                  <a:cubicBezTo>
                    <a:pt x="346" y="0"/>
                    <a:pt x="312" y="8"/>
                    <a:pt x="287" y="22"/>
                  </a:cubicBezTo>
                  <a:lnTo>
                    <a:pt x="57" y="159"/>
                  </a:lnTo>
                  <a:cubicBezTo>
                    <a:pt x="7" y="188"/>
                    <a:pt x="0" y="238"/>
                    <a:pt x="57" y="267"/>
                  </a:cubicBezTo>
                  <a:lnTo>
                    <a:pt x="86" y="288"/>
                  </a:lnTo>
                  <a:cubicBezTo>
                    <a:pt x="115" y="303"/>
                    <a:pt x="149" y="310"/>
                    <a:pt x="183" y="310"/>
                  </a:cubicBezTo>
                  <a:cubicBezTo>
                    <a:pt x="217" y="310"/>
                    <a:pt x="251" y="303"/>
                    <a:pt x="280" y="288"/>
                  </a:cubicBezTo>
                  <a:lnTo>
                    <a:pt x="502" y="152"/>
                  </a:lnTo>
                  <a:cubicBezTo>
                    <a:pt x="561" y="122"/>
                    <a:pt x="561" y="72"/>
                    <a:pt x="509" y="45"/>
                  </a:cubicBezTo>
                  <a:lnTo>
                    <a:pt x="475" y="22"/>
                  </a:lnTo>
                  <a:cubicBezTo>
                    <a:pt x="449" y="8"/>
                    <a:pt x="414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65"/>
            <p:cNvSpPr/>
            <p:nvPr/>
          </p:nvSpPr>
          <p:spPr>
            <a:xfrm>
              <a:off x="6570044" y="8327638"/>
              <a:ext cx="119384" cy="67885"/>
            </a:xfrm>
            <a:custGeom>
              <a:avLst/>
              <a:gdLst/>
              <a:ahLst/>
              <a:cxnLst/>
              <a:rect l="l" t="t" r="r" b="b"/>
              <a:pathLst>
                <a:path w="1122" h="638" extrusionOk="0">
                  <a:moveTo>
                    <a:pt x="740" y="0"/>
                  </a:moveTo>
                  <a:cubicBezTo>
                    <a:pt x="706" y="0"/>
                    <a:pt x="672" y="9"/>
                    <a:pt x="647" y="28"/>
                  </a:cubicBezTo>
                  <a:lnTo>
                    <a:pt x="50" y="366"/>
                  </a:lnTo>
                  <a:cubicBezTo>
                    <a:pt x="0" y="395"/>
                    <a:pt x="0" y="445"/>
                    <a:pt x="50" y="474"/>
                  </a:cubicBezTo>
                  <a:lnTo>
                    <a:pt x="288" y="611"/>
                  </a:lnTo>
                  <a:cubicBezTo>
                    <a:pt x="317" y="629"/>
                    <a:pt x="351" y="638"/>
                    <a:pt x="385" y="638"/>
                  </a:cubicBezTo>
                  <a:cubicBezTo>
                    <a:pt x="419" y="638"/>
                    <a:pt x="453" y="629"/>
                    <a:pt x="482" y="611"/>
                  </a:cubicBezTo>
                  <a:lnTo>
                    <a:pt x="1072" y="273"/>
                  </a:lnTo>
                  <a:cubicBezTo>
                    <a:pt x="1122" y="243"/>
                    <a:pt x="1122" y="193"/>
                    <a:pt x="1072" y="164"/>
                  </a:cubicBezTo>
                  <a:lnTo>
                    <a:pt x="834" y="28"/>
                  </a:lnTo>
                  <a:cubicBezTo>
                    <a:pt x="809" y="9"/>
                    <a:pt x="775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65"/>
            <p:cNvSpPr/>
            <p:nvPr/>
          </p:nvSpPr>
          <p:spPr>
            <a:xfrm>
              <a:off x="6618138" y="8441596"/>
              <a:ext cx="82675" cy="46711"/>
            </a:xfrm>
            <a:custGeom>
              <a:avLst/>
              <a:gdLst/>
              <a:ahLst/>
              <a:cxnLst/>
              <a:rect l="l" t="t" r="r" b="b"/>
              <a:pathLst>
                <a:path w="777" h="439" extrusionOk="0">
                  <a:moveTo>
                    <a:pt x="411" y="1"/>
                  </a:moveTo>
                  <a:cubicBezTo>
                    <a:pt x="377" y="1"/>
                    <a:pt x="343" y="10"/>
                    <a:pt x="318" y="28"/>
                  </a:cubicBezTo>
                  <a:lnTo>
                    <a:pt x="52" y="180"/>
                  </a:lnTo>
                  <a:cubicBezTo>
                    <a:pt x="0" y="207"/>
                    <a:pt x="0" y="257"/>
                    <a:pt x="52" y="287"/>
                  </a:cubicBezTo>
                  <a:lnTo>
                    <a:pt x="275" y="416"/>
                  </a:lnTo>
                  <a:cubicBezTo>
                    <a:pt x="300" y="431"/>
                    <a:pt x="334" y="438"/>
                    <a:pt x="368" y="438"/>
                  </a:cubicBezTo>
                  <a:cubicBezTo>
                    <a:pt x="402" y="438"/>
                    <a:pt x="436" y="431"/>
                    <a:pt x="461" y="416"/>
                  </a:cubicBezTo>
                  <a:lnTo>
                    <a:pt x="720" y="257"/>
                  </a:lnTo>
                  <a:cubicBezTo>
                    <a:pt x="777" y="230"/>
                    <a:pt x="777" y="180"/>
                    <a:pt x="727" y="150"/>
                  </a:cubicBezTo>
                  <a:lnTo>
                    <a:pt x="504" y="28"/>
                  </a:lnTo>
                  <a:cubicBezTo>
                    <a:pt x="479" y="10"/>
                    <a:pt x="445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65"/>
            <p:cNvSpPr/>
            <p:nvPr/>
          </p:nvSpPr>
          <p:spPr>
            <a:xfrm>
              <a:off x="6624416" y="8259434"/>
              <a:ext cx="78099" cy="43625"/>
            </a:xfrm>
            <a:custGeom>
              <a:avLst/>
              <a:gdLst/>
              <a:ahLst/>
              <a:cxnLst/>
              <a:rect l="l" t="t" r="r" b="b"/>
              <a:pathLst>
                <a:path w="734" h="410" extrusionOk="0">
                  <a:moveTo>
                    <a:pt x="378" y="1"/>
                  </a:moveTo>
                  <a:cubicBezTo>
                    <a:pt x="345" y="1"/>
                    <a:pt x="312" y="8"/>
                    <a:pt x="286" y="22"/>
                  </a:cubicBezTo>
                  <a:lnTo>
                    <a:pt x="57" y="158"/>
                  </a:lnTo>
                  <a:cubicBezTo>
                    <a:pt x="0" y="187"/>
                    <a:pt x="0" y="237"/>
                    <a:pt x="50" y="267"/>
                  </a:cubicBezTo>
                  <a:lnTo>
                    <a:pt x="266" y="389"/>
                  </a:lnTo>
                  <a:cubicBezTo>
                    <a:pt x="291" y="403"/>
                    <a:pt x="325" y="410"/>
                    <a:pt x="359" y="410"/>
                  </a:cubicBezTo>
                  <a:cubicBezTo>
                    <a:pt x="393" y="410"/>
                    <a:pt x="427" y="403"/>
                    <a:pt x="452" y="389"/>
                  </a:cubicBezTo>
                  <a:lnTo>
                    <a:pt x="683" y="253"/>
                  </a:lnTo>
                  <a:cubicBezTo>
                    <a:pt x="733" y="224"/>
                    <a:pt x="733" y="173"/>
                    <a:pt x="683" y="144"/>
                  </a:cubicBezTo>
                  <a:lnTo>
                    <a:pt x="474" y="22"/>
                  </a:lnTo>
                  <a:cubicBezTo>
                    <a:pt x="445" y="8"/>
                    <a:pt x="411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65"/>
            <p:cNvSpPr/>
            <p:nvPr/>
          </p:nvSpPr>
          <p:spPr>
            <a:xfrm>
              <a:off x="6644952" y="8210488"/>
              <a:ext cx="58309" cy="32027"/>
            </a:xfrm>
            <a:custGeom>
              <a:avLst/>
              <a:gdLst/>
              <a:ahLst/>
              <a:cxnLst/>
              <a:rect l="l" t="t" r="r" b="b"/>
              <a:pathLst>
                <a:path w="548" h="301" extrusionOk="0">
                  <a:moveTo>
                    <a:pt x="368" y="1"/>
                  </a:moveTo>
                  <a:cubicBezTo>
                    <a:pt x="334" y="1"/>
                    <a:pt x="300" y="8"/>
                    <a:pt x="275" y="23"/>
                  </a:cubicBezTo>
                  <a:lnTo>
                    <a:pt x="50" y="144"/>
                  </a:lnTo>
                  <a:cubicBezTo>
                    <a:pt x="0" y="180"/>
                    <a:pt x="0" y="223"/>
                    <a:pt x="50" y="259"/>
                  </a:cubicBezTo>
                  <a:lnTo>
                    <a:pt x="86" y="273"/>
                  </a:lnTo>
                  <a:cubicBezTo>
                    <a:pt x="112" y="291"/>
                    <a:pt x="146" y="300"/>
                    <a:pt x="180" y="300"/>
                  </a:cubicBezTo>
                  <a:cubicBezTo>
                    <a:pt x="214" y="300"/>
                    <a:pt x="249" y="291"/>
                    <a:pt x="275" y="273"/>
                  </a:cubicBezTo>
                  <a:lnTo>
                    <a:pt x="497" y="152"/>
                  </a:lnTo>
                  <a:cubicBezTo>
                    <a:pt x="547" y="123"/>
                    <a:pt x="547" y="73"/>
                    <a:pt x="497" y="44"/>
                  </a:cubicBezTo>
                  <a:lnTo>
                    <a:pt x="461" y="23"/>
                  </a:lnTo>
                  <a:cubicBezTo>
                    <a:pt x="436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65"/>
            <p:cNvSpPr/>
            <p:nvPr/>
          </p:nvSpPr>
          <p:spPr>
            <a:xfrm>
              <a:off x="6661764" y="8296888"/>
              <a:ext cx="81292" cy="45221"/>
            </a:xfrm>
            <a:custGeom>
              <a:avLst/>
              <a:gdLst/>
              <a:ahLst/>
              <a:cxnLst/>
              <a:rect l="l" t="t" r="r" b="b"/>
              <a:pathLst>
                <a:path w="764" h="425" extrusionOk="0">
                  <a:moveTo>
                    <a:pt x="380" y="1"/>
                  </a:moveTo>
                  <a:cubicBezTo>
                    <a:pt x="346" y="1"/>
                    <a:pt x="314" y="8"/>
                    <a:pt x="289" y="22"/>
                  </a:cubicBezTo>
                  <a:lnTo>
                    <a:pt x="58" y="160"/>
                  </a:lnTo>
                  <a:cubicBezTo>
                    <a:pt x="1" y="187"/>
                    <a:pt x="1" y="237"/>
                    <a:pt x="51" y="267"/>
                  </a:cubicBezTo>
                  <a:lnTo>
                    <a:pt x="296" y="403"/>
                  </a:lnTo>
                  <a:cubicBezTo>
                    <a:pt x="321" y="418"/>
                    <a:pt x="353" y="425"/>
                    <a:pt x="387" y="425"/>
                  </a:cubicBezTo>
                  <a:cubicBezTo>
                    <a:pt x="420" y="425"/>
                    <a:pt x="454" y="418"/>
                    <a:pt x="482" y="403"/>
                  </a:cubicBezTo>
                  <a:lnTo>
                    <a:pt x="712" y="273"/>
                  </a:lnTo>
                  <a:cubicBezTo>
                    <a:pt x="763" y="246"/>
                    <a:pt x="763" y="194"/>
                    <a:pt x="712" y="167"/>
                  </a:cubicBezTo>
                  <a:lnTo>
                    <a:pt x="475" y="22"/>
                  </a:lnTo>
                  <a:cubicBezTo>
                    <a:pt x="447" y="8"/>
                    <a:pt x="413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65"/>
            <p:cNvSpPr/>
            <p:nvPr/>
          </p:nvSpPr>
          <p:spPr>
            <a:xfrm>
              <a:off x="6670276" y="8472134"/>
              <a:ext cx="81930" cy="45859"/>
            </a:xfrm>
            <a:custGeom>
              <a:avLst/>
              <a:gdLst/>
              <a:ahLst/>
              <a:cxnLst/>
              <a:rect l="l" t="t" r="r" b="b"/>
              <a:pathLst>
                <a:path w="770" h="431" extrusionOk="0">
                  <a:moveTo>
                    <a:pt x="409" y="0"/>
                  </a:moveTo>
                  <a:cubicBezTo>
                    <a:pt x="375" y="0"/>
                    <a:pt x="341" y="7"/>
                    <a:pt x="316" y="22"/>
                  </a:cubicBezTo>
                  <a:lnTo>
                    <a:pt x="50" y="172"/>
                  </a:lnTo>
                  <a:cubicBezTo>
                    <a:pt x="0" y="201"/>
                    <a:pt x="0" y="252"/>
                    <a:pt x="50" y="281"/>
                  </a:cubicBezTo>
                  <a:lnTo>
                    <a:pt x="273" y="410"/>
                  </a:lnTo>
                  <a:cubicBezTo>
                    <a:pt x="298" y="424"/>
                    <a:pt x="330" y="431"/>
                    <a:pt x="363" y="431"/>
                  </a:cubicBezTo>
                  <a:cubicBezTo>
                    <a:pt x="397" y="431"/>
                    <a:pt x="431" y="424"/>
                    <a:pt x="459" y="410"/>
                  </a:cubicBezTo>
                  <a:lnTo>
                    <a:pt x="718" y="258"/>
                  </a:lnTo>
                  <a:cubicBezTo>
                    <a:pt x="770" y="229"/>
                    <a:pt x="770" y="179"/>
                    <a:pt x="718" y="151"/>
                  </a:cubicBezTo>
                  <a:lnTo>
                    <a:pt x="502" y="22"/>
                  </a:lnTo>
                  <a:cubicBezTo>
                    <a:pt x="477" y="7"/>
                    <a:pt x="443" y="0"/>
                    <a:pt x="40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65"/>
            <p:cNvSpPr/>
            <p:nvPr/>
          </p:nvSpPr>
          <p:spPr>
            <a:xfrm>
              <a:off x="6674851" y="8410952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84" y="0"/>
                  </a:moveTo>
                  <a:cubicBezTo>
                    <a:pt x="351" y="0"/>
                    <a:pt x="316" y="7"/>
                    <a:pt x="287" y="21"/>
                  </a:cubicBezTo>
                  <a:lnTo>
                    <a:pt x="57" y="157"/>
                  </a:lnTo>
                  <a:cubicBezTo>
                    <a:pt x="0" y="187"/>
                    <a:pt x="0" y="237"/>
                    <a:pt x="50" y="266"/>
                  </a:cubicBezTo>
                  <a:lnTo>
                    <a:pt x="273" y="395"/>
                  </a:lnTo>
                  <a:cubicBezTo>
                    <a:pt x="298" y="410"/>
                    <a:pt x="332" y="417"/>
                    <a:pt x="366" y="417"/>
                  </a:cubicBezTo>
                  <a:cubicBezTo>
                    <a:pt x="400" y="417"/>
                    <a:pt x="434" y="410"/>
                    <a:pt x="459" y="395"/>
                  </a:cubicBezTo>
                  <a:lnTo>
                    <a:pt x="697" y="259"/>
                  </a:lnTo>
                  <a:cubicBezTo>
                    <a:pt x="747" y="230"/>
                    <a:pt x="747" y="180"/>
                    <a:pt x="697" y="150"/>
                  </a:cubicBezTo>
                  <a:lnTo>
                    <a:pt x="475" y="21"/>
                  </a:lnTo>
                  <a:cubicBezTo>
                    <a:pt x="450" y="7"/>
                    <a:pt x="417" y="0"/>
                    <a:pt x="38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65"/>
            <p:cNvSpPr/>
            <p:nvPr/>
          </p:nvSpPr>
          <p:spPr>
            <a:xfrm>
              <a:off x="6697089" y="8180589"/>
              <a:ext cx="57351" cy="31602"/>
            </a:xfrm>
            <a:custGeom>
              <a:avLst/>
              <a:gdLst/>
              <a:ahLst/>
              <a:cxnLst/>
              <a:rect l="l" t="t" r="r" b="b"/>
              <a:pathLst>
                <a:path w="539" h="297" extrusionOk="0">
                  <a:moveTo>
                    <a:pt x="359" y="1"/>
                  </a:moveTo>
                  <a:cubicBezTo>
                    <a:pt x="325" y="1"/>
                    <a:pt x="291" y="8"/>
                    <a:pt x="266" y="23"/>
                  </a:cubicBezTo>
                  <a:lnTo>
                    <a:pt x="57" y="145"/>
                  </a:lnTo>
                  <a:cubicBezTo>
                    <a:pt x="0" y="174"/>
                    <a:pt x="0" y="224"/>
                    <a:pt x="57" y="252"/>
                  </a:cubicBezTo>
                  <a:lnTo>
                    <a:pt x="86" y="274"/>
                  </a:lnTo>
                  <a:cubicBezTo>
                    <a:pt x="115" y="289"/>
                    <a:pt x="149" y="296"/>
                    <a:pt x="183" y="296"/>
                  </a:cubicBezTo>
                  <a:cubicBezTo>
                    <a:pt x="217" y="296"/>
                    <a:pt x="251" y="289"/>
                    <a:pt x="280" y="274"/>
                  </a:cubicBezTo>
                  <a:lnTo>
                    <a:pt x="488" y="152"/>
                  </a:lnTo>
                  <a:cubicBezTo>
                    <a:pt x="538" y="123"/>
                    <a:pt x="538" y="73"/>
                    <a:pt x="488" y="45"/>
                  </a:cubicBezTo>
                  <a:lnTo>
                    <a:pt x="452" y="23"/>
                  </a:lnTo>
                  <a:cubicBezTo>
                    <a:pt x="427" y="8"/>
                    <a:pt x="393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65"/>
            <p:cNvSpPr/>
            <p:nvPr/>
          </p:nvSpPr>
          <p:spPr>
            <a:xfrm>
              <a:off x="6677830" y="8229641"/>
              <a:ext cx="77355" cy="42987"/>
            </a:xfrm>
            <a:custGeom>
              <a:avLst/>
              <a:gdLst/>
              <a:ahLst/>
              <a:cxnLst/>
              <a:rect l="l" t="t" r="r" b="b"/>
              <a:pathLst>
                <a:path w="727" h="404" extrusionOk="0">
                  <a:moveTo>
                    <a:pt x="367" y="0"/>
                  </a:moveTo>
                  <a:cubicBezTo>
                    <a:pt x="333" y="0"/>
                    <a:pt x="299" y="8"/>
                    <a:pt x="274" y="22"/>
                  </a:cubicBezTo>
                  <a:lnTo>
                    <a:pt x="52" y="145"/>
                  </a:lnTo>
                  <a:cubicBezTo>
                    <a:pt x="0" y="179"/>
                    <a:pt x="0" y="222"/>
                    <a:pt x="52" y="252"/>
                  </a:cubicBezTo>
                  <a:lnTo>
                    <a:pt x="267" y="381"/>
                  </a:lnTo>
                  <a:cubicBezTo>
                    <a:pt x="292" y="396"/>
                    <a:pt x="325" y="403"/>
                    <a:pt x="358" y="403"/>
                  </a:cubicBezTo>
                  <a:cubicBezTo>
                    <a:pt x="391" y="403"/>
                    <a:pt x="425" y="396"/>
                    <a:pt x="454" y="381"/>
                  </a:cubicBezTo>
                  <a:lnTo>
                    <a:pt x="669" y="252"/>
                  </a:lnTo>
                  <a:cubicBezTo>
                    <a:pt x="726" y="222"/>
                    <a:pt x="726" y="172"/>
                    <a:pt x="669" y="145"/>
                  </a:cubicBezTo>
                  <a:lnTo>
                    <a:pt x="461" y="22"/>
                  </a:lnTo>
                  <a:cubicBezTo>
                    <a:pt x="436" y="8"/>
                    <a:pt x="402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65"/>
            <p:cNvSpPr/>
            <p:nvPr/>
          </p:nvSpPr>
          <p:spPr>
            <a:xfrm>
              <a:off x="6624416" y="8339023"/>
              <a:ext cx="151517" cy="85760"/>
            </a:xfrm>
            <a:custGeom>
              <a:avLst/>
              <a:gdLst/>
              <a:ahLst/>
              <a:cxnLst/>
              <a:rect l="l" t="t" r="r" b="b"/>
              <a:pathLst>
                <a:path w="1424" h="806" extrusionOk="0">
                  <a:moveTo>
                    <a:pt x="1063" y="0"/>
                  </a:moveTo>
                  <a:cubicBezTo>
                    <a:pt x="1029" y="0"/>
                    <a:pt x="995" y="8"/>
                    <a:pt x="970" y="22"/>
                  </a:cubicBezTo>
                  <a:lnTo>
                    <a:pt x="50" y="554"/>
                  </a:lnTo>
                  <a:cubicBezTo>
                    <a:pt x="0" y="583"/>
                    <a:pt x="0" y="633"/>
                    <a:pt x="50" y="661"/>
                  </a:cubicBezTo>
                  <a:lnTo>
                    <a:pt x="259" y="783"/>
                  </a:lnTo>
                  <a:cubicBezTo>
                    <a:pt x="284" y="798"/>
                    <a:pt x="318" y="805"/>
                    <a:pt x="352" y="805"/>
                  </a:cubicBezTo>
                  <a:cubicBezTo>
                    <a:pt x="386" y="805"/>
                    <a:pt x="420" y="798"/>
                    <a:pt x="445" y="783"/>
                  </a:cubicBezTo>
                  <a:lnTo>
                    <a:pt x="1365" y="252"/>
                  </a:lnTo>
                  <a:cubicBezTo>
                    <a:pt x="1423" y="222"/>
                    <a:pt x="1423" y="172"/>
                    <a:pt x="1373" y="143"/>
                  </a:cubicBezTo>
                  <a:lnTo>
                    <a:pt x="1158" y="22"/>
                  </a:lnTo>
                  <a:cubicBezTo>
                    <a:pt x="1132" y="8"/>
                    <a:pt x="1097" y="0"/>
                    <a:pt x="106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65"/>
            <p:cNvSpPr/>
            <p:nvPr/>
          </p:nvSpPr>
          <p:spPr>
            <a:xfrm>
              <a:off x="6715391" y="8267095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66" y="0"/>
                  </a:moveTo>
                  <a:cubicBezTo>
                    <a:pt x="332" y="0"/>
                    <a:pt x="298" y="7"/>
                    <a:pt x="273" y="22"/>
                  </a:cubicBezTo>
                  <a:lnTo>
                    <a:pt x="51" y="152"/>
                  </a:lnTo>
                  <a:cubicBezTo>
                    <a:pt x="1" y="181"/>
                    <a:pt x="1" y="231"/>
                    <a:pt x="51" y="258"/>
                  </a:cubicBezTo>
                  <a:lnTo>
                    <a:pt x="287" y="396"/>
                  </a:lnTo>
                  <a:cubicBezTo>
                    <a:pt x="312" y="410"/>
                    <a:pt x="346" y="417"/>
                    <a:pt x="380" y="417"/>
                  </a:cubicBezTo>
                  <a:cubicBezTo>
                    <a:pt x="415" y="417"/>
                    <a:pt x="449" y="410"/>
                    <a:pt x="475" y="396"/>
                  </a:cubicBezTo>
                  <a:lnTo>
                    <a:pt x="698" y="267"/>
                  </a:lnTo>
                  <a:cubicBezTo>
                    <a:pt x="748" y="238"/>
                    <a:pt x="748" y="188"/>
                    <a:pt x="698" y="158"/>
                  </a:cubicBezTo>
                  <a:lnTo>
                    <a:pt x="460" y="22"/>
                  </a:lnTo>
                  <a:cubicBezTo>
                    <a:pt x="435" y="7"/>
                    <a:pt x="400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65"/>
            <p:cNvSpPr/>
            <p:nvPr/>
          </p:nvSpPr>
          <p:spPr>
            <a:xfrm>
              <a:off x="6729862" y="8199848"/>
              <a:ext cx="76503" cy="42029"/>
            </a:xfrm>
            <a:custGeom>
              <a:avLst/>
              <a:gdLst/>
              <a:ahLst/>
              <a:cxnLst/>
              <a:rect l="l" t="t" r="r" b="b"/>
              <a:pathLst>
                <a:path w="719" h="395" extrusionOk="0">
                  <a:moveTo>
                    <a:pt x="360" y="0"/>
                  </a:moveTo>
                  <a:cubicBezTo>
                    <a:pt x="326" y="0"/>
                    <a:pt x="292" y="7"/>
                    <a:pt x="267" y="21"/>
                  </a:cubicBezTo>
                  <a:lnTo>
                    <a:pt x="58" y="144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67" y="373"/>
                  </a:lnTo>
                  <a:cubicBezTo>
                    <a:pt x="292" y="388"/>
                    <a:pt x="326" y="395"/>
                    <a:pt x="360" y="395"/>
                  </a:cubicBezTo>
                  <a:cubicBezTo>
                    <a:pt x="394" y="395"/>
                    <a:pt x="428" y="388"/>
                    <a:pt x="453" y="373"/>
                  </a:cubicBezTo>
                  <a:lnTo>
                    <a:pt x="669" y="252"/>
                  </a:lnTo>
                  <a:cubicBezTo>
                    <a:pt x="719" y="223"/>
                    <a:pt x="719" y="173"/>
                    <a:pt x="669" y="144"/>
                  </a:cubicBezTo>
                  <a:lnTo>
                    <a:pt x="453" y="21"/>
                  </a:lnTo>
                  <a:cubicBezTo>
                    <a:pt x="428" y="7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65"/>
            <p:cNvSpPr/>
            <p:nvPr/>
          </p:nvSpPr>
          <p:spPr>
            <a:xfrm>
              <a:off x="6726776" y="8440745"/>
              <a:ext cx="79589" cy="44370"/>
            </a:xfrm>
            <a:custGeom>
              <a:avLst/>
              <a:gdLst/>
              <a:ahLst/>
              <a:cxnLst/>
              <a:rect l="l" t="t" r="r" b="b"/>
              <a:pathLst>
                <a:path w="748" h="417" extrusionOk="0">
                  <a:moveTo>
                    <a:pt x="387" y="1"/>
                  </a:moveTo>
                  <a:cubicBezTo>
                    <a:pt x="351" y="1"/>
                    <a:pt x="315" y="10"/>
                    <a:pt x="289" y="29"/>
                  </a:cubicBezTo>
                  <a:lnTo>
                    <a:pt x="58" y="158"/>
                  </a:lnTo>
                  <a:cubicBezTo>
                    <a:pt x="1" y="188"/>
                    <a:pt x="1" y="238"/>
                    <a:pt x="51" y="265"/>
                  </a:cubicBezTo>
                  <a:lnTo>
                    <a:pt x="273" y="395"/>
                  </a:lnTo>
                  <a:cubicBezTo>
                    <a:pt x="299" y="409"/>
                    <a:pt x="334" y="417"/>
                    <a:pt x="368" y="417"/>
                  </a:cubicBezTo>
                  <a:cubicBezTo>
                    <a:pt x="402" y="417"/>
                    <a:pt x="436" y="409"/>
                    <a:pt x="461" y="395"/>
                  </a:cubicBezTo>
                  <a:lnTo>
                    <a:pt x="698" y="258"/>
                  </a:lnTo>
                  <a:cubicBezTo>
                    <a:pt x="748" y="231"/>
                    <a:pt x="748" y="179"/>
                    <a:pt x="698" y="151"/>
                  </a:cubicBezTo>
                  <a:lnTo>
                    <a:pt x="475" y="22"/>
                  </a:lnTo>
                  <a:cubicBezTo>
                    <a:pt x="451" y="8"/>
                    <a:pt x="420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65"/>
            <p:cNvSpPr/>
            <p:nvPr/>
          </p:nvSpPr>
          <p:spPr>
            <a:xfrm>
              <a:off x="6749014" y="8149306"/>
              <a:ext cx="59798" cy="32985"/>
            </a:xfrm>
            <a:custGeom>
              <a:avLst/>
              <a:gdLst/>
              <a:ahLst/>
              <a:cxnLst/>
              <a:rect l="l" t="t" r="r" b="b"/>
              <a:pathLst>
                <a:path w="562" h="310" extrusionOk="0">
                  <a:moveTo>
                    <a:pt x="382" y="1"/>
                  </a:moveTo>
                  <a:cubicBezTo>
                    <a:pt x="348" y="1"/>
                    <a:pt x="313" y="8"/>
                    <a:pt x="288" y="22"/>
                  </a:cubicBezTo>
                  <a:lnTo>
                    <a:pt x="50" y="158"/>
                  </a:lnTo>
                  <a:cubicBezTo>
                    <a:pt x="0" y="187"/>
                    <a:pt x="0" y="237"/>
                    <a:pt x="50" y="267"/>
                  </a:cubicBezTo>
                  <a:lnTo>
                    <a:pt x="87" y="287"/>
                  </a:lnTo>
                  <a:cubicBezTo>
                    <a:pt x="112" y="302"/>
                    <a:pt x="144" y="309"/>
                    <a:pt x="177" y="309"/>
                  </a:cubicBezTo>
                  <a:cubicBezTo>
                    <a:pt x="210" y="309"/>
                    <a:pt x="244" y="302"/>
                    <a:pt x="273" y="287"/>
                  </a:cubicBezTo>
                  <a:lnTo>
                    <a:pt x="511" y="151"/>
                  </a:lnTo>
                  <a:cubicBezTo>
                    <a:pt x="561" y="123"/>
                    <a:pt x="561" y="72"/>
                    <a:pt x="511" y="44"/>
                  </a:cubicBezTo>
                  <a:lnTo>
                    <a:pt x="475" y="22"/>
                  </a:lnTo>
                  <a:cubicBezTo>
                    <a:pt x="450" y="8"/>
                    <a:pt x="41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65"/>
            <p:cNvSpPr/>
            <p:nvPr/>
          </p:nvSpPr>
          <p:spPr>
            <a:xfrm>
              <a:off x="6751249" y="8308592"/>
              <a:ext cx="76610" cy="43306"/>
            </a:xfrm>
            <a:custGeom>
              <a:avLst/>
              <a:gdLst/>
              <a:ahLst/>
              <a:cxnLst/>
              <a:rect l="l" t="t" r="r" b="b"/>
              <a:pathLst>
                <a:path w="720" h="407" extrusionOk="0">
                  <a:moveTo>
                    <a:pt x="368" y="0"/>
                  </a:moveTo>
                  <a:cubicBezTo>
                    <a:pt x="333" y="0"/>
                    <a:pt x="299" y="9"/>
                    <a:pt x="274" y="27"/>
                  </a:cubicBezTo>
                  <a:lnTo>
                    <a:pt x="52" y="150"/>
                  </a:lnTo>
                  <a:cubicBezTo>
                    <a:pt x="0" y="179"/>
                    <a:pt x="0" y="229"/>
                    <a:pt x="52" y="257"/>
                  </a:cubicBezTo>
                  <a:lnTo>
                    <a:pt x="259" y="379"/>
                  </a:lnTo>
                  <a:cubicBezTo>
                    <a:pt x="285" y="397"/>
                    <a:pt x="319" y="406"/>
                    <a:pt x="354" y="406"/>
                  </a:cubicBezTo>
                  <a:cubicBezTo>
                    <a:pt x="388" y="406"/>
                    <a:pt x="422" y="397"/>
                    <a:pt x="447" y="379"/>
                  </a:cubicBezTo>
                  <a:lnTo>
                    <a:pt x="669" y="257"/>
                  </a:lnTo>
                  <a:cubicBezTo>
                    <a:pt x="719" y="229"/>
                    <a:pt x="719" y="179"/>
                    <a:pt x="669" y="150"/>
                  </a:cubicBezTo>
                  <a:lnTo>
                    <a:pt x="461" y="27"/>
                  </a:lnTo>
                  <a:cubicBezTo>
                    <a:pt x="436" y="9"/>
                    <a:pt x="402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65"/>
            <p:cNvSpPr/>
            <p:nvPr/>
          </p:nvSpPr>
          <p:spPr>
            <a:xfrm>
              <a:off x="6767316" y="8237302"/>
              <a:ext cx="78844" cy="44476"/>
            </a:xfrm>
            <a:custGeom>
              <a:avLst/>
              <a:gdLst/>
              <a:ahLst/>
              <a:cxnLst/>
              <a:rect l="l" t="t" r="r" b="b"/>
              <a:pathLst>
                <a:path w="741" h="418" extrusionOk="0">
                  <a:moveTo>
                    <a:pt x="360" y="0"/>
                  </a:moveTo>
                  <a:cubicBezTo>
                    <a:pt x="326" y="0"/>
                    <a:pt x="292" y="7"/>
                    <a:pt x="267" y="21"/>
                  </a:cubicBezTo>
                  <a:lnTo>
                    <a:pt x="58" y="143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96" y="395"/>
                  </a:lnTo>
                  <a:cubicBezTo>
                    <a:pt x="321" y="410"/>
                    <a:pt x="353" y="417"/>
                    <a:pt x="386" y="417"/>
                  </a:cubicBezTo>
                  <a:cubicBezTo>
                    <a:pt x="420" y="417"/>
                    <a:pt x="454" y="410"/>
                    <a:pt x="482" y="395"/>
                  </a:cubicBezTo>
                  <a:lnTo>
                    <a:pt x="691" y="273"/>
                  </a:lnTo>
                  <a:cubicBezTo>
                    <a:pt x="741" y="237"/>
                    <a:pt x="741" y="193"/>
                    <a:pt x="691" y="159"/>
                  </a:cubicBezTo>
                  <a:lnTo>
                    <a:pt x="453" y="21"/>
                  </a:lnTo>
                  <a:cubicBezTo>
                    <a:pt x="428" y="7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65"/>
            <p:cNvSpPr/>
            <p:nvPr/>
          </p:nvSpPr>
          <p:spPr>
            <a:xfrm>
              <a:off x="6803386" y="8120897"/>
              <a:ext cx="54372" cy="30006"/>
            </a:xfrm>
            <a:custGeom>
              <a:avLst/>
              <a:gdLst/>
              <a:ahLst/>
              <a:cxnLst/>
              <a:rect l="l" t="t" r="r" b="b"/>
              <a:pathLst>
                <a:path w="511" h="282" extrusionOk="0">
                  <a:moveTo>
                    <a:pt x="327" y="1"/>
                  </a:moveTo>
                  <a:cubicBezTo>
                    <a:pt x="294" y="1"/>
                    <a:pt x="261" y="8"/>
                    <a:pt x="236" y="23"/>
                  </a:cubicBezTo>
                  <a:lnTo>
                    <a:pt x="50" y="132"/>
                  </a:lnTo>
                  <a:cubicBezTo>
                    <a:pt x="0" y="159"/>
                    <a:pt x="0" y="209"/>
                    <a:pt x="50" y="239"/>
                  </a:cubicBezTo>
                  <a:lnTo>
                    <a:pt x="86" y="261"/>
                  </a:lnTo>
                  <a:cubicBezTo>
                    <a:pt x="111" y="275"/>
                    <a:pt x="144" y="282"/>
                    <a:pt x="177" y="282"/>
                  </a:cubicBezTo>
                  <a:cubicBezTo>
                    <a:pt x="210" y="282"/>
                    <a:pt x="244" y="275"/>
                    <a:pt x="273" y="261"/>
                  </a:cubicBezTo>
                  <a:lnTo>
                    <a:pt x="452" y="152"/>
                  </a:lnTo>
                  <a:cubicBezTo>
                    <a:pt x="511" y="123"/>
                    <a:pt x="511" y="73"/>
                    <a:pt x="452" y="45"/>
                  </a:cubicBezTo>
                  <a:lnTo>
                    <a:pt x="424" y="23"/>
                  </a:lnTo>
                  <a:cubicBezTo>
                    <a:pt x="395" y="8"/>
                    <a:pt x="361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65"/>
            <p:cNvSpPr/>
            <p:nvPr/>
          </p:nvSpPr>
          <p:spPr>
            <a:xfrm>
              <a:off x="6729223" y="8351260"/>
              <a:ext cx="128534" cy="72779"/>
            </a:xfrm>
            <a:custGeom>
              <a:avLst/>
              <a:gdLst/>
              <a:ahLst/>
              <a:cxnLst/>
              <a:rect l="l" t="t" r="r" b="b"/>
              <a:pathLst>
                <a:path w="1208" h="684" extrusionOk="0">
                  <a:moveTo>
                    <a:pt x="845" y="1"/>
                  </a:moveTo>
                  <a:cubicBezTo>
                    <a:pt x="811" y="1"/>
                    <a:pt x="779" y="7"/>
                    <a:pt x="754" y="21"/>
                  </a:cubicBezTo>
                  <a:lnTo>
                    <a:pt x="50" y="425"/>
                  </a:lnTo>
                  <a:cubicBezTo>
                    <a:pt x="0" y="453"/>
                    <a:pt x="0" y="503"/>
                    <a:pt x="50" y="532"/>
                  </a:cubicBezTo>
                  <a:lnTo>
                    <a:pt x="266" y="661"/>
                  </a:lnTo>
                  <a:cubicBezTo>
                    <a:pt x="294" y="676"/>
                    <a:pt x="328" y="683"/>
                    <a:pt x="361" y="683"/>
                  </a:cubicBezTo>
                  <a:cubicBezTo>
                    <a:pt x="395" y="683"/>
                    <a:pt x="427" y="676"/>
                    <a:pt x="452" y="661"/>
                  </a:cubicBezTo>
                  <a:lnTo>
                    <a:pt x="1156" y="259"/>
                  </a:lnTo>
                  <a:cubicBezTo>
                    <a:pt x="1208" y="230"/>
                    <a:pt x="1208" y="180"/>
                    <a:pt x="1156" y="151"/>
                  </a:cubicBezTo>
                  <a:lnTo>
                    <a:pt x="940" y="21"/>
                  </a:lnTo>
                  <a:cubicBezTo>
                    <a:pt x="912" y="7"/>
                    <a:pt x="878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65"/>
            <p:cNvSpPr/>
            <p:nvPr/>
          </p:nvSpPr>
          <p:spPr>
            <a:xfrm>
              <a:off x="6781148" y="8168459"/>
              <a:ext cx="79589" cy="44263"/>
            </a:xfrm>
            <a:custGeom>
              <a:avLst/>
              <a:gdLst/>
              <a:ahLst/>
              <a:cxnLst/>
              <a:rect l="l" t="t" r="r" b="b"/>
              <a:pathLst>
                <a:path w="748" h="416" extrusionOk="0">
                  <a:moveTo>
                    <a:pt x="388" y="0"/>
                  </a:moveTo>
                  <a:cubicBezTo>
                    <a:pt x="354" y="0"/>
                    <a:pt x="320" y="7"/>
                    <a:pt x="295" y="21"/>
                  </a:cubicBezTo>
                  <a:lnTo>
                    <a:pt x="57" y="159"/>
                  </a:lnTo>
                  <a:cubicBezTo>
                    <a:pt x="7" y="187"/>
                    <a:pt x="0" y="237"/>
                    <a:pt x="57" y="266"/>
                  </a:cubicBezTo>
                  <a:lnTo>
                    <a:pt x="266" y="388"/>
                  </a:lnTo>
                  <a:cubicBezTo>
                    <a:pt x="291" y="407"/>
                    <a:pt x="325" y="416"/>
                    <a:pt x="359" y="416"/>
                  </a:cubicBezTo>
                  <a:cubicBezTo>
                    <a:pt x="393" y="416"/>
                    <a:pt x="427" y="407"/>
                    <a:pt x="452" y="388"/>
                  </a:cubicBezTo>
                  <a:lnTo>
                    <a:pt x="690" y="252"/>
                  </a:lnTo>
                  <a:cubicBezTo>
                    <a:pt x="747" y="223"/>
                    <a:pt x="747" y="173"/>
                    <a:pt x="697" y="144"/>
                  </a:cubicBezTo>
                  <a:lnTo>
                    <a:pt x="482" y="21"/>
                  </a:lnTo>
                  <a:cubicBezTo>
                    <a:pt x="457" y="7"/>
                    <a:pt x="422" y="0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65"/>
            <p:cNvSpPr/>
            <p:nvPr/>
          </p:nvSpPr>
          <p:spPr>
            <a:xfrm>
              <a:off x="6781148" y="8409356"/>
              <a:ext cx="79589" cy="45115"/>
            </a:xfrm>
            <a:custGeom>
              <a:avLst/>
              <a:gdLst/>
              <a:ahLst/>
              <a:cxnLst/>
              <a:rect l="l" t="t" r="r" b="b"/>
              <a:pathLst>
                <a:path w="748" h="424" extrusionOk="0">
                  <a:moveTo>
                    <a:pt x="384" y="0"/>
                  </a:moveTo>
                  <a:cubicBezTo>
                    <a:pt x="351" y="0"/>
                    <a:pt x="317" y="7"/>
                    <a:pt x="288" y="22"/>
                  </a:cubicBezTo>
                  <a:lnTo>
                    <a:pt x="50" y="165"/>
                  </a:lnTo>
                  <a:cubicBezTo>
                    <a:pt x="0" y="195"/>
                    <a:pt x="0" y="245"/>
                    <a:pt x="50" y="274"/>
                  </a:cubicBezTo>
                  <a:lnTo>
                    <a:pt x="266" y="396"/>
                  </a:lnTo>
                  <a:cubicBezTo>
                    <a:pt x="292" y="415"/>
                    <a:pt x="329" y="423"/>
                    <a:pt x="365" y="423"/>
                  </a:cubicBezTo>
                  <a:cubicBezTo>
                    <a:pt x="397" y="423"/>
                    <a:pt x="429" y="416"/>
                    <a:pt x="452" y="403"/>
                  </a:cubicBezTo>
                  <a:lnTo>
                    <a:pt x="697" y="258"/>
                  </a:lnTo>
                  <a:cubicBezTo>
                    <a:pt x="747" y="231"/>
                    <a:pt x="747" y="181"/>
                    <a:pt x="697" y="151"/>
                  </a:cubicBezTo>
                  <a:lnTo>
                    <a:pt x="475" y="22"/>
                  </a:lnTo>
                  <a:cubicBezTo>
                    <a:pt x="450" y="7"/>
                    <a:pt x="417" y="0"/>
                    <a:pt x="38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65"/>
            <p:cNvSpPr/>
            <p:nvPr/>
          </p:nvSpPr>
          <p:spPr>
            <a:xfrm>
              <a:off x="6803386" y="8279331"/>
              <a:ext cx="75652" cy="42135"/>
            </a:xfrm>
            <a:custGeom>
              <a:avLst/>
              <a:gdLst/>
              <a:ahLst/>
              <a:cxnLst/>
              <a:rect l="l" t="t" r="r" b="b"/>
              <a:pathLst>
                <a:path w="711" h="396" extrusionOk="0">
                  <a:moveTo>
                    <a:pt x="359" y="1"/>
                  </a:moveTo>
                  <a:cubicBezTo>
                    <a:pt x="325" y="1"/>
                    <a:pt x="291" y="8"/>
                    <a:pt x="266" y="23"/>
                  </a:cubicBezTo>
                  <a:lnTo>
                    <a:pt x="50" y="143"/>
                  </a:lnTo>
                  <a:cubicBezTo>
                    <a:pt x="0" y="173"/>
                    <a:pt x="0" y="223"/>
                    <a:pt x="50" y="252"/>
                  </a:cubicBezTo>
                  <a:lnTo>
                    <a:pt x="259" y="375"/>
                  </a:lnTo>
                  <a:cubicBezTo>
                    <a:pt x="287" y="388"/>
                    <a:pt x="321" y="395"/>
                    <a:pt x="355" y="395"/>
                  </a:cubicBezTo>
                  <a:cubicBezTo>
                    <a:pt x="388" y="395"/>
                    <a:pt x="420" y="388"/>
                    <a:pt x="445" y="375"/>
                  </a:cubicBezTo>
                  <a:lnTo>
                    <a:pt x="661" y="252"/>
                  </a:lnTo>
                  <a:cubicBezTo>
                    <a:pt x="711" y="223"/>
                    <a:pt x="711" y="173"/>
                    <a:pt x="661" y="143"/>
                  </a:cubicBezTo>
                  <a:lnTo>
                    <a:pt x="452" y="23"/>
                  </a:lnTo>
                  <a:cubicBezTo>
                    <a:pt x="427" y="8"/>
                    <a:pt x="393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65"/>
            <p:cNvSpPr/>
            <p:nvPr/>
          </p:nvSpPr>
          <p:spPr>
            <a:xfrm>
              <a:off x="6818602" y="8205913"/>
              <a:ext cx="81930" cy="45966"/>
            </a:xfrm>
            <a:custGeom>
              <a:avLst/>
              <a:gdLst/>
              <a:ahLst/>
              <a:cxnLst/>
              <a:rect l="l" t="t" r="r" b="b"/>
              <a:pathLst>
                <a:path w="770" h="432" extrusionOk="0">
                  <a:moveTo>
                    <a:pt x="388" y="1"/>
                  </a:moveTo>
                  <a:cubicBezTo>
                    <a:pt x="354" y="1"/>
                    <a:pt x="320" y="8"/>
                    <a:pt x="295" y="23"/>
                  </a:cubicBezTo>
                  <a:lnTo>
                    <a:pt x="57" y="159"/>
                  </a:lnTo>
                  <a:cubicBezTo>
                    <a:pt x="0" y="195"/>
                    <a:pt x="0" y="238"/>
                    <a:pt x="57" y="273"/>
                  </a:cubicBezTo>
                  <a:lnTo>
                    <a:pt x="295" y="411"/>
                  </a:lnTo>
                  <a:cubicBezTo>
                    <a:pt x="320" y="425"/>
                    <a:pt x="354" y="432"/>
                    <a:pt x="388" y="432"/>
                  </a:cubicBezTo>
                  <a:cubicBezTo>
                    <a:pt x="422" y="432"/>
                    <a:pt x="456" y="425"/>
                    <a:pt x="482" y="411"/>
                  </a:cubicBezTo>
                  <a:lnTo>
                    <a:pt x="720" y="273"/>
                  </a:lnTo>
                  <a:cubicBezTo>
                    <a:pt x="770" y="238"/>
                    <a:pt x="770" y="195"/>
                    <a:pt x="720" y="159"/>
                  </a:cubicBezTo>
                  <a:lnTo>
                    <a:pt x="482" y="23"/>
                  </a:lnTo>
                  <a:cubicBezTo>
                    <a:pt x="456" y="8"/>
                    <a:pt x="42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65"/>
            <p:cNvSpPr/>
            <p:nvPr/>
          </p:nvSpPr>
          <p:spPr>
            <a:xfrm>
              <a:off x="6835414" y="8140156"/>
              <a:ext cx="73524" cy="41178"/>
            </a:xfrm>
            <a:custGeom>
              <a:avLst/>
              <a:gdLst/>
              <a:ahLst/>
              <a:cxnLst/>
              <a:rect l="l" t="t" r="r" b="b"/>
              <a:pathLst>
                <a:path w="691" h="387" extrusionOk="0">
                  <a:moveTo>
                    <a:pt x="334" y="1"/>
                  </a:moveTo>
                  <a:cubicBezTo>
                    <a:pt x="301" y="1"/>
                    <a:pt x="267" y="8"/>
                    <a:pt x="237" y="21"/>
                  </a:cubicBezTo>
                  <a:lnTo>
                    <a:pt x="58" y="130"/>
                  </a:lnTo>
                  <a:cubicBezTo>
                    <a:pt x="1" y="158"/>
                    <a:pt x="1" y="209"/>
                    <a:pt x="51" y="237"/>
                  </a:cubicBezTo>
                  <a:lnTo>
                    <a:pt x="267" y="359"/>
                  </a:lnTo>
                  <a:cubicBezTo>
                    <a:pt x="292" y="378"/>
                    <a:pt x="326" y="387"/>
                    <a:pt x="360" y="387"/>
                  </a:cubicBezTo>
                  <a:cubicBezTo>
                    <a:pt x="394" y="387"/>
                    <a:pt x="428" y="378"/>
                    <a:pt x="453" y="359"/>
                  </a:cubicBezTo>
                  <a:lnTo>
                    <a:pt x="641" y="259"/>
                  </a:lnTo>
                  <a:cubicBezTo>
                    <a:pt x="691" y="223"/>
                    <a:pt x="691" y="180"/>
                    <a:pt x="641" y="151"/>
                  </a:cubicBezTo>
                  <a:lnTo>
                    <a:pt x="425" y="21"/>
                  </a:lnTo>
                  <a:cubicBezTo>
                    <a:pt x="399" y="8"/>
                    <a:pt x="3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65"/>
            <p:cNvSpPr/>
            <p:nvPr/>
          </p:nvSpPr>
          <p:spPr>
            <a:xfrm>
              <a:off x="6832328" y="8321360"/>
              <a:ext cx="76610" cy="42987"/>
            </a:xfrm>
            <a:custGeom>
              <a:avLst/>
              <a:gdLst/>
              <a:ahLst/>
              <a:cxnLst/>
              <a:rect l="l" t="t" r="r" b="b"/>
              <a:pathLst>
                <a:path w="720" h="404" extrusionOk="0">
                  <a:moveTo>
                    <a:pt x="360" y="1"/>
                  </a:moveTo>
                  <a:cubicBezTo>
                    <a:pt x="325" y="1"/>
                    <a:pt x="291" y="8"/>
                    <a:pt x="266" y="23"/>
                  </a:cubicBezTo>
                  <a:lnTo>
                    <a:pt x="51" y="145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73" y="382"/>
                  </a:lnTo>
                  <a:cubicBezTo>
                    <a:pt x="299" y="396"/>
                    <a:pt x="334" y="404"/>
                    <a:pt x="368" y="404"/>
                  </a:cubicBezTo>
                  <a:cubicBezTo>
                    <a:pt x="402" y="404"/>
                    <a:pt x="436" y="396"/>
                    <a:pt x="461" y="382"/>
                  </a:cubicBezTo>
                  <a:lnTo>
                    <a:pt x="670" y="259"/>
                  </a:lnTo>
                  <a:cubicBezTo>
                    <a:pt x="720" y="232"/>
                    <a:pt x="720" y="180"/>
                    <a:pt x="670" y="152"/>
                  </a:cubicBezTo>
                  <a:lnTo>
                    <a:pt x="454" y="23"/>
                  </a:lnTo>
                  <a:cubicBezTo>
                    <a:pt x="428" y="8"/>
                    <a:pt x="394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65"/>
            <p:cNvSpPr/>
            <p:nvPr/>
          </p:nvSpPr>
          <p:spPr>
            <a:xfrm>
              <a:off x="6851374" y="8091210"/>
              <a:ext cx="58309" cy="32134"/>
            </a:xfrm>
            <a:custGeom>
              <a:avLst/>
              <a:gdLst/>
              <a:ahLst/>
              <a:cxnLst/>
              <a:rect l="l" t="t" r="r" b="b"/>
              <a:pathLst>
                <a:path w="548" h="302" extrusionOk="0">
                  <a:moveTo>
                    <a:pt x="368" y="0"/>
                  </a:moveTo>
                  <a:cubicBezTo>
                    <a:pt x="334" y="0"/>
                    <a:pt x="300" y="8"/>
                    <a:pt x="275" y="22"/>
                  </a:cubicBezTo>
                  <a:lnTo>
                    <a:pt x="51" y="152"/>
                  </a:lnTo>
                  <a:cubicBezTo>
                    <a:pt x="1" y="179"/>
                    <a:pt x="1" y="229"/>
                    <a:pt x="51" y="259"/>
                  </a:cubicBezTo>
                  <a:lnTo>
                    <a:pt x="87" y="281"/>
                  </a:lnTo>
                  <a:cubicBezTo>
                    <a:pt x="112" y="295"/>
                    <a:pt x="146" y="302"/>
                    <a:pt x="181" y="302"/>
                  </a:cubicBezTo>
                  <a:cubicBezTo>
                    <a:pt x="215" y="302"/>
                    <a:pt x="249" y="295"/>
                    <a:pt x="275" y="281"/>
                  </a:cubicBezTo>
                  <a:lnTo>
                    <a:pt x="498" y="152"/>
                  </a:lnTo>
                  <a:cubicBezTo>
                    <a:pt x="548" y="123"/>
                    <a:pt x="548" y="73"/>
                    <a:pt x="498" y="43"/>
                  </a:cubicBezTo>
                  <a:lnTo>
                    <a:pt x="462" y="22"/>
                  </a:lnTo>
                  <a:cubicBezTo>
                    <a:pt x="437" y="8"/>
                    <a:pt x="403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65"/>
            <p:cNvSpPr/>
            <p:nvPr/>
          </p:nvSpPr>
          <p:spPr>
            <a:xfrm>
              <a:off x="6835414" y="8381053"/>
              <a:ext cx="74269" cy="42029"/>
            </a:xfrm>
            <a:custGeom>
              <a:avLst/>
              <a:gdLst/>
              <a:ahLst/>
              <a:cxnLst/>
              <a:rect l="l" t="t" r="r" b="b"/>
              <a:pathLst>
                <a:path w="698" h="395" extrusionOk="0">
                  <a:moveTo>
                    <a:pt x="335" y="0"/>
                  </a:moveTo>
                  <a:cubicBezTo>
                    <a:pt x="301" y="0"/>
                    <a:pt x="267" y="8"/>
                    <a:pt x="237" y="22"/>
                  </a:cubicBezTo>
                  <a:lnTo>
                    <a:pt x="51" y="136"/>
                  </a:lnTo>
                  <a:cubicBezTo>
                    <a:pt x="1" y="166"/>
                    <a:pt x="1" y="216"/>
                    <a:pt x="51" y="245"/>
                  </a:cubicBezTo>
                  <a:lnTo>
                    <a:pt x="267" y="367"/>
                  </a:lnTo>
                  <a:cubicBezTo>
                    <a:pt x="295" y="386"/>
                    <a:pt x="329" y="395"/>
                    <a:pt x="362" y="395"/>
                  </a:cubicBezTo>
                  <a:cubicBezTo>
                    <a:pt x="396" y="395"/>
                    <a:pt x="428" y="386"/>
                    <a:pt x="453" y="367"/>
                  </a:cubicBezTo>
                  <a:lnTo>
                    <a:pt x="648" y="259"/>
                  </a:lnTo>
                  <a:cubicBezTo>
                    <a:pt x="698" y="231"/>
                    <a:pt x="698" y="179"/>
                    <a:pt x="648" y="152"/>
                  </a:cubicBezTo>
                  <a:lnTo>
                    <a:pt x="432" y="22"/>
                  </a:lnTo>
                  <a:cubicBezTo>
                    <a:pt x="403" y="8"/>
                    <a:pt x="369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65"/>
            <p:cNvSpPr/>
            <p:nvPr/>
          </p:nvSpPr>
          <p:spPr>
            <a:xfrm>
              <a:off x="6854566" y="8247942"/>
              <a:ext cx="78844" cy="43731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388" y="1"/>
                  </a:moveTo>
                  <a:cubicBezTo>
                    <a:pt x="354" y="1"/>
                    <a:pt x="320" y="8"/>
                    <a:pt x="295" y="23"/>
                  </a:cubicBezTo>
                  <a:lnTo>
                    <a:pt x="50" y="159"/>
                  </a:lnTo>
                  <a:cubicBezTo>
                    <a:pt x="0" y="188"/>
                    <a:pt x="0" y="238"/>
                    <a:pt x="50" y="266"/>
                  </a:cubicBezTo>
                  <a:lnTo>
                    <a:pt x="266" y="388"/>
                  </a:lnTo>
                  <a:cubicBezTo>
                    <a:pt x="291" y="403"/>
                    <a:pt x="323" y="410"/>
                    <a:pt x="357" y="410"/>
                  </a:cubicBezTo>
                  <a:cubicBezTo>
                    <a:pt x="390" y="410"/>
                    <a:pt x="424" y="403"/>
                    <a:pt x="452" y="388"/>
                  </a:cubicBezTo>
                  <a:lnTo>
                    <a:pt x="690" y="252"/>
                  </a:lnTo>
                  <a:cubicBezTo>
                    <a:pt x="740" y="223"/>
                    <a:pt x="740" y="173"/>
                    <a:pt x="690" y="145"/>
                  </a:cubicBezTo>
                  <a:lnTo>
                    <a:pt x="482" y="23"/>
                  </a:lnTo>
                  <a:cubicBezTo>
                    <a:pt x="457" y="8"/>
                    <a:pt x="423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65"/>
            <p:cNvSpPr/>
            <p:nvPr/>
          </p:nvSpPr>
          <p:spPr>
            <a:xfrm>
              <a:off x="6872868" y="8177822"/>
              <a:ext cx="76716" cy="42667"/>
            </a:xfrm>
            <a:custGeom>
              <a:avLst/>
              <a:gdLst/>
              <a:ahLst/>
              <a:cxnLst/>
              <a:rect l="l" t="t" r="r" b="b"/>
              <a:pathLst>
                <a:path w="721" h="401" extrusionOk="0">
                  <a:moveTo>
                    <a:pt x="334" y="1"/>
                  </a:moveTo>
                  <a:cubicBezTo>
                    <a:pt x="301" y="1"/>
                    <a:pt x="266" y="10"/>
                    <a:pt x="237" y="28"/>
                  </a:cubicBezTo>
                  <a:lnTo>
                    <a:pt x="58" y="128"/>
                  </a:lnTo>
                  <a:cubicBezTo>
                    <a:pt x="1" y="164"/>
                    <a:pt x="1" y="207"/>
                    <a:pt x="58" y="244"/>
                  </a:cubicBezTo>
                  <a:lnTo>
                    <a:pt x="296" y="380"/>
                  </a:lnTo>
                  <a:cubicBezTo>
                    <a:pt x="321" y="394"/>
                    <a:pt x="353" y="401"/>
                    <a:pt x="386" y="401"/>
                  </a:cubicBezTo>
                  <a:cubicBezTo>
                    <a:pt x="420" y="401"/>
                    <a:pt x="454" y="394"/>
                    <a:pt x="482" y="380"/>
                  </a:cubicBezTo>
                  <a:lnTo>
                    <a:pt x="662" y="271"/>
                  </a:lnTo>
                  <a:cubicBezTo>
                    <a:pt x="720" y="244"/>
                    <a:pt x="720" y="192"/>
                    <a:pt x="668" y="164"/>
                  </a:cubicBezTo>
                  <a:lnTo>
                    <a:pt x="425" y="28"/>
                  </a:lnTo>
                  <a:cubicBezTo>
                    <a:pt x="400" y="10"/>
                    <a:pt x="368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65"/>
            <p:cNvSpPr/>
            <p:nvPr/>
          </p:nvSpPr>
          <p:spPr>
            <a:xfrm>
              <a:off x="6903512" y="8061311"/>
              <a:ext cx="57457" cy="31602"/>
            </a:xfrm>
            <a:custGeom>
              <a:avLst/>
              <a:gdLst/>
              <a:ahLst/>
              <a:cxnLst/>
              <a:rect l="l" t="t" r="r" b="b"/>
              <a:pathLst>
                <a:path w="540" h="297" extrusionOk="0">
                  <a:moveTo>
                    <a:pt x="360" y="0"/>
                  </a:moveTo>
                  <a:cubicBezTo>
                    <a:pt x="326" y="0"/>
                    <a:pt x="292" y="8"/>
                    <a:pt x="267" y="22"/>
                  </a:cubicBezTo>
                  <a:lnTo>
                    <a:pt x="58" y="145"/>
                  </a:lnTo>
                  <a:cubicBezTo>
                    <a:pt x="1" y="174"/>
                    <a:pt x="1" y="224"/>
                    <a:pt x="58" y="252"/>
                  </a:cubicBezTo>
                  <a:lnTo>
                    <a:pt x="87" y="274"/>
                  </a:lnTo>
                  <a:cubicBezTo>
                    <a:pt x="112" y="289"/>
                    <a:pt x="146" y="296"/>
                    <a:pt x="180" y="296"/>
                  </a:cubicBezTo>
                  <a:cubicBezTo>
                    <a:pt x="214" y="296"/>
                    <a:pt x="248" y="289"/>
                    <a:pt x="273" y="274"/>
                  </a:cubicBezTo>
                  <a:lnTo>
                    <a:pt x="489" y="152"/>
                  </a:lnTo>
                  <a:cubicBezTo>
                    <a:pt x="539" y="122"/>
                    <a:pt x="539" y="72"/>
                    <a:pt x="489" y="45"/>
                  </a:cubicBezTo>
                  <a:lnTo>
                    <a:pt x="453" y="22"/>
                  </a:lnTo>
                  <a:cubicBezTo>
                    <a:pt x="428" y="8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65"/>
            <p:cNvSpPr/>
            <p:nvPr/>
          </p:nvSpPr>
          <p:spPr>
            <a:xfrm>
              <a:off x="6884253" y="8352005"/>
              <a:ext cx="76716" cy="42667"/>
            </a:xfrm>
            <a:custGeom>
              <a:avLst/>
              <a:gdLst/>
              <a:ahLst/>
              <a:cxnLst/>
              <a:rect l="l" t="t" r="r" b="b"/>
              <a:pathLst>
                <a:path w="721" h="401" extrusionOk="0">
                  <a:moveTo>
                    <a:pt x="361" y="0"/>
                  </a:moveTo>
                  <a:cubicBezTo>
                    <a:pt x="327" y="0"/>
                    <a:pt x="293" y="7"/>
                    <a:pt x="268" y="21"/>
                  </a:cubicBezTo>
                  <a:lnTo>
                    <a:pt x="53" y="144"/>
                  </a:lnTo>
                  <a:cubicBezTo>
                    <a:pt x="1" y="173"/>
                    <a:pt x="1" y="223"/>
                    <a:pt x="53" y="252"/>
                  </a:cubicBezTo>
                  <a:lnTo>
                    <a:pt x="268" y="375"/>
                  </a:lnTo>
                  <a:cubicBezTo>
                    <a:pt x="297" y="392"/>
                    <a:pt x="331" y="401"/>
                    <a:pt x="364" y="401"/>
                  </a:cubicBezTo>
                  <a:cubicBezTo>
                    <a:pt x="397" y="401"/>
                    <a:pt x="429" y="392"/>
                    <a:pt x="454" y="375"/>
                  </a:cubicBezTo>
                  <a:lnTo>
                    <a:pt x="670" y="252"/>
                  </a:lnTo>
                  <a:cubicBezTo>
                    <a:pt x="720" y="223"/>
                    <a:pt x="720" y="173"/>
                    <a:pt x="670" y="144"/>
                  </a:cubicBezTo>
                  <a:lnTo>
                    <a:pt x="454" y="21"/>
                  </a:lnTo>
                  <a:cubicBezTo>
                    <a:pt x="429" y="7"/>
                    <a:pt x="395" y="0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65"/>
            <p:cNvSpPr/>
            <p:nvPr/>
          </p:nvSpPr>
          <p:spPr>
            <a:xfrm>
              <a:off x="6884253" y="8110256"/>
              <a:ext cx="77461" cy="42987"/>
            </a:xfrm>
            <a:custGeom>
              <a:avLst/>
              <a:gdLst/>
              <a:ahLst/>
              <a:cxnLst/>
              <a:rect l="l" t="t" r="r" b="b"/>
              <a:pathLst>
                <a:path w="728" h="404" extrusionOk="0">
                  <a:moveTo>
                    <a:pt x="368" y="1"/>
                  </a:moveTo>
                  <a:cubicBezTo>
                    <a:pt x="334" y="1"/>
                    <a:pt x="300" y="8"/>
                    <a:pt x="275" y="23"/>
                  </a:cubicBezTo>
                  <a:lnTo>
                    <a:pt x="53" y="152"/>
                  </a:lnTo>
                  <a:cubicBezTo>
                    <a:pt x="1" y="180"/>
                    <a:pt x="1" y="232"/>
                    <a:pt x="53" y="259"/>
                  </a:cubicBezTo>
                  <a:lnTo>
                    <a:pt x="260" y="382"/>
                  </a:lnTo>
                  <a:cubicBezTo>
                    <a:pt x="289" y="396"/>
                    <a:pt x="323" y="404"/>
                    <a:pt x="357" y="404"/>
                  </a:cubicBezTo>
                  <a:cubicBezTo>
                    <a:pt x="390" y="404"/>
                    <a:pt x="423" y="396"/>
                    <a:pt x="448" y="382"/>
                  </a:cubicBezTo>
                  <a:lnTo>
                    <a:pt x="670" y="252"/>
                  </a:lnTo>
                  <a:cubicBezTo>
                    <a:pt x="720" y="223"/>
                    <a:pt x="727" y="173"/>
                    <a:pt x="670" y="145"/>
                  </a:cubicBezTo>
                  <a:lnTo>
                    <a:pt x="461" y="23"/>
                  </a:lnTo>
                  <a:cubicBezTo>
                    <a:pt x="436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65"/>
            <p:cNvSpPr/>
            <p:nvPr/>
          </p:nvSpPr>
          <p:spPr>
            <a:xfrm>
              <a:off x="6883508" y="8289972"/>
              <a:ext cx="79802" cy="44476"/>
            </a:xfrm>
            <a:custGeom>
              <a:avLst/>
              <a:gdLst/>
              <a:ahLst/>
              <a:cxnLst/>
              <a:rect l="l" t="t" r="r" b="b"/>
              <a:pathLst>
                <a:path w="750" h="418" extrusionOk="0">
                  <a:moveTo>
                    <a:pt x="386" y="1"/>
                  </a:moveTo>
                  <a:cubicBezTo>
                    <a:pt x="353" y="1"/>
                    <a:pt x="321" y="8"/>
                    <a:pt x="296" y="23"/>
                  </a:cubicBezTo>
                  <a:lnTo>
                    <a:pt x="51" y="159"/>
                  </a:lnTo>
                  <a:cubicBezTo>
                    <a:pt x="1" y="195"/>
                    <a:pt x="1" y="238"/>
                    <a:pt x="51" y="275"/>
                  </a:cubicBezTo>
                  <a:lnTo>
                    <a:pt x="275" y="397"/>
                  </a:lnTo>
                  <a:cubicBezTo>
                    <a:pt x="300" y="411"/>
                    <a:pt x="334" y="418"/>
                    <a:pt x="368" y="418"/>
                  </a:cubicBezTo>
                  <a:cubicBezTo>
                    <a:pt x="402" y="418"/>
                    <a:pt x="436" y="411"/>
                    <a:pt x="461" y="397"/>
                  </a:cubicBezTo>
                  <a:lnTo>
                    <a:pt x="698" y="259"/>
                  </a:lnTo>
                  <a:cubicBezTo>
                    <a:pt x="750" y="232"/>
                    <a:pt x="750" y="181"/>
                    <a:pt x="698" y="152"/>
                  </a:cubicBezTo>
                  <a:lnTo>
                    <a:pt x="482" y="23"/>
                  </a:lnTo>
                  <a:cubicBezTo>
                    <a:pt x="454" y="8"/>
                    <a:pt x="420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65"/>
            <p:cNvSpPr/>
            <p:nvPr/>
          </p:nvSpPr>
          <p:spPr>
            <a:xfrm>
              <a:off x="6908832" y="8219745"/>
              <a:ext cx="73524" cy="40539"/>
            </a:xfrm>
            <a:custGeom>
              <a:avLst/>
              <a:gdLst/>
              <a:ahLst/>
              <a:cxnLst/>
              <a:rect l="l" t="t" r="r" b="b"/>
              <a:pathLst>
                <a:path w="691" h="381" extrusionOk="0">
                  <a:moveTo>
                    <a:pt x="331" y="0"/>
                  </a:moveTo>
                  <a:cubicBezTo>
                    <a:pt x="296" y="0"/>
                    <a:pt x="262" y="7"/>
                    <a:pt x="237" y="22"/>
                  </a:cubicBezTo>
                  <a:lnTo>
                    <a:pt x="51" y="129"/>
                  </a:lnTo>
                  <a:cubicBezTo>
                    <a:pt x="1" y="158"/>
                    <a:pt x="1" y="208"/>
                    <a:pt x="51" y="238"/>
                  </a:cubicBezTo>
                  <a:lnTo>
                    <a:pt x="260" y="358"/>
                  </a:lnTo>
                  <a:cubicBezTo>
                    <a:pt x="288" y="373"/>
                    <a:pt x="322" y="380"/>
                    <a:pt x="356" y="380"/>
                  </a:cubicBezTo>
                  <a:cubicBezTo>
                    <a:pt x="390" y="380"/>
                    <a:pt x="424" y="373"/>
                    <a:pt x="453" y="358"/>
                  </a:cubicBezTo>
                  <a:lnTo>
                    <a:pt x="632" y="251"/>
                  </a:lnTo>
                  <a:cubicBezTo>
                    <a:pt x="691" y="222"/>
                    <a:pt x="691" y="172"/>
                    <a:pt x="632" y="143"/>
                  </a:cubicBezTo>
                  <a:lnTo>
                    <a:pt x="425" y="22"/>
                  </a:lnTo>
                  <a:cubicBezTo>
                    <a:pt x="399" y="7"/>
                    <a:pt x="365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65"/>
            <p:cNvSpPr/>
            <p:nvPr/>
          </p:nvSpPr>
          <p:spPr>
            <a:xfrm>
              <a:off x="6921920" y="8147710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66" y="1"/>
                  </a:moveTo>
                  <a:cubicBezTo>
                    <a:pt x="332" y="1"/>
                    <a:pt x="298" y="8"/>
                    <a:pt x="273" y="23"/>
                  </a:cubicBezTo>
                  <a:lnTo>
                    <a:pt x="50" y="152"/>
                  </a:lnTo>
                  <a:cubicBezTo>
                    <a:pt x="0" y="182"/>
                    <a:pt x="0" y="232"/>
                    <a:pt x="50" y="259"/>
                  </a:cubicBezTo>
                  <a:lnTo>
                    <a:pt x="287" y="397"/>
                  </a:lnTo>
                  <a:cubicBezTo>
                    <a:pt x="312" y="411"/>
                    <a:pt x="346" y="418"/>
                    <a:pt x="380" y="418"/>
                  </a:cubicBezTo>
                  <a:cubicBezTo>
                    <a:pt x="414" y="418"/>
                    <a:pt x="449" y="411"/>
                    <a:pt x="475" y="397"/>
                  </a:cubicBezTo>
                  <a:lnTo>
                    <a:pt x="697" y="268"/>
                  </a:lnTo>
                  <a:cubicBezTo>
                    <a:pt x="747" y="238"/>
                    <a:pt x="747" y="188"/>
                    <a:pt x="697" y="159"/>
                  </a:cubicBezTo>
                  <a:lnTo>
                    <a:pt x="459" y="23"/>
                  </a:lnTo>
                  <a:cubicBezTo>
                    <a:pt x="434" y="8"/>
                    <a:pt x="400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65"/>
            <p:cNvSpPr/>
            <p:nvPr/>
          </p:nvSpPr>
          <p:spPr>
            <a:xfrm>
              <a:off x="6937880" y="8261881"/>
              <a:ext cx="74269" cy="41178"/>
            </a:xfrm>
            <a:custGeom>
              <a:avLst/>
              <a:gdLst/>
              <a:ahLst/>
              <a:cxnLst/>
              <a:rect l="l" t="t" r="r" b="b"/>
              <a:pathLst>
                <a:path w="698" h="387" extrusionOk="0">
                  <a:moveTo>
                    <a:pt x="332" y="1"/>
                  </a:moveTo>
                  <a:cubicBezTo>
                    <a:pt x="298" y="1"/>
                    <a:pt x="264" y="10"/>
                    <a:pt x="239" y="28"/>
                  </a:cubicBezTo>
                  <a:lnTo>
                    <a:pt x="51" y="135"/>
                  </a:lnTo>
                  <a:cubicBezTo>
                    <a:pt x="1" y="164"/>
                    <a:pt x="1" y="207"/>
                    <a:pt x="51" y="244"/>
                  </a:cubicBezTo>
                  <a:lnTo>
                    <a:pt x="273" y="366"/>
                  </a:lnTo>
                  <a:cubicBezTo>
                    <a:pt x="299" y="380"/>
                    <a:pt x="333" y="387"/>
                    <a:pt x="368" y="387"/>
                  </a:cubicBezTo>
                  <a:cubicBezTo>
                    <a:pt x="402" y="387"/>
                    <a:pt x="436" y="380"/>
                    <a:pt x="461" y="366"/>
                  </a:cubicBezTo>
                  <a:lnTo>
                    <a:pt x="647" y="257"/>
                  </a:lnTo>
                  <a:cubicBezTo>
                    <a:pt x="697" y="230"/>
                    <a:pt x="697" y="178"/>
                    <a:pt x="647" y="150"/>
                  </a:cubicBezTo>
                  <a:lnTo>
                    <a:pt x="425" y="28"/>
                  </a:lnTo>
                  <a:cubicBezTo>
                    <a:pt x="400" y="10"/>
                    <a:pt x="36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65"/>
            <p:cNvSpPr/>
            <p:nvPr/>
          </p:nvSpPr>
          <p:spPr>
            <a:xfrm>
              <a:off x="6936390" y="8080570"/>
              <a:ext cx="76503" cy="42029"/>
            </a:xfrm>
            <a:custGeom>
              <a:avLst/>
              <a:gdLst/>
              <a:ahLst/>
              <a:cxnLst/>
              <a:rect l="l" t="t" r="r" b="b"/>
              <a:pathLst>
                <a:path w="719" h="395" extrusionOk="0">
                  <a:moveTo>
                    <a:pt x="360" y="0"/>
                  </a:moveTo>
                  <a:cubicBezTo>
                    <a:pt x="325" y="0"/>
                    <a:pt x="291" y="7"/>
                    <a:pt x="266" y="21"/>
                  </a:cubicBezTo>
                  <a:lnTo>
                    <a:pt x="51" y="143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66" y="373"/>
                  </a:lnTo>
                  <a:cubicBezTo>
                    <a:pt x="291" y="387"/>
                    <a:pt x="325" y="395"/>
                    <a:pt x="360" y="395"/>
                  </a:cubicBezTo>
                  <a:cubicBezTo>
                    <a:pt x="394" y="395"/>
                    <a:pt x="428" y="387"/>
                    <a:pt x="453" y="373"/>
                  </a:cubicBezTo>
                  <a:lnTo>
                    <a:pt x="661" y="252"/>
                  </a:lnTo>
                  <a:cubicBezTo>
                    <a:pt x="718" y="223"/>
                    <a:pt x="718" y="173"/>
                    <a:pt x="661" y="143"/>
                  </a:cubicBezTo>
                  <a:lnTo>
                    <a:pt x="453" y="21"/>
                  </a:lnTo>
                  <a:cubicBezTo>
                    <a:pt x="428" y="7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65"/>
            <p:cNvSpPr/>
            <p:nvPr/>
          </p:nvSpPr>
          <p:spPr>
            <a:xfrm>
              <a:off x="6954798" y="8030028"/>
              <a:ext cx="60437" cy="33517"/>
            </a:xfrm>
            <a:custGeom>
              <a:avLst/>
              <a:gdLst/>
              <a:ahLst/>
              <a:cxnLst/>
              <a:rect l="l" t="t" r="r" b="b"/>
              <a:pathLst>
                <a:path w="568" h="315" extrusionOk="0">
                  <a:moveTo>
                    <a:pt x="388" y="1"/>
                  </a:moveTo>
                  <a:cubicBezTo>
                    <a:pt x="354" y="1"/>
                    <a:pt x="320" y="7"/>
                    <a:pt x="295" y="21"/>
                  </a:cubicBezTo>
                  <a:lnTo>
                    <a:pt x="57" y="166"/>
                  </a:lnTo>
                  <a:cubicBezTo>
                    <a:pt x="7" y="194"/>
                    <a:pt x="0" y="237"/>
                    <a:pt x="57" y="273"/>
                  </a:cubicBezTo>
                  <a:lnTo>
                    <a:pt x="86" y="287"/>
                  </a:lnTo>
                  <a:cubicBezTo>
                    <a:pt x="115" y="305"/>
                    <a:pt x="149" y="314"/>
                    <a:pt x="182" y="314"/>
                  </a:cubicBezTo>
                  <a:cubicBezTo>
                    <a:pt x="215" y="314"/>
                    <a:pt x="248" y="305"/>
                    <a:pt x="273" y="287"/>
                  </a:cubicBezTo>
                  <a:lnTo>
                    <a:pt x="518" y="151"/>
                  </a:lnTo>
                  <a:cubicBezTo>
                    <a:pt x="568" y="123"/>
                    <a:pt x="568" y="71"/>
                    <a:pt x="518" y="44"/>
                  </a:cubicBezTo>
                  <a:lnTo>
                    <a:pt x="482" y="21"/>
                  </a:lnTo>
                  <a:cubicBezTo>
                    <a:pt x="457" y="7"/>
                    <a:pt x="42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65"/>
            <p:cNvSpPr/>
            <p:nvPr/>
          </p:nvSpPr>
          <p:spPr>
            <a:xfrm>
              <a:off x="6956926" y="8189740"/>
              <a:ext cx="77461" cy="42987"/>
            </a:xfrm>
            <a:custGeom>
              <a:avLst/>
              <a:gdLst/>
              <a:ahLst/>
              <a:cxnLst/>
              <a:rect l="l" t="t" r="r" b="b"/>
              <a:pathLst>
                <a:path w="728" h="404" extrusionOk="0">
                  <a:moveTo>
                    <a:pt x="372" y="1"/>
                  </a:moveTo>
                  <a:cubicBezTo>
                    <a:pt x="338" y="1"/>
                    <a:pt x="304" y="8"/>
                    <a:pt x="275" y="23"/>
                  </a:cubicBezTo>
                  <a:lnTo>
                    <a:pt x="60" y="152"/>
                  </a:lnTo>
                  <a:cubicBezTo>
                    <a:pt x="8" y="182"/>
                    <a:pt x="1" y="232"/>
                    <a:pt x="60" y="261"/>
                  </a:cubicBezTo>
                  <a:lnTo>
                    <a:pt x="267" y="382"/>
                  </a:lnTo>
                  <a:cubicBezTo>
                    <a:pt x="292" y="396"/>
                    <a:pt x="327" y="404"/>
                    <a:pt x="361" y="404"/>
                  </a:cubicBezTo>
                  <a:cubicBezTo>
                    <a:pt x="396" y="404"/>
                    <a:pt x="430" y="396"/>
                    <a:pt x="455" y="382"/>
                  </a:cubicBezTo>
                  <a:lnTo>
                    <a:pt x="677" y="252"/>
                  </a:lnTo>
                  <a:cubicBezTo>
                    <a:pt x="727" y="225"/>
                    <a:pt x="727" y="175"/>
                    <a:pt x="677" y="145"/>
                  </a:cubicBezTo>
                  <a:lnTo>
                    <a:pt x="468" y="23"/>
                  </a:lnTo>
                  <a:cubicBezTo>
                    <a:pt x="440" y="8"/>
                    <a:pt x="406" y="1"/>
                    <a:pt x="37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65"/>
            <p:cNvSpPr/>
            <p:nvPr/>
          </p:nvSpPr>
          <p:spPr>
            <a:xfrm>
              <a:off x="6973844" y="8117917"/>
              <a:ext cx="78844" cy="44476"/>
            </a:xfrm>
            <a:custGeom>
              <a:avLst/>
              <a:gdLst/>
              <a:ahLst/>
              <a:cxnLst/>
              <a:rect l="l" t="t" r="r" b="b"/>
              <a:pathLst>
                <a:path w="741" h="418" extrusionOk="0">
                  <a:moveTo>
                    <a:pt x="359" y="1"/>
                  </a:moveTo>
                  <a:cubicBezTo>
                    <a:pt x="325" y="1"/>
                    <a:pt x="291" y="8"/>
                    <a:pt x="266" y="22"/>
                  </a:cubicBezTo>
                  <a:lnTo>
                    <a:pt x="51" y="144"/>
                  </a:lnTo>
                  <a:cubicBezTo>
                    <a:pt x="1" y="173"/>
                    <a:pt x="1" y="223"/>
                    <a:pt x="51" y="253"/>
                  </a:cubicBezTo>
                  <a:lnTo>
                    <a:pt x="289" y="396"/>
                  </a:lnTo>
                  <a:cubicBezTo>
                    <a:pt x="317" y="411"/>
                    <a:pt x="351" y="418"/>
                    <a:pt x="384" y="418"/>
                  </a:cubicBezTo>
                  <a:cubicBezTo>
                    <a:pt x="418" y="418"/>
                    <a:pt x="450" y="411"/>
                    <a:pt x="475" y="396"/>
                  </a:cubicBezTo>
                  <a:lnTo>
                    <a:pt x="691" y="273"/>
                  </a:lnTo>
                  <a:cubicBezTo>
                    <a:pt x="741" y="237"/>
                    <a:pt x="741" y="194"/>
                    <a:pt x="691" y="167"/>
                  </a:cubicBezTo>
                  <a:lnTo>
                    <a:pt x="453" y="22"/>
                  </a:lnTo>
                  <a:cubicBezTo>
                    <a:pt x="428" y="8"/>
                    <a:pt x="394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65"/>
            <p:cNvSpPr/>
            <p:nvPr/>
          </p:nvSpPr>
          <p:spPr>
            <a:xfrm>
              <a:off x="6986187" y="8231982"/>
              <a:ext cx="78099" cy="43625"/>
            </a:xfrm>
            <a:custGeom>
              <a:avLst/>
              <a:gdLst/>
              <a:ahLst/>
              <a:cxnLst/>
              <a:rect l="l" t="t" r="r" b="b"/>
              <a:pathLst>
                <a:path w="734" h="410" extrusionOk="0">
                  <a:moveTo>
                    <a:pt x="369" y="0"/>
                  </a:moveTo>
                  <a:cubicBezTo>
                    <a:pt x="335" y="0"/>
                    <a:pt x="301" y="7"/>
                    <a:pt x="273" y="21"/>
                  </a:cubicBezTo>
                  <a:lnTo>
                    <a:pt x="57" y="150"/>
                  </a:lnTo>
                  <a:cubicBezTo>
                    <a:pt x="0" y="180"/>
                    <a:pt x="0" y="230"/>
                    <a:pt x="57" y="259"/>
                  </a:cubicBezTo>
                  <a:lnTo>
                    <a:pt x="273" y="388"/>
                  </a:lnTo>
                  <a:cubicBezTo>
                    <a:pt x="298" y="402"/>
                    <a:pt x="332" y="409"/>
                    <a:pt x="366" y="409"/>
                  </a:cubicBezTo>
                  <a:cubicBezTo>
                    <a:pt x="400" y="409"/>
                    <a:pt x="434" y="402"/>
                    <a:pt x="459" y="388"/>
                  </a:cubicBezTo>
                  <a:lnTo>
                    <a:pt x="682" y="259"/>
                  </a:lnTo>
                  <a:cubicBezTo>
                    <a:pt x="733" y="230"/>
                    <a:pt x="733" y="180"/>
                    <a:pt x="682" y="150"/>
                  </a:cubicBezTo>
                  <a:lnTo>
                    <a:pt x="459" y="21"/>
                  </a:lnTo>
                  <a:cubicBezTo>
                    <a:pt x="434" y="7"/>
                    <a:pt x="402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65"/>
            <p:cNvSpPr/>
            <p:nvPr/>
          </p:nvSpPr>
          <p:spPr>
            <a:xfrm>
              <a:off x="6987677" y="8049181"/>
              <a:ext cx="79483" cy="44476"/>
            </a:xfrm>
            <a:custGeom>
              <a:avLst/>
              <a:gdLst/>
              <a:ahLst/>
              <a:cxnLst/>
              <a:rect l="l" t="t" r="r" b="b"/>
              <a:pathLst>
                <a:path w="747" h="418" extrusionOk="0">
                  <a:moveTo>
                    <a:pt x="388" y="0"/>
                  </a:moveTo>
                  <a:cubicBezTo>
                    <a:pt x="354" y="0"/>
                    <a:pt x="320" y="7"/>
                    <a:pt x="295" y="21"/>
                  </a:cubicBezTo>
                  <a:lnTo>
                    <a:pt x="50" y="159"/>
                  </a:lnTo>
                  <a:cubicBezTo>
                    <a:pt x="0" y="193"/>
                    <a:pt x="0" y="236"/>
                    <a:pt x="50" y="266"/>
                  </a:cubicBezTo>
                  <a:lnTo>
                    <a:pt x="266" y="395"/>
                  </a:lnTo>
                  <a:cubicBezTo>
                    <a:pt x="291" y="410"/>
                    <a:pt x="325" y="417"/>
                    <a:pt x="359" y="417"/>
                  </a:cubicBezTo>
                  <a:cubicBezTo>
                    <a:pt x="393" y="417"/>
                    <a:pt x="427" y="410"/>
                    <a:pt x="452" y="395"/>
                  </a:cubicBezTo>
                  <a:lnTo>
                    <a:pt x="690" y="252"/>
                  </a:lnTo>
                  <a:cubicBezTo>
                    <a:pt x="747" y="223"/>
                    <a:pt x="747" y="173"/>
                    <a:pt x="690" y="143"/>
                  </a:cubicBezTo>
                  <a:lnTo>
                    <a:pt x="481" y="21"/>
                  </a:lnTo>
                  <a:cubicBezTo>
                    <a:pt x="456" y="7"/>
                    <a:pt x="422" y="0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65"/>
            <p:cNvSpPr/>
            <p:nvPr/>
          </p:nvSpPr>
          <p:spPr>
            <a:xfrm>
              <a:off x="7009064" y="8000129"/>
              <a:ext cx="58096" cy="32027"/>
            </a:xfrm>
            <a:custGeom>
              <a:avLst/>
              <a:gdLst/>
              <a:ahLst/>
              <a:cxnLst/>
              <a:rect l="l" t="t" r="r" b="b"/>
              <a:pathLst>
                <a:path w="546" h="301" extrusionOk="0">
                  <a:moveTo>
                    <a:pt x="367" y="1"/>
                  </a:moveTo>
                  <a:cubicBezTo>
                    <a:pt x="333" y="1"/>
                    <a:pt x="298" y="8"/>
                    <a:pt x="273" y="23"/>
                  </a:cubicBezTo>
                  <a:lnTo>
                    <a:pt x="58" y="152"/>
                  </a:lnTo>
                  <a:cubicBezTo>
                    <a:pt x="1" y="180"/>
                    <a:pt x="1" y="223"/>
                    <a:pt x="58" y="259"/>
                  </a:cubicBezTo>
                  <a:lnTo>
                    <a:pt x="87" y="275"/>
                  </a:lnTo>
                  <a:cubicBezTo>
                    <a:pt x="116" y="292"/>
                    <a:pt x="150" y="301"/>
                    <a:pt x="183" y="301"/>
                  </a:cubicBezTo>
                  <a:cubicBezTo>
                    <a:pt x="216" y="301"/>
                    <a:pt x="248" y="292"/>
                    <a:pt x="273" y="275"/>
                  </a:cubicBezTo>
                  <a:lnTo>
                    <a:pt x="496" y="152"/>
                  </a:lnTo>
                  <a:cubicBezTo>
                    <a:pt x="546" y="123"/>
                    <a:pt x="546" y="73"/>
                    <a:pt x="496" y="44"/>
                  </a:cubicBezTo>
                  <a:lnTo>
                    <a:pt x="460" y="23"/>
                  </a:lnTo>
                  <a:cubicBezTo>
                    <a:pt x="435" y="8"/>
                    <a:pt x="401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65"/>
            <p:cNvSpPr/>
            <p:nvPr/>
          </p:nvSpPr>
          <p:spPr>
            <a:xfrm>
              <a:off x="7009809" y="8160053"/>
              <a:ext cx="75759" cy="42135"/>
            </a:xfrm>
            <a:custGeom>
              <a:avLst/>
              <a:gdLst/>
              <a:ahLst/>
              <a:cxnLst/>
              <a:rect l="l" t="t" r="r" b="b"/>
              <a:pathLst>
                <a:path w="712" h="396" extrusionOk="0">
                  <a:moveTo>
                    <a:pt x="357" y="0"/>
                  </a:moveTo>
                  <a:cubicBezTo>
                    <a:pt x="324" y="0"/>
                    <a:pt x="291" y="8"/>
                    <a:pt x="266" y="22"/>
                  </a:cubicBezTo>
                  <a:lnTo>
                    <a:pt x="51" y="143"/>
                  </a:lnTo>
                  <a:cubicBezTo>
                    <a:pt x="1" y="172"/>
                    <a:pt x="1" y="223"/>
                    <a:pt x="51" y="252"/>
                  </a:cubicBezTo>
                  <a:lnTo>
                    <a:pt x="260" y="374"/>
                  </a:lnTo>
                  <a:cubicBezTo>
                    <a:pt x="285" y="388"/>
                    <a:pt x="319" y="395"/>
                    <a:pt x="353" y="395"/>
                  </a:cubicBezTo>
                  <a:cubicBezTo>
                    <a:pt x="387" y="395"/>
                    <a:pt x="421" y="388"/>
                    <a:pt x="446" y="374"/>
                  </a:cubicBezTo>
                  <a:lnTo>
                    <a:pt x="661" y="252"/>
                  </a:lnTo>
                  <a:cubicBezTo>
                    <a:pt x="712" y="223"/>
                    <a:pt x="712" y="172"/>
                    <a:pt x="661" y="143"/>
                  </a:cubicBezTo>
                  <a:lnTo>
                    <a:pt x="453" y="22"/>
                  </a:lnTo>
                  <a:cubicBezTo>
                    <a:pt x="424" y="8"/>
                    <a:pt x="390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65"/>
            <p:cNvSpPr/>
            <p:nvPr/>
          </p:nvSpPr>
          <p:spPr>
            <a:xfrm>
              <a:off x="7025024" y="8086635"/>
              <a:ext cx="82036" cy="45966"/>
            </a:xfrm>
            <a:custGeom>
              <a:avLst/>
              <a:gdLst/>
              <a:ahLst/>
              <a:cxnLst/>
              <a:rect l="l" t="t" r="r" b="b"/>
              <a:pathLst>
                <a:path w="771" h="432" extrusionOk="0">
                  <a:moveTo>
                    <a:pt x="389" y="0"/>
                  </a:moveTo>
                  <a:cubicBezTo>
                    <a:pt x="355" y="0"/>
                    <a:pt x="321" y="8"/>
                    <a:pt x="296" y="22"/>
                  </a:cubicBezTo>
                  <a:lnTo>
                    <a:pt x="58" y="166"/>
                  </a:lnTo>
                  <a:cubicBezTo>
                    <a:pt x="1" y="195"/>
                    <a:pt x="1" y="245"/>
                    <a:pt x="51" y="272"/>
                  </a:cubicBezTo>
                  <a:lnTo>
                    <a:pt x="289" y="411"/>
                  </a:lnTo>
                  <a:cubicBezTo>
                    <a:pt x="318" y="424"/>
                    <a:pt x="352" y="431"/>
                    <a:pt x="386" y="431"/>
                  </a:cubicBezTo>
                  <a:cubicBezTo>
                    <a:pt x="420" y="431"/>
                    <a:pt x="454" y="424"/>
                    <a:pt x="482" y="411"/>
                  </a:cubicBezTo>
                  <a:lnTo>
                    <a:pt x="720" y="272"/>
                  </a:lnTo>
                  <a:cubicBezTo>
                    <a:pt x="770" y="245"/>
                    <a:pt x="770" y="195"/>
                    <a:pt x="720" y="166"/>
                  </a:cubicBezTo>
                  <a:lnTo>
                    <a:pt x="482" y="22"/>
                  </a:lnTo>
                  <a:cubicBezTo>
                    <a:pt x="457" y="8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65"/>
            <p:cNvSpPr/>
            <p:nvPr/>
          </p:nvSpPr>
          <p:spPr>
            <a:xfrm>
              <a:off x="7038857" y="8202082"/>
              <a:ext cx="76610" cy="42987"/>
            </a:xfrm>
            <a:custGeom>
              <a:avLst/>
              <a:gdLst/>
              <a:ahLst/>
              <a:cxnLst/>
              <a:rect l="l" t="t" r="r" b="b"/>
              <a:pathLst>
                <a:path w="720" h="404" extrusionOk="0">
                  <a:moveTo>
                    <a:pt x="357" y="0"/>
                  </a:moveTo>
                  <a:cubicBezTo>
                    <a:pt x="323" y="0"/>
                    <a:pt x="291" y="8"/>
                    <a:pt x="266" y="22"/>
                  </a:cubicBezTo>
                  <a:lnTo>
                    <a:pt x="50" y="145"/>
                  </a:lnTo>
                  <a:cubicBezTo>
                    <a:pt x="0" y="179"/>
                    <a:pt x="0" y="223"/>
                    <a:pt x="50" y="252"/>
                  </a:cubicBezTo>
                  <a:lnTo>
                    <a:pt x="273" y="381"/>
                  </a:lnTo>
                  <a:cubicBezTo>
                    <a:pt x="299" y="396"/>
                    <a:pt x="331" y="403"/>
                    <a:pt x="364" y="403"/>
                  </a:cubicBezTo>
                  <a:cubicBezTo>
                    <a:pt x="398" y="403"/>
                    <a:pt x="432" y="396"/>
                    <a:pt x="461" y="381"/>
                  </a:cubicBezTo>
                  <a:lnTo>
                    <a:pt x="670" y="259"/>
                  </a:lnTo>
                  <a:cubicBezTo>
                    <a:pt x="720" y="231"/>
                    <a:pt x="720" y="179"/>
                    <a:pt x="670" y="152"/>
                  </a:cubicBezTo>
                  <a:lnTo>
                    <a:pt x="454" y="22"/>
                  </a:lnTo>
                  <a:cubicBezTo>
                    <a:pt x="425" y="8"/>
                    <a:pt x="390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65"/>
            <p:cNvSpPr/>
            <p:nvPr/>
          </p:nvSpPr>
          <p:spPr>
            <a:xfrm>
              <a:off x="7041942" y="8019282"/>
              <a:ext cx="77355" cy="42987"/>
            </a:xfrm>
            <a:custGeom>
              <a:avLst/>
              <a:gdLst/>
              <a:ahLst/>
              <a:cxnLst/>
              <a:rect l="l" t="t" r="r" b="b"/>
              <a:pathLst>
                <a:path w="727" h="404" extrusionOk="0">
                  <a:moveTo>
                    <a:pt x="366" y="0"/>
                  </a:moveTo>
                  <a:cubicBezTo>
                    <a:pt x="332" y="0"/>
                    <a:pt x="298" y="8"/>
                    <a:pt x="273" y="22"/>
                  </a:cubicBezTo>
                  <a:lnTo>
                    <a:pt x="58" y="145"/>
                  </a:lnTo>
                  <a:cubicBezTo>
                    <a:pt x="1" y="181"/>
                    <a:pt x="1" y="224"/>
                    <a:pt x="51" y="259"/>
                  </a:cubicBezTo>
                  <a:lnTo>
                    <a:pt x="266" y="381"/>
                  </a:lnTo>
                  <a:cubicBezTo>
                    <a:pt x="291" y="396"/>
                    <a:pt x="325" y="403"/>
                    <a:pt x="359" y="403"/>
                  </a:cubicBezTo>
                  <a:cubicBezTo>
                    <a:pt x="394" y="403"/>
                    <a:pt x="428" y="396"/>
                    <a:pt x="453" y="381"/>
                  </a:cubicBezTo>
                  <a:lnTo>
                    <a:pt x="668" y="252"/>
                  </a:lnTo>
                  <a:cubicBezTo>
                    <a:pt x="718" y="224"/>
                    <a:pt x="727" y="172"/>
                    <a:pt x="668" y="145"/>
                  </a:cubicBezTo>
                  <a:lnTo>
                    <a:pt x="460" y="22"/>
                  </a:lnTo>
                  <a:cubicBezTo>
                    <a:pt x="435" y="8"/>
                    <a:pt x="400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65"/>
            <p:cNvSpPr/>
            <p:nvPr/>
          </p:nvSpPr>
          <p:spPr>
            <a:xfrm>
              <a:off x="7061095" y="7969698"/>
              <a:ext cx="58202" cy="32134"/>
            </a:xfrm>
            <a:custGeom>
              <a:avLst/>
              <a:gdLst/>
              <a:ahLst/>
              <a:cxnLst/>
              <a:rect l="l" t="t" r="r" b="b"/>
              <a:pathLst>
                <a:path w="547" h="302" extrusionOk="0">
                  <a:moveTo>
                    <a:pt x="366" y="0"/>
                  </a:moveTo>
                  <a:cubicBezTo>
                    <a:pt x="332" y="0"/>
                    <a:pt x="298" y="10"/>
                    <a:pt x="273" y="28"/>
                  </a:cubicBezTo>
                  <a:lnTo>
                    <a:pt x="57" y="150"/>
                  </a:lnTo>
                  <a:cubicBezTo>
                    <a:pt x="0" y="179"/>
                    <a:pt x="0" y="229"/>
                    <a:pt x="57" y="259"/>
                  </a:cubicBezTo>
                  <a:lnTo>
                    <a:pt x="86" y="280"/>
                  </a:lnTo>
                  <a:cubicBezTo>
                    <a:pt x="111" y="294"/>
                    <a:pt x="145" y="301"/>
                    <a:pt x="179" y="301"/>
                  </a:cubicBezTo>
                  <a:cubicBezTo>
                    <a:pt x="214" y="301"/>
                    <a:pt x="248" y="294"/>
                    <a:pt x="273" y="280"/>
                  </a:cubicBezTo>
                  <a:lnTo>
                    <a:pt x="495" y="150"/>
                  </a:lnTo>
                  <a:cubicBezTo>
                    <a:pt x="547" y="121"/>
                    <a:pt x="547" y="71"/>
                    <a:pt x="495" y="43"/>
                  </a:cubicBezTo>
                  <a:lnTo>
                    <a:pt x="461" y="28"/>
                  </a:lnTo>
                  <a:cubicBezTo>
                    <a:pt x="435" y="10"/>
                    <a:pt x="400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65"/>
            <p:cNvSpPr/>
            <p:nvPr/>
          </p:nvSpPr>
          <p:spPr>
            <a:xfrm>
              <a:off x="7061095" y="8128664"/>
              <a:ext cx="78844" cy="44263"/>
            </a:xfrm>
            <a:custGeom>
              <a:avLst/>
              <a:gdLst/>
              <a:ahLst/>
              <a:cxnLst/>
              <a:rect l="l" t="t" r="r" b="b"/>
              <a:pathLst>
                <a:path w="741" h="416" extrusionOk="0">
                  <a:moveTo>
                    <a:pt x="386" y="0"/>
                  </a:moveTo>
                  <a:cubicBezTo>
                    <a:pt x="352" y="0"/>
                    <a:pt x="320" y="8"/>
                    <a:pt x="295" y="22"/>
                  </a:cubicBezTo>
                  <a:lnTo>
                    <a:pt x="50" y="159"/>
                  </a:lnTo>
                  <a:cubicBezTo>
                    <a:pt x="0" y="188"/>
                    <a:pt x="0" y="238"/>
                    <a:pt x="50" y="266"/>
                  </a:cubicBezTo>
                  <a:lnTo>
                    <a:pt x="259" y="388"/>
                  </a:lnTo>
                  <a:cubicBezTo>
                    <a:pt x="287" y="406"/>
                    <a:pt x="321" y="415"/>
                    <a:pt x="355" y="415"/>
                  </a:cubicBezTo>
                  <a:cubicBezTo>
                    <a:pt x="388" y="415"/>
                    <a:pt x="420" y="406"/>
                    <a:pt x="445" y="388"/>
                  </a:cubicBezTo>
                  <a:lnTo>
                    <a:pt x="690" y="252"/>
                  </a:lnTo>
                  <a:cubicBezTo>
                    <a:pt x="740" y="223"/>
                    <a:pt x="740" y="172"/>
                    <a:pt x="690" y="145"/>
                  </a:cubicBezTo>
                  <a:lnTo>
                    <a:pt x="481" y="22"/>
                  </a:lnTo>
                  <a:cubicBezTo>
                    <a:pt x="453" y="8"/>
                    <a:pt x="419" y="0"/>
                    <a:pt x="38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65"/>
            <p:cNvSpPr/>
            <p:nvPr/>
          </p:nvSpPr>
          <p:spPr>
            <a:xfrm>
              <a:off x="7079396" y="8056735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67" y="0"/>
                  </a:moveTo>
                  <a:cubicBezTo>
                    <a:pt x="332" y="0"/>
                    <a:pt x="298" y="7"/>
                    <a:pt x="273" y="22"/>
                  </a:cubicBezTo>
                  <a:lnTo>
                    <a:pt x="51" y="152"/>
                  </a:lnTo>
                  <a:cubicBezTo>
                    <a:pt x="1" y="181"/>
                    <a:pt x="1" y="231"/>
                    <a:pt x="51" y="260"/>
                  </a:cubicBezTo>
                  <a:lnTo>
                    <a:pt x="289" y="397"/>
                  </a:lnTo>
                  <a:cubicBezTo>
                    <a:pt x="317" y="410"/>
                    <a:pt x="351" y="417"/>
                    <a:pt x="385" y="417"/>
                  </a:cubicBezTo>
                  <a:cubicBezTo>
                    <a:pt x="419" y="417"/>
                    <a:pt x="453" y="410"/>
                    <a:pt x="482" y="397"/>
                  </a:cubicBezTo>
                  <a:lnTo>
                    <a:pt x="698" y="267"/>
                  </a:lnTo>
                  <a:cubicBezTo>
                    <a:pt x="748" y="238"/>
                    <a:pt x="748" y="195"/>
                    <a:pt x="698" y="158"/>
                  </a:cubicBezTo>
                  <a:lnTo>
                    <a:pt x="461" y="22"/>
                  </a:lnTo>
                  <a:cubicBezTo>
                    <a:pt x="435" y="7"/>
                    <a:pt x="401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65"/>
            <p:cNvSpPr/>
            <p:nvPr/>
          </p:nvSpPr>
          <p:spPr>
            <a:xfrm>
              <a:off x="7090037" y="8170693"/>
              <a:ext cx="79802" cy="45008"/>
            </a:xfrm>
            <a:custGeom>
              <a:avLst/>
              <a:gdLst/>
              <a:ahLst/>
              <a:cxnLst/>
              <a:rect l="l" t="t" r="r" b="b"/>
              <a:pathLst>
                <a:path w="750" h="423" extrusionOk="0">
                  <a:moveTo>
                    <a:pt x="385" y="0"/>
                  </a:moveTo>
                  <a:cubicBezTo>
                    <a:pt x="353" y="0"/>
                    <a:pt x="321" y="8"/>
                    <a:pt x="296" y="22"/>
                  </a:cubicBezTo>
                  <a:lnTo>
                    <a:pt x="51" y="166"/>
                  </a:lnTo>
                  <a:cubicBezTo>
                    <a:pt x="1" y="195"/>
                    <a:pt x="1" y="245"/>
                    <a:pt x="51" y="274"/>
                  </a:cubicBezTo>
                  <a:lnTo>
                    <a:pt x="275" y="397"/>
                  </a:lnTo>
                  <a:cubicBezTo>
                    <a:pt x="300" y="414"/>
                    <a:pt x="334" y="423"/>
                    <a:pt x="368" y="423"/>
                  </a:cubicBezTo>
                  <a:cubicBezTo>
                    <a:pt x="402" y="423"/>
                    <a:pt x="436" y="414"/>
                    <a:pt x="461" y="397"/>
                  </a:cubicBezTo>
                  <a:lnTo>
                    <a:pt x="698" y="259"/>
                  </a:lnTo>
                  <a:cubicBezTo>
                    <a:pt x="749" y="231"/>
                    <a:pt x="749" y="181"/>
                    <a:pt x="698" y="152"/>
                  </a:cubicBezTo>
                  <a:lnTo>
                    <a:pt x="475" y="22"/>
                  </a:lnTo>
                  <a:cubicBezTo>
                    <a:pt x="450" y="8"/>
                    <a:pt x="418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65"/>
            <p:cNvSpPr/>
            <p:nvPr/>
          </p:nvSpPr>
          <p:spPr>
            <a:xfrm>
              <a:off x="7113765" y="7940543"/>
              <a:ext cx="57564" cy="31389"/>
            </a:xfrm>
            <a:custGeom>
              <a:avLst/>
              <a:gdLst/>
              <a:ahLst/>
              <a:cxnLst/>
              <a:rect l="l" t="t" r="r" b="b"/>
              <a:pathLst>
                <a:path w="541" h="295" extrusionOk="0">
                  <a:moveTo>
                    <a:pt x="356" y="0"/>
                  </a:moveTo>
                  <a:cubicBezTo>
                    <a:pt x="323" y="0"/>
                    <a:pt x="288" y="8"/>
                    <a:pt x="259" y="22"/>
                  </a:cubicBezTo>
                  <a:lnTo>
                    <a:pt x="52" y="145"/>
                  </a:lnTo>
                  <a:cubicBezTo>
                    <a:pt x="0" y="172"/>
                    <a:pt x="0" y="222"/>
                    <a:pt x="52" y="252"/>
                  </a:cubicBezTo>
                  <a:lnTo>
                    <a:pt x="86" y="274"/>
                  </a:lnTo>
                  <a:cubicBezTo>
                    <a:pt x="112" y="288"/>
                    <a:pt x="147" y="295"/>
                    <a:pt x="181" y="295"/>
                  </a:cubicBezTo>
                  <a:cubicBezTo>
                    <a:pt x="215" y="295"/>
                    <a:pt x="249" y="288"/>
                    <a:pt x="274" y="274"/>
                  </a:cubicBezTo>
                  <a:lnTo>
                    <a:pt x="483" y="152"/>
                  </a:lnTo>
                  <a:cubicBezTo>
                    <a:pt x="533" y="122"/>
                    <a:pt x="540" y="72"/>
                    <a:pt x="483" y="43"/>
                  </a:cubicBezTo>
                  <a:lnTo>
                    <a:pt x="447" y="22"/>
                  </a:lnTo>
                  <a:cubicBezTo>
                    <a:pt x="422" y="8"/>
                    <a:pt x="390" y="0"/>
                    <a:pt x="35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65"/>
            <p:cNvSpPr/>
            <p:nvPr/>
          </p:nvSpPr>
          <p:spPr>
            <a:xfrm>
              <a:off x="7093867" y="7988744"/>
              <a:ext cx="77461" cy="43412"/>
            </a:xfrm>
            <a:custGeom>
              <a:avLst/>
              <a:gdLst/>
              <a:ahLst/>
              <a:cxnLst/>
              <a:rect l="l" t="t" r="r" b="b"/>
              <a:pathLst>
                <a:path w="728" h="408" extrusionOk="0">
                  <a:moveTo>
                    <a:pt x="368" y="0"/>
                  </a:moveTo>
                  <a:cubicBezTo>
                    <a:pt x="334" y="0"/>
                    <a:pt x="299" y="7"/>
                    <a:pt x="273" y="21"/>
                  </a:cubicBezTo>
                  <a:lnTo>
                    <a:pt x="51" y="151"/>
                  </a:lnTo>
                  <a:cubicBezTo>
                    <a:pt x="1" y="180"/>
                    <a:pt x="1" y="230"/>
                    <a:pt x="51" y="259"/>
                  </a:cubicBezTo>
                  <a:lnTo>
                    <a:pt x="267" y="382"/>
                  </a:lnTo>
                  <a:cubicBezTo>
                    <a:pt x="292" y="399"/>
                    <a:pt x="326" y="408"/>
                    <a:pt x="360" y="408"/>
                  </a:cubicBezTo>
                  <a:cubicBezTo>
                    <a:pt x="394" y="408"/>
                    <a:pt x="429" y="399"/>
                    <a:pt x="455" y="382"/>
                  </a:cubicBezTo>
                  <a:lnTo>
                    <a:pt x="677" y="259"/>
                  </a:lnTo>
                  <a:cubicBezTo>
                    <a:pt x="727" y="230"/>
                    <a:pt x="727" y="180"/>
                    <a:pt x="677" y="151"/>
                  </a:cubicBezTo>
                  <a:lnTo>
                    <a:pt x="461" y="21"/>
                  </a:lnTo>
                  <a:cubicBezTo>
                    <a:pt x="436" y="7"/>
                    <a:pt x="402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65"/>
            <p:cNvSpPr/>
            <p:nvPr/>
          </p:nvSpPr>
          <p:spPr>
            <a:xfrm>
              <a:off x="7115361" y="8098871"/>
              <a:ext cx="76503" cy="42667"/>
            </a:xfrm>
            <a:custGeom>
              <a:avLst/>
              <a:gdLst/>
              <a:ahLst/>
              <a:cxnLst/>
              <a:rect l="l" t="t" r="r" b="b"/>
              <a:pathLst>
                <a:path w="719" h="401" extrusionOk="0">
                  <a:moveTo>
                    <a:pt x="363" y="1"/>
                  </a:moveTo>
                  <a:cubicBezTo>
                    <a:pt x="329" y="1"/>
                    <a:pt x="295" y="7"/>
                    <a:pt x="266" y="21"/>
                  </a:cubicBezTo>
                  <a:lnTo>
                    <a:pt x="51" y="144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59" y="373"/>
                  </a:lnTo>
                  <a:cubicBezTo>
                    <a:pt x="284" y="391"/>
                    <a:pt x="319" y="400"/>
                    <a:pt x="353" y="400"/>
                  </a:cubicBezTo>
                  <a:cubicBezTo>
                    <a:pt x="387" y="400"/>
                    <a:pt x="421" y="391"/>
                    <a:pt x="446" y="373"/>
                  </a:cubicBezTo>
                  <a:lnTo>
                    <a:pt x="668" y="252"/>
                  </a:lnTo>
                  <a:cubicBezTo>
                    <a:pt x="718" y="223"/>
                    <a:pt x="718" y="173"/>
                    <a:pt x="668" y="144"/>
                  </a:cubicBezTo>
                  <a:lnTo>
                    <a:pt x="460" y="21"/>
                  </a:lnTo>
                  <a:cubicBezTo>
                    <a:pt x="431" y="7"/>
                    <a:pt x="397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65"/>
            <p:cNvSpPr/>
            <p:nvPr/>
          </p:nvSpPr>
          <p:spPr>
            <a:xfrm>
              <a:off x="7131321" y="8026943"/>
              <a:ext cx="79802" cy="44476"/>
            </a:xfrm>
            <a:custGeom>
              <a:avLst/>
              <a:gdLst/>
              <a:ahLst/>
              <a:cxnLst/>
              <a:rect l="l" t="t" r="r" b="b"/>
              <a:pathLst>
                <a:path w="750" h="418" extrusionOk="0">
                  <a:moveTo>
                    <a:pt x="368" y="1"/>
                  </a:moveTo>
                  <a:cubicBezTo>
                    <a:pt x="334" y="1"/>
                    <a:pt x="300" y="8"/>
                    <a:pt x="275" y="23"/>
                  </a:cubicBezTo>
                  <a:lnTo>
                    <a:pt x="51" y="143"/>
                  </a:lnTo>
                  <a:cubicBezTo>
                    <a:pt x="1" y="180"/>
                    <a:pt x="1" y="223"/>
                    <a:pt x="51" y="259"/>
                  </a:cubicBezTo>
                  <a:lnTo>
                    <a:pt x="289" y="395"/>
                  </a:lnTo>
                  <a:cubicBezTo>
                    <a:pt x="317" y="410"/>
                    <a:pt x="351" y="417"/>
                    <a:pt x="385" y="417"/>
                  </a:cubicBezTo>
                  <a:cubicBezTo>
                    <a:pt x="418" y="417"/>
                    <a:pt x="450" y="410"/>
                    <a:pt x="475" y="395"/>
                  </a:cubicBezTo>
                  <a:lnTo>
                    <a:pt x="698" y="266"/>
                  </a:lnTo>
                  <a:cubicBezTo>
                    <a:pt x="749" y="238"/>
                    <a:pt x="749" y="187"/>
                    <a:pt x="698" y="159"/>
                  </a:cubicBezTo>
                  <a:lnTo>
                    <a:pt x="461" y="23"/>
                  </a:lnTo>
                  <a:cubicBezTo>
                    <a:pt x="436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65"/>
            <p:cNvSpPr/>
            <p:nvPr/>
          </p:nvSpPr>
          <p:spPr>
            <a:xfrm>
              <a:off x="7144409" y="8140900"/>
              <a:ext cx="77355" cy="43625"/>
            </a:xfrm>
            <a:custGeom>
              <a:avLst/>
              <a:gdLst/>
              <a:ahLst/>
              <a:cxnLst/>
              <a:rect l="l" t="t" r="r" b="b"/>
              <a:pathLst>
                <a:path w="727" h="410" extrusionOk="0">
                  <a:moveTo>
                    <a:pt x="363" y="1"/>
                  </a:moveTo>
                  <a:cubicBezTo>
                    <a:pt x="329" y="1"/>
                    <a:pt x="295" y="7"/>
                    <a:pt x="266" y="21"/>
                  </a:cubicBezTo>
                  <a:lnTo>
                    <a:pt x="50" y="151"/>
                  </a:lnTo>
                  <a:cubicBezTo>
                    <a:pt x="0" y="180"/>
                    <a:pt x="0" y="230"/>
                    <a:pt x="50" y="259"/>
                  </a:cubicBezTo>
                  <a:lnTo>
                    <a:pt x="273" y="389"/>
                  </a:lnTo>
                  <a:cubicBezTo>
                    <a:pt x="297" y="403"/>
                    <a:pt x="328" y="410"/>
                    <a:pt x="359" y="410"/>
                  </a:cubicBezTo>
                  <a:cubicBezTo>
                    <a:pt x="394" y="410"/>
                    <a:pt x="430" y="401"/>
                    <a:pt x="461" y="382"/>
                  </a:cubicBezTo>
                  <a:lnTo>
                    <a:pt x="677" y="259"/>
                  </a:lnTo>
                  <a:cubicBezTo>
                    <a:pt x="727" y="230"/>
                    <a:pt x="727" y="180"/>
                    <a:pt x="677" y="151"/>
                  </a:cubicBezTo>
                  <a:lnTo>
                    <a:pt x="454" y="21"/>
                  </a:lnTo>
                  <a:cubicBezTo>
                    <a:pt x="428" y="7"/>
                    <a:pt x="396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65"/>
            <p:cNvSpPr/>
            <p:nvPr/>
          </p:nvSpPr>
          <p:spPr>
            <a:xfrm>
              <a:off x="7146750" y="7959589"/>
              <a:ext cx="75759" cy="42242"/>
            </a:xfrm>
            <a:custGeom>
              <a:avLst/>
              <a:gdLst/>
              <a:ahLst/>
              <a:cxnLst/>
              <a:rect l="l" t="t" r="r" b="b"/>
              <a:pathLst>
                <a:path w="712" h="397" extrusionOk="0">
                  <a:moveTo>
                    <a:pt x="353" y="1"/>
                  </a:moveTo>
                  <a:cubicBezTo>
                    <a:pt x="319" y="1"/>
                    <a:pt x="284" y="8"/>
                    <a:pt x="259" y="23"/>
                  </a:cubicBezTo>
                  <a:lnTo>
                    <a:pt x="51" y="145"/>
                  </a:lnTo>
                  <a:cubicBezTo>
                    <a:pt x="1" y="173"/>
                    <a:pt x="1" y="224"/>
                    <a:pt x="51" y="252"/>
                  </a:cubicBezTo>
                  <a:lnTo>
                    <a:pt x="259" y="375"/>
                  </a:lnTo>
                  <a:cubicBezTo>
                    <a:pt x="284" y="389"/>
                    <a:pt x="319" y="396"/>
                    <a:pt x="353" y="396"/>
                  </a:cubicBezTo>
                  <a:cubicBezTo>
                    <a:pt x="387" y="396"/>
                    <a:pt x="421" y="389"/>
                    <a:pt x="446" y="375"/>
                  </a:cubicBezTo>
                  <a:lnTo>
                    <a:pt x="661" y="252"/>
                  </a:lnTo>
                  <a:cubicBezTo>
                    <a:pt x="711" y="224"/>
                    <a:pt x="711" y="173"/>
                    <a:pt x="661" y="145"/>
                  </a:cubicBezTo>
                  <a:lnTo>
                    <a:pt x="446" y="23"/>
                  </a:lnTo>
                  <a:cubicBezTo>
                    <a:pt x="421" y="8"/>
                    <a:pt x="387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65"/>
            <p:cNvSpPr/>
            <p:nvPr/>
          </p:nvSpPr>
          <p:spPr>
            <a:xfrm>
              <a:off x="7165158" y="7909154"/>
              <a:ext cx="59692" cy="32985"/>
            </a:xfrm>
            <a:custGeom>
              <a:avLst/>
              <a:gdLst/>
              <a:ahLst/>
              <a:cxnLst/>
              <a:rect l="l" t="t" r="r" b="b"/>
              <a:pathLst>
                <a:path w="561" h="310" extrusionOk="0">
                  <a:moveTo>
                    <a:pt x="383" y="0"/>
                  </a:moveTo>
                  <a:cubicBezTo>
                    <a:pt x="350" y="0"/>
                    <a:pt x="316" y="8"/>
                    <a:pt x="287" y="22"/>
                  </a:cubicBezTo>
                  <a:lnTo>
                    <a:pt x="50" y="158"/>
                  </a:lnTo>
                  <a:cubicBezTo>
                    <a:pt x="0" y="188"/>
                    <a:pt x="0" y="238"/>
                    <a:pt x="50" y="267"/>
                  </a:cubicBezTo>
                  <a:lnTo>
                    <a:pt x="86" y="288"/>
                  </a:lnTo>
                  <a:cubicBezTo>
                    <a:pt x="111" y="303"/>
                    <a:pt x="146" y="310"/>
                    <a:pt x="180" y="310"/>
                  </a:cubicBezTo>
                  <a:cubicBezTo>
                    <a:pt x="214" y="310"/>
                    <a:pt x="248" y="303"/>
                    <a:pt x="273" y="288"/>
                  </a:cubicBezTo>
                  <a:lnTo>
                    <a:pt x="509" y="152"/>
                  </a:lnTo>
                  <a:cubicBezTo>
                    <a:pt x="561" y="122"/>
                    <a:pt x="561" y="72"/>
                    <a:pt x="509" y="43"/>
                  </a:cubicBezTo>
                  <a:lnTo>
                    <a:pt x="475" y="22"/>
                  </a:lnTo>
                  <a:cubicBezTo>
                    <a:pt x="449" y="8"/>
                    <a:pt x="416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65"/>
            <p:cNvSpPr/>
            <p:nvPr/>
          </p:nvSpPr>
          <p:spPr>
            <a:xfrm>
              <a:off x="7167286" y="8068227"/>
              <a:ext cx="76716" cy="42987"/>
            </a:xfrm>
            <a:custGeom>
              <a:avLst/>
              <a:gdLst/>
              <a:ahLst/>
              <a:cxnLst/>
              <a:rect l="l" t="t" r="r" b="b"/>
              <a:pathLst>
                <a:path w="721" h="404" extrusionOk="0">
                  <a:moveTo>
                    <a:pt x="368" y="1"/>
                  </a:moveTo>
                  <a:cubicBezTo>
                    <a:pt x="334" y="1"/>
                    <a:pt x="299" y="8"/>
                    <a:pt x="273" y="23"/>
                  </a:cubicBezTo>
                  <a:lnTo>
                    <a:pt x="51" y="152"/>
                  </a:lnTo>
                  <a:cubicBezTo>
                    <a:pt x="1" y="180"/>
                    <a:pt x="1" y="230"/>
                    <a:pt x="51" y="259"/>
                  </a:cubicBezTo>
                  <a:lnTo>
                    <a:pt x="260" y="382"/>
                  </a:lnTo>
                  <a:cubicBezTo>
                    <a:pt x="285" y="396"/>
                    <a:pt x="319" y="404"/>
                    <a:pt x="353" y="404"/>
                  </a:cubicBezTo>
                  <a:cubicBezTo>
                    <a:pt x="387" y="404"/>
                    <a:pt x="421" y="396"/>
                    <a:pt x="446" y="382"/>
                  </a:cubicBezTo>
                  <a:lnTo>
                    <a:pt x="670" y="252"/>
                  </a:lnTo>
                  <a:cubicBezTo>
                    <a:pt x="720" y="223"/>
                    <a:pt x="720" y="180"/>
                    <a:pt x="670" y="144"/>
                  </a:cubicBezTo>
                  <a:lnTo>
                    <a:pt x="462" y="23"/>
                  </a:lnTo>
                  <a:cubicBezTo>
                    <a:pt x="437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65"/>
            <p:cNvSpPr/>
            <p:nvPr/>
          </p:nvSpPr>
          <p:spPr>
            <a:xfrm>
              <a:off x="7184204" y="7997043"/>
              <a:ext cx="78844" cy="43731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353" y="1"/>
                  </a:moveTo>
                  <a:cubicBezTo>
                    <a:pt x="318" y="1"/>
                    <a:pt x="284" y="8"/>
                    <a:pt x="259" y="23"/>
                  </a:cubicBezTo>
                  <a:lnTo>
                    <a:pt x="51" y="145"/>
                  </a:lnTo>
                  <a:cubicBezTo>
                    <a:pt x="1" y="174"/>
                    <a:pt x="1" y="224"/>
                    <a:pt x="51" y="252"/>
                  </a:cubicBezTo>
                  <a:lnTo>
                    <a:pt x="287" y="390"/>
                  </a:lnTo>
                  <a:cubicBezTo>
                    <a:pt x="313" y="404"/>
                    <a:pt x="347" y="411"/>
                    <a:pt x="382" y="411"/>
                  </a:cubicBezTo>
                  <a:cubicBezTo>
                    <a:pt x="416" y="411"/>
                    <a:pt x="450" y="404"/>
                    <a:pt x="475" y="390"/>
                  </a:cubicBezTo>
                  <a:lnTo>
                    <a:pt x="684" y="267"/>
                  </a:lnTo>
                  <a:cubicBezTo>
                    <a:pt x="741" y="238"/>
                    <a:pt x="741" y="188"/>
                    <a:pt x="684" y="159"/>
                  </a:cubicBezTo>
                  <a:lnTo>
                    <a:pt x="446" y="23"/>
                  </a:lnTo>
                  <a:cubicBezTo>
                    <a:pt x="421" y="8"/>
                    <a:pt x="387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65"/>
            <p:cNvSpPr/>
            <p:nvPr/>
          </p:nvSpPr>
          <p:spPr>
            <a:xfrm>
              <a:off x="7196334" y="8110788"/>
              <a:ext cx="78099" cy="43199"/>
            </a:xfrm>
            <a:custGeom>
              <a:avLst/>
              <a:gdLst/>
              <a:ahLst/>
              <a:cxnLst/>
              <a:rect l="l" t="t" r="r" b="b"/>
              <a:pathLst>
                <a:path w="734" h="406" extrusionOk="0">
                  <a:moveTo>
                    <a:pt x="373" y="0"/>
                  </a:moveTo>
                  <a:cubicBezTo>
                    <a:pt x="337" y="0"/>
                    <a:pt x="301" y="9"/>
                    <a:pt x="275" y="25"/>
                  </a:cubicBezTo>
                  <a:lnTo>
                    <a:pt x="52" y="147"/>
                  </a:lnTo>
                  <a:cubicBezTo>
                    <a:pt x="0" y="184"/>
                    <a:pt x="0" y="227"/>
                    <a:pt x="52" y="261"/>
                  </a:cubicBezTo>
                  <a:lnTo>
                    <a:pt x="275" y="384"/>
                  </a:lnTo>
                  <a:cubicBezTo>
                    <a:pt x="300" y="398"/>
                    <a:pt x="332" y="406"/>
                    <a:pt x="365" y="406"/>
                  </a:cubicBezTo>
                  <a:cubicBezTo>
                    <a:pt x="399" y="406"/>
                    <a:pt x="433" y="398"/>
                    <a:pt x="461" y="384"/>
                  </a:cubicBezTo>
                  <a:lnTo>
                    <a:pt x="677" y="261"/>
                  </a:lnTo>
                  <a:cubicBezTo>
                    <a:pt x="727" y="227"/>
                    <a:pt x="734" y="184"/>
                    <a:pt x="677" y="147"/>
                  </a:cubicBezTo>
                  <a:lnTo>
                    <a:pt x="461" y="25"/>
                  </a:lnTo>
                  <a:cubicBezTo>
                    <a:pt x="437" y="8"/>
                    <a:pt x="406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65"/>
            <p:cNvSpPr/>
            <p:nvPr/>
          </p:nvSpPr>
          <p:spPr>
            <a:xfrm>
              <a:off x="7198036" y="7928200"/>
              <a:ext cx="78844" cy="43731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381" y="1"/>
                  </a:moveTo>
                  <a:cubicBezTo>
                    <a:pt x="347" y="1"/>
                    <a:pt x="312" y="8"/>
                    <a:pt x="286" y="23"/>
                  </a:cubicBezTo>
                  <a:lnTo>
                    <a:pt x="50" y="159"/>
                  </a:lnTo>
                  <a:cubicBezTo>
                    <a:pt x="0" y="188"/>
                    <a:pt x="0" y="238"/>
                    <a:pt x="50" y="268"/>
                  </a:cubicBezTo>
                  <a:lnTo>
                    <a:pt x="259" y="390"/>
                  </a:lnTo>
                  <a:cubicBezTo>
                    <a:pt x="284" y="404"/>
                    <a:pt x="318" y="411"/>
                    <a:pt x="352" y="411"/>
                  </a:cubicBezTo>
                  <a:cubicBezTo>
                    <a:pt x="386" y="411"/>
                    <a:pt x="420" y="404"/>
                    <a:pt x="445" y="390"/>
                  </a:cubicBezTo>
                  <a:lnTo>
                    <a:pt x="690" y="252"/>
                  </a:lnTo>
                  <a:cubicBezTo>
                    <a:pt x="740" y="224"/>
                    <a:pt x="740" y="174"/>
                    <a:pt x="690" y="145"/>
                  </a:cubicBezTo>
                  <a:lnTo>
                    <a:pt x="474" y="23"/>
                  </a:lnTo>
                  <a:cubicBezTo>
                    <a:pt x="449" y="8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65"/>
            <p:cNvSpPr/>
            <p:nvPr/>
          </p:nvSpPr>
          <p:spPr>
            <a:xfrm>
              <a:off x="7219317" y="7876275"/>
              <a:ext cx="62139" cy="34474"/>
            </a:xfrm>
            <a:custGeom>
              <a:avLst/>
              <a:gdLst/>
              <a:ahLst/>
              <a:cxnLst/>
              <a:rect l="l" t="t" r="r" b="b"/>
              <a:pathLst>
                <a:path w="584" h="324" extrusionOk="0">
                  <a:moveTo>
                    <a:pt x="404" y="0"/>
                  </a:moveTo>
                  <a:cubicBezTo>
                    <a:pt x="370" y="0"/>
                    <a:pt x="336" y="8"/>
                    <a:pt x="311" y="22"/>
                  </a:cubicBezTo>
                  <a:lnTo>
                    <a:pt x="52" y="172"/>
                  </a:lnTo>
                  <a:cubicBezTo>
                    <a:pt x="0" y="202"/>
                    <a:pt x="0" y="252"/>
                    <a:pt x="52" y="281"/>
                  </a:cubicBezTo>
                  <a:lnTo>
                    <a:pt x="86" y="302"/>
                  </a:lnTo>
                  <a:cubicBezTo>
                    <a:pt x="112" y="317"/>
                    <a:pt x="147" y="324"/>
                    <a:pt x="181" y="324"/>
                  </a:cubicBezTo>
                  <a:cubicBezTo>
                    <a:pt x="215" y="324"/>
                    <a:pt x="249" y="317"/>
                    <a:pt x="274" y="302"/>
                  </a:cubicBezTo>
                  <a:lnTo>
                    <a:pt x="533" y="152"/>
                  </a:lnTo>
                  <a:cubicBezTo>
                    <a:pt x="583" y="122"/>
                    <a:pt x="583" y="72"/>
                    <a:pt x="533" y="43"/>
                  </a:cubicBezTo>
                  <a:lnTo>
                    <a:pt x="497" y="22"/>
                  </a:lnTo>
                  <a:cubicBezTo>
                    <a:pt x="472" y="8"/>
                    <a:pt x="438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65"/>
            <p:cNvSpPr/>
            <p:nvPr/>
          </p:nvSpPr>
          <p:spPr>
            <a:xfrm>
              <a:off x="7219317" y="8038541"/>
              <a:ext cx="75865" cy="42774"/>
            </a:xfrm>
            <a:custGeom>
              <a:avLst/>
              <a:gdLst/>
              <a:ahLst/>
              <a:cxnLst/>
              <a:rect l="l" t="t" r="r" b="b"/>
              <a:pathLst>
                <a:path w="713" h="402" extrusionOk="0">
                  <a:moveTo>
                    <a:pt x="361" y="0"/>
                  </a:moveTo>
                  <a:cubicBezTo>
                    <a:pt x="327" y="0"/>
                    <a:pt x="293" y="9"/>
                    <a:pt x="268" y="28"/>
                  </a:cubicBezTo>
                  <a:lnTo>
                    <a:pt x="59" y="150"/>
                  </a:lnTo>
                  <a:cubicBezTo>
                    <a:pt x="0" y="179"/>
                    <a:pt x="0" y="229"/>
                    <a:pt x="52" y="259"/>
                  </a:cubicBezTo>
                  <a:lnTo>
                    <a:pt x="268" y="379"/>
                  </a:lnTo>
                  <a:cubicBezTo>
                    <a:pt x="293" y="394"/>
                    <a:pt x="327" y="401"/>
                    <a:pt x="361" y="401"/>
                  </a:cubicBezTo>
                  <a:cubicBezTo>
                    <a:pt x="395" y="401"/>
                    <a:pt x="429" y="394"/>
                    <a:pt x="454" y="379"/>
                  </a:cubicBezTo>
                  <a:lnTo>
                    <a:pt x="663" y="259"/>
                  </a:lnTo>
                  <a:cubicBezTo>
                    <a:pt x="713" y="229"/>
                    <a:pt x="713" y="179"/>
                    <a:pt x="663" y="150"/>
                  </a:cubicBezTo>
                  <a:lnTo>
                    <a:pt x="454" y="28"/>
                  </a:lnTo>
                  <a:cubicBezTo>
                    <a:pt x="429" y="9"/>
                    <a:pt x="395" y="0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65"/>
            <p:cNvSpPr/>
            <p:nvPr/>
          </p:nvSpPr>
          <p:spPr>
            <a:xfrm>
              <a:off x="7235384" y="7965761"/>
              <a:ext cx="82036" cy="45966"/>
            </a:xfrm>
            <a:custGeom>
              <a:avLst/>
              <a:gdLst/>
              <a:ahLst/>
              <a:cxnLst/>
              <a:rect l="l" t="t" r="r" b="b"/>
              <a:pathLst>
                <a:path w="771" h="432" extrusionOk="0">
                  <a:moveTo>
                    <a:pt x="382" y="1"/>
                  </a:moveTo>
                  <a:cubicBezTo>
                    <a:pt x="348" y="1"/>
                    <a:pt x="314" y="8"/>
                    <a:pt x="289" y="22"/>
                  </a:cubicBezTo>
                  <a:lnTo>
                    <a:pt x="51" y="158"/>
                  </a:lnTo>
                  <a:cubicBezTo>
                    <a:pt x="1" y="187"/>
                    <a:pt x="1" y="237"/>
                    <a:pt x="51" y="266"/>
                  </a:cubicBezTo>
                  <a:lnTo>
                    <a:pt x="289" y="410"/>
                  </a:lnTo>
                  <a:cubicBezTo>
                    <a:pt x="314" y="424"/>
                    <a:pt x="348" y="432"/>
                    <a:pt x="382" y="432"/>
                  </a:cubicBezTo>
                  <a:cubicBezTo>
                    <a:pt x="416" y="432"/>
                    <a:pt x="450" y="424"/>
                    <a:pt x="475" y="410"/>
                  </a:cubicBezTo>
                  <a:lnTo>
                    <a:pt x="712" y="266"/>
                  </a:lnTo>
                  <a:cubicBezTo>
                    <a:pt x="763" y="237"/>
                    <a:pt x="770" y="187"/>
                    <a:pt x="712" y="158"/>
                  </a:cubicBezTo>
                  <a:lnTo>
                    <a:pt x="475" y="22"/>
                  </a:lnTo>
                  <a:cubicBezTo>
                    <a:pt x="450" y="8"/>
                    <a:pt x="41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65"/>
            <p:cNvSpPr/>
            <p:nvPr/>
          </p:nvSpPr>
          <p:spPr>
            <a:xfrm>
              <a:off x="7240704" y="8145476"/>
              <a:ext cx="77461" cy="42880"/>
            </a:xfrm>
            <a:custGeom>
              <a:avLst/>
              <a:gdLst/>
              <a:ahLst/>
              <a:cxnLst/>
              <a:rect l="l" t="t" r="r" b="b"/>
              <a:pathLst>
                <a:path w="728" h="403" extrusionOk="0">
                  <a:moveTo>
                    <a:pt x="365" y="1"/>
                  </a:moveTo>
                  <a:cubicBezTo>
                    <a:pt x="332" y="1"/>
                    <a:pt x="299" y="8"/>
                    <a:pt x="274" y="21"/>
                  </a:cubicBezTo>
                  <a:lnTo>
                    <a:pt x="51" y="151"/>
                  </a:lnTo>
                  <a:cubicBezTo>
                    <a:pt x="1" y="180"/>
                    <a:pt x="1" y="230"/>
                    <a:pt x="51" y="259"/>
                  </a:cubicBezTo>
                  <a:lnTo>
                    <a:pt x="274" y="382"/>
                  </a:lnTo>
                  <a:cubicBezTo>
                    <a:pt x="299" y="396"/>
                    <a:pt x="332" y="403"/>
                    <a:pt x="365" y="403"/>
                  </a:cubicBezTo>
                  <a:cubicBezTo>
                    <a:pt x="398" y="403"/>
                    <a:pt x="432" y="396"/>
                    <a:pt x="462" y="382"/>
                  </a:cubicBezTo>
                  <a:lnTo>
                    <a:pt x="677" y="259"/>
                  </a:lnTo>
                  <a:cubicBezTo>
                    <a:pt x="727" y="230"/>
                    <a:pt x="727" y="180"/>
                    <a:pt x="677" y="151"/>
                  </a:cubicBezTo>
                  <a:lnTo>
                    <a:pt x="462" y="21"/>
                  </a:lnTo>
                  <a:cubicBezTo>
                    <a:pt x="432" y="8"/>
                    <a:pt x="398" y="1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65"/>
            <p:cNvSpPr/>
            <p:nvPr/>
          </p:nvSpPr>
          <p:spPr>
            <a:xfrm>
              <a:off x="7248471" y="8081208"/>
              <a:ext cx="77355" cy="42880"/>
            </a:xfrm>
            <a:custGeom>
              <a:avLst/>
              <a:gdLst/>
              <a:ahLst/>
              <a:cxnLst/>
              <a:rect l="l" t="t" r="r" b="b"/>
              <a:pathLst>
                <a:path w="727" h="403" extrusionOk="0">
                  <a:moveTo>
                    <a:pt x="359" y="1"/>
                  </a:moveTo>
                  <a:cubicBezTo>
                    <a:pt x="325" y="1"/>
                    <a:pt x="291" y="8"/>
                    <a:pt x="266" y="22"/>
                  </a:cubicBezTo>
                  <a:lnTo>
                    <a:pt x="50" y="144"/>
                  </a:lnTo>
                  <a:cubicBezTo>
                    <a:pt x="0" y="173"/>
                    <a:pt x="0" y="223"/>
                    <a:pt x="50" y="253"/>
                  </a:cubicBezTo>
                  <a:lnTo>
                    <a:pt x="273" y="382"/>
                  </a:lnTo>
                  <a:cubicBezTo>
                    <a:pt x="298" y="396"/>
                    <a:pt x="332" y="403"/>
                    <a:pt x="366" y="403"/>
                  </a:cubicBezTo>
                  <a:cubicBezTo>
                    <a:pt x="400" y="403"/>
                    <a:pt x="434" y="396"/>
                    <a:pt x="459" y="382"/>
                  </a:cubicBezTo>
                  <a:lnTo>
                    <a:pt x="668" y="260"/>
                  </a:lnTo>
                  <a:cubicBezTo>
                    <a:pt x="727" y="230"/>
                    <a:pt x="727" y="180"/>
                    <a:pt x="675" y="151"/>
                  </a:cubicBezTo>
                  <a:lnTo>
                    <a:pt x="452" y="22"/>
                  </a:lnTo>
                  <a:cubicBezTo>
                    <a:pt x="427" y="8"/>
                    <a:pt x="393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65"/>
            <p:cNvSpPr/>
            <p:nvPr/>
          </p:nvSpPr>
          <p:spPr>
            <a:xfrm>
              <a:off x="7252302" y="7895322"/>
              <a:ext cx="81079" cy="45221"/>
            </a:xfrm>
            <a:custGeom>
              <a:avLst/>
              <a:gdLst/>
              <a:ahLst/>
              <a:cxnLst/>
              <a:rect l="l" t="t" r="r" b="b"/>
              <a:pathLst>
                <a:path w="762" h="425" extrusionOk="0">
                  <a:moveTo>
                    <a:pt x="403" y="1"/>
                  </a:moveTo>
                  <a:cubicBezTo>
                    <a:pt x="369" y="1"/>
                    <a:pt x="334" y="8"/>
                    <a:pt x="309" y="23"/>
                  </a:cubicBezTo>
                  <a:lnTo>
                    <a:pt x="51" y="173"/>
                  </a:lnTo>
                  <a:cubicBezTo>
                    <a:pt x="1" y="202"/>
                    <a:pt x="1" y="252"/>
                    <a:pt x="51" y="282"/>
                  </a:cubicBezTo>
                  <a:lnTo>
                    <a:pt x="259" y="404"/>
                  </a:lnTo>
                  <a:cubicBezTo>
                    <a:pt x="284" y="418"/>
                    <a:pt x="318" y="425"/>
                    <a:pt x="353" y="425"/>
                  </a:cubicBezTo>
                  <a:cubicBezTo>
                    <a:pt x="387" y="425"/>
                    <a:pt x="421" y="418"/>
                    <a:pt x="446" y="404"/>
                  </a:cubicBezTo>
                  <a:lnTo>
                    <a:pt x="704" y="252"/>
                  </a:lnTo>
                  <a:cubicBezTo>
                    <a:pt x="761" y="225"/>
                    <a:pt x="761" y="182"/>
                    <a:pt x="711" y="145"/>
                  </a:cubicBezTo>
                  <a:lnTo>
                    <a:pt x="496" y="23"/>
                  </a:lnTo>
                  <a:cubicBezTo>
                    <a:pt x="471" y="8"/>
                    <a:pt x="437" y="1"/>
                    <a:pt x="40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65"/>
            <p:cNvSpPr/>
            <p:nvPr/>
          </p:nvSpPr>
          <p:spPr>
            <a:xfrm>
              <a:off x="7270710" y="8007258"/>
              <a:ext cx="78844" cy="44263"/>
            </a:xfrm>
            <a:custGeom>
              <a:avLst/>
              <a:gdLst/>
              <a:ahLst/>
              <a:cxnLst/>
              <a:rect l="l" t="t" r="r" b="b"/>
              <a:pathLst>
                <a:path w="741" h="416" extrusionOk="0">
                  <a:moveTo>
                    <a:pt x="388" y="1"/>
                  </a:moveTo>
                  <a:cubicBezTo>
                    <a:pt x="354" y="1"/>
                    <a:pt x="319" y="9"/>
                    <a:pt x="293" y="27"/>
                  </a:cubicBezTo>
                  <a:lnTo>
                    <a:pt x="57" y="165"/>
                  </a:lnTo>
                  <a:cubicBezTo>
                    <a:pt x="0" y="192"/>
                    <a:pt x="0" y="242"/>
                    <a:pt x="57" y="272"/>
                  </a:cubicBezTo>
                  <a:lnTo>
                    <a:pt x="266" y="394"/>
                  </a:lnTo>
                  <a:cubicBezTo>
                    <a:pt x="291" y="409"/>
                    <a:pt x="325" y="416"/>
                    <a:pt x="359" y="416"/>
                  </a:cubicBezTo>
                  <a:cubicBezTo>
                    <a:pt x="393" y="416"/>
                    <a:pt x="427" y="409"/>
                    <a:pt x="452" y="394"/>
                  </a:cubicBezTo>
                  <a:lnTo>
                    <a:pt x="690" y="258"/>
                  </a:lnTo>
                  <a:cubicBezTo>
                    <a:pt x="740" y="228"/>
                    <a:pt x="740" y="178"/>
                    <a:pt x="690" y="149"/>
                  </a:cubicBezTo>
                  <a:lnTo>
                    <a:pt x="481" y="27"/>
                  </a:lnTo>
                  <a:cubicBezTo>
                    <a:pt x="456" y="9"/>
                    <a:pt x="42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65"/>
            <p:cNvSpPr/>
            <p:nvPr/>
          </p:nvSpPr>
          <p:spPr>
            <a:xfrm>
              <a:off x="7292735" y="8115044"/>
              <a:ext cx="77355" cy="43519"/>
            </a:xfrm>
            <a:custGeom>
              <a:avLst/>
              <a:gdLst/>
              <a:ahLst/>
              <a:cxnLst/>
              <a:rect l="l" t="t" r="r" b="b"/>
              <a:pathLst>
                <a:path w="727" h="409" extrusionOk="0">
                  <a:moveTo>
                    <a:pt x="368" y="1"/>
                  </a:moveTo>
                  <a:cubicBezTo>
                    <a:pt x="334" y="1"/>
                    <a:pt x="299" y="10"/>
                    <a:pt x="274" y="28"/>
                  </a:cubicBezTo>
                  <a:lnTo>
                    <a:pt x="52" y="150"/>
                  </a:lnTo>
                  <a:cubicBezTo>
                    <a:pt x="0" y="178"/>
                    <a:pt x="0" y="230"/>
                    <a:pt x="52" y="257"/>
                  </a:cubicBezTo>
                  <a:lnTo>
                    <a:pt x="268" y="387"/>
                  </a:lnTo>
                  <a:cubicBezTo>
                    <a:pt x="296" y="401"/>
                    <a:pt x="330" y="409"/>
                    <a:pt x="364" y="409"/>
                  </a:cubicBezTo>
                  <a:cubicBezTo>
                    <a:pt x="398" y="409"/>
                    <a:pt x="432" y="401"/>
                    <a:pt x="461" y="387"/>
                  </a:cubicBezTo>
                  <a:lnTo>
                    <a:pt x="676" y="257"/>
                  </a:lnTo>
                  <a:cubicBezTo>
                    <a:pt x="726" y="230"/>
                    <a:pt x="726" y="178"/>
                    <a:pt x="676" y="150"/>
                  </a:cubicBezTo>
                  <a:lnTo>
                    <a:pt x="461" y="28"/>
                  </a:lnTo>
                  <a:cubicBezTo>
                    <a:pt x="436" y="10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65"/>
            <p:cNvSpPr/>
            <p:nvPr/>
          </p:nvSpPr>
          <p:spPr>
            <a:xfrm>
              <a:off x="7299651" y="8049926"/>
              <a:ext cx="80334" cy="44370"/>
            </a:xfrm>
            <a:custGeom>
              <a:avLst/>
              <a:gdLst/>
              <a:ahLst/>
              <a:cxnLst/>
              <a:rect l="l" t="t" r="r" b="b"/>
              <a:pathLst>
                <a:path w="755" h="417" extrusionOk="0">
                  <a:moveTo>
                    <a:pt x="389" y="0"/>
                  </a:moveTo>
                  <a:cubicBezTo>
                    <a:pt x="355" y="0"/>
                    <a:pt x="321" y="8"/>
                    <a:pt x="296" y="22"/>
                  </a:cubicBezTo>
                  <a:lnTo>
                    <a:pt x="58" y="159"/>
                  </a:lnTo>
                  <a:cubicBezTo>
                    <a:pt x="1" y="186"/>
                    <a:pt x="1" y="238"/>
                    <a:pt x="51" y="266"/>
                  </a:cubicBezTo>
                  <a:lnTo>
                    <a:pt x="273" y="395"/>
                  </a:lnTo>
                  <a:cubicBezTo>
                    <a:pt x="298" y="410"/>
                    <a:pt x="332" y="417"/>
                    <a:pt x="367" y="417"/>
                  </a:cubicBezTo>
                  <a:cubicBezTo>
                    <a:pt x="401" y="417"/>
                    <a:pt x="435" y="410"/>
                    <a:pt x="461" y="395"/>
                  </a:cubicBezTo>
                  <a:lnTo>
                    <a:pt x="698" y="259"/>
                  </a:lnTo>
                  <a:cubicBezTo>
                    <a:pt x="755" y="229"/>
                    <a:pt x="755" y="179"/>
                    <a:pt x="698" y="152"/>
                  </a:cubicBezTo>
                  <a:lnTo>
                    <a:pt x="482" y="22"/>
                  </a:lnTo>
                  <a:cubicBezTo>
                    <a:pt x="457" y="8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65"/>
            <p:cNvSpPr/>
            <p:nvPr/>
          </p:nvSpPr>
          <p:spPr>
            <a:xfrm>
              <a:off x="7289756" y="7925221"/>
              <a:ext cx="97252" cy="55116"/>
            </a:xfrm>
            <a:custGeom>
              <a:avLst/>
              <a:gdLst/>
              <a:ahLst/>
              <a:cxnLst/>
              <a:rect l="l" t="t" r="r" b="b"/>
              <a:pathLst>
                <a:path w="914" h="518" extrusionOk="0">
                  <a:moveTo>
                    <a:pt x="532" y="1"/>
                  </a:moveTo>
                  <a:cubicBezTo>
                    <a:pt x="498" y="1"/>
                    <a:pt x="464" y="7"/>
                    <a:pt x="439" y="21"/>
                  </a:cubicBezTo>
                  <a:lnTo>
                    <a:pt x="51" y="246"/>
                  </a:lnTo>
                  <a:cubicBezTo>
                    <a:pt x="1" y="273"/>
                    <a:pt x="1" y="323"/>
                    <a:pt x="51" y="352"/>
                  </a:cubicBezTo>
                  <a:lnTo>
                    <a:pt x="287" y="496"/>
                  </a:lnTo>
                  <a:cubicBezTo>
                    <a:pt x="313" y="510"/>
                    <a:pt x="347" y="518"/>
                    <a:pt x="382" y="518"/>
                  </a:cubicBezTo>
                  <a:cubicBezTo>
                    <a:pt x="416" y="518"/>
                    <a:pt x="450" y="510"/>
                    <a:pt x="475" y="496"/>
                  </a:cubicBezTo>
                  <a:lnTo>
                    <a:pt x="863" y="266"/>
                  </a:lnTo>
                  <a:cubicBezTo>
                    <a:pt x="913" y="237"/>
                    <a:pt x="913" y="187"/>
                    <a:pt x="863" y="159"/>
                  </a:cubicBezTo>
                  <a:lnTo>
                    <a:pt x="625" y="21"/>
                  </a:lnTo>
                  <a:cubicBezTo>
                    <a:pt x="600" y="7"/>
                    <a:pt x="566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65"/>
            <p:cNvSpPr/>
            <p:nvPr/>
          </p:nvSpPr>
          <p:spPr>
            <a:xfrm>
              <a:off x="7344873" y="8085890"/>
              <a:ext cx="77355" cy="42774"/>
            </a:xfrm>
            <a:custGeom>
              <a:avLst/>
              <a:gdLst/>
              <a:ahLst/>
              <a:cxnLst/>
              <a:rect l="l" t="t" r="r" b="b"/>
              <a:pathLst>
                <a:path w="727" h="402" extrusionOk="0">
                  <a:moveTo>
                    <a:pt x="359" y="0"/>
                  </a:moveTo>
                  <a:cubicBezTo>
                    <a:pt x="325" y="0"/>
                    <a:pt x="291" y="7"/>
                    <a:pt x="266" y="21"/>
                  </a:cubicBezTo>
                  <a:lnTo>
                    <a:pt x="57" y="143"/>
                  </a:lnTo>
                  <a:cubicBezTo>
                    <a:pt x="0" y="173"/>
                    <a:pt x="0" y="223"/>
                    <a:pt x="50" y="252"/>
                  </a:cubicBezTo>
                  <a:lnTo>
                    <a:pt x="273" y="381"/>
                  </a:lnTo>
                  <a:cubicBezTo>
                    <a:pt x="298" y="395"/>
                    <a:pt x="332" y="402"/>
                    <a:pt x="366" y="402"/>
                  </a:cubicBezTo>
                  <a:cubicBezTo>
                    <a:pt x="400" y="402"/>
                    <a:pt x="434" y="395"/>
                    <a:pt x="459" y="381"/>
                  </a:cubicBezTo>
                  <a:lnTo>
                    <a:pt x="668" y="259"/>
                  </a:lnTo>
                  <a:cubicBezTo>
                    <a:pt x="726" y="223"/>
                    <a:pt x="726" y="179"/>
                    <a:pt x="675" y="150"/>
                  </a:cubicBezTo>
                  <a:lnTo>
                    <a:pt x="452" y="21"/>
                  </a:lnTo>
                  <a:cubicBezTo>
                    <a:pt x="427" y="7"/>
                    <a:pt x="39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65"/>
            <p:cNvSpPr/>
            <p:nvPr/>
          </p:nvSpPr>
          <p:spPr>
            <a:xfrm>
              <a:off x="7324869" y="7956610"/>
              <a:ext cx="113319" cy="63629"/>
            </a:xfrm>
            <a:custGeom>
              <a:avLst/>
              <a:gdLst/>
              <a:ahLst/>
              <a:cxnLst/>
              <a:rect l="l" t="t" r="r" b="b"/>
              <a:pathLst>
                <a:path w="1065" h="598" extrusionOk="0">
                  <a:moveTo>
                    <a:pt x="708" y="1"/>
                  </a:moveTo>
                  <a:cubicBezTo>
                    <a:pt x="675" y="1"/>
                    <a:pt x="641" y="7"/>
                    <a:pt x="612" y="21"/>
                  </a:cubicBezTo>
                  <a:lnTo>
                    <a:pt x="59" y="346"/>
                  </a:lnTo>
                  <a:cubicBezTo>
                    <a:pt x="0" y="373"/>
                    <a:pt x="0" y="425"/>
                    <a:pt x="52" y="453"/>
                  </a:cubicBezTo>
                  <a:lnTo>
                    <a:pt x="267" y="575"/>
                  </a:lnTo>
                  <a:cubicBezTo>
                    <a:pt x="292" y="590"/>
                    <a:pt x="327" y="597"/>
                    <a:pt x="361" y="597"/>
                  </a:cubicBezTo>
                  <a:cubicBezTo>
                    <a:pt x="395" y="597"/>
                    <a:pt x="429" y="590"/>
                    <a:pt x="454" y="575"/>
                  </a:cubicBezTo>
                  <a:lnTo>
                    <a:pt x="1014" y="252"/>
                  </a:lnTo>
                  <a:cubicBezTo>
                    <a:pt x="1064" y="223"/>
                    <a:pt x="1064" y="173"/>
                    <a:pt x="1014" y="144"/>
                  </a:cubicBezTo>
                  <a:lnTo>
                    <a:pt x="799" y="21"/>
                  </a:lnTo>
                  <a:cubicBezTo>
                    <a:pt x="774" y="7"/>
                    <a:pt x="741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65"/>
            <p:cNvSpPr/>
            <p:nvPr/>
          </p:nvSpPr>
          <p:spPr>
            <a:xfrm>
              <a:off x="7396053" y="8054501"/>
              <a:ext cx="80334" cy="44476"/>
            </a:xfrm>
            <a:custGeom>
              <a:avLst/>
              <a:gdLst/>
              <a:ahLst/>
              <a:cxnLst/>
              <a:rect l="l" t="t" r="r" b="b"/>
              <a:pathLst>
                <a:path w="755" h="418" extrusionOk="0">
                  <a:moveTo>
                    <a:pt x="389" y="0"/>
                  </a:moveTo>
                  <a:cubicBezTo>
                    <a:pt x="354" y="0"/>
                    <a:pt x="320" y="8"/>
                    <a:pt x="295" y="22"/>
                  </a:cubicBezTo>
                  <a:lnTo>
                    <a:pt x="57" y="159"/>
                  </a:lnTo>
                  <a:cubicBezTo>
                    <a:pt x="0" y="186"/>
                    <a:pt x="0" y="238"/>
                    <a:pt x="57" y="266"/>
                  </a:cubicBezTo>
                  <a:lnTo>
                    <a:pt x="273" y="395"/>
                  </a:lnTo>
                  <a:cubicBezTo>
                    <a:pt x="298" y="410"/>
                    <a:pt x="332" y="417"/>
                    <a:pt x="366" y="417"/>
                  </a:cubicBezTo>
                  <a:cubicBezTo>
                    <a:pt x="401" y="417"/>
                    <a:pt x="435" y="410"/>
                    <a:pt x="461" y="395"/>
                  </a:cubicBezTo>
                  <a:lnTo>
                    <a:pt x="697" y="259"/>
                  </a:lnTo>
                  <a:cubicBezTo>
                    <a:pt x="754" y="223"/>
                    <a:pt x="754" y="179"/>
                    <a:pt x="697" y="152"/>
                  </a:cubicBezTo>
                  <a:lnTo>
                    <a:pt x="482" y="22"/>
                  </a:lnTo>
                  <a:cubicBezTo>
                    <a:pt x="457" y="8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65"/>
            <p:cNvSpPr/>
            <p:nvPr/>
          </p:nvSpPr>
          <p:spPr>
            <a:xfrm>
              <a:off x="7354023" y="7986403"/>
              <a:ext cx="136089" cy="76503"/>
            </a:xfrm>
            <a:custGeom>
              <a:avLst/>
              <a:gdLst/>
              <a:ahLst/>
              <a:cxnLst/>
              <a:rect l="l" t="t" r="r" b="b"/>
              <a:pathLst>
                <a:path w="1279" h="719" extrusionOk="0">
                  <a:moveTo>
                    <a:pt x="913" y="0"/>
                  </a:moveTo>
                  <a:cubicBezTo>
                    <a:pt x="879" y="0"/>
                    <a:pt x="845" y="8"/>
                    <a:pt x="820" y="22"/>
                  </a:cubicBezTo>
                  <a:lnTo>
                    <a:pt x="50" y="461"/>
                  </a:lnTo>
                  <a:cubicBezTo>
                    <a:pt x="0" y="490"/>
                    <a:pt x="0" y="540"/>
                    <a:pt x="50" y="568"/>
                  </a:cubicBezTo>
                  <a:lnTo>
                    <a:pt x="273" y="697"/>
                  </a:lnTo>
                  <a:cubicBezTo>
                    <a:pt x="298" y="712"/>
                    <a:pt x="332" y="719"/>
                    <a:pt x="366" y="719"/>
                  </a:cubicBezTo>
                  <a:cubicBezTo>
                    <a:pt x="400" y="719"/>
                    <a:pt x="434" y="712"/>
                    <a:pt x="459" y="697"/>
                  </a:cubicBezTo>
                  <a:lnTo>
                    <a:pt x="1229" y="259"/>
                  </a:lnTo>
                  <a:cubicBezTo>
                    <a:pt x="1279" y="223"/>
                    <a:pt x="1279" y="179"/>
                    <a:pt x="1229" y="152"/>
                  </a:cubicBezTo>
                  <a:lnTo>
                    <a:pt x="1006" y="22"/>
                  </a:lnTo>
                  <a:cubicBezTo>
                    <a:pt x="981" y="8"/>
                    <a:pt x="947" y="0"/>
                    <a:pt x="91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65"/>
            <p:cNvSpPr/>
            <p:nvPr/>
          </p:nvSpPr>
          <p:spPr>
            <a:xfrm>
              <a:off x="7450425" y="8016302"/>
              <a:ext cx="91825" cy="51286"/>
            </a:xfrm>
            <a:custGeom>
              <a:avLst/>
              <a:gdLst/>
              <a:ahLst/>
              <a:cxnLst/>
              <a:rect l="l" t="t" r="r" b="b"/>
              <a:pathLst>
                <a:path w="863" h="482" extrusionOk="0">
                  <a:moveTo>
                    <a:pt x="495" y="0"/>
                  </a:moveTo>
                  <a:cubicBezTo>
                    <a:pt x="461" y="0"/>
                    <a:pt x="427" y="7"/>
                    <a:pt x="402" y="21"/>
                  </a:cubicBezTo>
                  <a:lnTo>
                    <a:pt x="57" y="223"/>
                  </a:lnTo>
                  <a:cubicBezTo>
                    <a:pt x="0" y="252"/>
                    <a:pt x="0" y="302"/>
                    <a:pt x="57" y="330"/>
                  </a:cubicBezTo>
                  <a:lnTo>
                    <a:pt x="273" y="459"/>
                  </a:lnTo>
                  <a:cubicBezTo>
                    <a:pt x="298" y="474"/>
                    <a:pt x="332" y="481"/>
                    <a:pt x="366" y="481"/>
                  </a:cubicBezTo>
                  <a:cubicBezTo>
                    <a:pt x="400" y="481"/>
                    <a:pt x="434" y="474"/>
                    <a:pt x="459" y="459"/>
                  </a:cubicBezTo>
                  <a:lnTo>
                    <a:pt x="804" y="259"/>
                  </a:lnTo>
                  <a:cubicBezTo>
                    <a:pt x="863" y="230"/>
                    <a:pt x="863" y="180"/>
                    <a:pt x="804" y="150"/>
                  </a:cubicBezTo>
                  <a:lnTo>
                    <a:pt x="588" y="21"/>
                  </a:lnTo>
                  <a:cubicBezTo>
                    <a:pt x="563" y="7"/>
                    <a:pt x="529" y="0"/>
                    <a:pt x="49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65"/>
            <p:cNvSpPr/>
            <p:nvPr/>
          </p:nvSpPr>
          <p:spPr>
            <a:xfrm>
              <a:off x="6781148" y="8409356"/>
              <a:ext cx="79589" cy="45115"/>
            </a:xfrm>
            <a:custGeom>
              <a:avLst/>
              <a:gdLst/>
              <a:ahLst/>
              <a:cxnLst/>
              <a:rect l="l" t="t" r="r" b="b"/>
              <a:pathLst>
                <a:path w="748" h="424" extrusionOk="0">
                  <a:moveTo>
                    <a:pt x="384" y="0"/>
                  </a:moveTo>
                  <a:cubicBezTo>
                    <a:pt x="351" y="0"/>
                    <a:pt x="317" y="7"/>
                    <a:pt x="288" y="22"/>
                  </a:cubicBezTo>
                  <a:lnTo>
                    <a:pt x="50" y="165"/>
                  </a:lnTo>
                  <a:cubicBezTo>
                    <a:pt x="0" y="195"/>
                    <a:pt x="0" y="245"/>
                    <a:pt x="50" y="274"/>
                  </a:cubicBezTo>
                  <a:lnTo>
                    <a:pt x="266" y="396"/>
                  </a:lnTo>
                  <a:cubicBezTo>
                    <a:pt x="292" y="415"/>
                    <a:pt x="329" y="423"/>
                    <a:pt x="365" y="423"/>
                  </a:cubicBezTo>
                  <a:cubicBezTo>
                    <a:pt x="397" y="423"/>
                    <a:pt x="429" y="416"/>
                    <a:pt x="452" y="403"/>
                  </a:cubicBezTo>
                  <a:lnTo>
                    <a:pt x="697" y="258"/>
                  </a:lnTo>
                  <a:cubicBezTo>
                    <a:pt x="747" y="231"/>
                    <a:pt x="747" y="181"/>
                    <a:pt x="697" y="151"/>
                  </a:cubicBezTo>
                  <a:lnTo>
                    <a:pt x="475" y="22"/>
                  </a:lnTo>
                  <a:cubicBezTo>
                    <a:pt x="450" y="7"/>
                    <a:pt x="417" y="0"/>
                    <a:pt x="3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65"/>
            <p:cNvSpPr/>
            <p:nvPr/>
          </p:nvSpPr>
          <p:spPr>
            <a:xfrm>
              <a:off x="6674851" y="8410952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84" y="0"/>
                  </a:moveTo>
                  <a:cubicBezTo>
                    <a:pt x="351" y="0"/>
                    <a:pt x="316" y="7"/>
                    <a:pt x="287" y="21"/>
                  </a:cubicBezTo>
                  <a:lnTo>
                    <a:pt x="57" y="157"/>
                  </a:lnTo>
                  <a:cubicBezTo>
                    <a:pt x="0" y="187"/>
                    <a:pt x="0" y="237"/>
                    <a:pt x="50" y="266"/>
                  </a:cubicBezTo>
                  <a:lnTo>
                    <a:pt x="273" y="395"/>
                  </a:lnTo>
                  <a:cubicBezTo>
                    <a:pt x="298" y="410"/>
                    <a:pt x="332" y="417"/>
                    <a:pt x="366" y="417"/>
                  </a:cubicBezTo>
                  <a:cubicBezTo>
                    <a:pt x="400" y="417"/>
                    <a:pt x="434" y="410"/>
                    <a:pt x="459" y="395"/>
                  </a:cubicBezTo>
                  <a:lnTo>
                    <a:pt x="697" y="259"/>
                  </a:lnTo>
                  <a:cubicBezTo>
                    <a:pt x="747" y="230"/>
                    <a:pt x="747" y="180"/>
                    <a:pt x="697" y="150"/>
                  </a:cubicBezTo>
                  <a:lnTo>
                    <a:pt x="475" y="21"/>
                  </a:lnTo>
                  <a:cubicBezTo>
                    <a:pt x="450" y="7"/>
                    <a:pt x="417" y="0"/>
                    <a:pt x="3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65"/>
            <p:cNvSpPr/>
            <p:nvPr/>
          </p:nvSpPr>
          <p:spPr>
            <a:xfrm>
              <a:off x="6726776" y="8440745"/>
              <a:ext cx="79589" cy="44370"/>
            </a:xfrm>
            <a:custGeom>
              <a:avLst/>
              <a:gdLst/>
              <a:ahLst/>
              <a:cxnLst/>
              <a:rect l="l" t="t" r="r" b="b"/>
              <a:pathLst>
                <a:path w="748" h="417" extrusionOk="0">
                  <a:moveTo>
                    <a:pt x="387" y="1"/>
                  </a:moveTo>
                  <a:cubicBezTo>
                    <a:pt x="351" y="1"/>
                    <a:pt x="315" y="10"/>
                    <a:pt x="289" y="29"/>
                  </a:cubicBezTo>
                  <a:lnTo>
                    <a:pt x="58" y="158"/>
                  </a:lnTo>
                  <a:cubicBezTo>
                    <a:pt x="1" y="188"/>
                    <a:pt x="1" y="238"/>
                    <a:pt x="51" y="265"/>
                  </a:cubicBezTo>
                  <a:lnTo>
                    <a:pt x="273" y="395"/>
                  </a:lnTo>
                  <a:cubicBezTo>
                    <a:pt x="299" y="409"/>
                    <a:pt x="334" y="417"/>
                    <a:pt x="368" y="417"/>
                  </a:cubicBezTo>
                  <a:cubicBezTo>
                    <a:pt x="402" y="417"/>
                    <a:pt x="436" y="409"/>
                    <a:pt x="461" y="395"/>
                  </a:cubicBezTo>
                  <a:lnTo>
                    <a:pt x="698" y="258"/>
                  </a:lnTo>
                  <a:cubicBezTo>
                    <a:pt x="748" y="231"/>
                    <a:pt x="748" y="179"/>
                    <a:pt x="698" y="151"/>
                  </a:cubicBezTo>
                  <a:lnTo>
                    <a:pt x="475" y="22"/>
                  </a:lnTo>
                  <a:cubicBezTo>
                    <a:pt x="451" y="8"/>
                    <a:pt x="420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65"/>
            <p:cNvSpPr/>
            <p:nvPr/>
          </p:nvSpPr>
          <p:spPr>
            <a:xfrm>
              <a:off x="6729223" y="8351260"/>
              <a:ext cx="128534" cy="72779"/>
            </a:xfrm>
            <a:custGeom>
              <a:avLst/>
              <a:gdLst/>
              <a:ahLst/>
              <a:cxnLst/>
              <a:rect l="l" t="t" r="r" b="b"/>
              <a:pathLst>
                <a:path w="1208" h="684" extrusionOk="0">
                  <a:moveTo>
                    <a:pt x="845" y="1"/>
                  </a:moveTo>
                  <a:cubicBezTo>
                    <a:pt x="811" y="1"/>
                    <a:pt x="779" y="7"/>
                    <a:pt x="754" y="21"/>
                  </a:cubicBezTo>
                  <a:lnTo>
                    <a:pt x="50" y="425"/>
                  </a:lnTo>
                  <a:cubicBezTo>
                    <a:pt x="0" y="453"/>
                    <a:pt x="0" y="503"/>
                    <a:pt x="50" y="532"/>
                  </a:cubicBezTo>
                  <a:lnTo>
                    <a:pt x="266" y="661"/>
                  </a:lnTo>
                  <a:cubicBezTo>
                    <a:pt x="294" y="676"/>
                    <a:pt x="328" y="683"/>
                    <a:pt x="361" y="683"/>
                  </a:cubicBezTo>
                  <a:cubicBezTo>
                    <a:pt x="395" y="683"/>
                    <a:pt x="427" y="676"/>
                    <a:pt x="452" y="661"/>
                  </a:cubicBezTo>
                  <a:lnTo>
                    <a:pt x="1156" y="259"/>
                  </a:lnTo>
                  <a:cubicBezTo>
                    <a:pt x="1208" y="230"/>
                    <a:pt x="1208" y="180"/>
                    <a:pt x="1156" y="151"/>
                  </a:cubicBezTo>
                  <a:lnTo>
                    <a:pt x="940" y="21"/>
                  </a:lnTo>
                  <a:cubicBezTo>
                    <a:pt x="912" y="7"/>
                    <a:pt x="878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65"/>
            <p:cNvSpPr/>
            <p:nvPr/>
          </p:nvSpPr>
          <p:spPr>
            <a:xfrm>
              <a:off x="6832328" y="8321360"/>
              <a:ext cx="76610" cy="42987"/>
            </a:xfrm>
            <a:custGeom>
              <a:avLst/>
              <a:gdLst/>
              <a:ahLst/>
              <a:cxnLst/>
              <a:rect l="l" t="t" r="r" b="b"/>
              <a:pathLst>
                <a:path w="720" h="404" extrusionOk="0">
                  <a:moveTo>
                    <a:pt x="360" y="1"/>
                  </a:moveTo>
                  <a:cubicBezTo>
                    <a:pt x="325" y="1"/>
                    <a:pt x="291" y="8"/>
                    <a:pt x="266" y="23"/>
                  </a:cubicBezTo>
                  <a:lnTo>
                    <a:pt x="51" y="145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73" y="382"/>
                  </a:lnTo>
                  <a:cubicBezTo>
                    <a:pt x="299" y="396"/>
                    <a:pt x="334" y="404"/>
                    <a:pt x="368" y="404"/>
                  </a:cubicBezTo>
                  <a:cubicBezTo>
                    <a:pt x="402" y="404"/>
                    <a:pt x="436" y="396"/>
                    <a:pt x="461" y="382"/>
                  </a:cubicBezTo>
                  <a:lnTo>
                    <a:pt x="670" y="259"/>
                  </a:lnTo>
                  <a:cubicBezTo>
                    <a:pt x="720" y="232"/>
                    <a:pt x="720" y="180"/>
                    <a:pt x="670" y="152"/>
                  </a:cubicBezTo>
                  <a:lnTo>
                    <a:pt x="454" y="23"/>
                  </a:lnTo>
                  <a:cubicBezTo>
                    <a:pt x="428" y="8"/>
                    <a:pt x="394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65"/>
            <p:cNvSpPr/>
            <p:nvPr/>
          </p:nvSpPr>
          <p:spPr>
            <a:xfrm>
              <a:off x="6767316" y="8237302"/>
              <a:ext cx="78844" cy="44476"/>
            </a:xfrm>
            <a:custGeom>
              <a:avLst/>
              <a:gdLst/>
              <a:ahLst/>
              <a:cxnLst/>
              <a:rect l="l" t="t" r="r" b="b"/>
              <a:pathLst>
                <a:path w="741" h="418" extrusionOk="0">
                  <a:moveTo>
                    <a:pt x="360" y="0"/>
                  </a:moveTo>
                  <a:cubicBezTo>
                    <a:pt x="326" y="0"/>
                    <a:pt x="292" y="7"/>
                    <a:pt x="267" y="21"/>
                  </a:cubicBezTo>
                  <a:lnTo>
                    <a:pt x="58" y="143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96" y="395"/>
                  </a:lnTo>
                  <a:cubicBezTo>
                    <a:pt x="321" y="410"/>
                    <a:pt x="353" y="417"/>
                    <a:pt x="386" y="417"/>
                  </a:cubicBezTo>
                  <a:cubicBezTo>
                    <a:pt x="420" y="417"/>
                    <a:pt x="454" y="410"/>
                    <a:pt x="482" y="395"/>
                  </a:cubicBezTo>
                  <a:lnTo>
                    <a:pt x="691" y="273"/>
                  </a:lnTo>
                  <a:cubicBezTo>
                    <a:pt x="741" y="237"/>
                    <a:pt x="741" y="193"/>
                    <a:pt x="691" y="159"/>
                  </a:cubicBezTo>
                  <a:lnTo>
                    <a:pt x="453" y="21"/>
                  </a:lnTo>
                  <a:cubicBezTo>
                    <a:pt x="428" y="7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65"/>
            <p:cNvSpPr/>
            <p:nvPr/>
          </p:nvSpPr>
          <p:spPr>
            <a:xfrm>
              <a:off x="6715391" y="8267095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66" y="0"/>
                  </a:moveTo>
                  <a:cubicBezTo>
                    <a:pt x="332" y="0"/>
                    <a:pt x="298" y="7"/>
                    <a:pt x="273" y="22"/>
                  </a:cubicBezTo>
                  <a:lnTo>
                    <a:pt x="51" y="152"/>
                  </a:lnTo>
                  <a:cubicBezTo>
                    <a:pt x="1" y="181"/>
                    <a:pt x="1" y="231"/>
                    <a:pt x="51" y="258"/>
                  </a:cubicBezTo>
                  <a:lnTo>
                    <a:pt x="287" y="396"/>
                  </a:lnTo>
                  <a:cubicBezTo>
                    <a:pt x="312" y="410"/>
                    <a:pt x="346" y="417"/>
                    <a:pt x="380" y="417"/>
                  </a:cubicBezTo>
                  <a:cubicBezTo>
                    <a:pt x="415" y="417"/>
                    <a:pt x="449" y="410"/>
                    <a:pt x="475" y="396"/>
                  </a:cubicBezTo>
                  <a:lnTo>
                    <a:pt x="698" y="267"/>
                  </a:lnTo>
                  <a:cubicBezTo>
                    <a:pt x="748" y="238"/>
                    <a:pt x="748" y="188"/>
                    <a:pt x="698" y="158"/>
                  </a:cubicBezTo>
                  <a:lnTo>
                    <a:pt x="460" y="22"/>
                  </a:lnTo>
                  <a:cubicBezTo>
                    <a:pt x="435" y="7"/>
                    <a:pt x="400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65"/>
            <p:cNvSpPr/>
            <p:nvPr/>
          </p:nvSpPr>
          <p:spPr>
            <a:xfrm>
              <a:off x="6803386" y="8120897"/>
              <a:ext cx="54372" cy="30006"/>
            </a:xfrm>
            <a:custGeom>
              <a:avLst/>
              <a:gdLst/>
              <a:ahLst/>
              <a:cxnLst/>
              <a:rect l="l" t="t" r="r" b="b"/>
              <a:pathLst>
                <a:path w="511" h="282" extrusionOk="0">
                  <a:moveTo>
                    <a:pt x="327" y="1"/>
                  </a:moveTo>
                  <a:cubicBezTo>
                    <a:pt x="294" y="1"/>
                    <a:pt x="261" y="8"/>
                    <a:pt x="236" y="23"/>
                  </a:cubicBezTo>
                  <a:lnTo>
                    <a:pt x="50" y="132"/>
                  </a:lnTo>
                  <a:cubicBezTo>
                    <a:pt x="0" y="159"/>
                    <a:pt x="0" y="209"/>
                    <a:pt x="50" y="239"/>
                  </a:cubicBezTo>
                  <a:lnTo>
                    <a:pt x="86" y="261"/>
                  </a:lnTo>
                  <a:cubicBezTo>
                    <a:pt x="111" y="275"/>
                    <a:pt x="144" y="282"/>
                    <a:pt x="177" y="282"/>
                  </a:cubicBezTo>
                  <a:cubicBezTo>
                    <a:pt x="210" y="282"/>
                    <a:pt x="244" y="275"/>
                    <a:pt x="273" y="261"/>
                  </a:cubicBezTo>
                  <a:lnTo>
                    <a:pt x="452" y="152"/>
                  </a:lnTo>
                  <a:cubicBezTo>
                    <a:pt x="511" y="123"/>
                    <a:pt x="511" y="73"/>
                    <a:pt x="452" y="45"/>
                  </a:cubicBezTo>
                  <a:lnTo>
                    <a:pt x="424" y="23"/>
                  </a:lnTo>
                  <a:cubicBezTo>
                    <a:pt x="395" y="8"/>
                    <a:pt x="361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65"/>
            <p:cNvSpPr/>
            <p:nvPr/>
          </p:nvSpPr>
          <p:spPr>
            <a:xfrm>
              <a:off x="6749014" y="8149306"/>
              <a:ext cx="59798" cy="32985"/>
            </a:xfrm>
            <a:custGeom>
              <a:avLst/>
              <a:gdLst/>
              <a:ahLst/>
              <a:cxnLst/>
              <a:rect l="l" t="t" r="r" b="b"/>
              <a:pathLst>
                <a:path w="562" h="310" extrusionOk="0">
                  <a:moveTo>
                    <a:pt x="382" y="1"/>
                  </a:moveTo>
                  <a:cubicBezTo>
                    <a:pt x="348" y="1"/>
                    <a:pt x="313" y="8"/>
                    <a:pt x="288" y="22"/>
                  </a:cubicBezTo>
                  <a:lnTo>
                    <a:pt x="50" y="158"/>
                  </a:lnTo>
                  <a:cubicBezTo>
                    <a:pt x="0" y="187"/>
                    <a:pt x="0" y="237"/>
                    <a:pt x="50" y="267"/>
                  </a:cubicBezTo>
                  <a:lnTo>
                    <a:pt x="87" y="287"/>
                  </a:lnTo>
                  <a:cubicBezTo>
                    <a:pt x="112" y="302"/>
                    <a:pt x="144" y="309"/>
                    <a:pt x="177" y="309"/>
                  </a:cubicBezTo>
                  <a:cubicBezTo>
                    <a:pt x="210" y="309"/>
                    <a:pt x="244" y="302"/>
                    <a:pt x="273" y="287"/>
                  </a:cubicBezTo>
                  <a:lnTo>
                    <a:pt x="511" y="151"/>
                  </a:lnTo>
                  <a:cubicBezTo>
                    <a:pt x="561" y="123"/>
                    <a:pt x="561" y="72"/>
                    <a:pt x="511" y="44"/>
                  </a:cubicBezTo>
                  <a:lnTo>
                    <a:pt x="475" y="22"/>
                  </a:lnTo>
                  <a:cubicBezTo>
                    <a:pt x="450" y="8"/>
                    <a:pt x="41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65"/>
            <p:cNvSpPr/>
            <p:nvPr/>
          </p:nvSpPr>
          <p:spPr>
            <a:xfrm>
              <a:off x="6781148" y="8168459"/>
              <a:ext cx="79589" cy="44263"/>
            </a:xfrm>
            <a:custGeom>
              <a:avLst/>
              <a:gdLst/>
              <a:ahLst/>
              <a:cxnLst/>
              <a:rect l="l" t="t" r="r" b="b"/>
              <a:pathLst>
                <a:path w="748" h="416" extrusionOk="0">
                  <a:moveTo>
                    <a:pt x="388" y="0"/>
                  </a:moveTo>
                  <a:cubicBezTo>
                    <a:pt x="354" y="0"/>
                    <a:pt x="320" y="7"/>
                    <a:pt x="295" y="21"/>
                  </a:cubicBezTo>
                  <a:lnTo>
                    <a:pt x="57" y="159"/>
                  </a:lnTo>
                  <a:cubicBezTo>
                    <a:pt x="7" y="187"/>
                    <a:pt x="0" y="237"/>
                    <a:pt x="57" y="266"/>
                  </a:cubicBezTo>
                  <a:lnTo>
                    <a:pt x="266" y="388"/>
                  </a:lnTo>
                  <a:cubicBezTo>
                    <a:pt x="291" y="407"/>
                    <a:pt x="325" y="416"/>
                    <a:pt x="359" y="416"/>
                  </a:cubicBezTo>
                  <a:cubicBezTo>
                    <a:pt x="393" y="416"/>
                    <a:pt x="427" y="407"/>
                    <a:pt x="452" y="388"/>
                  </a:cubicBezTo>
                  <a:lnTo>
                    <a:pt x="690" y="252"/>
                  </a:lnTo>
                  <a:cubicBezTo>
                    <a:pt x="747" y="223"/>
                    <a:pt x="747" y="173"/>
                    <a:pt x="697" y="144"/>
                  </a:cubicBezTo>
                  <a:lnTo>
                    <a:pt x="482" y="21"/>
                  </a:lnTo>
                  <a:cubicBezTo>
                    <a:pt x="457" y="7"/>
                    <a:pt x="422" y="0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65"/>
            <p:cNvSpPr/>
            <p:nvPr/>
          </p:nvSpPr>
          <p:spPr>
            <a:xfrm>
              <a:off x="6936390" y="8080570"/>
              <a:ext cx="76503" cy="42029"/>
            </a:xfrm>
            <a:custGeom>
              <a:avLst/>
              <a:gdLst/>
              <a:ahLst/>
              <a:cxnLst/>
              <a:rect l="l" t="t" r="r" b="b"/>
              <a:pathLst>
                <a:path w="719" h="395" extrusionOk="0">
                  <a:moveTo>
                    <a:pt x="360" y="0"/>
                  </a:moveTo>
                  <a:cubicBezTo>
                    <a:pt x="325" y="0"/>
                    <a:pt x="291" y="7"/>
                    <a:pt x="266" y="21"/>
                  </a:cubicBezTo>
                  <a:lnTo>
                    <a:pt x="51" y="143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66" y="373"/>
                  </a:lnTo>
                  <a:cubicBezTo>
                    <a:pt x="291" y="387"/>
                    <a:pt x="325" y="395"/>
                    <a:pt x="360" y="395"/>
                  </a:cubicBezTo>
                  <a:cubicBezTo>
                    <a:pt x="394" y="395"/>
                    <a:pt x="428" y="387"/>
                    <a:pt x="453" y="373"/>
                  </a:cubicBezTo>
                  <a:lnTo>
                    <a:pt x="661" y="252"/>
                  </a:lnTo>
                  <a:cubicBezTo>
                    <a:pt x="718" y="223"/>
                    <a:pt x="718" y="173"/>
                    <a:pt x="661" y="143"/>
                  </a:cubicBezTo>
                  <a:lnTo>
                    <a:pt x="453" y="21"/>
                  </a:lnTo>
                  <a:cubicBezTo>
                    <a:pt x="428" y="7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65"/>
            <p:cNvSpPr/>
            <p:nvPr/>
          </p:nvSpPr>
          <p:spPr>
            <a:xfrm>
              <a:off x="6884253" y="8110256"/>
              <a:ext cx="77461" cy="42987"/>
            </a:xfrm>
            <a:custGeom>
              <a:avLst/>
              <a:gdLst/>
              <a:ahLst/>
              <a:cxnLst/>
              <a:rect l="l" t="t" r="r" b="b"/>
              <a:pathLst>
                <a:path w="728" h="404" extrusionOk="0">
                  <a:moveTo>
                    <a:pt x="368" y="1"/>
                  </a:moveTo>
                  <a:cubicBezTo>
                    <a:pt x="334" y="1"/>
                    <a:pt x="300" y="8"/>
                    <a:pt x="275" y="23"/>
                  </a:cubicBezTo>
                  <a:lnTo>
                    <a:pt x="53" y="152"/>
                  </a:lnTo>
                  <a:cubicBezTo>
                    <a:pt x="1" y="180"/>
                    <a:pt x="1" y="232"/>
                    <a:pt x="53" y="259"/>
                  </a:cubicBezTo>
                  <a:lnTo>
                    <a:pt x="260" y="382"/>
                  </a:lnTo>
                  <a:cubicBezTo>
                    <a:pt x="289" y="396"/>
                    <a:pt x="323" y="404"/>
                    <a:pt x="357" y="404"/>
                  </a:cubicBezTo>
                  <a:cubicBezTo>
                    <a:pt x="390" y="404"/>
                    <a:pt x="423" y="396"/>
                    <a:pt x="448" y="382"/>
                  </a:cubicBezTo>
                  <a:lnTo>
                    <a:pt x="670" y="252"/>
                  </a:lnTo>
                  <a:cubicBezTo>
                    <a:pt x="720" y="223"/>
                    <a:pt x="727" y="173"/>
                    <a:pt x="670" y="145"/>
                  </a:cubicBezTo>
                  <a:lnTo>
                    <a:pt x="461" y="23"/>
                  </a:lnTo>
                  <a:cubicBezTo>
                    <a:pt x="436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65"/>
            <p:cNvSpPr/>
            <p:nvPr/>
          </p:nvSpPr>
          <p:spPr>
            <a:xfrm>
              <a:off x="7184204" y="7997043"/>
              <a:ext cx="78844" cy="43731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353" y="1"/>
                  </a:moveTo>
                  <a:cubicBezTo>
                    <a:pt x="318" y="1"/>
                    <a:pt x="284" y="8"/>
                    <a:pt x="259" y="23"/>
                  </a:cubicBezTo>
                  <a:lnTo>
                    <a:pt x="51" y="145"/>
                  </a:lnTo>
                  <a:cubicBezTo>
                    <a:pt x="1" y="174"/>
                    <a:pt x="1" y="224"/>
                    <a:pt x="51" y="252"/>
                  </a:cubicBezTo>
                  <a:lnTo>
                    <a:pt x="287" y="390"/>
                  </a:lnTo>
                  <a:cubicBezTo>
                    <a:pt x="313" y="404"/>
                    <a:pt x="347" y="411"/>
                    <a:pt x="382" y="411"/>
                  </a:cubicBezTo>
                  <a:cubicBezTo>
                    <a:pt x="416" y="411"/>
                    <a:pt x="450" y="404"/>
                    <a:pt x="475" y="390"/>
                  </a:cubicBezTo>
                  <a:lnTo>
                    <a:pt x="684" y="267"/>
                  </a:lnTo>
                  <a:cubicBezTo>
                    <a:pt x="741" y="238"/>
                    <a:pt x="741" y="188"/>
                    <a:pt x="684" y="159"/>
                  </a:cubicBezTo>
                  <a:lnTo>
                    <a:pt x="446" y="23"/>
                  </a:lnTo>
                  <a:cubicBezTo>
                    <a:pt x="421" y="8"/>
                    <a:pt x="387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65"/>
            <p:cNvSpPr/>
            <p:nvPr/>
          </p:nvSpPr>
          <p:spPr>
            <a:xfrm>
              <a:off x="7146750" y="7959589"/>
              <a:ext cx="75759" cy="42242"/>
            </a:xfrm>
            <a:custGeom>
              <a:avLst/>
              <a:gdLst/>
              <a:ahLst/>
              <a:cxnLst/>
              <a:rect l="l" t="t" r="r" b="b"/>
              <a:pathLst>
                <a:path w="712" h="397" extrusionOk="0">
                  <a:moveTo>
                    <a:pt x="353" y="1"/>
                  </a:moveTo>
                  <a:cubicBezTo>
                    <a:pt x="319" y="1"/>
                    <a:pt x="284" y="8"/>
                    <a:pt x="259" y="23"/>
                  </a:cubicBezTo>
                  <a:lnTo>
                    <a:pt x="51" y="145"/>
                  </a:lnTo>
                  <a:cubicBezTo>
                    <a:pt x="1" y="173"/>
                    <a:pt x="1" y="224"/>
                    <a:pt x="51" y="252"/>
                  </a:cubicBezTo>
                  <a:lnTo>
                    <a:pt x="259" y="375"/>
                  </a:lnTo>
                  <a:cubicBezTo>
                    <a:pt x="284" y="389"/>
                    <a:pt x="319" y="396"/>
                    <a:pt x="353" y="396"/>
                  </a:cubicBezTo>
                  <a:cubicBezTo>
                    <a:pt x="387" y="396"/>
                    <a:pt x="421" y="389"/>
                    <a:pt x="446" y="375"/>
                  </a:cubicBezTo>
                  <a:lnTo>
                    <a:pt x="661" y="252"/>
                  </a:lnTo>
                  <a:cubicBezTo>
                    <a:pt x="711" y="224"/>
                    <a:pt x="711" y="173"/>
                    <a:pt x="661" y="145"/>
                  </a:cubicBezTo>
                  <a:lnTo>
                    <a:pt x="446" y="23"/>
                  </a:lnTo>
                  <a:cubicBezTo>
                    <a:pt x="421" y="8"/>
                    <a:pt x="387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65"/>
            <p:cNvSpPr/>
            <p:nvPr/>
          </p:nvSpPr>
          <p:spPr>
            <a:xfrm>
              <a:off x="7113765" y="7940543"/>
              <a:ext cx="57564" cy="31389"/>
            </a:xfrm>
            <a:custGeom>
              <a:avLst/>
              <a:gdLst/>
              <a:ahLst/>
              <a:cxnLst/>
              <a:rect l="l" t="t" r="r" b="b"/>
              <a:pathLst>
                <a:path w="541" h="295" extrusionOk="0">
                  <a:moveTo>
                    <a:pt x="356" y="0"/>
                  </a:moveTo>
                  <a:cubicBezTo>
                    <a:pt x="323" y="0"/>
                    <a:pt x="288" y="8"/>
                    <a:pt x="259" y="22"/>
                  </a:cubicBezTo>
                  <a:lnTo>
                    <a:pt x="52" y="145"/>
                  </a:lnTo>
                  <a:cubicBezTo>
                    <a:pt x="0" y="172"/>
                    <a:pt x="0" y="222"/>
                    <a:pt x="52" y="252"/>
                  </a:cubicBezTo>
                  <a:lnTo>
                    <a:pt x="86" y="274"/>
                  </a:lnTo>
                  <a:cubicBezTo>
                    <a:pt x="112" y="288"/>
                    <a:pt x="147" y="295"/>
                    <a:pt x="181" y="295"/>
                  </a:cubicBezTo>
                  <a:cubicBezTo>
                    <a:pt x="215" y="295"/>
                    <a:pt x="249" y="288"/>
                    <a:pt x="274" y="274"/>
                  </a:cubicBezTo>
                  <a:lnTo>
                    <a:pt x="483" y="152"/>
                  </a:lnTo>
                  <a:cubicBezTo>
                    <a:pt x="533" y="122"/>
                    <a:pt x="540" y="72"/>
                    <a:pt x="483" y="43"/>
                  </a:cubicBezTo>
                  <a:lnTo>
                    <a:pt x="447" y="22"/>
                  </a:lnTo>
                  <a:cubicBezTo>
                    <a:pt x="422" y="8"/>
                    <a:pt x="390" y="0"/>
                    <a:pt x="35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65"/>
            <p:cNvSpPr/>
            <p:nvPr/>
          </p:nvSpPr>
          <p:spPr>
            <a:xfrm>
              <a:off x="7061095" y="7969698"/>
              <a:ext cx="58202" cy="32134"/>
            </a:xfrm>
            <a:custGeom>
              <a:avLst/>
              <a:gdLst/>
              <a:ahLst/>
              <a:cxnLst/>
              <a:rect l="l" t="t" r="r" b="b"/>
              <a:pathLst>
                <a:path w="547" h="302" extrusionOk="0">
                  <a:moveTo>
                    <a:pt x="366" y="0"/>
                  </a:moveTo>
                  <a:cubicBezTo>
                    <a:pt x="332" y="0"/>
                    <a:pt x="298" y="10"/>
                    <a:pt x="273" y="28"/>
                  </a:cubicBezTo>
                  <a:lnTo>
                    <a:pt x="57" y="150"/>
                  </a:lnTo>
                  <a:cubicBezTo>
                    <a:pt x="0" y="179"/>
                    <a:pt x="0" y="229"/>
                    <a:pt x="57" y="259"/>
                  </a:cubicBezTo>
                  <a:lnTo>
                    <a:pt x="86" y="280"/>
                  </a:lnTo>
                  <a:cubicBezTo>
                    <a:pt x="111" y="294"/>
                    <a:pt x="145" y="301"/>
                    <a:pt x="179" y="301"/>
                  </a:cubicBezTo>
                  <a:cubicBezTo>
                    <a:pt x="214" y="301"/>
                    <a:pt x="248" y="294"/>
                    <a:pt x="273" y="280"/>
                  </a:cubicBezTo>
                  <a:lnTo>
                    <a:pt x="495" y="150"/>
                  </a:lnTo>
                  <a:cubicBezTo>
                    <a:pt x="547" y="121"/>
                    <a:pt x="547" y="71"/>
                    <a:pt x="495" y="43"/>
                  </a:cubicBezTo>
                  <a:lnTo>
                    <a:pt x="461" y="28"/>
                  </a:lnTo>
                  <a:cubicBezTo>
                    <a:pt x="435" y="10"/>
                    <a:pt x="400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65"/>
            <p:cNvSpPr/>
            <p:nvPr/>
          </p:nvSpPr>
          <p:spPr>
            <a:xfrm>
              <a:off x="6903512" y="8061311"/>
              <a:ext cx="57457" cy="31602"/>
            </a:xfrm>
            <a:custGeom>
              <a:avLst/>
              <a:gdLst/>
              <a:ahLst/>
              <a:cxnLst/>
              <a:rect l="l" t="t" r="r" b="b"/>
              <a:pathLst>
                <a:path w="540" h="297" extrusionOk="0">
                  <a:moveTo>
                    <a:pt x="360" y="0"/>
                  </a:moveTo>
                  <a:cubicBezTo>
                    <a:pt x="326" y="0"/>
                    <a:pt x="292" y="8"/>
                    <a:pt x="267" y="22"/>
                  </a:cubicBezTo>
                  <a:lnTo>
                    <a:pt x="58" y="145"/>
                  </a:lnTo>
                  <a:cubicBezTo>
                    <a:pt x="1" y="174"/>
                    <a:pt x="1" y="224"/>
                    <a:pt x="58" y="252"/>
                  </a:cubicBezTo>
                  <a:lnTo>
                    <a:pt x="87" y="274"/>
                  </a:lnTo>
                  <a:cubicBezTo>
                    <a:pt x="112" y="289"/>
                    <a:pt x="146" y="296"/>
                    <a:pt x="180" y="296"/>
                  </a:cubicBezTo>
                  <a:cubicBezTo>
                    <a:pt x="214" y="296"/>
                    <a:pt x="248" y="289"/>
                    <a:pt x="273" y="274"/>
                  </a:cubicBezTo>
                  <a:lnTo>
                    <a:pt x="489" y="152"/>
                  </a:lnTo>
                  <a:cubicBezTo>
                    <a:pt x="539" y="122"/>
                    <a:pt x="539" y="72"/>
                    <a:pt x="489" y="45"/>
                  </a:cubicBezTo>
                  <a:lnTo>
                    <a:pt x="453" y="22"/>
                  </a:lnTo>
                  <a:cubicBezTo>
                    <a:pt x="428" y="8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65"/>
            <p:cNvSpPr/>
            <p:nvPr/>
          </p:nvSpPr>
          <p:spPr>
            <a:xfrm>
              <a:off x="7009064" y="8000129"/>
              <a:ext cx="58096" cy="32027"/>
            </a:xfrm>
            <a:custGeom>
              <a:avLst/>
              <a:gdLst/>
              <a:ahLst/>
              <a:cxnLst/>
              <a:rect l="l" t="t" r="r" b="b"/>
              <a:pathLst>
                <a:path w="546" h="301" extrusionOk="0">
                  <a:moveTo>
                    <a:pt x="367" y="1"/>
                  </a:moveTo>
                  <a:cubicBezTo>
                    <a:pt x="333" y="1"/>
                    <a:pt x="298" y="8"/>
                    <a:pt x="273" y="23"/>
                  </a:cubicBezTo>
                  <a:lnTo>
                    <a:pt x="58" y="152"/>
                  </a:lnTo>
                  <a:cubicBezTo>
                    <a:pt x="1" y="180"/>
                    <a:pt x="1" y="223"/>
                    <a:pt x="58" y="259"/>
                  </a:cubicBezTo>
                  <a:lnTo>
                    <a:pt x="87" y="275"/>
                  </a:lnTo>
                  <a:cubicBezTo>
                    <a:pt x="116" y="292"/>
                    <a:pt x="150" y="301"/>
                    <a:pt x="183" y="301"/>
                  </a:cubicBezTo>
                  <a:cubicBezTo>
                    <a:pt x="216" y="301"/>
                    <a:pt x="248" y="292"/>
                    <a:pt x="273" y="275"/>
                  </a:cubicBezTo>
                  <a:lnTo>
                    <a:pt x="496" y="152"/>
                  </a:lnTo>
                  <a:cubicBezTo>
                    <a:pt x="546" y="123"/>
                    <a:pt x="546" y="73"/>
                    <a:pt x="496" y="44"/>
                  </a:cubicBezTo>
                  <a:lnTo>
                    <a:pt x="460" y="23"/>
                  </a:lnTo>
                  <a:cubicBezTo>
                    <a:pt x="435" y="8"/>
                    <a:pt x="401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65"/>
            <p:cNvSpPr/>
            <p:nvPr/>
          </p:nvSpPr>
          <p:spPr>
            <a:xfrm>
              <a:off x="7093867" y="7988744"/>
              <a:ext cx="77461" cy="43412"/>
            </a:xfrm>
            <a:custGeom>
              <a:avLst/>
              <a:gdLst/>
              <a:ahLst/>
              <a:cxnLst/>
              <a:rect l="l" t="t" r="r" b="b"/>
              <a:pathLst>
                <a:path w="728" h="408" extrusionOk="0">
                  <a:moveTo>
                    <a:pt x="368" y="0"/>
                  </a:moveTo>
                  <a:cubicBezTo>
                    <a:pt x="334" y="0"/>
                    <a:pt x="299" y="7"/>
                    <a:pt x="273" y="21"/>
                  </a:cubicBezTo>
                  <a:lnTo>
                    <a:pt x="51" y="151"/>
                  </a:lnTo>
                  <a:cubicBezTo>
                    <a:pt x="1" y="180"/>
                    <a:pt x="1" y="230"/>
                    <a:pt x="51" y="259"/>
                  </a:cubicBezTo>
                  <a:lnTo>
                    <a:pt x="267" y="382"/>
                  </a:lnTo>
                  <a:cubicBezTo>
                    <a:pt x="292" y="399"/>
                    <a:pt x="326" y="408"/>
                    <a:pt x="360" y="408"/>
                  </a:cubicBezTo>
                  <a:cubicBezTo>
                    <a:pt x="394" y="408"/>
                    <a:pt x="429" y="399"/>
                    <a:pt x="455" y="382"/>
                  </a:cubicBezTo>
                  <a:lnTo>
                    <a:pt x="677" y="259"/>
                  </a:lnTo>
                  <a:cubicBezTo>
                    <a:pt x="727" y="230"/>
                    <a:pt x="727" y="180"/>
                    <a:pt x="677" y="151"/>
                  </a:cubicBezTo>
                  <a:lnTo>
                    <a:pt x="461" y="21"/>
                  </a:lnTo>
                  <a:cubicBezTo>
                    <a:pt x="436" y="7"/>
                    <a:pt x="402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65"/>
            <p:cNvSpPr/>
            <p:nvPr/>
          </p:nvSpPr>
          <p:spPr>
            <a:xfrm>
              <a:off x="7041942" y="8019282"/>
              <a:ext cx="77355" cy="42987"/>
            </a:xfrm>
            <a:custGeom>
              <a:avLst/>
              <a:gdLst/>
              <a:ahLst/>
              <a:cxnLst/>
              <a:rect l="l" t="t" r="r" b="b"/>
              <a:pathLst>
                <a:path w="727" h="404" extrusionOk="0">
                  <a:moveTo>
                    <a:pt x="366" y="0"/>
                  </a:moveTo>
                  <a:cubicBezTo>
                    <a:pt x="332" y="0"/>
                    <a:pt x="298" y="8"/>
                    <a:pt x="273" y="22"/>
                  </a:cubicBezTo>
                  <a:lnTo>
                    <a:pt x="58" y="145"/>
                  </a:lnTo>
                  <a:cubicBezTo>
                    <a:pt x="1" y="181"/>
                    <a:pt x="1" y="224"/>
                    <a:pt x="51" y="259"/>
                  </a:cubicBezTo>
                  <a:lnTo>
                    <a:pt x="266" y="381"/>
                  </a:lnTo>
                  <a:cubicBezTo>
                    <a:pt x="291" y="396"/>
                    <a:pt x="325" y="403"/>
                    <a:pt x="359" y="403"/>
                  </a:cubicBezTo>
                  <a:cubicBezTo>
                    <a:pt x="394" y="403"/>
                    <a:pt x="428" y="396"/>
                    <a:pt x="453" y="381"/>
                  </a:cubicBezTo>
                  <a:lnTo>
                    <a:pt x="668" y="252"/>
                  </a:lnTo>
                  <a:cubicBezTo>
                    <a:pt x="718" y="224"/>
                    <a:pt x="727" y="172"/>
                    <a:pt x="668" y="145"/>
                  </a:cubicBezTo>
                  <a:lnTo>
                    <a:pt x="460" y="22"/>
                  </a:lnTo>
                  <a:cubicBezTo>
                    <a:pt x="435" y="8"/>
                    <a:pt x="400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65"/>
            <p:cNvSpPr/>
            <p:nvPr/>
          </p:nvSpPr>
          <p:spPr>
            <a:xfrm>
              <a:off x="6954798" y="8030028"/>
              <a:ext cx="60437" cy="33517"/>
            </a:xfrm>
            <a:custGeom>
              <a:avLst/>
              <a:gdLst/>
              <a:ahLst/>
              <a:cxnLst/>
              <a:rect l="l" t="t" r="r" b="b"/>
              <a:pathLst>
                <a:path w="568" h="315" extrusionOk="0">
                  <a:moveTo>
                    <a:pt x="388" y="1"/>
                  </a:moveTo>
                  <a:cubicBezTo>
                    <a:pt x="354" y="1"/>
                    <a:pt x="320" y="7"/>
                    <a:pt x="295" y="21"/>
                  </a:cubicBezTo>
                  <a:lnTo>
                    <a:pt x="57" y="166"/>
                  </a:lnTo>
                  <a:cubicBezTo>
                    <a:pt x="7" y="194"/>
                    <a:pt x="0" y="237"/>
                    <a:pt x="57" y="273"/>
                  </a:cubicBezTo>
                  <a:lnTo>
                    <a:pt x="86" y="287"/>
                  </a:lnTo>
                  <a:cubicBezTo>
                    <a:pt x="115" y="305"/>
                    <a:pt x="149" y="314"/>
                    <a:pt x="182" y="314"/>
                  </a:cubicBezTo>
                  <a:cubicBezTo>
                    <a:pt x="215" y="314"/>
                    <a:pt x="248" y="305"/>
                    <a:pt x="273" y="287"/>
                  </a:cubicBezTo>
                  <a:lnTo>
                    <a:pt x="518" y="151"/>
                  </a:lnTo>
                  <a:cubicBezTo>
                    <a:pt x="568" y="123"/>
                    <a:pt x="568" y="71"/>
                    <a:pt x="518" y="44"/>
                  </a:cubicBezTo>
                  <a:lnTo>
                    <a:pt x="482" y="21"/>
                  </a:lnTo>
                  <a:cubicBezTo>
                    <a:pt x="457" y="7"/>
                    <a:pt x="42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65"/>
            <p:cNvSpPr/>
            <p:nvPr/>
          </p:nvSpPr>
          <p:spPr>
            <a:xfrm>
              <a:off x="6987677" y="8049181"/>
              <a:ext cx="79483" cy="44476"/>
            </a:xfrm>
            <a:custGeom>
              <a:avLst/>
              <a:gdLst/>
              <a:ahLst/>
              <a:cxnLst/>
              <a:rect l="l" t="t" r="r" b="b"/>
              <a:pathLst>
                <a:path w="747" h="418" extrusionOk="0">
                  <a:moveTo>
                    <a:pt x="388" y="0"/>
                  </a:moveTo>
                  <a:cubicBezTo>
                    <a:pt x="354" y="0"/>
                    <a:pt x="320" y="7"/>
                    <a:pt x="295" y="21"/>
                  </a:cubicBezTo>
                  <a:lnTo>
                    <a:pt x="50" y="159"/>
                  </a:lnTo>
                  <a:cubicBezTo>
                    <a:pt x="0" y="193"/>
                    <a:pt x="0" y="236"/>
                    <a:pt x="50" y="266"/>
                  </a:cubicBezTo>
                  <a:lnTo>
                    <a:pt x="266" y="395"/>
                  </a:lnTo>
                  <a:cubicBezTo>
                    <a:pt x="291" y="410"/>
                    <a:pt x="325" y="417"/>
                    <a:pt x="359" y="417"/>
                  </a:cubicBezTo>
                  <a:cubicBezTo>
                    <a:pt x="393" y="417"/>
                    <a:pt x="427" y="410"/>
                    <a:pt x="452" y="395"/>
                  </a:cubicBezTo>
                  <a:lnTo>
                    <a:pt x="690" y="252"/>
                  </a:lnTo>
                  <a:cubicBezTo>
                    <a:pt x="747" y="223"/>
                    <a:pt x="747" y="173"/>
                    <a:pt x="690" y="143"/>
                  </a:cubicBezTo>
                  <a:lnTo>
                    <a:pt x="481" y="21"/>
                  </a:lnTo>
                  <a:cubicBezTo>
                    <a:pt x="456" y="7"/>
                    <a:pt x="422" y="0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65"/>
            <p:cNvSpPr/>
            <p:nvPr/>
          </p:nvSpPr>
          <p:spPr>
            <a:xfrm>
              <a:off x="7270710" y="8007258"/>
              <a:ext cx="78844" cy="44263"/>
            </a:xfrm>
            <a:custGeom>
              <a:avLst/>
              <a:gdLst/>
              <a:ahLst/>
              <a:cxnLst/>
              <a:rect l="l" t="t" r="r" b="b"/>
              <a:pathLst>
                <a:path w="741" h="416" extrusionOk="0">
                  <a:moveTo>
                    <a:pt x="388" y="1"/>
                  </a:moveTo>
                  <a:cubicBezTo>
                    <a:pt x="354" y="1"/>
                    <a:pt x="319" y="9"/>
                    <a:pt x="293" y="27"/>
                  </a:cubicBezTo>
                  <a:lnTo>
                    <a:pt x="57" y="165"/>
                  </a:lnTo>
                  <a:cubicBezTo>
                    <a:pt x="0" y="192"/>
                    <a:pt x="0" y="242"/>
                    <a:pt x="57" y="272"/>
                  </a:cubicBezTo>
                  <a:lnTo>
                    <a:pt x="266" y="394"/>
                  </a:lnTo>
                  <a:cubicBezTo>
                    <a:pt x="291" y="409"/>
                    <a:pt x="325" y="416"/>
                    <a:pt x="359" y="416"/>
                  </a:cubicBezTo>
                  <a:cubicBezTo>
                    <a:pt x="393" y="416"/>
                    <a:pt x="427" y="409"/>
                    <a:pt x="452" y="394"/>
                  </a:cubicBezTo>
                  <a:lnTo>
                    <a:pt x="690" y="258"/>
                  </a:lnTo>
                  <a:cubicBezTo>
                    <a:pt x="740" y="228"/>
                    <a:pt x="740" y="178"/>
                    <a:pt x="690" y="149"/>
                  </a:cubicBezTo>
                  <a:lnTo>
                    <a:pt x="481" y="27"/>
                  </a:lnTo>
                  <a:cubicBezTo>
                    <a:pt x="456" y="9"/>
                    <a:pt x="42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65"/>
            <p:cNvSpPr/>
            <p:nvPr/>
          </p:nvSpPr>
          <p:spPr>
            <a:xfrm>
              <a:off x="7219317" y="8038541"/>
              <a:ext cx="75865" cy="42774"/>
            </a:xfrm>
            <a:custGeom>
              <a:avLst/>
              <a:gdLst/>
              <a:ahLst/>
              <a:cxnLst/>
              <a:rect l="l" t="t" r="r" b="b"/>
              <a:pathLst>
                <a:path w="713" h="402" extrusionOk="0">
                  <a:moveTo>
                    <a:pt x="361" y="0"/>
                  </a:moveTo>
                  <a:cubicBezTo>
                    <a:pt x="327" y="0"/>
                    <a:pt x="293" y="9"/>
                    <a:pt x="268" y="28"/>
                  </a:cubicBezTo>
                  <a:lnTo>
                    <a:pt x="59" y="150"/>
                  </a:lnTo>
                  <a:cubicBezTo>
                    <a:pt x="0" y="179"/>
                    <a:pt x="0" y="229"/>
                    <a:pt x="52" y="259"/>
                  </a:cubicBezTo>
                  <a:lnTo>
                    <a:pt x="268" y="379"/>
                  </a:lnTo>
                  <a:cubicBezTo>
                    <a:pt x="293" y="394"/>
                    <a:pt x="327" y="401"/>
                    <a:pt x="361" y="401"/>
                  </a:cubicBezTo>
                  <a:cubicBezTo>
                    <a:pt x="395" y="401"/>
                    <a:pt x="429" y="394"/>
                    <a:pt x="454" y="379"/>
                  </a:cubicBezTo>
                  <a:lnTo>
                    <a:pt x="663" y="259"/>
                  </a:lnTo>
                  <a:cubicBezTo>
                    <a:pt x="713" y="229"/>
                    <a:pt x="713" y="179"/>
                    <a:pt x="663" y="150"/>
                  </a:cubicBezTo>
                  <a:lnTo>
                    <a:pt x="454" y="28"/>
                  </a:lnTo>
                  <a:cubicBezTo>
                    <a:pt x="429" y="9"/>
                    <a:pt x="395" y="0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65"/>
            <p:cNvSpPr/>
            <p:nvPr/>
          </p:nvSpPr>
          <p:spPr>
            <a:xfrm>
              <a:off x="7131321" y="8026943"/>
              <a:ext cx="79802" cy="44476"/>
            </a:xfrm>
            <a:custGeom>
              <a:avLst/>
              <a:gdLst/>
              <a:ahLst/>
              <a:cxnLst/>
              <a:rect l="l" t="t" r="r" b="b"/>
              <a:pathLst>
                <a:path w="750" h="418" extrusionOk="0">
                  <a:moveTo>
                    <a:pt x="368" y="1"/>
                  </a:moveTo>
                  <a:cubicBezTo>
                    <a:pt x="334" y="1"/>
                    <a:pt x="300" y="8"/>
                    <a:pt x="275" y="23"/>
                  </a:cubicBezTo>
                  <a:lnTo>
                    <a:pt x="51" y="143"/>
                  </a:lnTo>
                  <a:cubicBezTo>
                    <a:pt x="1" y="180"/>
                    <a:pt x="1" y="223"/>
                    <a:pt x="51" y="259"/>
                  </a:cubicBezTo>
                  <a:lnTo>
                    <a:pt x="289" y="395"/>
                  </a:lnTo>
                  <a:cubicBezTo>
                    <a:pt x="317" y="410"/>
                    <a:pt x="351" y="417"/>
                    <a:pt x="385" y="417"/>
                  </a:cubicBezTo>
                  <a:cubicBezTo>
                    <a:pt x="418" y="417"/>
                    <a:pt x="450" y="410"/>
                    <a:pt x="475" y="395"/>
                  </a:cubicBezTo>
                  <a:lnTo>
                    <a:pt x="698" y="266"/>
                  </a:lnTo>
                  <a:cubicBezTo>
                    <a:pt x="749" y="238"/>
                    <a:pt x="749" y="187"/>
                    <a:pt x="698" y="159"/>
                  </a:cubicBezTo>
                  <a:lnTo>
                    <a:pt x="461" y="23"/>
                  </a:lnTo>
                  <a:cubicBezTo>
                    <a:pt x="436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65"/>
            <p:cNvSpPr/>
            <p:nvPr/>
          </p:nvSpPr>
          <p:spPr>
            <a:xfrm>
              <a:off x="7079396" y="8056735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67" y="0"/>
                  </a:moveTo>
                  <a:cubicBezTo>
                    <a:pt x="332" y="0"/>
                    <a:pt x="298" y="7"/>
                    <a:pt x="273" y="22"/>
                  </a:cubicBezTo>
                  <a:lnTo>
                    <a:pt x="51" y="152"/>
                  </a:lnTo>
                  <a:cubicBezTo>
                    <a:pt x="1" y="181"/>
                    <a:pt x="1" y="231"/>
                    <a:pt x="51" y="260"/>
                  </a:cubicBezTo>
                  <a:lnTo>
                    <a:pt x="289" y="397"/>
                  </a:lnTo>
                  <a:cubicBezTo>
                    <a:pt x="317" y="410"/>
                    <a:pt x="351" y="417"/>
                    <a:pt x="385" y="417"/>
                  </a:cubicBezTo>
                  <a:cubicBezTo>
                    <a:pt x="419" y="417"/>
                    <a:pt x="453" y="410"/>
                    <a:pt x="482" y="397"/>
                  </a:cubicBezTo>
                  <a:lnTo>
                    <a:pt x="698" y="267"/>
                  </a:lnTo>
                  <a:cubicBezTo>
                    <a:pt x="748" y="238"/>
                    <a:pt x="748" y="195"/>
                    <a:pt x="698" y="158"/>
                  </a:cubicBezTo>
                  <a:lnTo>
                    <a:pt x="461" y="22"/>
                  </a:lnTo>
                  <a:cubicBezTo>
                    <a:pt x="435" y="7"/>
                    <a:pt x="401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65"/>
            <p:cNvSpPr/>
            <p:nvPr/>
          </p:nvSpPr>
          <p:spPr>
            <a:xfrm>
              <a:off x="7025024" y="8086635"/>
              <a:ext cx="82036" cy="45966"/>
            </a:xfrm>
            <a:custGeom>
              <a:avLst/>
              <a:gdLst/>
              <a:ahLst/>
              <a:cxnLst/>
              <a:rect l="l" t="t" r="r" b="b"/>
              <a:pathLst>
                <a:path w="771" h="432" extrusionOk="0">
                  <a:moveTo>
                    <a:pt x="389" y="0"/>
                  </a:moveTo>
                  <a:cubicBezTo>
                    <a:pt x="355" y="0"/>
                    <a:pt x="321" y="8"/>
                    <a:pt x="296" y="22"/>
                  </a:cubicBezTo>
                  <a:lnTo>
                    <a:pt x="58" y="166"/>
                  </a:lnTo>
                  <a:cubicBezTo>
                    <a:pt x="1" y="195"/>
                    <a:pt x="1" y="245"/>
                    <a:pt x="51" y="272"/>
                  </a:cubicBezTo>
                  <a:lnTo>
                    <a:pt x="289" y="411"/>
                  </a:lnTo>
                  <a:cubicBezTo>
                    <a:pt x="318" y="424"/>
                    <a:pt x="352" y="431"/>
                    <a:pt x="386" y="431"/>
                  </a:cubicBezTo>
                  <a:cubicBezTo>
                    <a:pt x="420" y="431"/>
                    <a:pt x="454" y="424"/>
                    <a:pt x="482" y="411"/>
                  </a:cubicBezTo>
                  <a:lnTo>
                    <a:pt x="720" y="272"/>
                  </a:lnTo>
                  <a:cubicBezTo>
                    <a:pt x="770" y="245"/>
                    <a:pt x="770" y="195"/>
                    <a:pt x="720" y="166"/>
                  </a:cubicBezTo>
                  <a:lnTo>
                    <a:pt x="482" y="22"/>
                  </a:lnTo>
                  <a:cubicBezTo>
                    <a:pt x="457" y="8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65"/>
            <p:cNvSpPr/>
            <p:nvPr/>
          </p:nvSpPr>
          <p:spPr>
            <a:xfrm>
              <a:off x="7115361" y="8098871"/>
              <a:ext cx="76503" cy="42667"/>
            </a:xfrm>
            <a:custGeom>
              <a:avLst/>
              <a:gdLst/>
              <a:ahLst/>
              <a:cxnLst/>
              <a:rect l="l" t="t" r="r" b="b"/>
              <a:pathLst>
                <a:path w="719" h="401" extrusionOk="0">
                  <a:moveTo>
                    <a:pt x="363" y="1"/>
                  </a:moveTo>
                  <a:cubicBezTo>
                    <a:pt x="329" y="1"/>
                    <a:pt x="295" y="7"/>
                    <a:pt x="266" y="21"/>
                  </a:cubicBezTo>
                  <a:lnTo>
                    <a:pt x="51" y="144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59" y="373"/>
                  </a:lnTo>
                  <a:cubicBezTo>
                    <a:pt x="284" y="391"/>
                    <a:pt x="319" y="400"/>
                    <a:pt x="353" y="400"/>
                  </a:cubicBezTo>
                  <a:cubicBezTo>
                    <a:pt x="387" y="400"/>
                    <a:pt x="421" y="391"/>
                    <a:pt x="446" y="373"/>
                  </a:cubicBezTo>
                  <a:lnTo>
                    <a:pt x="668" y="252"/>
                  </a:lnTo>
                  <a:cubicBezTo>
                    <a:pt x="718" y="223"/>
                    <a:pt x="718" y="173"/>
                    <a:pt x="668" y="144"/>
                  </a:cubicBezTo>
                  <a:lnTo>
                    <a:pt x="460" y="21"/>
                  </a:lnTo>
                  <a:cubicBezTo>
                    <a:pt x="431" y="7"/>
                    <a:pt x="397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65"/>
            <p:cNvSpPr/>
            <p:nvPr/>
          </p:nvSpPr>
          <p:spPr>
            <a:xfrm>
              <a:off x="6973844" y="8117917"/>
              <a:ext cx="78844" cy="44476"/>
            </a:xfrm>
            <a:custGeom>
              <a:avLst/>
              <a:gdLst/>
              <a:ahLst/>
              <a:cxnLst/>
              <a:rect l="l" t="t" r="r" b="b"/>
              <a:pathLst>
                <a:path w="741" h="418" extrusionOk="0">
                  <a:moveTo>
                    <a:pt x="359" y="1"/>
                  </a:moveTo>
                  <a:cubicBezTo>
                    <a:pt x="325" y="1"/>
                    <a:pt x="291" y="8"/>
                    <a:pt x="266" y="22"/>
                  </a:cubicBezTo>
                  <a:lnTo>
                    <a:pt x="51" y="144"/>
                  </a:lnTo>
                  <a:cubicBezTo>
                    <a:pt x="1" y="173"/>
                    <a:pt x="1" y="223"/>
                    <a:pt x="51" y="253"/>
                  </a:cubicBezTo>
                  <a:lnTo>
                    <a:pt x="289" y="396"/>
                  </a:lnTo>
                  <a:cubicBezTo>
                    <a:pt x="317" y="411"/>
                    <a:pt x="351" y="418"/>
                    <a:pt x="384" y="418"/>
                  </a:cubicBezTo>
                  <a:cubicBezTo>
                    <a:pt x="418" y="418"/>
                    <a:pt x="450" y="411"/>
                    <a:pt x="475" y="396"/>
                  </a:cubicBezTo>
                  <a:lnTo>
                    <a:pt x="691" y="273"/>
                  </a:lnTo>
                  <a:cubicBezTo>
                    <a:pt x="741" y="237"/>
                    <a:pt x="741" y="194"/>
                    <a:pt x="691" y="167"/>
                  </a:cubicBezTo>
                  <a:lnTo>
                    <a:pt x="453" y="22"/>
                  </a:lnTo>
                  <a:cubicBezTo>
                    <a:pt x="428" y="8"/>
                    <a:pt x="394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65"/>
            <p:cNvSpPr/>
            <p:nvPr/>
          </p:nvSpPr>
          <p:spPr>
            <a:xfrm>
              <a:off x="7061095" y="8128664"/>
              <a:ext cx="78844" cy="44263"/>
            </a:xfrm>
            <a:custGeom>
              <a:avLst/>
              <a:gdLst/>
              <a:ahLst/>
              <a:cxnLst/>
              <a:rect l="l" t="t" r="r" b="b"/>
              <a:pathLst>
                <a:path w="741" h="416" extrusionOk="0">
                  <a:moveTo>
                    <a:pt x="386" y="0"/>
                  </a:moveTo>
                  <a:cubicBezTo>
                    <a:pt x="352" y="0"/>
                    <a:pt x="320" y="8"/>
                    <a:pt x="295" y="22"/>
                  </a:cubicBezTo>
                  <a:lnTo>
                    <a:pt x="50" y="159"/>
                  </a:lnTo>
                  <a:cubicBezTo>
                    <a:pt x="0" y="188"/>
                    <a:pt x="0" y="238"/>
                    <a:pt x="50" y="266"/>
                  </a:cubicBezTo>
                  <a:lnTo>
                    <a:pt x="259" y="388"/>
                  </a:lnTo>
                  <a:cubicBezTo>
                    <a:pt x="287" y="406"/>
                    <a:pt x="321" y="415"/>
                    <a:pt x="355" y="415"/>
                  </a:cubicBezTo>
                  <a:cubicBezTo>
                    <a:pt x="388" y="415"/>
                    <a:pt x="420" y="406"/>
                    <a:pt x="445" y="388"/>
                  </a:cubicBezTo>
                  <a:lnTo>
                    <a:pt x="690" y="252"/>
                  </a:lnTo>
                  <a:cubicBezTo>
                    <a:pt x="740" y="223"/>
                    <a:pt x="740" y="172"/>
                    <a:pt x="690" y="145"/>
                  </a:cubicBezTo>
                  <a:lnTo>
                    <a:pt x="481" y="22"/>
                  </a:lnTo>
                  <a:cubicBezTo>
                    <a:pt x="453" y="8"/>
                    <a:pt x="419" y="0"/>
                    <a:pt x="38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65"/>
            <p:cNvSpPr/>
            <p:nvPr/>
          </p:nvSpPr>
          <p:spPr>
            <a:xfrm>
              <a:off x="7144409" y="8140900"/>
              <a:ext cx="77355" cy="43625"/>
            </a:xfrm>
            <a:custGeom>
              <a:avLst/>
              <a:gdLst/>
              <a:ahLst/>
              <a:cxnLst/>
              <a:rect l="l" t="t" r="r" b="b"/>
              <a:pathLst>
                <a:path w="727" h="410" extrusionOk="0">
                  <a:moveTo>
                    <a:pt x="363" y="1"/>
                  </a:moveTo>
                  <a:cubicBezTo>
                    <a:pt x="329" y="1"/>
                    <a:pt x="295" y="7"/>
                    <a:pt x="266" y="21"/>
                  </a:cubicBezTo>
                  <a:lnTo>
                    <a:pt x="50" y="151"/>
                  </a:lnTo>
                  <a:cubicBezTo>
                    <a:pt x="0" y="180"/>
                    <a:pt x="0" y="230"/>
                    <a:pt x="50" y="259"/>
                  </a:cubicBezTo>
                  <a:lnTo>
                    <a:pt x="273" y="389"/>
                  </a:lnTo>
                  <a:cubicBezTo>
                    <a:pt x="297" y="403"/>
                    <a:pt x="328" y="410"/>
                    <a:pt x="359" y="410"/>
                  </a:cubicBezTo>
                  <a:cubicBezTo>
                    <a:pt x="394" y="410"/>
                    <a:pt x="430" y="401"/>
                    <a:pt x="461" y="382"/>
                  </a:cubicBezTo>
                  <a:lnTo>
                    <a:pt x="677" y="259"/>
                  </a:lnTo>
                  <a:cubicBezTo>
                    <a:pt x="727" y="230"/>
                    <a:pt x="727" y="180"/>
                    <a:pt x="677" y="151"/>
                  </a:cubicBezTo>
                  <a:lnTo>
                    <a:pt x="454" y="21"/>
                  </a:lnTo>
                  <a:cubicBezTo>
                    <a:pt x="428" y="7"/>
                    <a:pt x="396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65"/>
            <p:cNvSpPr/>
            <p:nvPr/>
          </p:nvSpPr>
          <p:spPr>
            <a:xfrm>
              <a:off x="7240704" y="8145476"/>
              <a:ext cx="77461" cy="42880"/>
            </a:xfrm>
            <a:custGeom>
              <a:avLst/>
              <a:gdLst/>
              <a:ahLst/>
              <a:cxnLst/>
              <a:rect l="l" t="t" r="r" b="b"/>
              <a:pathLst>
                <a:path w="728" h="403" extrusionOk="0">
                  <a:moveTo>
                    <a:pt x="365" y="1"/>
                  </a:moveTo>
                  <a:cubicBezTo>
                    <a:pt x="332" y="1"/>
                    <a:pt x="299" y="8"/>
                    <a:pt x="274" y="21"/>
                  </a:cubicBezTo>
                  <a:lnTo>
                    <a:pt x="51" y="151"/>
                  </a:lnTo>
                  <a:cubicBezTo>
                    <a:pt x="1" y="180"/>
                    <a:pt x="1" y="230"/>
                    <a:pt x="51" y="259"/>
                  </a:cubicBezTo>
                  <a:lnTo>
                    <a:pt x="274" y="382"/>
                  </a:lnTo>
                  <a:cubicBezTo>
                    <a:pt x="299" y="396"/>
                    <a:pt x="332" y="403"/>
                    <a:pt x="365" y="403"/>
                  </a:cubicBezTo>
                  <a:cubicBezTo>
                    <a:pt x="398" y="403"/>
                    <a:pt x="432" y="396"/>
                    <a:pt x="462" y="382"/>
                  </a:cubicBezTo>
                  <a:lnTo>
                    <a:pt x="677" y="259"/>
                  </a:lnTo>
                  <a:cubicBezTo>
                    <a:pt x="727" y="230"/>
                    <a:pt x="727" y="180"/>
                    <a:pt x="677" y="151"/>
                  </a:cubicBezTo>
                  <a:lnTo>
                    <a:pt x="462" y="21"/>
                  </a:lnTo>
                  <a:cubicBezTo>
                    <a:pt x="432" y="8"/>
                    <a:pt x="398" y="1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65"/>
            <p:cNvSpPr/>
            <p:nvPr/>
          </p:nvSpPr>
          <p:spPr>
            <a:xfrm>
              <a:off x="6921920" y="8147710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66" y="1"/>
                  </a:moveTo>
                  <a:cubicBezTo>
                    <a:pt x="332" y="1"/>
                    <a:pt x="298" y="8"/>
                    <a:pt x="273" y="23"/>
                  </a:cubicBezTo>
                  <a:lnTo>
                    <a:pt x="50" y="152"/>
                  </a:lnTo>
                  <a:cubicBezTo>
                    <a:pt x="0" y="182"/>
                    <a:pt x="0" y="232"/>
                    <a:pt x="50" y="259"/>
                  </a:cubicBezTo>
                  <a:lnTo>
                    <a:pt x="287" y="397"/>
                  </a:lnTo>
                  <a:cubicBezTo>
                    <a:pt x="312" y="411"/>
                    <a:pt x="346" y="418"/>
                    <a:pt x="380" y="418"/>
                  </a:cubicBezTo>
                  <a:cubicBezTo>
                    <a:pt x="414" y="418"/>
                    <a:pt x="449" y="411"/>
                    <a:pt x="475" y="397"/>
                  </a:cubicBezTo>
                  <a:lnTo>
                    <a:pt x="697" y="268"/>
                  </a:lnTo>
                  <a:cubicBezTo>
                    <a:pt x="747" y="238"/>
                    <a:pt x="747" y="188"/>
                    <a:pt x="697" y="159"/>
                  </a:cubicBezTo>
                  <a:lnTo>
                    <a:pt x="459" y="23"/>
                  </a:lnTo>
                  <a:cubicBezTo>
                    <a:pt x="434" y="8"/>
                    <a:pt x="400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65"/>
            <p:cNvSpPr/>
            <p:nvPr/>
          </p:nvSpPr>
          <p:spPr>
            <a:xfrm>
              <a:off x="7009809" y="8160053"/>
              <a:ext cx="75759" cy="42135"/>
            </a:xfrm>
            <a:custGeom>
              <a:avLst/>
              <a:gdLst/>
              <a:ahLst/>
              <a:cxnLst/>
              <a:rect l="l" t="t" r="r" b="b"/>
              <a:pathLst>
                <a:path w="712" h="396" extrusionOk="0">
                  <a:moveTo>
                    <a:pt x="357" y="0"/>
                  </a:moveTo>
                  <a:cubicBezTo>
                    <a:pt x="324" y="0"/>
                    <a:pt x="291" y="8"/>
                    <a:pt x="266" y="22"/>
                  </a:cubicBezTo>
                  <a:lnTo>
                    <a:pt x="51" y="143"/>
                  </a:lnTo>
                  <a:cubicBezTo>
                    <a:pt x="1" y="172"/>
                    <a:pt x="1" y="223"/>
                    <a:pt x="51" y="252"/>
                  </a:cubicBezTo>
                  <a:lnTo>
                    <a:pt x="260" y="374"/>
                  </a:lnTo>
                  <a:cubicBezTo>
                    <a:pt x="285" y="388"/>
                    <a:pt x="319" y="395"/>
                    <a:pt x="353" y="395"/>
                  </a:cubicBezTo>
                  <a:cubicBezTo>
                    <a:pt x="387" y="395"/>
                    <a:pt x="421" y="388"/>
                    <a:pt x="446" y="374"/>
                  </a:cubicBezTo>
                  <a:lnTo>
                    <a:pt x="661" y="252"/>
                  </a:lnTo>
                  <a:cubicBezTo>
                    <a:pt x="712" y="223"/>
                    <a:pt x="712" y="172"/>
                    <a:pt x="661" y="143"/>
                  </a:cubicBezTo>
                  <a:lnTo>
                    <a:pt x="453" y="22"/>
                  </a:lnTo>
                  <a:cubicBezTo>
                    <a:pt x="424" y="8"/>
                    <a:pt x="390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65"/>
            <p:cNvSpPr/>
            <p:nvPr/>
          </p:nvSpPr>
          <p:spPr>
            <a:xfrm>
              <a:off x="7090037" y="8170693"/>
              <a:ext cx="79802" cy="45008"/>
            </a:xfrm>
            <a:custGeom>
              <a:avLst/>
              <a:gdLst/>
              <a:ahLst/>
              <a:cxnLst/>
              <a:rect l="l" t="t" r="r" b="b"/>
              <a:pathLst>
                <a:path w="750" h="423" extrusionOk="0">
                  <a:moveTo>
                    <a:pt x="385" y="0"/>
                  </a:moveTo>
                  <a:cubicBezTo>
                    <a:pt x="353" y="0"/>
                    <a:pt x="321" y="8"/>
                    <a:pt x="296" y="22"/>
                  </a:cubicBezTo>
                  <a:lnTo>
                    <a:pt x="51" y="166"/>
                  </a:lnTo>
                  <a:cubicBezTo>
                    <a:pt x="1" y="195"/>
                    <a:pt x="1" y="245"/>
                    <a:pt x="51" y="274"/>
                  </a:cubicBezTo>
                  <a:lnTo>
                    <a:pt x="275" y="397"/>
                  </a:lnTo>
                  <a:cubicBezTo>
                    <a:pt x="300" y="414"/>
                    <a:pt x="334" y="423"/>
                    <a:pt x="368" y="423"/>
                  </a:cubicBezTo>
                  <a:cubicBezTo>
                    <a:pt x="402" y="423"/>
                    <a:pt x="436" y="414"/>
                    <a:pt x="461" y="397"/>
                  </a:cubicBezTo>
                  <a:lnTo>
                    <a:pt x="698" y="259"/>
                  </a:lnTo>
                  <a:cubicBezTo>
                    <a:pt x="749" y="231"/>
                    <a:pt x="749" y="181"/>
                    <a:pt x="698" y="152"/>
                  </a:cubicBezTo>
                  <a:lnTo>
                    <a:pt x="475" y="22"/>
                  </a:lnTo>
                  <a:cubicBezTo>
                    <a:pt x="450" y="8"/>
                    <a:pt x="418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65"/>
            <p:cNvSpPr/>
            <p:nvPr/>
          </p:nvSpPr>
          <p:spPr>
            <a:xfrm>
              <a:off x="6872868" y="8177822"/>
              <a:ext cx="76716" cy="42667"/>
            </a:xfrm>
            <a:custGeom>
              <a:avLst/>
              <a:gdLst/>
              <a:ahLst/>
              <a:cxnLst/>
              <a:rect l="l" t="t" r="r" b="b"/>
              <a:pathLst>
                <a:path w="721" h="401" extrusionOk="0">
                  <a:moveTo>
                    <a:pt x="334" y="1"/>
                  </a:moveTo>
                  <a:cubicBezTo>
                    <a:pt x="301" y="1"/>
                    <a:pt x="266" y="10"/>
                    <a:pt x="237" y="28"/>
                  </a:cubicBezTo>
                  <a:lnTo>
                    <a:pt x="58" y="128"/>
                  </a:lnTo>
                  <a:cubicBezTo>
                    <a:pt x="1" y="164"/>
                    <a:pt x="1" y="207"/>
                    <a:pt x="58" y="244"/>
                  </a:cubicBezTo>
                  <a:lnTo>
                    <a:pt x="296" y="380"/>
                  </a:lnTo>
                  <a:cubicBezTo>
                    <a:pt x="321" y="394"/>
                    <a:pt x="353" y="401"/>
                    <a:pt x="386" y="401"/>
                  </a:cubicBezTo>
                  <a:cubicBezTo>
                    <a:pt x="420" y="401"/>
                    <a:pt x="454" y="394"/>
                    <a:pt x="482" y="380"/>
                  </a:cubicBezTo>
                  <a:lnTo>
                    <a:pt x="662" y="271"/>
                  </a:lnTo>
                  <a:cubicBezTo>
                    <a:pt x="720" y="244"/>
                    <a:pt x="720" y="192"/>
                    <a:pt x="668" y="164"/>
                  </a:cubicBezTo>
                  <a:lnTo>
                    <a:pt x="425" y="28"/>
                  </a:lnTo>
                  <a:cubicBezTo>
                    <a:pt x="400" y="10"/>
                    <a:pt x="368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65"/>
            <p:cNvSpPr/>
            <p:nvPr/>
          </p:nvSpPr>
          <p:spPr>
            <a:xfrm>
              <a:off x="6956926" y="8189740"/>
              <a:ext cx="77461" cy="42987"/>
            </a:xfrm>
            <a:custGeom>
              <a:avLst/>
              <a:gdLst/>
              <a:ahLst/>
              <a:cxnLst/>
              <a:rect l="l" t="t" r="r" b="b"/>
              <a:pathLst>
                <a:path w="728" h="404" extrusionOk="0">
                  <a:moveTo>
                    <a:pt x="372" y="1"/>
                  </a:moveTo>
                  <a:cubicBezTo>
                    <a:pt x="338" y="1"/>
                    <a:pt x="304" y="8"/>
                    <a:pt x="275" y="23"/>
                  </a:cubicBezTo>
                  <a:lnTo>
                    <a:pt x="60" y="152"/>
                  </a:lnTo>
                  <a:cubicBezTo>
                    <a:pt x="8" y="182"/>
                    <a:pt x="1" y="232"/>
                    <a:pt x="60" y="261"/>
                  </a:cubicBezTo>
                  <a:lnTo>
                    <a:pt x="267" y="382"/>
                  </a:lnTo>
                  <a:cubicBezTo>
                    <a:pt x="292" y="396"/>
                    <a:pt x="327" y="404"/>
                    <a:pt x="361" y="404"/>
                  </a:cubicBezTo>
                  <a:cubicBezTo>
                    <a:pt x="396" y="404"/>
                    <a:pt x="430" y="396"/>
                    <a:pt x="455" y="382"/>
                  </a:cubicBezTo>
                  <a:lnTo>
                    <a:pt x="677" y="252"/>
                  </a:lnTo>
                  <a:cubicBezTo>
                    <a:pt x="727" y="225"/>
                    <a:pt x="727" y="175"/>
                    <a:pt x="677" y="145"/>
                  </a:cubicBezTo>
                  <a:lnTo>
                    <a:pt x="468" y="23"/>
                  </a:lnTo>
                  <a:cubicBezTo>
                    <a:pt x="440" y="8"/>
                    <a:pt x="406" y="1"/>
                    <a:pt x="3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65"/>
            <p:cNvSpPr/>
            <p:nvPr/>
          </p:nvSpPr>
          <p:spPr>
            <a:xfrm>
              <a:off x="7038857" y="8202082"/>
              <a:ext cx="76610" cy="42987"/>
            </a:xfrm>
            <a:custGeom>
              <a:avLst/>
              <a:gdLst/>
              <a:ahLst/>
              <a:cxnLst/>
              <a:rect l="l" t="t" r="r" b="b"/>
              <a:pathLst>
                <a:path w="720" h="404" extrusionOk="0">
                  <a:moveTo>
                    <a:pt x="357" y="0"/>
                  </a:moveTo>
                  <a:cubicBezTo>
                    <a:pt x="323" y="0"/>
                    <a:pt x="291" y="8"/>
                    <a:pt x="266" y="22"/>
                  </a:cubicBezTo>
                  <a:lnTo>
                    <a:pt x="50" y="145"/>
                  </a:lnTo>
                  <a:cubicBezTo>
                    <a:pt x="0" y="179"/>
                    <a:pt x="0" y="223"/>
                    <a:pt x="50" y="252"/>
                  </a:cubicBezTo>
                  <a:lnTo>
                    <a:pt x="273" y="381"/>
                  </a:lnTo>
                  <a:cubicBezTo>
                    <a:pt x="299" y="396"/>
                    <a:pt x="331" y="403"/>
                    <a:pt x="364" y="403"/>
                  </a:cubicBezTo>
                  <a:cubicBezTo>
                    <a:pt x="398" y="403"/>
                    <a:pt x="432" y="396"/>
                    <a:pt x="461" y="381"/>
                  </a:cubicBezTo>
                  <a:lnTo>
                    <a:pt x="670" y="259"/>
                  </a:lnTo>
                  <a:cubicBezTo>
                    <a:pt x="720" y="231"/>
                    <a:pt x="720" y="179"/>
                    <a:pt x="670" y="152"/>
                  </a:cubicBezTo>
                  <a:lnTo>
                    <a:pt x="454" y="22"/>
                  </a:lnTo>
                  <a:cubicBezTo>
                    <a:pt x="425" y="8"/>
                    <a:pt x="390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65"/>
            <p:cNvSpPr/>
            <p:nvPr/>
          </p:nvSpPr>
          <p:spPr>
            <a:xfrm>
              <a:off x="6818602" y="8205913"/>
              <a:ext cx="81930" cy="45966"/>
            </a:xfrm>
            <a:custGeom>
              <a:avLst/>
              <a:gdLst/>
              <a:ahLst/>
              <a:cxnLst/>
              <a:rect l="l" t="t" r="r" b="b"/>
              <a:pathLst>
                <a:path w="770" h="432" extrusionOk="0">
                  <a:moveTo>
                    <a:pt x="388" y="1"/>
                  </a:moveTo>
                  <a:cubicBezTo>
                    <a:pt x="354" y="1"/>
                    <a:pt x="320" y="8"/>
                    <a:pt x="295" y="23"/>
                  </a:cubicBezTo>
                  <a:lnTo>
                    <a:pt x="57" y="159"/>
                  </a:lnTo>
                  <a:cubicBezTo>
                    <a:pt x="0" y="195"/>
                    <a:pt x="0" y="238"/>
                    <a:pt x="57" y="273"/>
                  </a:cubicBezTo>
                  <a:lnTo>
                    <a:pt x="295" y="411"/>
                  </a:lnTo>
                  <a:cubicBezTo>
                    <a:pt x="320" y="425"/>
                    <a:pt x="354" y="432"/>
                    <a:pt x="388" y="432"/>
                  </a:cubicBezTo>
                  <a:cubicBezTo>
                    <a:pt x="422" y="432"/>
                    <a:pt x="456" y="425"/>
                    <a:pt x="482" y="411"/>
                  </a:cubicBezTo>
                  <a:lnTo>
                    <a:pt x="720" y="273"/>
                  </a:lnTo>
                  <a:cubicBezTo>
                    <a:pt x="770" y="238"/>
                    <a:pt x="770" y="195"/>
                    <a:pt x="720" y="159"/>
                  </a:cubicBezTo>
                  <a:lnTo>
                    <a:pt x="482" y="23"/>
                  </a:lnTo>
                  <a:cubicBezTo>
                    <a:pt x="456" y="8"/>
                    <a:pt x="42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65"/>
            <p:cNvSpPr/>
            <p:nvPr/>
          </p:nvSpPr>
          <p:spPr>
            <a:xfrm>
              <a:off x="6908832" y="8219745"/>
              <a:ext cx="73524" cy="40539"/>
            </a:xfrm>
            <a:custGeom>
              <a:avLst/>
              <a:gdLst/>
              <a:ahLst/>
              <a:cxnLst/>
              <a:rect l="l" t="t" r="r" b="b"/>
              <a:pathLst>
                <a:path w="691" h="381" extrusionOk="0">
                  <a:moveTo>
                    <a:pt x="331" y="0"/>
                  </a:moveTo>
                  <a:cubicBezTo>
                    <a:pt x="296" y="0"/>
                    <a:pt x="262" y="7"/>
                    <a:pt x="237" y="22"/>
                  </a:cubicBezTo>
                  <a:lnTo>
                    <a:pt x="51" y="129"/>
                  </a:lnTo>
                  <a:cubicBezTo>
                    <a:pt x="1" y="158"/>
                    <a:pt x="1" y="208"/>
                    <a:pt x="51" y="238"/>
                  </a:cubicBezTo>
                  <a:lnTo>
                    <a:pt x="260" y="358"/>
                  </a:lnTo>
                  <a:cubicBezTo>
                    <a:pt x="288" y="373"/>
                    <a:pt x="322" y="380"/>
                    <a:pt x="356" y="380"/>
                  </a:cubicBezTo>
                  <a:cubicBezTo>
                    <a:pt x="390" y="380"/>
                    <a:pt x="424" y="373"/>
                    <a:pt x="453" y="358"/>
                  </a:cubicBezTo>
                  <a:lnTo>
                    <a:pt x="632" y="251"/>
                  </a:lnTo>
                  <a:cubicBezTo>
                    <a:pt x="691" y="222"/>
                    <a:pt x="691" y="172"/>
                    <a:pt x="632" y="143"/>
                  </a:cubicBezTo>
                  <a:lnTo>
                    <a:pt x="425" y="22"/>
                  </a:lnTo>
                  <a:cubicBezTo>
                    <a:pt x="399" y="7"/>
                    <a:pt x="365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65"/>
            <p:cNvSpPr/>
            <p:nvPr/>
          </p:nvSpPr>
          <p:spPr>
            <a:xfrm>
              <a:off x="6986187" y="8231982"/>
              <a:ext cx="78099" cy="43625"/>
            </a:xfrm>
            <a:custGeom>
              <a:avLst/>
              <a:gdLst/>
              <a:ahLst/>
              <a:cxnLst/>
              <a:rect l="l" t="t" r="r" b="b"/>
              <a:pathLst>
                <a:path w="734" h="410" extrusionOk="0">
                  <a:moveTo>
                    <a:pt x="369" y="0"/>
                  </a:moveTo>
                  <a:cubicBezTo>
                    <a:pt x="335" y="0"/>
                    <a:pt x="301" y="7"/>
                    <a:pt x="273" y="21"/>
                  </a:cubicBezTo>
                  <a:lnTo>
                    <a:pt x="57" y="150"/>
                  </a:lnTo>
                  <a:cubicBezTo>
                    <a:pt x="0" y="180"/>
                    <a:pt x="0" y="230"/>
                    <a:pt x="57" y="259"/>
                  </a:cubicBezTo>
                  <a:lnTo>
                    <a:pt x="273" y="388"/>
                  </a:lnTo>
                  <a:cubicBezTo>
                    <a:pt x="298" y="402"/>
                    <a:pt x="332" y="409"/>
                    <a:pt x="366" y="409"/>
                  </a:cubicBezTo>
                  <a:cubicBezTo>
                    <a:pt x="400" y="409"/>
                    <a:pt x="434" y="402"/>
                    <a:pt x="459" y="388"/>
                  </a:cubicBezTo>
                  <a:lnTo>
                    <a:pt x="682" y="259"/>
                  </a:lnTo>
                  <a:cubicBezTo>
                    <a:pt x="733" y="230"/>
                    <a:pt x="733" y="180"/>
                    <a:pt x="682" y="150"/>
                  </a:cubicBezTo>
                  <a:lnTo>
                    <a:pt x="459" y="21"/>
                  </a:lnTo>
                  <a:cubicBezTo>
                    <a:pt x="434" y="7"/>
                    <a:pt x="402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65"/>
            <p:cNvSpPr/>
            <p:nvPr/>
          </p:nvSpPr>
          <p:spPr>
            <a:xfrm>
              <a:off x="6854566" y="8247942"/>
              <a:ext cx="78844" cy="43731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388" y="1"/>
                  </a:moveTo>
                  <a:cubicBezTo>
                    <a:pt x="354" y="1"/>
                    <a:pt x="320" y="8"/>
                    <a:pt x="295" y="23"/>
                  </a:cubicBezTo>
                  <a:lnTo>
                    <a:pt x="50" y="159"/>
                  </a:lnTo>
                  <a:cubicBezTo>
                    <a:pt x="0" y="188"/>
                    <a:pt x="0" y="238"/>
                    <a:pt x="50" y="266"/>
                  </a:cubicBezTo>
                  <a:lnTo>
                    <a:pt x="266" y="388"/>
                  </a:lnTo>
                  <a:cubicBezTo>
                    <a:pt x="291" y="403"/>
                    <a:pt x="323" y="410"/>
                    <a:pt x="357" y="410"/>
                  </a:cubicBezTo>
                  <a:cubicBezTo>
                    <a:pt x="390" y="410"/>
                    <a:pt x="424" y="403"/>
                    <a:pt x="452" y="388"/>
                  </a:cubicBezTo>
                  <a:lnTo>
                    <a:pt x="690" y="252"/>
                  </a:lnTo>
                  <a:cubicBezTo>
                    <a:pt x="740" y="223"/>
                    <a:pt x="740" y="173"/>
                    <a:pt x="690" y="145"/>
                  </a:cubicBezTo>
                  <a:lnTo>
                    <a:pt x="482" y="23"/>
                  </a:lnTo>
                  <a:cubicBezTo>
                    <a:pt x="457" y="8"/>
                    <a:pt x="423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65"/>
            <p:cNvSpPr/>
            <p:nvPr/>
          </p:nvSpPr>
          <p:spPr>
            <a:xfrm>
              <a:off x="6937880" y="8261881"/>
              <a:ext cx="74269" cy="41178"/>
            </a:xfrm>
            <a:custGeom>
              <a:avLst/>
              <a:gdLst/>
              <a:ahLst/>
              <a:cxnLst/>
              <a:rect l="l" t="t" r="r" b="b"/>
              <a:pathLst>
                <a:path w="698" h="387" extrusionOk="0">
                  <a:moveTo>
                    <a:pt x="332" y="1"/>
                  </a:moveTo>
                  <a:cubicBezTo>
                    <a:pt x="298" y="1"/>
                    <a:pt x="264" y="10"/>
                    <a:pt x="239" y="28"/>
                  </a:cubicBezTo>
                  <a:lnTo>
                    <a:pt x="51" y="135"/>
                  </a:lnTo>
                  <a:cubicBezTo>
                    <a:pt x="1" y="164"/>
                    <a:pt x="1" y="207"/>
                    <a:pt x="51" y="244"/>
                  </a:cubicBezTo>
                  <a:lnTo>
                    <a:pt x="273" y="366"/>
                  </a:lnTo>
                  <a:cubicBezTo>
                    <a:pt x="299" y="380"/>
                    <a:pt x="333" y="387"/>
                    <a:pt x="368" y="387"/>
                  </a:cubicBezTo>
                  <a:cubicBezTo>
                    <a:pt x="402" y="387"/>
                    <a:pt x="436" y="380"/>
                    <a:pt x="461" y="366"/>
                  </a:cubicBezTo>
                  <a:lnTo>
                    <a:pt x="647" y="257"/>
                  </a:lnTo>
                  <a:cubicBezTo>
                    <a:pt x="697" y="230"/>
                    <a:pt x="697" y="178"/>
                    <a:pt x="647" y="150"/>
                  </a:cubicBezTo>
                  <a:lnTo>
                    <a:pt x="425" y="28"/>
                  </a:lnTo>
                  <a:cubicBezTo>
                    <a:pt x="400" y="10"/>
                    <a:pt x="36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65"/>
            <p:cNvSpPr/>
            <p:nvPr/>
          </p:nvSpPr>
          <p:spPr>
            <a:xfrm>
              <a:off x="6803386" y="8279331"/>
              <a:ext cx="75652" cy="42135"/>
            </a:xfrm>
            <a:custGeom>
              <a:avLst/>
              <a:gdLst/>
              <a:ahLst/>
              <a:cxnLst/>
              <a:rect l="l" t="t" r="r" b="b"/>
              <a:pathLst>
                <a:path w="711" h="396" extrusionOk="0">
                  <a:moveTo>
                    <a:pt x="359" y="1"/>
                  </a:moveTo>
                  <a:cubicBezTo>
                    <a:pt x="325" y="1"/>
                    <a:pt x="291" y="8"/>
                    <a:pt x="266" y="23"/>
                  </a:cubicBezTo>
                  <a:lnTo>
                    <a:pt x="50" y="143"/>
                  </a:lnTo>
                  <a:cubicBezTo>
                    <a:pt x="0" y="173"/>
                    <a:pt x="0" y="223"/>
                    <a:pt x="50" y="252"/>
                  </a:cubicBezTo>
                  <a:lnTo>
                    <a:pt x="259" y="375"/>
                  </a:lnTo>
                  <a:cubicBezTo>
                    <a:pt x="287" y="388"/>
                    <a:pt x="321" y="395"/>
                    <a:pt x="355" y="395"/>
                  </a:cubicBezTo>
                  <a:cubicBezTo>
                    <a:pt x="388" y="395"/>
                    <a:pt x="420" y="388"/>
                    <a:pt x="445" y="375"/>
                  </a:cubicBezTo>
                  <a:lnTo>
                    <a:pt x="661" y="252"/>
                  </a:lnTo>
                  <a:cubicBezTo>
                    <a:pt x="711" y="223"/>
                    <a:pt x="711" y="173"/>
                    <a:pt x="661" y="143"/>
                  </a:cubicBezTo>
                  <a:lnTo>
                    <a:pt x="452" y="23"/>
                  </a:lnTo>
                  <a:cubicBezTo>
                    <a:pt x="427" y="8"/>
                    <a:pt x="393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65"/>
            <p:cNvSpPr/>
            <p:nvPr/>
          </p:nvSpPr>
          <p:spPr>
            <a:xfrm>
              <a:off x="6883508" y="8289972"/>
              <a:ext cx="79802" cy="44476"/>
            </a:xfrm>
            <a:custGeom>
              <a:avLst/>
              <a:gdLst/>
              <a:ahLst/>
              <a:cxnLst/>
              <a:rect l="l" t="t" r="r" b="b"/>
              <a:pathLst>
                <a:path w="750" h="418" extrusionOk="0">
                  <a:moveTo>
                    <a:pt x="386" y="1"/>
                  </a:moveTo>
                  <a:cubicBezTo>
                    <a:pt x="353" y="1"/>
                    <a:pt x="321" y="8"/>
                    <a:pt x="296" y="23"/>
                  </a:cubicBezTo>
                  <a:lnTo>
                    <a:pt x="51" y="159"/>
                  </a:lnTo>
                  <a:cubicBezTo>
                    <a:pt x="1" y="195"/>
                    <a:pt x="1" y="238"/>
                    <a:pt x="51" y="275"/>
                  </a:cubicBezTo>
                  <a:lnTo>
                    <a:pt x="275" y="397"/>
                  </a:lnTo>
                  <a:cubicBezTo>
                    <a:pt x="300" y="411"/>
                    <a:pt x="334" y="418"/>
                    <a:pt x="368" y="418"/>
                  </a:cubicBezTo>
                  <a:cubicBezTo>
                    <a:pt x="402" y="418"/>
                    <a:pt x="436" y="411"/>
                    <a:pt x="461" y="397"/>
                  </a:cubicBezTo>
                  <a:lnTo>
                    <a:pt x="698" y="259"/>
                  </a:lnTo>
                  <a:cubicBezTo>
                    <a:pt x="750" y="232"/>
                    <a:pt x="750" y="181"/>
                    <a:pt x="698" y="152"/>
                  </a:cubicBezTo>
                  <a:lnTo>
                    <a:pt x="482" y="23"/>
                  </a:lnTo>
                  <a:cubicBezTo>
                    <a:pt x="454" y="8"/>
                    <a:pt x="420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65"/>
            <p:cNvSpPr/>
            <p:nvPr/>
          </p:nvSpPr>
          <p:spPr>
            <a:xfrm>
              <a:off x="6884253" y="8352005"/>
              <a:ext cx="76716" cy="42667"/>
            </a:xfrm>
            <a:custGeom>
              <a:avLst/>
              <a:gdLst/>
              <a:ahLst/>
              <a:cxnLst/>
              <a:rect l="l" t="t" r="r" b="b"/>
              <a:pathLst>
                <a:path w="721" h="401" extrusionOk="0">
                  <a:moveTo>
                    <a:pt x="361" y="0"/>
                  </a:moveTo>
                  <a:cubicBezTo>
                    <a:pt x="327" y="0"/>
                    <a:pt x="293" y="7"/>
                    <a:pt x="268" y="21"/>
                  </a:cubicBezTo>
                  <a:lnTo>
                    <a:pt x="53" y="144"/>
                  </a:lnTo>
                  <a:cubicBezTo>
                    <a:pt x="1" y="173"/>
                    <a:pt x="1" y="223"/>
                    <a:pt x="53" y="252"/>
                  </a:cubicBezTo>
                  <a:lnTo>
                    <a:pt x="268" y="375"/>
                  </a:lnTo>
                  <a:cubicBezTo>
                    <a:pt x="297" y="392"/>
                    <a:pt x="331" y="401"/>
                    <a:pt x="364" y="401"/>
                  </a:cubicBezTo>
                  <a:cubicBezTo>
                    <a:pt x="397" y="401"/>
                    <a:pt x="429" y="392"/>
                    <a:pt x="454" y="375"/>
                  </a:cubicBezTo>
                  <a:lnTo>
                    <a:pt x="670" y="252"/>
                  </a:lnTo>
                  <a:cubicBezTo>
                    <a:pt x="720" y="223"/>
                    <a:pt x="720" y="173"/>
                    <a:pt x="670" y="144"/>
                  </a:cubicBezTo>
                  <a:lnTo>
                    <a:pt x="454" y="21"/>
                  </a:lnTo>
                  <a:cubicBezTo>
                    <a:pt x="429" y="7"/>
                    <a:pt x="395" y="0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65"/>
            <p:cNvSpPr/>
            <p:nvPr/>
          </p:nvSpPr>
          <p:spPr>
            <a:xfrm>
              <a:off x="6835414" y="8381053"/>
              <a:ext cx="74269" cy="42029"/>
            </a:xfrm>
            <a:custGeom>
              <a:avLst/>
              <a:gdLst/>
              <a:ahLst/>
              <a:cxnLst/>
              <a:rect l="l" t="t" r="r" b="b"/>
              <a:pathLst>
                <a:path w="698" h="395" extrusionOk="0">
                  <a:moveTo>
                    <a:pt x="335" y="0"/>
                  </a:moveTo>
                  <a:cubicBezTo>
                    <a:pt x="301" y="0"/>
                    <a:pt x="267" y="8"/>
                    <a:pt x="237" y="22"/>
                  </a:cubicBezTo>
                  <a:lnTo>
                    <a:pt x="51" y="136"/>
                  </a:lnTo>
                  <a:cubicBezTo>
                    <a:pt x="1" y="166"/>
                    <a:pt x="1" y="216"/>
                    <a:pt x="51" y="245"/>
                  </a:cubicBezTo>
                  <a:lnTo>
                    <a:pt x="267" y="367"/>
                  </a:lnTo>
                  <a:cubicBezTo>
                    <a:pt x="295" y="386"/>
                    <a:pt x="329" y="395"/>
                    <a:pt x="362" y="395"/>
                  </a:cubicBezTo>
                  <a:cubicBezTo>
                    <a:pt x="396" y="395"/>
                    <a:pt x="428" y="386"/>
                    <a:pt x="453" y="367"/>
                  </a:cubicBezTo>
                  <a:lnTo>
                    <a:pt x="648" y="259"/>
                  </a:lnTo>
                  <a:cubicBezTo>
                    <a:pt x="698" y="231"/>
                    <a:pt x="698" y="179"/>
                    <a:pt x="648" y="152"/>
                  </a:cubicBezTo>
                  <a:lnTo>
                    <a:pt x="432" y="22"/>
                  </a:lnTo>
                  <a:cubicBezTo>
                    <a:pt x="403" y="8"/>
                    <a:pt x="369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65"/>
            <p:cNvSpPr/>
            <p:nvPr/>
          </p:nvSpPr>
          <p:spPr>
            <a:xfrm>
              <a:off x="7292735" y="8115044"/>
              <a:ext cx="77355" cy="43519"/>
            </a:xfrm>
            <a:custGeom>
              <a:avLst/>
              <a:gdLst/>
              <a:ahLst/>
              <a:cxnLst/>
              <a:rect l="l" t="t" r="r" b="b"/>
              <a:pathLst>
                <a:path w="727" h="409" extrusionOk="0">
                  <a:moveTo>
                    <a:pt x="368" y="1"/>
                  </a:moveTo>
                  <a:cubicBezTo>
                    <a:pt x="334" y="1"/>
                    <a:pt x="299" y="10"/>
                    <a:pt x="274" y="28"/>
                  </a:cubicBezTo>
                  <a:lnTo>
                    <a:pt x="52" y="150"/>
                  </a:lnTo>
                  <a:cubicBezTo>
                    <a:pt x="0" y="178"/>
                    <a:pt x="0" y="230"/>
                    <a:pt x="52" y="257"/>
                  </a:cubicBezTo>
                  <a:lnTo>
                    <a:pt x="268" y="387"/>
                  </a:lnTo>
                  <a:cubicBezTo>
                    <a:pt x="296" y="401"/>
                    <a:pt x="330" y="409"/>
                    <a:pt x="364" y="409"/>
                  </a:cubicBezTo>
                  <a:cubicBezTo>
                    <a:pt x="398" y="409"/>
                    <a:pt x="432" y="401"/>
                    <a:pt x="461" y="387"/>
                  </a:cubicBezTo>
                  <a:lnTo>
                    <a:pt x="676" y="257"/>
                  </a:lnTo>
                  <a:cubicBezTo>
                    <a:pt x="726" y="230"/>
                    <a:pt x="726" y="178"/>
                    <a:pt x="676" y="150"/>
                  </a:cubicBezTo>
                  <a:lnTo>
                    <a:pt x="461" y="28"/>
                  </a:lnTo>
                  <a:cubicBezTo>
                    <a:pt x="436" y="10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65"/>
            <p:cNvSpPr/>
            <p:nvPr/>
          </p:nvSpPr>
          <p:spPr>
            <a:xfrm>
              <a:off x="7344873" y="8085890"/>
              <a:ext cx="77355" cy="42774"/>
            </a:xfrm>
            <a:custGeom>
              <a:avLst/>
              <a:gdLst/>
              <a:ahLst/>
              <a:cxnLst/>
              <a:rect l="l" t="t" r="r" b="b"/>
              <a:pathLst>
                <a:path w="727" h="402" extrusionOk="0">
                  <a:moveTo>
                    <a:pt x="359" y="0"/>
                  </a:moveTo>
                  <a:cubicBezTo>
                    <a:pt x="325" y="0"/>
                    <a:pt x="291" y="7"/>
                    <a:pt x="266" y="21"/>
                  </a:cubicBezTo>
                  <a:lnTo>
                    <a:pt x="57" y="143"/>
                  </a:lnTo>
                  <a:cubicBezTo>
                    <a:pt x="0" y="173"/>
                    <a:pt x="0" y="223"/>
                    <a:pt x="50" y="252"/>
                  </a:cubicBezTo>
                  <a:lnTo>
                    <a:pt x="273" y="381"/>
                  </a:lnTo>
                  <a:cubicBezTo>
                    <a:pt x="298" y="395"/>
                    <a:pt x="332" y="402"/>
                    <a:pt x="366" y="402"/>
                  </a:cubicBezTo>
                  <a:cubicBezTo>
                    <a:pt x="400" y="402"/>
                    <a:pt x="434" y="395"/>
                    <a:pt x="459" y="381"/>
                  </a:cubicBezTo>
                  <a:lnTo>
                    <a:pt x="668" y="259"/>
                  </a:lnTo>
                  <a:cubicBezTo>
                    <a:pt x="726" y="223"/>
                    <a:pt x="726" y="179"/>
                    <a:pt x="675" y="150"/>
                  </a:cubicBezTo>
                  <a:lnTo>
                    <a:pt x="452" y="21"/>
                  </a:lnTo>
                  <a:cubicBezTo>
                    <a:pt x="427" y="7"/>
                    <a:pt x="39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65"/>
            <p:cNvSpPr/>
            <p:nvPr/>
          </p:nvSpPr>
          <p:spPr>
            <a:xfrm>
              <a:off x="7396053" y="8054501"/>
              <a:ext cx="80334" cy="44476"/>
            </a:xfrm>
            <a:custGeom>
              <a:avLst/>
              <a:gdLst/>
              <a:ahLst/>
              <a:cxnLst/>
              <a:rect l="l" t="t" r="r" b="b"/>
              <a:pathLst>
                <a:path w="755" h="418" extrusionOk="0">
                  <a:moveTo>
                    <a:pt x="389" y="0"/>
                  </a:moveTo>
                  <a:cubicBezTo>
                    <a:pt x="354" y="0"/>
                    <a:pt x="320" y="8"/>
                    <a:pt x="295" y="22"/>
                  </a:cubicBezTo>
                  <a:lnTo>
                    <a:pt x="57" y="159"/>
                  </a:lnTo>
                  <a:cubicBezTo>
                    <a:pt x="0" y="186"/>
                    <a:pt x="0" y="238"/>
                    <a:pt x="57" y="266"/>
                  </a:cubicBezTo>
                  <a:lnTo>
                    <a:pt x="273" y="395"/>
                  </a:lnTo>
                  <a:cubicBezTo>
                    <a:pt x="298" y="410"/>
                    <a:pt x="332" y="417"/>
                    <a:pt x="366" y="417"/>
                  </a:cubicBezTo>
                  <a:cubicBezTo>
                    <a:pt x="401" y="417"/>
                    <a:pt x="435" y="410"/>
                    <a:pt x="461" y="395"/>
                  </a:cubicBezTo>
                  <a:lnTo>
                    <a:pt x="697" y="259"/>
                  </a:lnTo>
                  <a:cubicBezTo>
                    <a:pt x="754" y="223"/>
                    <a:pt x="754" y="179"/>
                    <a:pt x="697" y="152"/>
                  </a:cubicBezTo>
                  <a:lnTo>
                    <a:pt x="482" y="22"/>
                  </a:lnTo>
                  <a:cubicBezTo>
                    <a:pt x="457" y="8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65"/>
            <p:cNvSpPr/>
            <p:nvPr/>
          </p:nvSpPr>
          <p:spPr>
            <a:xfrm>
              <a:off x="6566958" y="8412442"/>
              <a:ext cx="81930" cy="45115"/>
            </a:xfrm>
            <a:custGeom>
              <a:avLst/>
              <a:gdLst/>
              <a:ahLst/>
              <a:cxnLst/>
              <a:rect l="l" t="t" r="r" b="b"/>
              <a:pathLst>
                <a:path w="770" h="424" extrusionOk="0">
                  <a:moveTo>
                    <a:pt x="411" y="0"/>
                  </a:moveTo>
                  <a:cubicBezTo>
                    <a:pt x="377" y="0"/>
                    <a:pt x="342" y="8"/>
                    <a:pt x="317" y="22"/>
                  </a:cubicBezTo>
                  <a:lnTo>
                    <a:pt x="59" y="173"/>
                  </a:lnTo>
                  <a:cubicBezTo>
                    <a:pt x="7" y="202"/>
                    <a:pt x="0" y="252"/>
                    <a:pt x="59" y="281"/>
                  </a:cubicBezTo>
                  <a:lnTo>
                    <a:pt x="266" y="402"/>
                  </a:lnTo>
                  <a:cubicBezTo>
                    <a:pt x="292" y="417"/>
                    <a:pt x="326" y="424"/>
                    <a:pt x="360" y="424"/>
                  </a:cubicBezTo>
                  <a:cubicBezTo>
                    <a:pt x="395" y="424"/>
                    <a:pt x="429" y="417"/>
                    <a:pt x="454" y="402"/>
                  </a:cubicBezTo>
                  <a:lnTo>
                    <a:pt x="719" y="252"/>
                  </a:lnTo>
                  <a:cubicBezTo>
                    <a:pt x="769" y="223"/>
                    <a:pt x="769" y="173"/>
                    <a:pt x="719" y="143"/>
                  </a:cubicBezTo>
                  <a:lnTo>
                    <a:pt x="504" y="22"/>
                  </a:lnTo>
                  <a:cubicBezTo>
                    <a:pt x="479" y="8"/>
                    <a:pt x="445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65"/>
            <p:cNvSpPr/>
            <p:nvPr/>
          </p:nvSpPr>
          <p:spPr>
            <a:xfrm>
              <a:off x="6618138" y="8441596"/>
              <a:ext cx="82675" cy="46711"/>
            </a:xfrm>
            <a:custGeom>
              <a:avLst/>
              <a:gdLst/>
              <a:ahLst/>
              <a:cxnLst/>
              <a:rect l="l" t="t" r="r" b="b"/>
              <a:pathLst>
                <a:path w="777" h="439" extrusionOk="0">
                  <a:moveTo>
                    <a:pt x="411" y="1"/>
                  </a:moveTo>
                  <a:cubicBezTo>
                    <a:pt x="377" y="1"/>
                    <a:pt x="343" y="10"/>
                    <a:pt x="318" y="28"/>
                  </a:cubicBezTo>
                  <a:lnTo>
                    <a:pt x="52" y="180"/>
                  </a:lnTo>
                  <a:cubicBezTo>
                    <a:pt x="0" y="207"/>
                    <a:pt x="0" y="257"/>
                    <a:pt x="52" y="287"/>
                  </a:cubicBezTo>
                  <a:lnTo>
                    <a:pt x="275" y="416"/>
                  </a:lnTo>
                  <a:cubicBezTo>
                    <a:pt x="300" y="431"/>
                    <a:pt x="334" y="438"/>
                    <a:pt x="368" y="438"/>
                  </a:cubicBezTo>
                  <a:cubicBezTo>
                    <a:pt x="402" y="438"/>
                    <a:pt x="436" y="431"/>
                    <a:pt x="461" y="416"/>
                  </a:cubicBezTo>
                  <a:lnTo>
                    <a:pt x="720" y="257"/>
                  </a:lnTo>
                  <a:cubicBezTo>
                    <a:pt x="777" y="230"/>
                    <a:pt x="777" y="180"/>
                    <a:pt x="727" y="150"/>
                  </a:cubicBezTo>
                  <a:lnTo>
                    <a:pt x="504" y="28"/>
                  </a:lnTo>
                  <a:cubicBezTo>
                    <a:pt x="479" y="10"/>
                    <a:pt x="445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65"/>
            <p:cNvSpPr/>
            <p:nvPr/>
          </p:nvSpPr>
          <p:spPr>
            <a:xfrm>
              <a:off x="7196334" y="8110788"/>
              <a:ext cx="78099" cy="43199"/>
            </a:xfrm>
            <a:custGeom>
              <a:avLst/>
              <a:gdLst/>
              <a:ahLst/>
              <a:cxnLst/>
              <a:rect l="l" t="t" r="r" b="b"/>
              <a:pathLst>
                <a:path w="734" h="406" extrusionOk="0">
                  <a:moveTo>
                    <a:pt x="373" y="0"/>
                  </a:moveTo>
                  <a:cubicBezTo>
                    <a:pt x="337" y="0"/>
                    <a:pt x="301" y="9"/>
                    <a:pt x="275" y="25"/>
                  </a:cubicBezTo>
                  <a:lnTo>
                    <a:pt x="52" y="147"/>
                  </a:lnTo>
                  <a:cubicBezTo>
                    <a:pt x="0" y="184"/>
                    <a:pt x="0" y="227"/>
                    <a:pt x="52" y="261"/>
                  </a:cubicBezTo>
                  <a:lnTo>
                    <a:pt x="275" y="384"/>
                  </a:lnTo>
                  <a:cubicBezTo>
                    <a:pt x="300" y="398"/>
                    <a:pt x="332" y="406"/>
                    <a:pt x="365" y="406"/>
                  </a:cubicBezTo>
                  <a:cubicBezTo>
                    <a:pt x="399" y="406"/>
                    <a:pt x="433" y="398"/>
                    <a:pt x="461" y="384"/>
                  </a:cubicBezTo>
                  <a:lnTo>
                    <a:pt x="677" y="261"/>
                  </a:lnTo>
                  <a:cubicBezTo>
                    <a:pt x="727" y="227"/>
                    <a:pt x="734" y="184"/>
                    <a:pt x="677" y="147"/>
                  </a:cubicBezTo>
                  <a:lnTo>
                    <a:pt x="461" y="25"/>
                  </a:lnTo>
                  <a:cubicBezTo>
                    <a:pt x="437" y="8"/>
                    <a:pt x="406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65"/>
            <p:cNvSpPr/>
            <p:nvPr/>
          </p:nvSpPr>
          <p:spPr>
            <a:xfrm>
              <a:off x="7165158" y="7909154"/>
              <a:ext cx="59692" cy="32985"/>
            </a:xfrm>
            <a:custGeom>
              <a:avLst/>
              <a:gdLst/>
              <a:ahLst/>
              <a:cxnLst/>
              <a:rect l="l" t="t" r="r" b="b"/>
              <a:pathLst>
                <a:path w="561" h="310" extrusionOk="0">
                  <a:moveTo>
                    <a:pt x="383" y="0"/>
                  </a:moveTo>
                  <a:cubicBezTo>
                    <a:pt x="350" y="0"/>
                    <a:pt x="316" y="8"/>
                    <a:pt x="287" y="22"/>
                  </a:cubicBezTo>
                  <a:lnTo>
                    <a:pt x="50" y="158"/>
                  </a:lnTo>
                  <a:cubicBezTo>
                    <a:pt x="0" y="188"/>
                    <a:pt x="0" y="238"/>
                    <a:pt x="50" y="267"/>
                  </a:cubicBezTo>
                  <a:lnTo>
                    <a:pt x="86" y="288"/>
                  </a:lnTo>
                  <a:cubicBezTo>
                    <a:pt x="111" y="303"/>
                    <a:pt x="146" y="310"/>
                    <a:pt x="180" y="310"/>
                  </a:cubicBezTo>
                  <a:cubicBezTo>
                    <a:pt x="214" y="310"/>
                    <a:pt x="248" y="303"/>
                    <a:pt x="273" y="288"/>
                  </a:cubicBezTo>
                  <a:lnTo>
                    <a:pt x="509" y="152"/>
                  </a:lnTo>
                  <a:cubicBezTo>
                    <a:pt x="561" y="122"/>
                    <a:pt x="561" y="72"/>
                    <a:pt x="509" y="43"/>
                  </a:cubicBezTo>
                  <a:lnTo>
                    <a:pt x="475" y="22"/>
                  </a:lnTo>
                  <a:cubicBezTo>
                    <a:pt x="449" y="8"/>
                    <a:pt x="416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65"/>
            <p:cNvSpPr/>
            <p:nvPr/>
          </p:nvSpPr>
          <p:spPr>
            <a:xfrm>
              <a:off x="7219317" y="7876275"/>
              <a:ext cx="62139" cy="34474"/>
            </a:xfrm>
            <a:custGeom>
              <a:avLst/>
              <a:gdLst/>
              <a:ahLst/>
              <a:cxnLst/>
              <a:rect l="l" t="t" r="r" b="b"/>
              <a:pathLst>
                <a:path w="584" h="324" extrusionOk="0">
                  <a:moveTo>
                    <a:pt x="404" y="0"/>
                  </a:moveTo>
                  <a:cubicBezTo>
                    <a:pt x="370" y="0"/>
                    <a:pt x="336" y="8"/>
                    <a:pt x="311" y="22"/>
                  </a:cubicBezTo>
                  <a:lnTo>
                    <a:pt x="52" y="172"/>
                  </a:lnTo>
                  <a:cubicBezTo>
                    <a:pt x="0" y="202"/>
                    <a:pt x="0" y="252"/>
                    <a:pt x="52" y="281"/>
                  </a:cubicBezTo>
                  <a:lnTo>
                    <a:pt x="86" y="302"/>
                  </a:lnTo>
                  <a:cubicBezTo>
                    <a:pt x="112" y="317"/>
                    <a:pt x="147" y="324"/>
                    <a:pt x="181" y="324"/>
                  </a:cubicBezTo>
                  <a:cubicBezTo>
                    <a:pt x="215" y="324"/>
                    <a:pt x="249" y="317"/>
                    <a:pt x="274" y="302"/>
                  </a:cubicBezTo>
                  <a:lnTo>
                    <a:pt x="533" y="152"/>
                  </a:lnTo>
                  <a:cubicBezTo>
                    <a:pt x="583" y="122"/>
                    <a:pt x="583" y="72"/>
                    <a:pt x="533" y="43"/>
                  </a:cubicBezTo>
                  <a:lnTo>
                    <a:pt x="497" y="22"/>
                  </a:lnTo>
                  <a:cubicBezTo>
                    <a:pt x="472" y="8"/>
                    <a:pt x="438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65"/>
            <p:cNvSpPr/>
            <p:nvPr/>
          </p:nvSpPr>
          <p:spPr>
            <a:xfrm>
              <a:off x="7252302" y="7895322"/>
              <a:ext cx="81079" cy="45221"/>
            </a:xfrm>
            <a:custGeom>
              <a:avLst/>
              <a:gdLst/>
              <a:ahLst/>
              <a:cxnLst/>
              <a:rect l="l" t="t" r="r" b="b"/>
              <a:pathLst>
                <a:path w="762" h="425" extrusionOk="0">
                  <a:moveTo>
                    <a:pt x="403" y="1"/>
                  </a:moveTo>
                  <a:cubicBezTo>
                    <a:pt x="369" y="1"/>
                    <a:pt x="334" y="8"/>
                    <a:pt x="309" y="23"/>
                  </a:cubicBezTo>
                  <a:lnTo>
                    <a:pt x="51" y="173"/>
                  </a:lnTo>
                  <a:cubicBezTo>
                    <a:pt x="1" y="202"/>
                    <a:pt x="1" y="252"/>
                    <a:pt x="51" y="282"/>
                  </a:cubicBezTo>
                  <a:lnTo>
                    <a:pt x="259" y="404"/>
                  </a:lnTo>
                  <a:cubicBezTo>
                    <a:pt x="284" y="418"/>
                    <a:pt x="318" y="425"/>
                    <a:pt x="353" y="425"/>
                  </a:cubicBezTo>
                  <a:cubicBezTo>
                    <a:pt x="387" y="425"/>
                    <a:pt x="421" y="418"/>
                    <a:pt x="446" y="404"/>
                  </a:cubicBezTo>
                  <a:lnTo>
                    <a:pt x="704" y="252"/>
                  </a:lnTo>
                  <a:cubicBezTo>
                    <a:pt x="761" y="225"/>
                    <a:pt x="761" y="182"/>
                    <a:pt x="711" y="145"/>
                  </a:cubicBezTo>
                  <a:lnTo>
                    <a:pt x="496" y="23"/>
                  </a:lnTo>
                  <a:cubicBezTo>
                    <a:pt x="471" y="8"/>
                    <a:pt x="437" y="1"/>
                    <a:pt x="40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65"/>
            <p:cNvSpPr/>
            <p:nvPr/>
          </p:nvSpPr>
          <p:spPr>
            <a:xfrm>
              <a:off x="7198036" y="7928200"/>
              <a:ext cx="78844" cy="43731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381" y="1"/>
                  </a:moveTo>
                  <a:cubicBezTo>
                    <a:pt x="347" y="1"/>
                    <a:pt x="312" y="8"/>
                    <a:pt x="286" y="23"/>
                  </a:cubicBezTo>
                  <a:lnTo>
                    <a:pt x="50" y="159"/>
                  </a:lnTo>
                  <a:cubicBezTo>
                    <a:pt x="0" y="188"/>
                    <a:pt x="0" y="238"/>
                    <a:pt x="50" y="268"/>
                  </a:cubicBezTo>
                  <a:lnTo>
                    <a:pt x="259" y="390"/>
                  </a:lnTo>
                  <a:cubicBezTo>
                    <a:pt x="284" y="404"/>
                    <a:pt x="318" y="411"/>
                    <a:pt x="352" y="411"/>
                  </a:cubicBezTo>
                  <a:cubicBezTo>
                    <a:pt x="386" y="411"/>
                    <a:pt x="420" y="404"/>
                    <a:pt x="445" y="390"/>
                  </a:cubicBezTo>
                  <a:lnTo>
                    <a:pt x="690" y="252"/>
                  </a:lnTo>
                  <a:cubicBezTo>
                    <a:pt x="740" y="224"/>
                    <a:pt x="740" y="174"/>
                    <a:pt x="690" y="145"/>
                  </a:cubicBezTo>
                  <a:lnTo>
                    <a:pt x="474" y="23"/>
                  </a:lnTo>
                  <a:cubicBezTo>
                    <a:pt x="449" y="8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65"/>
            <p:cNvSpPr/>
            <p:nvPr/>
          </p:nvSpPr>
          <p:spPr>
            <a:xfrm>
              <a:off x="7289756" y="7925221"/>
              <a:ext cx="97252" cy="55116"/>
            </a:xfrm>
            <a:custGeom>
              <a:avLst/>
              <a:gdLst/>
              <a:ahLst/>
              <a:cxnLst/>
              <a:rect l="l" t="t" r="r" b="b"/>
              <a:pathLst>
                <a:path w="914" h="518" extrusionOk="0">
                  <a:moveTo>
                    <a:pt x="532" y="1"/>
                  </a:moveTo>
                  <a:cubicBezTo>
                    <a:pt x="498" y="1"/>
                    <a:pt x="464" y="7"/>
                    <a:pt x="439" y="21"/>
                  </a:cubicBezTo>
                  <a:lnTo>
                    <a:pt x="51" y="246"/>
                  </a:lnTo>
                  <a:cubicBezTo>
                    <a:pt x="1" y="273"/>
                    <a:pt x="1" y="323"/>
                    <a:pt x="51" y="352"/>
                  </a:cubicBezTo>
                  <a:lnTo>
                    <a:pt x="287" y="496"/>
                  </a:lnTo>
                  <a:cubicBezTo>
                    <a:pt x="313" y="510"/>
                    <a:pt x="347" y="518"/>
                    <a:pt x="382" y="518"/>
                  </a:cubicBezTo>
                  <a:cubicBezTo>
                    <a:pt x="416" y="518"/>
                    <a:pt x="450" y="510"/>
                    <a:pt x="475" y="496"/>
                  </a:cubicBezTo>
                  <a:lnTo>
                    <a:pt x="863" y="266"/>
                  </a:lnTo>
                  <a:cubicBezTo>
                    <a:pt x="913" y="237"/>
                    <a:pt x="913" y="187"/>
                    <a:pt x="863" y="159"/>
                  </a:cubicBezTo>
                  <a:lnTo>
                    <a:pt x="625" y="21"/>
                  </a:lnTo>
                  <a:cubicBezTo>
                    <a:pt x="600" y="7"/>
                    <a:pt x="566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65"/>
            <p:cNvSpPr/>
            <p:nvPr/>
          </p:nvSpPr>
          <p:spPr>
            <a:xfrm>
              <a:off x="7235384" y="7965761"/>
              <a:ext cx="82036" cy="45966"/>
            </a:xfrm>
            <a:custGeom>
              <a:avLst/>
              <a:gdLst/>
              <a:ahLst/>
              <a:cxnLst/>
              <a:rect l="l" t="t" r="r" b="b"/>
              <a:pathLst>
                <a:path w="771" h="432" extrusionOk="0">
                  <a:moveTo>
                    <a:pt x="382" y="1"/>
                  </a:moveTo>
                  <a:cubicBezTo>
                    <a:pt x="348" y="1"/>
                    <a:pt x="314" y="8"/>
                    <a:pt x="289" y="22"/>
                  </a:cubicBezTo>
                  <a:lnTo>
                    <a:pt x="51" y="158"/>
                  </a:lnTo>
                  <a:cubicBezTo>
                    <a:pt x="1" y="187"/>
                    <a:pt x="1" y="237"/>
                    <a:pt x="51" y="266"/>
                  </a:cubicBezTo>
                  <a:lnTo>
                    <a:pt x="289" y="410"/>
                  </a:lnTo>
                  <a:cubicBezTo>
                    <a:pt x="314" y="424"/>
                    <a:pt x="348" y="432"/>
                    <a:pt x="382" y="432"/>
                  </a:cubicBezTo>
                  <a:cubicBezTo>
                    <a:pt x="416" y="432"/>
                    <a:pt x="450" y="424"/>
                    <a:pt x="475" y="410"/>
                  </a:cubicBezTo>
                  <a:lnTo>
                    <a:pt x="712" y="266"/>
                  </a:lnTo>
                  <a:cubicBezTo>
                    <a:pt x="763" y="237"/>
                    <a:pt x="770" y="187"/>
                    <a:pt x="712" y="158"/>
                  </a:cubicBezTo>
                  <a:lnTo>
                    <a:pt x="475" y="22"/>
                  </a:lnTo>
                  <a:cubicBezTo>
                    <a:pt x="450" y="8"/>
                    <a:pt x="41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65"/>
            <p:cNvSpPr/>
            <p:nvPr/>
          </p:nvSpPr>
          <p:spPr>
            <a:xfrm>
              <a:off x="7324869" y="7956610"/>
              <a:ext cx="113319" cy="63629"/>
            </a:xfrm>
            <a:custGeom>
              <a:avLst/>
              <a:gdLst/>
              <a:ahLst/>
              <a:cxnLst/>
              <a:rect l="l" t="t" r="r" b="b"/>
              <a:pathLst>
                <a:path w="1065" h="598" extrusionOk="0">
                  <a:moveTo>
                    <a:pt x="708" y="1"/>
                  </a:moveTo>
                  <a:cubicBezTo>
                    <a:pt x="675" y="1"/>
                    <a:pt x="641" y="7"/>
                    <a:pt x="612" y="21"/>
                  </a:cubicBezTo>
                  <a:lnTo>
                    <a:pt x="59" y="346"/>
                  </a:lnTo>
                  <a:cubicBezTo>
                    <a:pt x="0" y="373"/>
                    <a:pt x="0" y="425"/>
                    <a:pt x="52" y="453"/>
                  </a:cubicBezTo>
                  <a:lnTo>
                    <a:pt x="267" y="575"/>
                  </a:lnTo>
                  <a:cubicBezTo>
                    <a:pt x="292" y="590"/>
                    <a:pt x="327" y="597"/>
                    <a:pt x="361" y="597"/>
                  </a:cubicBezTo>
                  <a:cubicBezTo>
                    <a:pt x="395" y="597"/>
                    <a:pt x="429" y="590"/>
                    <a:pt x="454" y="575"/>
                  </a:cubicBezTo>
                  <a:lnTo>
                    <a:pt x="1014" y="252"/>
                  </a:lnTo>
                  <a:cubicBezTo>
                    <a:pt x="1064" y="223"/>
                    <a:pt x="1064" y="173"/>
                    <a:pt x="1014" y="144"/>
                  </a:cubicBezTo>
                  <a:lnTo>
                    <a:pt x="799" y="21"/>
                  </a:lnTo>
                  <a:cubicBezTo>
                    <a:pt x="774" y="7"/>
                    <a:pt x="741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65"/>
            <p:cNvSpPr/>
            <p:nvPr/>
          </p:nvSpPr>
          <p:spPr>
            <a:xfrm>
              <a:off x="7450425" y="8016302"/>
              <a:ext cx="91825" cy="51286"/>
            </a:xfrm>
            <a:custGeom>
              <a:avLst/>
              <a:gdLst/>
              <a:ahLst/>
              <a:cxnLst/>
              <a:rect l="l" t="t" r="r" b="b"/>
              <a:pathLst>
                <a:path w="863" h="482" extrusionOk="0">
                  <a:moveTo>
                    <a:pt x="495" y="0"/>
                  </a:moveTo>
                  <a:cubicBezTo>
                    <a:pt x="461" y="0"/>
                    <a:pt x="427" y="7"/>
                    <a:pt x="402" y="21"/>
                  </a:cubicBezTo>
                  <a:lnTo>
                    <a:pt x="57" y="223"/>
                  </a:lnTo>
                  <a:cubicBezTo>
                    <a:pt x="0" y="252"/>
                    <a:pt x="0" y="302"/>
                    <a:pt x="57" y="330"/>
                  </a:cubicBezTo>
                  <a:lnTo>
                    <a:pt x="273" y="459"/>
                  </a:lnTo>
                  <a:cubicBezTo>
                    <a:pt x="298" y="474"/>
                    <a:pt x="332" y="481"/>
                    <a:pt x="366" y="481"/>
                  </a:cubicBezTo>
                  <a:cubicBezTo>
                    <a:pt x="400" y="481"/>
                    <a:pt x="434" y="474"/>
                    <a:pt x="459" y="459"/>
                  </a:cubicBezTo>
                  <a:lnTo>
                    <a:pt x="804" y="259"/>
                  </a:lnTo>
                  <a:cubicBezTo>
                    <a:pt x="863" y="230"/>
                    <a:pt x="863" y="180"/>
                    <a:pt x="804" y="150"/>
                  </a:cubicBezTo>
                  <a:lnTo>
                    <a:pt x="588" y="21"/>
                  </a:lnTo>
                  <a:cubicBezTo>
                    <a:pt x="563" y="7"/>
                    <a:pt x="529" y="0"/>
                    <a:pt x="49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65"/>
            <p:cNvSpPr/>
            <p:nvPr/>
          </p:nvSpPr>
          <p:spPr>
            <a:xfrm>
              <a:off x="7354023" y="7986403"/>
              <a:ext cx="136089" cy="76503"/>
            </a:xfrm>
            <a:custGeom>
              <a:avLst/>
              <a:gdLst/>
              <a:ahLst/>
              <a:cxnLst/>
              <a:rect l="l" t="t" r="r" b="b"/>
              <a:pathLst>
                <a:path w="1279" h="719" extrusionOk="0">
                  <a:moveTo>
                    <a:pt x="913" y="0"/>
                  </a:moveTo>
                  <a:cubicBezTo>
                    <a:pt x="879" y="0"/>
                    <a:pt x="845" y="8"/>
                    <a:pt x="820" y="22"/>
                  </a:cubicBezTo>
                  <a:lnTo>
                    <a:pt x="50" y="461"/>
                  </a:lnTo>
                  <a:cubicBezTo>
                    <a:pt x="0" y="490"/>
                    <a:pt x="0" y="540"/>
                    <a:pt x="50" y="568"/>
                  </a:cubicBezTo>
                  <a:lnTo>
                    <a:pt x="273" y="697"/>
                  </a:lnTo>
                  <a:cubicBezTo>
                    <a:pt x="298" y="712"/>
                    <a:pt x="332" y="719"/>
                    <a:pt x="366" y="719"/>
                  </a:cubicBezTo>
                  <a:cubicBezTo>
                    <a:pt x="400" y="719"/>
                    <a:pt x="434" y="712"/>
                    <a:pt x="459" y="697"/>
                  </a:cubicBezTo>
                  <a:lnTo>
                    <a:pt x="1229" y="259"/>
                  </a:lnTo>
                  <a:cubicBezTo>
                    <a:pt x="1279" y="223"/>
                    <a:pt x="1279" y="179"/>
                    <a:pt x="1229" y="152"/>
                  </a:cubicBezTo>
                  <a:lnTo>
                    <a:pt x="1006" y="22"/>
                  </a:lnTo>
                  <a:cubicBezTo>
                    <a:pt x="981" y="8"/>
                    <a:pt x="947" y="0"/>
                    <a:pt x="9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65"/>
            <p:cNvSpPr/>
            <p:nvPr/>
          </p:nvSpPr>
          <p:spPr>
            <a:xfrm>
              <a:off x="7299651" y="8049926"/>
              <a:ext cx="80334" cy="44370"/>
            </a:xfrm>
            <a:custGeom>
              <a:avLst/>
              <a:gdLst/>
              <a:ahLst/>
              <a:cxnLst/>
              <a:rect l="l" t="t" r="r" b="b"/>
              <a:pathLst>
                <a:path w="755" h="417" extrusionOk="0">
                  <a:moveTo>
                    <a:pt x="389" y="0"/>
                  </a:moveTo>
                  <a:cubicBezTo>
                    <a:pt x="355" y="0"/>
                    <a:pt x="321" y="8"/>
                    <a:pt x="296" y="22"/>
                  </a:cubicBezTo>
                  <a:lnTo>
                    <a:pt x="58" y="159"/>
                  </a:lnTo>
                  <a:cubicBezTo>
                    <a:pt x="1" y="186"/>
                    <a:pt x="1" y="238"/>
                    <a:pt x="51" y="266"/>
                  </a:cubicBezTo>
                  <a:lnTo>
                    <a:pt x="273" y="395"/>
                  </a:lnTo>
                  <a:cubicBezTo>
                    <a:pt x="298" y="410"/>
                    <a:pt x="332" y="417"/>
                    <a:pt x="367" y="417"/>
                  </a:cubicBezTo>
                  <a:cubicBezTo>
                    <a:pt x="401" y="417"/>
                    <a:pt x="435" y="410"/>
                    <a:pt x="461" y="395"/>
                  </a:cubicBezTo>
                  <a:lnTo>
                    <a:pt x="698" y="259"/>
                  </a:lnTo>
                  <a:cubicBezTo>
                    <a:pt x="755" y="229"/>
                    <a:pt x="755" y="179"/>
                    <a:pt x="698" y="152"/>
                  </a:cubicBezTo>
                  <a:lnTo>
                    <a:pt x="482" y="22"/>
                  </a:lnTo>
                  <a:cubicBezTo>
                    <a:pt x="457" y="8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65"/>
            <p:cNvSpPr/>
            <p:nvPr/>
          </p:nvSpPr>
          <p:spPr>
            <a:xfrm>
              <a:off x="7248471" y="8081208"/>
              <a:ext cx="77355" cy="42880"/>
            </a:xfrm>
            <a:custGeom>
              <a:avLst/>
              <a:gdLst/>
              <a:ahLst/>
              <a:cxnLst/>
              <a:rect l="l" t="t" r="r" b="b"/>
              <a:pathLst>
                <a:path w="727" h="403" extrusionOk="0">
                  <a:moveTo>
                    <a:pt x="359" y="1"/>
                  </a:moveTo>
                  <a:cubicBezTo>
                    <a:pt x="325" y="1"/>
                    <a:pt x="291" y="8"/>
                    <a:pt x="266" y="22"/>
                  </a:cubicBezTo>
                  <a:lnTo>
                    <a:pt x="50" y="144"/>
                  </a:lnTo>
                  <a:cubicBezTo>
                    <a:pt x="0" y="173"/>
                    <a:pt x="0" y="223"/>
                    <a:pt x="50" y="253"/>
                  </a:cubicBezTo>
                  <a:lnTo>
                    <a:pt x="273" y="382"/>
                  </a:lnTo>
                  <a:cubicBezTo>
                    <a:pt x="298" y="396"/>
                    <a:pt x="332" y="403"/>
                    <a:pt x="366" y="403"/>
                  </a:cubicBezTo>
                  <a:cubicBezTo>
                    <a:pt x="400" y="403"/>
                    <a:pt x="434" y="396"/>
                    <a:pt x="459" y="382"/>
                  </a:cubicBezTo>
                  <a:lnTo>
                    <a:pt x="668" y="260"/>
                  </a:lnTo>
                  <a:cubicBezTo>
                    <a:pt x="727" y="230"/>
                    <a:pt x="727" y="180"/>
                    <a:pt x="675" y="151"/>
                  </a:cubicBezTo>
                  <a:lnTo>
                    <a:pt x="452" y="22"/>
                  </a:lnTo>
                  <a:cubicBezTo>
                    <a:pt x="427" y="8"/>
                    <a:pt x="393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65"/>
            <p:cNvSpPr/>
            <p:nvPr/>
          </p:nvSpPr>
          <p:spPr>
            <a:xfrm>
              <a:off x="6570044" y="8327638"/>
              <a:ext cx="119384" cy="67885"/>
            </a:xfrm>
            <a:custGeom>
              <a:avLst/>
              <a:gdLst/>
              <a:ahLst/>
              <a:cxnLst/>
              <a:rect l="l" t="t" r="r" b="b"/>
              <a:pathLst>
                <a:path w="1122" h="638" extrusionOk="0">
                  <a:moveTo>
                    <a:pt x="740" y="0"/>
                  </a:moveTo>
                  <a:cubicBezTo>
                    <a:pt x="706" y="0"/>
                    <a:pt x="672" y="9"/>
                    <a:pt x="647" y="28"/>
                  </a:cubicBezTo>
                  <a:lnTo>
                    <a:pt x="50" y="366"/>
                  </a:lnTo>
                  <a:cubicBezTo>
                    <a:pt x="0" y="395"/>
                    <a:pt x="0" y="445"/>
                    <a:pt x="50" y="474"/>
                  </a:cubicBezTo>
                  <a:lnTo>
                    <a:pt x="288" y="611"/>
                  </a:lnTo>
                  <a:cubicBezTo>
                    <a:pt x="317" y="629"/>
                    <a:pt x="351" y="638"/>
                    <a:pt x="385" y="638"/>
                  </a:cubicBezTo>
                  <a:cubicBezTo>
                    <a:pt x="419" y="638"/>
                    <a:pt x="453" y="629"/>
                    <a:pt x="482" y="611"/>
                  </a:cubicBezTo>
                  <a:lnTo>
                    <a:pt x="1072" y="273"/>
                  </a:lnTo>
                  <a:cubicBezTo>
                    <a:pt x="1122" y="243"/>
                    <a:pt x="1122" y="193"/>
                    <a:pt x="1072" y="164"/>
                  </a:cubicBezTo>
                  <a:lnTo>
                    <a:pt x="834" y="28"/>
                  </a:lnTo>
                  <a:cubicBezTo>
                    <a:pt x="809" y="9"/>
                    <a:pt x="775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65"/>
            <p:cNvSpPr/>
            <p:nvPr/>
          </p:nvSpPr>
          <p:spPr>
            <a:xfrm>
              <a:off x="6661764" y="8296888"/>
              <a:ext cx="81292" cy="45221"/>
            </a:xfrm>
            <a:custGeom>
              <a:avLst/>
              <a:gdLst/>
              <a:ahLst/>
              <a:cxnLst/>
              <a:rect l="l" t="t" r="r" b="b"/>
              <a:pathLst>
                <a:path w="764" h="425" extrusionOk="0">
                  <a:moveTo>
                    <a:pt x="380" y="1"/>
                  </a:moveTo>
                  <a:cubicBezTo>
                    <a:pt x="346" y="1"/>
                    <a:pt x="314" y="8"/>
                    <a:pt x="289" y="22"/>
                  </a:cubicBezTo>
                  <a:lnTo>
                    <a:pt x="58" y="160"/>
                  </a:lnTo>
                  <a:cubicBezTo>
                    <a:pt x="1" y="187"/>
                    <a:pt x="1" y="237"/>
                    <a:pt x="51" y="267"/>
                  </a:cubicBezTo>
                  <a:lnTo>
                    <a:pt x="296" y="403"/>
                  </a:lnTo>
                  <a:cubicBezTo>
                    <a:pt x="321" y="418"/>
                    <a:pt x="353" y="425"/>
                    <a:pt x="387" y="425"/>
                  </a:cubicBezTo>
                  <a:cubicBezTo>
                    <a:pt x="420" y="425"/>
                    <a:pt x="454" y="418"/>
                    <a:pt x="482" y="403"/>
                  </a:cubicBezTo>
                  <a:lnTo>
                    <a:pt x="712" y="273"/>
                  </a:lnTo>
                  <a:cubicBezTo>
                    <a:pt x="763" y="246"/>
                    <a:pt x="763" y="194"/>
                    <a:pt x="712" y="167"/>
                  </a:cubicBezTo>
                  <a:lnTo>
                    <a:pt x="475" y="22"/>
                  </a:lnTo>
                  <a:cubicBezTo>
                    <a:pt x="447" y="8"/>
                    <a:pt x="413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65"/>
            <p:cNvSpPr/>
            <p:nvPr/>
          </p:nvSpPr>
          <p:spPr>
            <a:xfrm>
              <a:off x="6624416" y="8339023"/>
              <a:ext cx="151517" cy="85760"/>
            </a:xfrm>
            <a:custGeom>
              <a:avLst/>
              <a:gdLst/>
              <a:ahLst/>
              <a:cxnLst/>
              <a:rect l="l" t="t" r="r" b="b"/>
              <a:pathLst>
                <a:path w="1424" h="806" extrusionOk="0">
                  <a:moveTo>
                    <a:pt x="1063" y="0"/>
                  </a:moveTo>
                  <a:cubicBezTo>
                    <a:pt x="1029" y="0"/>
                    <a:pt x="995" y="8"/>
                    <a:pt x="970" y="22"/>
                  </a:cubicBezTo>
                  <a:lnTo>
                    <a:pt x="50" y="554"/>
                  </a:lnTo>
                  <a:cubicBezTo>
                    <a:pt x="0" y="583"/>
                    <a:pt x="0" y="633"/>
                    <a:pt x="50" y="661"/>
                  </a:cubicBezTo>
                  <a:lnTo>
                    <a:pt x="259" y="783"/>
                  </a:lnTo>
                  <a:cubicBezTo>
                    <a:pt x="284" y="798"/>
                    <a:pt x="318" y="805"/>
                    <a:pt x="352" y="805"/>
                  </a:cubicBezTo>
                  <a:cubicBezTo>
                    <a:pt x="386" y="805"/>
                    <a:pt x="420" y="798"/>
                    <a:pt x="445" y="783"/>
                  </a:cubicBezTo>
                  <a:lnTo>
                    <a:pt x="1365" y="252"/>
                  </a:lnTo>
                  <a:cubicBezTo>
                    <a:pt x="1423" y="222"/>
                    <a:pt x="1423" y="172"/>
                    <a:pt x="1373" y="143"/>
                  </a:cubicBezTo>
                  <a:lnTo>
                    <a:pt x="1158" y="22"/>
                  </a:lnTo>
                  <a:cubicBezTo>
                    <a:pt x="1132" y="8"/>
                    <a:pt x="1097" y="0"/>
                    <a:pt x="10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65"/>
            <p:cNvSpPr/>
            <p:nvPr/>
          </p:nvSpPr>
          <p:spPr>
            <a:xfrm>
              <a:off x="6751249" y="8308592"/>
              <a:ext cx="76610" cy="43306"/>
            </a:xfrm>
            <a:custGeom>
              <a:avLst/>
              <a:gdLst/>
              <a:ahLst/>
              <a:cxnLst/>
              <a:rect l="l" t="t" r="r" b="b"/>
              <a:pathLst>
                <a:path w="720" h="407" extrusionOk="0">
                  <a:moveTo>
                    <a:pt x="368" y="0"/>
                  </a:moveTo>
                  <a:cubicBezTo>
                    <a:pt x="333" y="0"/>
                    <a:pt x="299" y="9"/>
                    <a:pt x="274" y="27"/>
                  </a:cubicBezTo>
                  <a:lnTo>
                    <a:pt x="52" y="150"/>
                  </a:lnTo>
                  <a:cubicBezTo>
                    <a:pt x="0" y="179"/>
                    <a:pt x="0" y="229"/>
                    <a:pt x="52" y="257"/>
                  </a:cubicBezTo>
                  <a:lnTo>
                    <a:pt x="259" y="379"/>
                  </a:lnTo>
                  <a:cubicBezTo>
                    <a:pt x="285" y="397"/>
                    <a:pt x="319" y="406"/>
                    <a:pt x="354" y="406"/>
                  </a:cubicBezTo>
                  <a:cubicBezTo>
                    <a:pt x="388" y="406"/>
                    <a:pt x="422" y="397"/>
                    <a:pt x="447" y="379"/>
                  </a:cubicBezTo>
                  <a:lnTo>
                    <a:pt x="669" y="257"/>
                  </a:lnTo>
                  <a:cubicBezTo>
                    <a:pt x="719" y="229"/>
                    <a:pt x="719" y="179"/>
                    <a:pt x="669" y="150"/>
                  </a:cubicBezTo>
                  <a:lnTo>
                    <a:pt x="461" y="27"/>
                  </a:lnTo>
                  <a:cubicBezTo>
                    <a:pt x="436" y="9"/>
                    <a:pt x="402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65"/>
            <p:cNvSpPr/>
            <p:nvPr/>
          </p:nvSpPr>
          <p:spPr>
            <a:xfrm>
              <a:off x="7167286" y="8068227"/>
              <a:ext cx="76716" cy="42987"/>
            </a:xfrm>
            <a:custGeom>
              <a:avLst/>
              <a:gdLst/>
              <a:ahLst/>
              <a:cxnLst/>
              <a:rect l="l" t="t" r="r" b="b"/>
              <a:pathLst>
                <a:path w="721" h="404" extrusionOk="0">
                  <a:moveTo>
                    <a:pt x="368" y="1"/>
                  </a:moveTo>
                  <a:cubicBezTo>
                    <a:pt x="334" y="1"/>
                    <a:pt x="299" y="8"/>
                    <a:pt x="273" y="23"/>
                  </a:cubicBezTo>
                  <a:lnTo>
                    <a:pt x="51" y="152"/>
                  </a:lnTo>
                  <a:cubicBezTo>
                    <a:pt x="1" y="180"/>
                    <a:pt x="1" y="230"/>
                    <a:pt x="51" y="259"/>
                  </a:cubicBezTo>
                  <a:lnTo>
                    <a:pt x="260" y="382"/>
                  </a:lnTo>
                  <a:cubicBezTo>
                    <a:pt x="285" y="396"/>
                    <a:pt x="319" y="404"/>
                    <a:pt x="353" y="404"/>
                  </a:cubicBezTo>
                  <a:cubicBezTo>
                    <a:pt x="387" y="404"/>
                    <a:pt x="421" y="396"/>
                    <a:pt x="446" y="382"/>
                  </a:cubicBezTo>
                  <a:lnTo>
                    <a:pt x="670" y="252"/>
                  </a:lnTo>
                  <a:cubicBezTo>
                    <a:pt x="720" y="223"/>
                    <a:pt x="720" y="180"/>
                    <a:pt x="670" y="144"/>
                  </a:cubicBezTo>
                  <a:lnTo>
                    <a:pt x="462" y="23"/>
                  </a:lnTo>
                  <a:cubicBezTo>
                    <a:pt x="437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65"/>
            <p:cNvSpPr/>
            <p:nvPr/>
          </p:nvSpPr>
          <p:spPr>
            <a:xfrm>
              <a:off x="6462151" y="8351260"/>
              <a:ext cx="81930" cy="45753"/>
            </a:xfrm>
            <a:custGeom>
              <a:avLst/>
              <a:gdLst/>
              <a:ahLst/>
              <a:cxnLst/>
              <a:rect l="l" t="t" r="r" b="b"/>
              <a:pathLst>
                <a:path w="770" h="430" extrusionOk="0">
                  <a:moveTo>
                    <a:pt x="411" y="1"/>
                  </a:moveTo>
                  <a:cubicBezTo>
                    <a:pt x="377" y="1"/>
                    <a:pt x="342" y="7"/>
                    <a:pt x="317" y="21"/>
                  </a:cubicBezTo>
                  <a:lnTo>
                    <a:pt x="52" y="173"/>
                  </a:lnTo>
                  <a:cubicBezTo>
                    <a:pt x="0" y="201"/>
                    <a:pt x="0" y="252"/>
                    <a:pt x="52" y="280"/>
                  </a:cubicBezTo>
                  <a:lnTo>
                    <a:pt x="267" y="402"/>
                  </a:lnTo>
                  <a:cubicBezTo>
                    <a:pt x="292" y="421"/>
                    <a:pt x="326" y="430"/>
                    <a:pt x="361" y="430"/>
                  </a:cubicBezTo>
                  <a:cubicBezTo>
                    <a:pt x="395" y="430"/>
                    <a:pt x="429" y="421"/>
                    <a:pt x="454" y="402"/>
                  </a:cubicBezTo>
                  <a:lnTo>
                    <a:pt x="712" y="252"/>
                  </a:lnTo>
                  <a:cubicBezTo>
                    <a:pt x="769" y="223"/>
                    <a:pt x="769" y="173"/>
                    <a:pt x="712" y="144"/>
                  </a:cubicBezTo>
                  <a:lnTo>
                    <a:pt x="504" y="21"/>
                  </a:lnTo>
                  <a:cubicBezTo>
                    <a:pt x="479" y="7"/>
                    <a:pt x="445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65"/>
            <p:cNvSpPr/>
            <p:nvPr/>
          </p:nvSpPr>
          <p:spPr>
            <a:xfrm>
              <a:off x="6513544" y="8381053"/>
              <a:ext cx="84164" cy="47349"/>
            </a:xfrm>
            <a:custGeom>
              <a:avLst/>
              <a:gdLst/>
              <a:ahLst/>
              <a:cxnLst/>
              <a:rect l="l" t="t" r="r" b="b"/>
              <a:pathLst>
                <a:path w="791" h="445" extrusionOk="0">
                  <a:moveTo>
                    <a:pt x="409" y="0"/>
                  </a:moveTo>
                  <a:cubicBezTo>
                    <a:pt x="375" y="0"/>
                    <a:pt x="341" y="8"/>
                    <a:pt x="316" y="22"/>
                  </a:cubicBezTo>
                  <a:lnTo>
                    <a:pt x="50" y="173"/>
                  </a:lnTo>
                  <a:cubicBezTo>
                    <a:pt x="0" y="202"/>
                    <a:pt x="0" y="252"/>
                    <a:pt x="50" y="281"/>
                  </a:cubicBezTo>
                  <a:lnTo>
                    <a:pt x="286" y="417"/>
                  </a:lnTo>
                  <a:cubicBezTo>
                    <a:pt x="311" y="436"/>
                    <a:pt x="346" y="445"/>
                    <a:pt x="380" y="445"/>
                  </a:cubicBezTo>
                  <a:cubicBezTo>
                    <a:pt x="414" y="445"/>
                    <a:pt x="449" y="436"/>
                    <a:pt x="474" y="417"/>
                  </a:cubicBezTo>
                  <a:lnTo>
                    <a:pt x="740" y="266"/>
                  </a:lnTo>
                  <a:cubicBezTo>
                    <a:pt x="790" y="238"/>
                    <a:pt x="790" y="188"/>
                    <a:pt x="740" y="159"/>
                  </a:cubicBezTo>
                  <a:lnTo>
                    <a:pt x="502" y="22"/>
                  </a:lnTo>
                  <a:cubicBezTo>
                    <a:pt x="477" y="8"/>
                    <a:pt x="443" y="0"/>
                    <a:pt x="40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65"/>
            <p:cNvSpPr/>
            <p:nvPr/>
          </p:nvSpPr>
          <p:spPr>
            <a:xfrm>
              <a:off x="6835414" y="8140156"/>
              <a:ext cx="73524" cy="41178"/>
            </a:xfrm>
            <a:custGeom>
              <a:avLst/>
              <a:gdLst/>
              <a:ahLst/>
              <a:cxnLst/>
              <a:rect l="l" t="t" r="r" b="b"/>
              <a:pathLst>
                <a:path w="691" h="387" extrusionOk="0">
                  <a:moveTo>
                    <a:pt x="334" y="1"/>
                  </a:moveTo>
                  <a:cubicBezTo>
                    <a:pt x="301" y="1"/>
                    <a:pt x="267" y="8"/>
                    <a:pt x="237" y="21"/>
                  </a:cubicBezTo>
                  <a:lnTo>
                    <a:pt x="58" y="130"/>
                  </a:lnTo>
                  <a:cubicBezTo>
                    <a:pt x="1" y="158"/>
                    <a:pt x="1" y="209"/>
                    <a:pt x="51" y="237"/>
                  </a:cubicBezTo>
                  <a:lnTo>
                    <a:pt x="267" y="359"/>
                  </a:lnTo>
                  <a:cubicBezTo>
                    <a:pt x="292" y="378"/>
                    <a:pt x="326" y="387"/>
                    <a:pt x="360" y="387"/>
                  </a:cubicBezTo>
                  <a:cubicBezTo>
                    <a:pt x="394" y="387"/>
                    <a:pt x="428" y="378"/>
                    <a:pt x="453" y="359"/>
                  </a:cubicBezTo>
                  <a:lnTo>
                    <a:pt x="641" y="259"/>
                  </a:lnTo>
                  <a:cubicBezTo>
                    <a:pt x="691" y="223"/>
                    <a:pt x="691" y="180"/>
                    <a:pt x="641" y="151"/>
                  </a:cubicBezTo>
                  <a:lnTo>
                    <a:pt x="425" y="21"/>
                  </a:lnTo>
                  <a:cubicBezTo>
                    <a:pt x="399" y="8"/>
                    <a:pt x="3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65"/>
            <p:cNvSpPr/>
            <p:nvPr/>
          </p:nvSpPr>
          <p:spPr>
            <a:xfrm>
              <a:off x="6429272" y="8332001"/>
              <a:ext cx="62884" cy="34581"/>
            </a:xfrm>
            <a:custGeom>
              <a:avLst/>
              <a:gdLst/>
              <a:ahLst/>
              <a:cxnLst/>
              <a:rect l="l" t="t" r="r" b="b"/>
              <a:pathLst>
                <a:path w="591" h="325" extrusionOk="0">
                  <a:moveTo>
                    <a:pt x="411" y="1"/>
                  </a:moveTo>
                  <a:cubicBezTo>
                    <a:pt x="377" y="1"/>
                    <a:pt x="343" y="8"/>
                    <a:pt x="318" y="23"/>
                  </a:cubicBezTo>
                  <a:lnTo>
                    <a:pt x="50" y="175"/>
                  </a:lnTo>
                  <a:cubicBezTo>
                    <a:pt x="0" y="202"/>
                    <a:pt x="0" y="252"/>
                    <a:pt x="50" y="282"/>
                  </a:cubicBezTo>
                  <a:lnTo>
                    <a:pt x="86" y="304"/>
                  </a:lnTo>
                  <a:cubicBezTo>
                    <a:pt x="111" y="318"/>
                    <a:pt x="146" y="325"/>
                    <a:pt x="180" y="325"/>
                  </a:cubicBezTo>
                  <a:cubicBezTo>
                    <a:pt x="214" y="325"/>
                    <a:pt x="249" y="318"/>
                    <a:pt x="275" y="304"/>
                  </a:cubicBezTo>
                  <a:lnTo>
                    <a:pt x="540" y="152"/>
                  </a:lnTo>
                  <a:cubicBezTo>
                    <a:pt x="590" y="123"/>
                    <a:pt x="590" y="73"/>
                    <a:pt x="540" y="45"/>
                  </a:cubicBezTo>
                  <a:lnTo>
                    <a:pt x="504" y="23"/>
                  </a:lnTo>
                  <a:cubicBezTo>
                    <a:pt x="479" y="8"/>
                    <a:pt x="445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65"/>
            <p:cNvSpPr/>
            <p:nvPr/>
          </p:nvSpPr>
          <p:spPr>
            <a:xfrm>
              <a:off x="6537910" y="8270925"/>
              <a:ext cx="59798" cy="33730"/>
            </a:xfrm>
            <a:custGeom>
              <a:avLst/>
              <a:gdLst/>
              <a:ahLst/>
              <a:cxnLst/>
              <a:rect l="l" t="t" r="r" b="b"/>
              <a:pathLst>
                <a:path w="562" h="317" extrusionOk="0">
                  <a:moveTo>
                    <a:pt x="382" y="0"/>
                  </a:moveTo>
                  <a:cubicBezTo>
                    <a:pt x="348" y="0"/>
                    <a:pt x="314" y="8"/>
                    <a:pt x="289" y="22"/>
                  </a:cubicBezTo>
                  <a:lnTo>
                    <a:pt x="51" y="166"/>
                  </a:lnTo>
                  <a:cubicBezTo>
                    <a:pt x="0" y="195"/>
                    <a:pt x="0" y="245"/>
                    <a:pt x="51" y="274"/>
                  </a:cubicBezTo>
                  <a:lnTo>
                    <a:pt x="87" y="295"/>
                  </a:lnTo>
                  <a:cubicBezTo>
                    <a:pt x="112" y="310"/>
                    <a:pt x="144" y="317"/>
                    <a:pt x="177" y="317"/>
                  </a:cubicBezTo>
                  <a:cubicBezTo>
                    <a:pt x="211" y="317"/>
                    <a:pt x="245" y="310"/>
                    <a:pt x="273" y="295"/>
                  </a:cubicBezTo>
                  <a:lnTo>
                    <a:pt x="511" y="152"/>
                  </a:lnTo>
                  <a:cubicBezTo>
                    <a:pt x="561" y="122"/>
                    <a:pt x="561" y="72"/>
                    <a:pt x="511" y="43"/>
                  </a:cubicBezTo>
                  <a:lnTo>
                    <a:pt x="475" y="22"/>
                  </a:lnTo>
                  <a:cubicBezTo>
                    <a:pt x="450" y="8"/>
                    <a:pt x="416" y="0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65"/>
            <p:cNvSpPr/>
            <p:nvPr/>
          </p:nvSpPr>
          <p:spPr>
            <a:xfrm>
              <a:off x="6485985" y="8302314"/>
              <a:ext cx="57351" cy="31389"/>
            </a:xfrm>
            <a:custGeom>
              <a:avLst/>
              <a:gdLst/>
              <a:ahLst/>
              <a:cxnLst/>
              <a:rect l="l" t="t" r="r" b="b"/>
              <a:pathLst>
                <a:path w="539" h="295" extrusionOk="0">
                  <a:moveTo>
                    <a:pt x="359" y="0"/>
                  </a:moveTo>
                  <a:cubicBezTo>
                    <a:pt x="325" y="0"/>
                    <a:pt x="291" y="8"/>
                    <a:pt x="266" y="22"/>
                  </a:cubicBezTo>
                  <a:lnTo>
                    <a:pt x="57" y="143"/>
                  </a:lnTo>
                  <a:cubicBezTo>
                    <a:pt x="0" y="179"/>
                    <a:pt x="0" y="222"/>
                    <a:pt x="57" y="252"/>
                  </a:cubicBezTo>
                  <a:lnTo>
                    <a:pt x="87" y="272"/>
                  </a:lnTo>
                  <a:cubicBezTo>
                    <a:pt x="115" y="287"/>
                    <a:pt x="149" y="294"/>
                    <a:pt x="183" y="294"/>
                  </a:cubicBezTo>
                  <a:cubicBezTo>
                    <a:pt x="217" y="294"/>
                    <a:pt x="251" y="287"/>
                    <a:pt x="280" y="272"/>
                  </a:cubicBezTo>
                  <a:lnTo>
                    <a:pt x="488" y="152"/>
                  </a:lnTo>
                  <a:cubicBezTo>
                    <a:pt x="539" y="122"/>
                    <a:pt x="539" y="72"/>
                    <a:pt x="488" y="43"/>
                  </a:cubicBezTo>
                  <a:lnTo>
                    <a:pt x="452" y="22"/>
                  </a:lnTo>
                  <a:cubicBezTo>
                    <a:pt x="427" y="8"/>
                    <a:pt x="39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65"/>
            <p:cNvSpPr/>
            <p:nvPr/>
          </p:nvSpPr>
          <p:spPr>
            <a:xfrm>
              <a:off x="6518864" y="8289972"/>
              <a:ext cx="130769" cy="74375"/>
            </a:xfrm>
            <a:custGeom>
              <a:avLst/>
              <a:gdLst/>
              <a:ahLst/>
              <a:cxnLst/>
              <a:rect l="l" t="t" r="r" b="b"/>
              <a:pathLst>
                <a:path w="1229" h="699" extrusionOk="0">
                  <a:moveTo>
                    <a:pt x="870" y="1"/>
                  </a:moveTo>
                  <a:cubicBezTo>
                    <a:pt x="835" y="1"/>
                    <a:pt x="801" y="8"/>
                    <a:pt x="776" y="23"/>
                  </a:cubicBezTo>
                  <a:lnTo>
                    <a:pt x="57" y="440"/>
                  </a:lnTo>
                  <a:cubicBezTo>
                    <a:pt x="0" y="468"/>
                    <a:pt x="0" y="518"/>
                    <a:pt x="50" y="547"/>
                  </a:cubicBezTo>
                  <a:lnTo>
                    <a:pt x="266" y="677"/>
                  </a:lnTo>
                  <a:cubicBezTo>
                    <a:pt x="291" y="691"/>
                    <a:pt x="325" y="699"/>
                    <a:pt x="359" y="699"/>
                  </a:cubicBezTo>
                  <a:cubicBezTo>
                    <a:pt x="393" y="699"/>
                    <a:pt x="427" y="691"/>
                    <a:pt x="452" y="677"/>
                  </a:cubicBezTo>
                  <a:lnTo>
                    <a:pt x="1171" y="259"/>
                  </a:lnTo>
                  <a:cubicBezTo>
                    <a:pt x="1228" y="225"/>
                    <a:pt x="1228" y="181"/>
                    <a:pt x="1178" y="145"/>
                  </a:cubicBezTo>
                  <a:lnTo>
                    <a:pt x="963" y="23"/>
                  </a:lnTo>
                  <a:cubicBezTo>
                    <a:pt x="938" y="8"/>
                    <a:pt x="904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65"/>
            <p:cNvSpPr/>
            <p:nvPr/>
          </p:nvSpPr>
          <p:spPr>
            <a:xfrm>
              <a:off x="6591537" y="8240281"/>
              <a:ext cx="59692" cy="32985"/>
            </a:xfrm>
            <a:custGeom>
              <a:avLst/>
              <a:gdLst/>
              <a:ahLst/>
              <a:cxnLst/>
              <a:rect l="l" t="t" r="r" b="b"/>
              <a:pathLst>
                <a:path w="561" h="310" extrusionOk="0">
                  <a:moveTo>
                    <a:pt x="380" y="0"/>
                  </a:moveTo>
                  <a:cubicBezTo>
                    <a:pt x="346" y="0"/>
                    <a:pt x="312" y="8"/>
                    <a:pt x="287" y="22"/>
                  </a:cubicBezTo>
                  <a:lnTo>
                    <a:pt x="57" y="159"/>
                  </a:lnTo>
                  <a:cubicBezTo>
                    <a:pt x="7" y="188"/>
                    <a:pt x="0" y="238"/>
                    <a:pt x="57" y="267"/>
                  </a:cubicBezTo>
                  <a:lnTo>
                    <a:pt x="86" y="288"/>
                  </a:lnTo>
                  <a:cubicBezTo>
                    <a:pt x="115" y="303"/>
                    <a:pt x="149" y="310"/>
                    <a:pt x="183" y="310"/>
                  </a:cubicBezTo>
                  <a:cubicBezTo>
                    <a:pt x="217" y="310"/>
                    <a:pt x="251" y="303"/>
                    <a:pt x="280" y="288"/>
                  </a:cubicBezTo>
                  <a:lnTo>
                    <a:pt x="502" y="152"/>
                  </a:lnTo>
                  <a:cubicBezTo>
                    <a:pt x="561" y="122"/>
                    <a:pt x="561" y="72"/>
                    <a:pt x="509" y="45"/>
                  </a:cubicBezTo>
                  <a:lnTo>
                    <a:pt x="475" y="22"/>
                  </a:lnTo>
                  <a:cubicBezTo>
                    <a:pt x="449" y="8"/>
                    <a:pt x="414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65"/>
            <p:cNvSpPr/>
            <p:nvPr/>
          </p:nvSpPr>
          <p:spPr>
            <a:xfrm>
              <a:off x="6644952" y="8210488"/>
              <a:ext cx="58309" cy="32027"/>
            </a:xfrm>
            <a:custGeom>
              <a:avLst/>
              <a:gdLst/>
              <a:ahLst/>
              <a:cxnLst/>
              <a:rect l="l" t="t" r="r" b="b"/>
              <a:pathLst>
                <a:path w="548" h="301" extrusionOk="0">
                  <a:moveTo>
                    <a:pt x="368" y="1"/>
                  </a:moveTo>
                  <a:cubicBezTo>
                    <a:pt x="334" y="1"/>
                    <a:pt x="300" y="8"/>
                    <a:pt x="275" y="23"/>
                  </a:cubicBezTo>
                  <a:lnTo>
                    <a:pt x="50" y="144"/>
                  </a:lnTo>
                  <a:cubicBezTo>
                    <a:pt x="0" y="180"/>
                    <a:pt x="0" y="223"/>
                    <a:pt x="50" y="259"/>
                  </a:cubicBezTo>
                  <a:lnTo>
                    <a:pt x="86" y="273"/>
                  </a:lnTo>
                  <a:cubicBezTo>
                    <a:pt x="112" y="291"/>
                    <a:pt x="146" y="300"/>
                    <a:pt x="180" y="300"/>
                  </a:cubicBezTo>
                  <a:cubicBezTo>
                    <a:pt x="214" y="300"/>
                    <a:pt x="249" y="291"/>
                    <a:pt x="275" y="273"/>
                  </a:cubicBezTo>
                  <a:lnTo>
                    <a:pt x="497" y="152"/>
                  </a:lnTo>
                  <a:cubicBezTo>
                    <a:pt x="547" y="123"/>
                    <a:pt x="547" y="73"/>
                    <a:pt x="497" y="44"/>
                  </a:cubicBezTo>
                  <a:lnTo>
                    <a:pt x="461" y="23"/>
                  </a:lnTo>
                  <a:cubicBezTo>
                    <a:pt x="436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65"/>
            <p:cNvSpPr/>
            <p:nvPr/>
          </p:nvSpPr>
          <p:spPr>
            <a:xfrm>
              <a:off x="6697089" y="8180589"/>
              <a:ext cx="57351" cy="31602"/>
            </a:xfrm>
            <a:custGeom>
              <a:avLst/>
              <a:gdLst/>
              <a:ahLst/>
              <a:cxnLst/>
              <a:rect l="l" t="t" r="r" b="b"/>
              <a:pathLst>
                <a:path w="539" h="297" extrusionOk="0">
                  <a:moveTo>
                    <a:pt x="359" y="1"/>
                  </a:moveTo>
                  <a:cubicBezTo>
                    <a:pt x="325" y="1"/>
                    <a:pt x="291" y="8"/>
                    <a:pt x="266" y="23"/>
                  </a:cubicBezTo>
                  <a:lnTo>
                    <a:pt x="57" y="145"/>
                  </a:lnTo>
                  <a:cubicBezTo>
                    <a:pt x="0" y="174"/>
                    <a:pt x="0" y="224"/>
                    <a:pt x="57" y="252"/>
                  </a:cubicBezTo>
                  <a:lnTo>
                    <a:pt x="86" y="274"/>
                  </a:lnTo>
                  <a:cubicBezTo>
                    <a:pt x="115" y="289"/>
                    <a:pt x="149" y="296"/>
                    <a:pt x="183" y="296"/>
                  </a:cubicBezTo>
                  <a:cubicBezTo>
                    <a:pt x="217" y="296"/>
                    <a:pt x="251" y="289"/>
                    <a:pt x="280" y="274"/>
                  </a:cubicBezTo>
                  <a:lnTo>
                    <a:pt x="488" y="152"/>
                  </a:lnTo>
                  <a:cubicBezTo>
                    <a:pt x="538" y="123"/>
                    <a:pt x="538" y="73"/>
                    <a:pt x="488" y="45"/>
                  </a:cubicBezTo>
                  <a:lnTo>
                    <a:pt x="452" y="23"/>
                  </a:lnTo>
                  <a:cubicBezTo>
                    <a:pt x="427" y="8"/>
                    <a:pt x="393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65"/>
            <p:cNvSpPr/>
            <p:nvPr/>
          </p:nvSpPr>
          <p:spPr>
            <a:xfrm>
              <a:off x="6729862" y="8199848"/>
              <a:ext cx="76503" cy="42029"/>
            </a:xfrm>
            <a:custGeom>
              <a:avLst/>
              <a:gdLst/>
              <a:ahLst/>
              <a:cxnLst/>
              <a:rect l="l" t="t" r="r" b="b"/>
              <a:pathLst>
                <a:path w="719" h="395" extrusionOk="0">
                  <a:moveTo>
                    <a:pt x="360" y="0"/>
                  </a:moveTo>
                  <a:cubicBezTo>
                    <a:pt x="326" y="0"/>
                    <a:pt x="292" y="7"/>
                    <a:pt x="267" y="21"/>
                  </a:cubicBezTo>
                  <a:lnTo>
                    <a:pt x="58" y="144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67" y="373"/>
                  </a:lnTo>
                  <a:cubicBezTo>
                    <a:pt x="292" y="388"/>
                    <a:pt x="326" y="395"/>
                    <a:pt x="360" y="395"/>
                  </a:cubicBezTo>
                  <a:cubicBezTo>
                    <a:pt x="394" y="395"/>
                    <a:pt x="428" y="388"/>
                    <a:pt x="453" y="373"/>
                  </a:cubicBezTo>
                  <a:lnTo>
                    <a:pt x="669" y="252"/>
                  </a:lnTo>
                  <a:cubicBezTo>
                    <a:pt x="719" y="223"/>
                    <a:pt x="719" y="173"/>
                    <a:pt x="669" y="144"/>
                  </a:cubicBezTo>
                  <a:lnTo>
                    <a:pt x="453" y="21"/>
                  </a:lnTo>
                  <a:cubicBezTo>
                    <a:pt x="428" y="7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65"/>
            <p:cNvSpPr/>
            <p:nvPr/>
          </p:nvSpPr>
          <p:spPr>
            <a:xfrm>
              <a:off x="6677830" y="8229641"/>
              <a:ext cx="77355" cy="42987"/>
            </a:xfrm>
            <a:custGeom>
              <a:avLst/>
              <a:gdLst/>
              <a:ahLst/>
              <a:cxnLst/>
              <a:rect l="l" t="t" r="r" b="b"/>
              <a:pathLst>
                <a:path w="727" h="404" extrusionOk="0">
                  <a:moveTo>
                    <a:pt x="367" y="0"/>
                  </a:moveTo>
                  <a:cubicBezTo>
                    <a:pt x="333" y="0"/>
                    <a:pt x="299" y="8"/>
                    <a:pt x="274" y="22"/>
                  </a:cubicBezTo>
                  <a:lnTo>
                    <a:pt x="52" y="145"/>
                  </a:lnTo>
                  <a:cubicBezTo>
                    <a:pt x="0" y="179"/>
                    <a:pt x="0" y="222"/>
                    <a:pt x="52" y="252"/>
                  </a:cubicBezTo>
                  <a:lnTo>
                    <a:pt x="267" y="381"/>
                  </a:lnTo>
                  <a:cubicBezTo>
                    <a:pt x="292" y="396"/>
                    <a:pt x="325" y="403"/>
                    <a:pt x="358" y="403"/>
                  </a:cubicBezTo>
                  <a:cubicBezTo>
                    <a:pt x="391" y="403"/>
                    <a:pt x="425" y="396"/>
                    <a:pt x="454" y="381"/>
                  </a:cubicBezTo>
                  <a:lnTo>
                    <a:pt x="669" y="252"/>
                  </a:lnTo>
                  <a:cubicBezTo>
                    <a:pt x="726" y="222"/>
                    <a:pt x="726" y="172"/>
                    <a:pt x="669" y="145"/>
                  </a:cubicBezTo>
                  <a:lnTo>
                    <a:pt x="461" y="22"/>
                  </a:lnTo>
                  <a:cubicBezTo>
                    <a:pt x="436" y="8"/>
                    <a:pt x="402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65"/>
            <p:cNvSpPr/>
            <p:nvPr/>
          </p:nvSpPr>
          <p:spPr>
            <a:xfrm>
              <a:off x="6624416" y="8259434"/>
              <a:ext cx="78099" cy="43625"/>
            </a:xfrm>
            <a:custGeom>
              <a:avLst/>
              <a:gdLst/>
              <a:ahLst/>
              <a:cxnLst/>
              <a:rect l="l" t="t" r="r" b="b"/>
              <a:pathLst>
                <a:path w="734" h="410" extrusionOk="0">
                  <a:moveTo>
                    <a:pt x="378" y="1"/>
                  </a:moveTo>
                  <a:cubicBezTo>
                    <a:pt x="345" y="1"/>
                    <a:pt x="312" y="8"/>
                    <a:pt x="286" y="22"/>
                  </a:cubicBezTo>
                  <a:lnTo>
                    <a:pt x="57" y="158"/>
                  </a:lnTo>
                  <a:cubicBezTo>
                    <a:pt x="0" y="187"/>
                    <a:pt x="0" y="237"/>
                    <a:pt x="50" y="267"/>
                  </a:cubicBezTo>
                  <a:lnTo>
                    <a:pt x="266" y="389"/>
                  </a:lnTo>
                  <a:cubicBezTo>
                    <a:pt x="291" y="403"/>
                    <a:pt x="325" y="410"/>
                    <a:pt x="359" y="410"/>
                  </a:cubicBezTo>
                  <a:cubicBezTo>
                    <a:pt x="393" y="410"/>
                    <a:pt x="427" y="403"/>
                    <a:pt x="452" y="389"/>
                  </a:cubicBezTo>
                  <a:lnTo>
                    <a:pt x="683" y="253"/>
                  </a:lnTo>
                  <a:cubicBezTo>
                    <a:pt x="733" y="224"/>
                    <a:pt x="733" y="173"/>
                    <a:pt x="683" y="144"/>
                  </a:cubicBezTo>
                  <a:lnTo>
                    <a:pt x="474" y="22"/>
                  </a:lnTo>
                  <a:cubicBezTo>
                    <a:pt x="445" y="8"/>
                    <a:pt x="411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65"/>
            <p:cNvSpPr/>
            <p:nvPr/>
          </p:nvSpPr>
          <p:spPr>
            <a:xfrm>
              <a:off x="6851374" y="8091210"/>
              <a:ext cx="58309" cy="32134"/>
            </a:xfrm>
            <a:custGeom>
              <a:avLst/>
              <a:gdLst/>
              <a:ahLst/>
              <a:cxnLst/>
              <a:rect l="l" t="t" r="r" b="b"/>
              <a:pathLst>
                <a:path w="548" h="302" extrusionOk="0">
                  <a:moveTo>
                    <a:pt x="368" y="0"/>
                  </a:moveTo>
                  <a:cubicBezTo>
                    <a:pt x="334" y="0"/>
                    <a:pt x="300" y="8"/>
                    <a:pt x="275" y="22"/>
                  </a:cubicBezTo>
                  <a:lnTo>
                    <a:pt x="51" y="152"/>
                  </a:lnTo>
                  <a:cubicBezTo>
                    <a:pt x="1" y="179"/>
                    <a:pt x="1" y="229"/>
                    <a:pt x="51" y="259"/>
                  </a:cubicBezTo>
                  <a:lnTo>
                    <a:pt x="87" y="281"/>
                  </a:lnTo>
                  <a:cubicBezTo>
                    <a:pt x="112" y="295"/>
                    <a:pt x="146" y="302"/>
                    <a:pt x="181" y="302"/>
                  </a:cubicBezTo>
                  <a:cubicBezTo>
                    <a:pt x="215" y="302"/>
                    <a:pt x="249" y="295"/>
                    <a:pt x="275" y="281"/>
                  </a:cubicBezTo>
                  <a:lnTo>
                    <a:pt x="498" y="152"/>
                  </a:lnTo>
                  <a:cubicBezTo>
                    <a:pt x="548" y="123"/>
                    <a:pt x="548" y="73"/>
                    <a:pt x="498" y="43"/>
                  </a:cubicBezTo>
                  <a:lnTo>
                    <a:pt x="462" y="22"/>
                  </a:lnTo>
                  <a:cubicBezTo>
                    <a:pt x="437" y="8"/>
                    <a:pt x="403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65"/>
            <p:cNvSpPr/>
            <p:nvPr/>
          </p:nvSpPr>
          <p:spPr>
            <a:xfrm>
              <a:off x="6670276" y="8472134"/>
              <a:ext cx="81930" cy="45859"/>
            </a:xfrm>
            <a:custGeom>
              <a:avLst/>
              <a:gdLst/>
              <a:ahLst/>
              <a:cxnLst/>
              <a:rect l="l" t="t" r="r" b="b"/>
              <a:pathLst>
                <a:path w="770" h="431" extrusionOk="0">
                  <a:moveTo>
                    <a:pt x="409" y="0"/>
                  </a:moveTo>
                  <a:cubicBezTo>
                    <a:pt x="375" y="0"/>
                    <a:pt x="341" y="7"/>
                    <a:pt x="316" y="22"/>
                  </a:cubicBezTo>
                  <a:lnTo>
                    <a:pt x="50" y="172"/>
                  </a:lnTo>
                  <a:cubicBezTo>
                    <a:pt x="0" y="201"/>
                    <a:pt x="0" y="252"/>
                    <a:pt x="50" y="281"/>
                  </a:cubicBezTo>
                  <a:lnTo>
                    <a:pt x="273" y="410"/>
                  </a:lnTo>
                  <a:cubicBezTo>
                    <a:pt x="298" y="424"/>
                    <a:pt x="330" y="431"/>
                    <a:pt x="363" y="431"/>
                  </a:cubicBezTo>
                  <a:cubicBezTo>
                    <a:pt x="397" y="431"/>
                    <a:pt x="431" y="424"/>
                    <a:pt x="459" y="410"/>
                  </a:cubicBezTo>
                  <a:lnTo>
                    <a:pt x="718" y="258"/>
                  </a:lnTo>
                  <a:cubicBezTo>
                    <a:pt x="770" y="229"/>
                    <a:pt x="770" y="179"/>
                    <a:pt x="718" y="151"/>
                  </a:cubicBezTo>
                  <a:lnTo>
                    <a:pt x="502" y="22"/>
                  </a:lnTo>
                  <a:cubicBezTo>
                    <a:pt x="477" y="7"/>
                    <a:pt x="443" y="0"/>
                    <a:pt x="40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65"/>
            <p:cNvSpPr/>
            <p:nvPr/>
          </p:nvSpPr>
          <p:spPr>
            <a:xfrm>
              <a:off x="6781148" y="8409356"/>
              <a:ext cx="79589" cy="45115"/>
            </a:xfrm>
            <a:custGeom>
              <a:avLst/>
              <a:gdLst/>
              <a:ahLst/>
              <a:cxnLst/>
              <a:rect l="l" t="t" r="r" b="b"/>
              <a:pathLst>
                <a:path w="748" h="424" extrusionOk="0">
                  <a:moveTo>
                    <a:pt x="384" y="0"/>
                  </a:moveTo>
                  <a:cubicBezTo>
                    <a:pt x="351" y="0"/>
                    <a:pt x="317" y="7"/>
                    <a:pt x="288" y="22"/>
                  </a:cubicBezTo>
                  <a:lnTo>
                    <a:pt x="50" y="165"/>
                  </a:lnTo>
                  <a:cubicBezTo>
                    <a:pt x="0" y="195"/>
                    <a:pt x="0" y="245"/>
                    <a:pt x="50" y="274"/>
                  </a:cubicBezTo>
                  <a:lnTo>
                    <a:pt x="266" y="396"/>
                  </a:lnTo>
                  <a:cubicBezTo>
                    <a:pt x="292" y="415"/>
                    <a:pt x="329" y="423"/>
                    <a:pt x="365" y="423"/>
                  </a:cubicBezTo>
                  <a:cubicBezTo>
                    <a:pt x="397" y="423"/>
                    <a:pt x="429" y="416"/>
                    <a:pt x="452" y="403"/>
                  </a:cubicBezTo>
                  <a:lnTo>
                    <a:pt x="697" y="258"/>
                  </a:lnTo>
                  <a:cubicBezTo>
                    <a:pt x="747" y="231"/>
                    <a:pt x="747" y="181"/>
                    <a:pt x="697" y="151"/>
                  </a:cubicBezTo>
                  <a:lnTo>
                    <a:pt x="475" y="22"/>
                  </a:lnTo>
                  <a:cubicBezTo>
                    <a:pt x="450" y="7"/>
                    <a:pt x="417" y="0"/>
                    <a:pt x="38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65"/>
            <p:cNvSpPr/>
            <p:nvPr/>
          </p:nvSpPr>
          <p:spPr>
            <a:xfrm>
              <a:off x="6674851" y="8410952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84" y="0"/>
                  </a:moveTo>
                  <a:cubicBezTo>
                    <a:pt x="351" y="0"/>
                    <a:pt x="316" y="7"/>
                    <a:pt x="287" y="21"/>
                  </a:cubicBezTo>
                  <a:lnTo>
                    <a:pt x="57" y="157"/>
                  </a:lnTo>
                  <a:cubicBezTo>
                    <a:pt x="0" y="187"/>
                    <a:pt x="0" y="237"/>
                    <a:pt x="50" y="266"/>
                  </a:cubicBezTo>
                  <a:lnTo>
                    <a:pt x="273" y="395"/>
                  </a:lnTo>
                  <a:cubicBezTo>
                    <a:pt x="298" y="410"/>
                    <a:pt x="332" y="417"/>
                    <a:pt x="366" y="417"/>
                  </a:cubicBezTo>
                  <a:cubicBezTo>
                    <a:pt x="400" y="417"/>
                    <a:pt x="434" y="410"/>
                    <a:pt x="459" y="395"/>
                  </a:cubicBezTo>
                  <a:lnTo>
                    <a:pt x="697" y="259"/>
                  </a:lnTo>
                  <a:cubicBezTo>
                    <a:pt x="747" y="230"/>
                    <a:pt x="747" y="180"/>
                    <a:pt x="697" y="150"/>
                  </a:cubicBezTo>
                  <a:lnTo>
                    <a:pt x="475" y="21"/>
                  </a:lnTo>
                  <a:cubicBezTo>
                    <a:pt x="450" y="7"/>
                    <a:pt x="417" y="0"/>
                    <a:pt x="38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65"/>
            <p:cNvSpPr/>
            <p:nvPr/>
          </p:nvSpPr>
          <p:spPr>
            <a:xfrm>
              <a:off x="6726776" y="8440745"/>
              <a:ext cx="79589" cy="44370"/>
            </a:xfrm>
            <a:custGeom>
              <a:avLst/>
              <a:gdLst/>
              <a:ahLst/>
              <a:cxnLst/>
              <a:rect l="l" t="t" r="r" b="b"/>
              <a:pathLst>
                <a:path w="748" h="417" extrusionOk="0">
                  <a:moveTo>
                    <a:pt x="387" y="1"/>
                  </a:moveTo>
                  <a:cubicBezTo>
                    <a:pt x="351" y="1"/>
                    <a:pt x="315" y="10"/>
                    <a:pt x="289" y="29"/>
                  </a:cubicBezTo>
                  <a:lnTo>
                    <a:pt x="58" y="158"/>
                  </a:lnTo>
                  <a:cubicBezTo>
                    <a:pt x="1" y="188"/>
                    <a:pt x="1" y="238"/>
                    <a:pt x="51" y="265"/>
                  </a:cubicBezTo>
                  <a:lnTo>
                    <a:pt x="273" y="395"/>
                  </a:lnTo>
                  <a:cubicBezTo>
                    <a:pt x="299" y="409"/>
                    <a:pt x="334" y="417"/>
                    <a:pt x="368" y="417"/>
                  </a:cubicBezTo>
                  <a:cubicBezTo>
                    <a:pt x="402" y="417"/>
                    <a:pt x="436" y="409"/>
                    <a:pt x="461" y="395"/>
                  </a:cubicBezTo>
                  <a:lnTo>
                    <a:pt x="698" y="258"/>
                  </a:lnTo>
                  <a:cubicBezTo>
                    <a:pt x="748" y="231"/>
                    <a:pt x="748" y="179"/>
                    <a:pt x="698" y="151"/>
                  </a:cubicBezTo>
                  <a:lnTo>
                    <a:pt x="475" y="22"/>
                  </a:lnTo>
                  <a:cubicBezTo>
                    <a:pt x="451" y="8"/>
                    <a:pt x="420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65"/>
            <p:cNvSpPr/>
            <p:nvPr/>
          </p:nvSpPr>
          <p:spPr>
            <a:xfrm>
              <a:off x="6729223" y="8351260"/>
              <a:ext cx="128534" cy="72779"/>
            </a:xfrm>
            <a:custGeom>
              <a:avLst/>
              <a:gdLst/>
              <a:ahLst/>
              <a:cxnLst/>
              <a:rect l="l" t="t" r="r" b="b"/>
              <a:pathLst>
                <a:path w="1208" h="684" extrusionOk="0">
                  <a:moveTo>
                    <a:pt x="845" y="1"/>
                  </a:moveTo>
                  <a:cubicBezTo>
                    <a:pt x="811" y="1"/>
                    <a:pt x="779" y="7"/>
                    <a:pt x="754" y="21"/>
                  </a:cubicBezTo>
                  <a:lnTo>
                    <a:pt x="50" y="425"/>
                  </a:lnTo>
                  <a:cubicBezTo>
                    <a:pt x="0" y="453"/>
                    <a:pt x="0" y="503"/>
                    <a:pt x="50" y="532"/>
                  </a:cubicBezTo>
                  <a:lnTo>
                    <a:pt x="266" y="661"/>
                  </a:lnTo>
                  <a:cubicBezTo>
                    <a:pt x="294" y="676"/>
                    <a:pt x="328" y="683"/>
                    <a:pt x="361" y="683"/>
                  </a:cubicBezTo>
                  <a:cubicBezTo>
                    <a:pt x="395" y="683"/>
                    <a:pt x="427" y="676"/>
                    <a:pt x="452" y="661"/>
                  </a:cubicBezTo>
                  <a:lnTo>
                    <a:pt x="1156" y="259"/>
                  </a:lnTo>
                  <a:cubicBezTo>
                    <a:pt x="1208" y="230"/>
                    <a:pt x="1208" y="180"/>
                    <a:pt x="1156" y="151"/>
                  </a:cubicBezTo>
                  <a:lnTo>
                    <a:pt x="940" y="21"/>
                  </a:lnTo>
                  <a:cubicBezTo>
                    <a:pt x="912" y="7"/>
                    <a:pt x="878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65"/>
            <p:cNvSpPr/>
            <p:nvPr/>
          </p:nvSpPr>
          <p:spPr>
            <a:xfrm>
              <a:off x="6832328" y="8321360"/>
              <a:ext cx="76610" cy="42987"/>
            </a:xfrm>
            <a:custGeom>
              <a:avLst/>
              <a:gdLst/>
              <a:ahLst/>
              <a:cxnLst/>
              <a:rect l="l" t="t" r="r" b="b"/>
              <a:pathLst>
                <a:path w="720" h="404" extrusionOk="0">
                  <a:moveTo>
                    <a:pt x="360" y="1"/>
                  </a:moveTo>
                  <a:cubicBezTo>
                    <a:pt x="325" y="1"/>
                    <a:pt x="291" y="8"/>
                    <a:pt x="266" y="23"/>
                  </a:cubicBezTo>
                  <a:lnTo>
                    <a:pt x="51" y="145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73" y="382"/>
                  </a:lnTo>
                  <a:cubicBezTo>
                    <a:pt x="299" y="396"/>
                    <a:pt x="334" y="404"/>
                    <a:pt x="368" y="404"/>
                  </a:cubicBezTo>
                  <a:cubicBezTo>
                    <a:pt x="402" y="404"/>
                    <a:pt x="436" y="396"/>
                    <a:pt x="461" y="382"/>
                  </a:cubicBezTo>
                  <a:lnTo>
                    <a:pt x="670" y="259"/>
                  </a:lnTo>
                  <a:cubicBezTo>
                    <a:pt x="720" y="232"/>
                    <a:pt x="720" y="180"/>
                    <a:pt x="670" y="152"/>
                  </a:cubicBezTo>
                  <a:lnTo>
                    <a:pt x="454" y="23"/>
                  </a:lnTo>
                  <a:cubicBezTo>
                    <a:pt x="428" y="8"/>
                    <a:pt x="394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65"/>
            <p:cNvSpPr/>
            <p:nvPr/>
          </p:nvSpPr>
          <p:spPr>
            <a:xfrm>
              <a:off x="6767316" y="8237302"/>
              <a:ext cx="78844" cy="44476"/>
            </a:xfrm>
            <a:custGeom>
              <a:avLst/>
              <a:gdLst/>
              <a:ahLst/>
              <a:cxnLst/>
              <a:rect l="l" t="t" r="r" b="b"/>
              <a:pathLst>
                <a:path w="741" h="418" extrusionOk="0">
                  <a:moveTo>
                    <a:pt x="360" y="0"/>
                  </a:moveTo>
                  <a:cubicBezTo>
                    <a:pt x="326" y="0"/>
                    <a:pt x="292" y="7"/>
                    <a:pt x="267" y="21"/>
                  </a:cubicBezTo>
                  <a:lnTo>
                    <a:pt x="58" y="143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96" y="395"/>
                  </a:lnTo>
                  <a:cubicBezTo>
                    <a:pt x="321" y="410"/>
                    <a:pt x="353" y="417"/>
                    <a:pt x="386" y="417"/>
                  </a:cubicBezTo>
                  <a:cubicBezTo>
                    <a:pt x="420" y="417"/>
                    <a:pt x="454" y="410"/>
                    <a:pt x="482" y="395"/>
                  </a:cubicBezTo>
                  <a:lnTo>
                    <a:pt x="691" y="273"/>
                  </a:lnTo>
                  <a:cubicBezTo>
                    <a:pt x="741" y="237"/>
                    <a:pt x="741" y="193"/>
                    <a:pt x="691" y="159"/>
                  </a:cubicBezTo>
                  <a:lnTo>
                    <a:pt x="453" y="21"/>
                  </a:lnTo>
                  <a:cubicBezTo>
                    <a:pt x="428" y="7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65"/>
            <p:cNvSpPr/>
            <p:nvPr/>
          </p:nvSpPr>
          <p:spPr>
            <a:xfrm>
              <a:off x="6715391" y="8267095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66" y="0"/>
                  </a:moveTo>
                  <a:cubicBezTo>
                    <a:pt x="332" y="0"/>
                    <a:pt x="298" y="7"/>
                    <a:pt x="273" y="22"/>
                  </a:cubicBezTo>
                  <a:lnTo>
                    <a:pt x="51" y="152"/>
                  </a:lnTo>
                  <a:cubicBezTo>
                    <a:pt x="1" y="181"/>
                    <a:pt x="1" y="231"/>
                    <a:pt x="51" y="258"/>
                  </a:cubicBezTo>
                  <a:lnTo>
                    <a:pt x="287" y="396"/>
                  </a:lnTo>
                  <a:cubicBezTo>
                    <a:pt x="312" y="410"/>
                    <a:pt x="346" y="417"/>
                    <a:pt x="380" y="417"/>
                  </a:cubicBezTo>
                  <a:cubicBezTo>
                    <a:pt x="415" y="417"/>
                    <a:pt x="449" y="410"/>
                    <a:pt x="475" y="396"/>
                  </a:cubicBezTo>
                  <a:lnTo>
                    <a:pt x="698" y="267"/>
                  </a:lnTo>
                  <a:cubicBezTo>
                    <a:pt x="748" y="238"/>
                    <a:pt x="748" y="188"/>
                    <a:pt x="698" y="158"/>
                  </a:cubicBezTo>
                  <a:lnTo>
                    <a:pt x="460" y="22"/>
                  </a:lnTo>
                  <a:cubicBezTo>
                    <a:pt x="435" y="7"/>
                    <a:pt x="400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65"/>
            <p:cNvSpPr/>
            <p:nvPr/>
          </p:nvSpPr>
          <p:spPr>
            <a:xfrm>
              <a:off x="6803386" y="8120897"/>
              <a:ext cx="54372" cy="30006"/>
            </a:xfrm>
            <a:custGeom>
              <a:avLst/>
              <a:gdLst/>
              <a:ahLst/>
              <a:cxnLst/>
              <a:rect l="l" t="t" r="r" b="b"/>
              <a:pathLst>
                <a:path w="511" h="282" extrusionOk="0">
                  <a:moveTo>
                    <a:pt x="327" y="1"/>
                  </a:moveTo>
                  <a:cubicBezTo>
                    <a:pt x="294" y="1"/>
                    <a:pt x="261" y="8"/>
                    <a:pt x="236" y="23"/>
                  </a:cubicBezTo>
                  <a:lnTo>
                    <a:pt x="50" y="132"/>
                  </a:lnTo>
                  <a:cubicBezTo>
                    <a:pt x="0" y="159"/>
                    <a:pt x="0" y="209"/>
                    <a:pt x="50" y="239"/>
                  </a:cubicBezTo>
                  <a:lnTo>
                    <a:pt x="86" y="261"/>
                  </a:lnTo>
                  <a:cubicBezTo>
                    <a:pt x="111" y="275"/>
                    <a:pt x="144" y="282"/>
                    <a:pt x="177" y="282"/>
                  </a:cubicBezTo>
                  <a:cubicBezTo>
                    <a:pt x="210" y="282"/>
                    <a:pt x="244" y="275"/>
                    <a:pt x="273" y="261"/>
                  </a:cubicBezTo>
                  <a:lnTo>
                    <a:pt x="452" y="152"/>
                  </a:lnTo>
                  <a:cubicBezTo>
                    <a:pt x="511" y="123"/>
                    <a:pt x="511" y="73"/>
                    <a:pt x="452" y="45"/>
                  </a:cubicBezTo>
                  <a:lnTo>
                    <a:pt x="424" y="23"/>
                  </a:lnTo>
                  <a:cubicBezTo>
                    <a:pt x="395" y="8"/>
                    <a:pt x="361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65"/>
            <p:cNvSpPr/>
            <p:nvPr/>
          </p:nvSpPr>
          <p:spPr>
            <a:xfrm>
              <a:off x="6749014" y="8149306"/>
              <a:ext cx="59798" cy="32985"/>
            </a:xfrm>
            <a:custGeom>
              <a:avLst/>
              <a:gdLst/>
              <a:ahLst/>
              <a:cxnLst/>
              <a:rect l="l" t="t" r="r" b="b"/>
              <a:pathLst>
                <a:path w="562" h="310" extrusionOk="0">
                  <a:moveTo>
                    <a:pt x="382" y="1"/>
                  </a:moveTo>
                  <a:cubicBezTo>
                    <a:pt x="348" y="1"/>
                    <a:pt x="313" y="8"/>
                    <a:pt x="288" y="22"/>
                  </a:cubicBezTo>
                  <a:lnTo>
                    <a:pt x="50" y="158"/>
                  </a:lnTo>
                  <a:cubicBezTo>
                    <a:pt x="0" y="187"/>
                    <a:pt x="0" y="237"/>
                    <a:pt x="50" y="267"/>
                  </a:cubicBezTo>
                  <a:lnTo>
                    <a:pt x="87" y="287"/>
                  </a:lnTo>
                  <a:cubicBezTo>
                    <a:pt x="112" y="302"/>
                    <a:pt x="144" y="309"/>
                    <a:pt x="177" y="309"/>
                  </a:cubicBezTo>
                  <a:cubicBezTo>
                    <a:pt x="210" y="309"/>
                    <a:pt x="244" y="302"/>
                    <a:pt x="273" y="287"/>
                  </a:cubicBezTo>
                  <a:lnTo>
                    <a:pt x="511" y="151"/>
                  </a:lnTo>
                  <a:cubicBezTo>
                    <a:pt x="561" y="123"/>
                    <a:pt x="561" y="72"/>
                    <a:pt x="511" y="44"/>
                  </a:cubicBezTo>
                  <a:lnTo>
                    <a:pt x="475" y="22"/>
                  </a:lnTo>
                  <a:cubicBezTo>
                    <a:pt x="450" y="8"/>
                    <a:pt x="41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65"/>
            <p:cNvSpPr/>
            <p:nvPr/>
          </p:nvSpPr>
          <p:spPr>
            <a:xfrm>
              <a:off x="6781148" y="8168459"/>
              <a:ext cx="79589" cy="44263"/>
            </a:xfrm>
            <a:custGeom>
              <a:avLst/>
              <a:gdLst/>
              <a:ahLst/>
              <a:cxnLst/>
              <a:rect l="l" t="t" r="r" b="b"/>
              <a:pathLst>
                <a:path w="748" h="416" extrusionOk="0">
                  <a:moveTo>
                    <a:pt x="388" y="0"/>
                  </a:moveTo>
                  <a:cubicBezTo>
                    <a:pt x="354" y="0"/>
                    <a:pt x="320" y="7"/>
                    <a:pt x="295" y="21"/>
                  </a:cubicBezTo>
                  <a:lnTo>
                    <a:pt x="57" y="159"/>
                  </a:lnTo>
                  <a:cubicBezTo>
                    <a:pt x="7" y="187"/>
                    <a:pt x="0" y="237"/>
                    <a:pt x="57" y="266"/>
                  </a:cubicBezTo>
                  <a:lnTo>
                    <a:pt x="266" y="388"/>
                  </a:lnTo>
                  <a:cubicBezTo>
                    <a:pt x="291" y="407"/>
                    <a:pt x="325" y="416"/>
                    <a:pt x="359" y="416"/>
                  </a:cubicBezTo>
                  <a:cubicBezTo>
                    <a:pt x="393" y="416"/>
                    <a:pt x="427" y="407"/>
                    <a:pt x="452" y="388"/>
                  </a:cubicBezTo>
                  <a:lnTo>
                    <a:pt x="690" y="252"/>
                  </a:lnTo>
                  <a:cubicBezTo>
                    <a:pt x="747" y="223"/>
                    <a:pt x="747" y="173"/>
                    <a:pt x="697" y="144"/>
                  </a:cubicBezTo>
                  <a:lnTo>
                    <a:pt x="482" y="21"/>
                  </a:lnTo>
                  <a:cubicBezTo>
                    <a:pt x="457" y="7"/>
                    <a:pt x="422" y="0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65"/>
            <p:cNvSpPr/>
            <p:nvPr/>
          </p:nvSpPr>
          <p:spPr>
            <a:xfrm>
              <a:off x="6936390" y="8080570"/>
              <a:ext cx="76503" cy="42029"/>
            </a:xfrm>
            <a:custGeom>
              <a:avLst/>
              <a:gdLst/>
              <a:ahLst/>
              <a:cxnLst/>
              <a:rect l="l" t="t" r="r" b="b"/>
              <a:pathLst>
                <a:path w="719" h="395" extrusionOk="0">
                  <a:moveTo>
                    <a:pt x="360" y="0"/>
                  </a:moveTo>
                  <a:cubicBezTo>
                    <a:pt x="325" y="0"/>
                    <a:pt x="291" y="7"/>
                    <a:pt x="266" y="21"/>
                  </a:cubicBezTo>
                  <a:lnTo>
                    <a:pt x="51" y="143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66" y="373"/>
                  </a:lnTo>
                  <a:cubicBezTo>
                    <a:pt x="291" y="387"/>
                    <a:pt x="325" y="395"/>
                    <a:pt x="360" y="395"/>
                  </a:cubicBezTo>
                  <a:cubicBezTo>
                    <a:pt x="394" y="395"/>
                    <a:pt x="428" y="387"/>
                    <a:pt x="453" y="373"/>
                  </a:cubicBezTo>
                  <a:lnTo>
                    <a:pt x="661" y="252"/>
                  </a:lnTo>
                  <a:cubicBezTo>
                    <a:pt x="718" y="223"/>
                    <a:pt x="718" y="173"/>
                    <a:pt x="661" y="143"/>
                  </a:cubicBezTo>
                  <a:lnTo>
                    <a:pt x="453" y="21"/>
                  </a:lnTo>
                  <a:cubicBezTo>
                    <a:pt x="428" y="7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65"/>
            <p:cNvSpPr/>
            <p:nvPr/>
          </p:nvSpPr>
          <p:spPr>
            <a:xfrm>
              <a:off x="6884253" y="8110256"/>
              <a:ext cx="77461" cy="42987"/>
            </a:xfrm>
            <a:custGeom>
              <a:avLst/>
              <a:gdLst/>
              <a:ahLst/>
              <a:cxnLst/>
              <a:rect l="l" t="t" r="r" b="b"/>
              <a:pathLst>
                <a:path w="728" h="404" extrusionOk="0">
                  <a:moveTo>
                    <a:pt x="368" y="1"/>
                  </a:moveTo>
                  <a:cubicBezTo>
                    <a:pt x="334" y="1"/>
                    <a:pt x="300" y="8"/>
                    <a:pt x="275" y="23"/>
                  </a:cubicBezTo>
                  <a:lnTo>
                    <a:pt x="53" y="152"/>
                  </a:lnTo>
                  <a:cubicBezTo>
                    <a:pt x="1" y="180"/>
                    <a:pt x="1" y="232"/>
                    <a:pt x="53" y="259"/>
                  </a:cubicBezTo>
                  <a:lnTo>
                    <a:pt x="260" y="382"/>
                  </a:lnTo>
                  <a:cubicBezTo>
                    <a:pt x="289" y="396"/>
                    <a:pt x="323" y="404"/>
                    <a:pt x="357" y="404"/>
                  </a:cubicBezTo>
                  <a:cubicBezTo>
                    <a:pt x="390" y="404"/>
                    <a:pt x="423" y="396"/>
                    <a:pt x="448" y="382"/>
                  </a:cubicBezTo>
                  <a:lnTo>
                    <a:pt x="670" y="252"/>
                  </a:lnTo>
                  <a:cubicBezTo>
                    <a:pt x="720" y="223"/>
                    <a:pt x="727" y="173"/>
                    <a:pt x="670" y="145"/>
                  </a:cubicBezTo>
                  <a:lnTo>
                    <a:pt x="461" y="23"/>
                  </a:lnTo>
                  <a:cubicBezTo>
                    <a:pt x="436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65"/>
            <p:cNvSpPr/>
            <p:nvPr/>
          </p:nvSpPr>
          <p:spPr>
            <a:xfrm>
              <a:off x="7184204" y="7997043"/>
              <a:ext cx="78844" cy="43731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353" y="1"/>
                  </a:moveTo>
                  <a:cubicBezTo>
                    <a:pt x="318" y="1"/>
                    <a:pt x="284" y="8"/>
                    <a:pt x="259" y="23"/>
                  </a:cubicBezTo>
                  <a:lnTo>
                    <a:pt x="51" y="145"/>
                  </a:lnTo>
                  <a:cubicBezTo>
                    <a:pt x="1" y="174"/>
                    <a:pt x="1" y="224"/>
                    <a:pt x="51" y="252"/>
                  </a:cubicBezTo>
                  <a:lnTo>
                    <a:pt x="287" y="390"/>
                  </a:lnTo>
                  <a:cubicBezTo>
                    <a:pt x="313" y="404"/>
                    <a:pt x="347" y="411"/>
                    <a:pt x="382" y="411"/>
                  </a:cubicBezTo>
                  <a:cubicBezTo>
                    <a:pt x="416" y="411"/>
                    <a:pt x="450" y="404"/>
                    <a:pt x="475" y="390"/>
                  </a:cubicBezTo>
                  <a:lnTo>
                    <a:pt x="684" y="267"/>
                  </a:lnTo>
                  <a:cubicBezTo>
                    <a:pt x="741" y="238"/>
                    <a:pt x="741" y="188"/>
                    <a:pt x="684" y="159"/>
                  </a:cubicBezTo>
                  <a:lnTo>
                    <a:pt x="446" y="23"/>
                  </a:lnTo>
                  <a:cubicBezTo>
                    <a:pt x="421" y="8"/>
                    <a:pt x="387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65"/>
            <p:cNvSpPr/>
            <p:nvPr/>
          </p:nvSpPr>
          <p:spPr>
            <a:xfrm>
              <a:off x="7146750" y="7959589"/>
              <a:ext cx="75759" cy="42242"/>
            </a:xfrm>
            <a:custGeom>
              <a:avLst/>
              <a:gdLst/>
              <a:ahLst/>
              <a:cxnLst/>
              <a:rect l="l" t="t" r="r" b="b"/>
              <a:pathLst>
                <a:path w="712" h="397" extrusionOk="0">
                  <a:moveTo>
                    <a:pt x="353" y="1"/>
                  </a:moveTo>
                  <a:cubicBezTo>
                    <a:pt x="319" y="1"/>
                    <a:pt x="284" y="8"/>
                    <a:pt x="259" y="23"/>
                  </a:cubicBezTo>
                  <a:lnTo>
                    <a:pt x="51" y="145"/>
                  </a:lnTo>
                  <a:cubicBezTo>
                    <a:pt x="1" y="173"/>
                    <a:pt x="1" y="224"/>
                    <a:pt x="51" y="252"/>
                  </a:cubicBezTo>
                  <a:lnTo>
                    <a:pt x="259" y="375"/>
                  </a:lnTo>
                  <a:cubicBezTo>
                    <a:pt x="284" y="389"/>
                    <a:pt x="319" y="396"/>
                    <a:pt x="353" y="396"/>
                  </a:cubicBezTo>
                  <a:cubicBezTo>
                    <a:pt x="387" y="396"/>
                    <a:pt x="421" y="389"/>
                    <a:pt x="446" y="375"/>
                  </a:cubicBezTo>
                  <a:lnTo>
                    <a:pt x="661" y="252"/>
                  </a:lnTo>
                  <a:cubicBezTo>
                    <a:pt x="711" y="224"/>
                    <a:pt x="711" y="173"/>
                    <a:pt x="661" y="145"/>
                  </a:cubicBezTo>
                  <a:lnTo>
                    <a:pt x="446" y="23"/>
                  </a:lnTo>
                  <a:cubicBezTo>
                    <a:pt x="421" y="8"/>
                    <a:pt x="387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65"/>
            <p:cNvSpPr/>
            <p:nvPr/>
          </p:nvSpPr>
          <p:spPr>
            <a:xfrm>
              <a:off x="7113765" y="7940543"/>
              <a:ext cx="57564" cy="31389"/>
            </a:xfrm>
            <a:custGeom>
              <a:avLst/>
              <a:gdLst/>
              <a:ahLst/>
              <a:cxnLst/>
              <a:rect l="l" t="t" r="r" b="b"/>
              <a:pathLst>
                <a:path w="541" h="295" extrusionOk="0">
                  <a:moveTo>
                    <a:pt x="356" y="0"/>
                  </a:moveTo>
                  <a:cubicBezTo>
                    <a:pt x="323" y="0"/>
                    <a:pt x="288" y="8"/>
                    <a:pt x="259" y="22"/>
                  </a:cubicBezTo>
                  <a:lnTo>
                    <a:pt x="52" y="145"/>
                  </a:lnTo>
                  <a:cubicBezTo>
                    <a:pt x="0" y="172"/>
                    <a:pt x="0" y="222"/>
                    <a:pt x="52" y="252"/>
                  </a:cubicBezTo>
                  <a:lnTo>
                    <a:pt x="86" y="274"/>
                  </a:lnTo>
                  <a:cubicBezTo>
                    <a:pt x="112" y="288"/>
                    <a:pt x="147" y="295"/>
                    <a:pt x="181" y="295"/>
                  </a:cubicBezTo>
                  <a:cubicBezTo>
                    <a:pt x="215" y="295"/>
                    <a:pt x="249" y="288"/>
                    <a:pt x="274" y="274"/>
                  </a:cubicBezTo>
                  <a:lnTo>
                    <a:pt x="483" y="152"/>
                  </a:lnTo>
                  <a:cubicBezTo>
                    <a:pt x="533" y="122"/>
                    <a:pt x="540" y="72"/>
                    <a:pt x="483" y="43"/>
                  </a:cubicBezTo>
                  <a:lnTo>
                    <a:pt x="447" y="22"/>
                  </a:lnTo>
                  <a:cubicBezTo>
                    <a:pt x="422" y="8"/>
                    <a:pt x="390" y="0"/>
                    <a:pt x="35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65"/>
            <p:cNvSpPr/>
            <p:nvPr/>
          </p:nvSpPr>
          <p:spPr>
            <a:xfrm>
              <a:off x="7061095" y="7969698"/>
              <a:ext cx="58202" cy="32134"/>
            </a:xfrm>
            <a:custGeom>
              <a:avLst/>
              <a:gdLst/>
              <a:ahLst/>
              <a:cxnLst/>
              <a:rect l="l" t="t" r="r" b="b"/>
              <a:pathLst>
                <a:path w="547" h="302" extrusionOk="0">
                  <a:moveTo>
                    <a:pt x="366" y="0"/>
                  </a:moveTo>
                  <a:cubicBezTo>
                    <a:pt x="332" y="0"/>
                    <a:pt x="298" y="10"/>
                    <a:pt x="273" y="28"/>
                  </a:cubicBezTo>
                  <a:lnTo>
                    <a:pt x="57" y="150"/>
                  </a:lnTo>
                  <a:cubicBezTo>
                    <a:pt x="0" y="179"/>
                    <a:pt x="0" y="229"/>
                    <a:pt x="57" y="259"/>
                  </a:cubicBezTo>
                  <a:lnTo>
                    <a:pt x="86" y="280"/>
                  </a:lnTo>
                  <a:cubicBezTo>
                    <a:pt x="111" y="294"/>
                    <a:pt x="145" y="301"/>
                    <a:pt x="179" y="301"/>
                  </a:cubicBezTo>
                  <a:cubicBezTo>
                    <a:pt x="214" y="301"/>
                    <a:pt x="248" y="294"/>
                    <a:pt x="273" y="280"/>
                  </a:cubicBezTo>
                  <a:lnTo>
                    <a:pt x="495" y="150"/>
                  </a:lnTo>
                  <a:cubicBezTo>
                    <a:pt x="547" y="121"/>
                    <a:pt x="547" y="71"/>
                    <a:pt x="495" y="43"/>
                  </a:cubicBezTo>
                  <a:lnTo>
                    <a:pt x="461" y="28"/>
                  </a:lnTo>
                  <a:cubicBezTo>
                    <a:pt x="435" y="10"/>
                    <a:pt x="400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65"/>
            <p:cNvSpPr/>
            <p:nvPr/>
          </p:nvSpPr>
          <p:spPr>
            <a:xfrm>
              <a:off x="6903512" y="8061311"/>
              <a:ext cx="57457" cy="31602"/>
            </a:xfrm>
            <a:custGeom>
              <a:avLst/>
              <a:gdLst/>
              <a:ahLst/>
              <a:cxnLst/>
              <a:rect l="l" t="t" r="r" b="b"/>
              <a:pathLst>
                <a:path w="540" h="297" extrusionOk="0">
                  <a:moveTo>
                    <a:pt x="360" y="0"/>
                  </a:moveTo>
                  <a:cubicBezTo>
                    <a:pt x="326" y="0"/>
                    <a:pt x="292" y="8"/>
                    <a:pt x="267" y="22"/>
                  </a:cubicBezTo>
                  <a:lnTo>
                    <a:pt x="58" y="145"/>
                  </a:lnTo>
                  <a:cubicBezTo>
                    <a:pt x="1" y="174"/>
                    <a:pt x="1" y="224"/>
                    <a:pt x="58" y="252"/>
                  </a:cubicBezTo>
                  <a:lnTo>
                    <a:pt x="87" y="274"/>
                  </a:lnTo>
                  <a:cubicBezTo>
                    <a:pt x="112" y="289"/>
                    <a:pt x="146" y="296"/>
                    <a:pt x="180" y="296"/>
                  </a:cubicBezTo>
                  <a:cubicBezTo>
                    <a:pt x="214" y="296"/>
                    <a:pt x="248" y="289"/>
                    <a:pt x="273" y="274"/>
                  </a:cubicBezTo>
                  <a:lnTo>
                    <a:pt x="489" y="152"/>
                  </a:lnTo>
                  <a:cubicBezTo>
                    <a:pt x="539" y="122"/>
                    <a:pt x="539" y="72"/>
                    <a:pt x="489" y="45"/>
                  </a:cubicBezTo>
                  <a:lnTo>
                    <a:pt x="453" y="22"/>
                  </a:lnTo>
                  <a:cubicBezTo>
                    <a:pt x="428" y="8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65"/>
            <p:cNvSpPr/>
            <p:nvPr/>
          </p:nvSpPr>
          <p:spPr>
            <a:xfrm>
              <a:off x="7009064" y="8000129"/>
              <a:ext cx="58096" cy="32027"/>
            </a:xfrm>
            <a:custGeom>
              <a:avLst/>
              <a:gdLst/>
              <a:ahLst/>
              <a:cxnLst/>
              <a:rect l="l" t="t" r="r" b="b"/>
              <a:pathLst>
                <a:path w="546" h="301" extrusionOk="0">
                  <a:moveTo>
                    <a:pt x="367" y="1"/>
                  </a:moveTo>
                  <a:cubicBezTo>
                    <a:pt x="333" y="1"/>
                    <a:pt x="298" y="8"/>
                    <a:pt x="273" y="23"/>
                  </a:cubicBezTo>
                  <a:lnTo>
                    <a:pt x="58" y="152"/>
                  </a:lnTo>
                  <a:cubicBezTo>
                    <a:pt x="1" y="180"/>
                    <a:pt x="1" y="223"/>
                    <a:pt x="58" y="259"/>
                  </a:cubicBezTo>
                  <a:lnTo>
                    <a:pt x="87" y="275"/>
                  </a:lnTo>
                  <a:cubicBezTo>
                    <a:pt x="116" y="292"/>
                    <a:pt x="150" y="301"/>
                    <a:pt x="183" y="301"/>
                  </a:cubicBezTo>
                  <a:cubicBezTo>
                    <a:pt x="216" y="301"/>
                    <a:pt x="248" y="292"/>
                    <a:pt x="273" y="275"/>
                  </a:cubicBezTo>
                  <a:lnTo>
                    <a:pt x="496" y="152"/>
                  </a:lnTo>
                  <a:cubicBezTo>
                    <a:pt x="546" y="123"/>
                    <a:pt x="546" y="73"/>
                    <a:pt x="496" y="44"/>
                  </a:cubicBezTo>
                  <a:lnTo>
                    <a:pt x="460" y="23"/>
                  </a:lnTo>
                  <a:cubicBezTo>
                    <a:pt x="435" y="8"/>
                    <a:pt x="401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65"/>
            <p:cNvSpPr/>
            <p:nvPr/>
          </p:nvSpPr>
          <p:spPr>
            <a:xfrm>
              <a:off x="7093867" y="7988744"/>
              <a:ext cx="77461" cy="43412"/>
            </a:xfrm>
            <a:custGeom>
              <a:avLst/>
              <a:gdLst/>
              <a:ahLst/>
              <a:cxnLst/>
              <a:rect l="l" t="t" r="r" b="b"/>
              <a:pathLst>
                <a:path w="728" h="408" extrusionOk="0">
                  <a:moveTo>
                    <a:pt x="368" y="0"/>
                  </a:moveTo>
                  <a:cubicBezTo>
                    <a:pt x="334" y="0"/>
                    <a:pt x="299" y="7"/>
                    <a:pt x="273" y="21"/>
                  </a:cubicBezTo>
                  <a:lnTo>
                    <a:pt x="51" y="151"/>
                  </a:lnTo>
                  <a:cubicBezTo>
                    <a:pt x="1" y="180"/>
                    <a:pt x="1" y="230"/>
                    <a:pt x="51" y="259"/>
                  </a:cubicBezTo>
                  <a:lnTo>
                    <a:pt x="267" y="382"/>
                  </a:lnTo>
                  <a:cubicBezTo>
                    <a:pt x="292" y="399"/>
                    <a:pt x="326" y="408"/>
                    <a:pt x="360" y="408"/>
                  </a:cubicBezTo>
                  <a:cubicBezTo>
                    <a:pt x="394" y="408"/>
                    <a:pt x="429" y="399"/>
                    <a:pt x="455" y="382"/>
                  </a:cubicBezTo>
                  <a:lnTo>
                    <a:pt x="677" y="259"/>
                  </a:lnTo>
                  <a:cubicBezTo>
                    <a:pt x="727" y="230"/>
                    <a:pt x="727" y="180"/>
                    <a:pt x="677" y="151"/>
                  </a:cubicBezTo>
                  <a:lnTo>
                    <a:pt x="461" y="21"/>
                  </a:lnTo>
                  <a:cubicBezTo>
                    <a:pt x="436" y="7"/>
                    <a:pt x="402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65"/>
            <p:cNvSpPr/>
            <p:nvPr/>
          </p:nvSpPr>
          <p:spPr>
            <a:xfrm>
              <a:off x="7041942" y="8019282"/>
              <a:ext cx="77355" cy="42987"/>
            </a:xfrm>
            <a:custGeom>
              <a:avLst/>
              <a:gdLst/>
              <a:ahLst/>
              <a:cxnLst/>
              <a:rect l="l" t="t" r="r" b="b"/>
              <a:pathLst>
                <a:path w="727" h="404" extrusionOk="0">
                  <a:moveTo>
                    <a:pt x="366" y="0"/>
                  </a:moveTo>
                  <a:cubicBezTo>
                    <a:pt x="332" y="0"/>
                    <a:pt x="298" y="8"/>
                    <a:pt x="273" y="22"/>
                  </a:cubicBezTo>
                  <a:lnTo>
                    <a:pt x="58" y="145"/>
                  </a:lnTo>
                  <a:cubicBezTo>
                    <a:pt x="1" y="181"/>
                    <a:pt x="1" y="224"/>
                    <a:pt x="51" y="259"/>
                  </a:cubicBezTo>
                  <a:lnTo>
                    <a:pt x="266" y="381"/>
                  </a:lnTo>
                  <a:cubicBezTo>
                    <a:pt x="291" y="396"/>
                    <a:pt x="325" y="403"/>
                    <a:pt x="359" y="403"/>
                  </a:cubicBezTo>
                  <a:cubicBezTo>
                    <a:pt x="394" y="403"/>
                    <a:pt x="428" y="396"/>
                    <a:pt x="453" y="381"/>
                  </a:cubicBezTo>
                  <a:lnTo>
                    <a:pt x="668" y="252"/>
                  </a:lnTo>
                  <a:cubicBezTo>
                    <a:pt x="718" y="224"/>
                    <a:pt x="727" y="172"/>
                    <a:pt x="668" y="145"/>
                  </a:cubicBezTo>
                  <a:lnTo>
                    <a:pt x="460" y="22"/>
                  </a:lnTo>
                  <a:cubicBezTo>
                    <a:pt x="435" y="8"/>
                    <a:pt x="400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65"/>
            <p:cNvSpPr/>
            <p:nvPr/>
          </p:nvSpPr>
          <p:spPr>
            <a:xfrm>
              <a:off x="6954798" y="8030028"/>
              <a:ext cx="60437" cy="33517"/>
            </a:xfrm>
            <a:custGeom>
              <a:avLst/>
              <a:gdLst/>
              <a:ahLst/>
              <a:cxnLst/>
              <a:rect l="l" t="t" r="r" b="b"/>
              <a:pathLst>
                <a:path w="568" h="315" extrusionOk="0">
                  <a:moveTo>
                    <a:pt x="388" y="1"/>
                  </a:moveTo>
                  <a:cubicBezTo>
                    <a:pt x="354" y="1"/>
                    <a:pt x="320" y="7"/>
                    <a:pt x="295" y="21"/>
                  </a:cubicBezTo>
                  <a:lnTo>
                    <a:pt x="57" y="166"/>
                  </a:lnTo>
                  <a:cubicBezTo>
                    <a:pt x="7" y="194"/>
                    <a:pt x="0" y="237"/>
                    <a:pt x="57" y="273"/>
                  </a:cubicBezTo>
                  <a:lnTo>
                    <a:pt x="86" y="287"/>
                  </a:lnTo>
                  <a:cubicBezTo>
                    <a:pt x="115" y="305"/>
                    <a:pt x="149" y="314"/>
                    <a:pt x="182" y="314"/>
                  </a:cubicBezTo>
                  <a:cubicBezTo>
                    <a:pt x="215" y="314"/>
                    <a:pt x="248" y="305"/>
                    <a:pt x="273" y="287"/>
                  </a:cubicBezTo>
                  <a:lnTo>
                    <a:pt x="518" y="151"/>
                  </a:lnTo>
                  <a:cubicBezTo>
                    <a:pt x="568" y="123"/>
                    <a:pt x="568" y="71"/>
                    <a:pt x="518" y="44"/>
                  </a:cubicBezTo>
                  <a:lnTo>
                    <a:pt x="482" y="21"/>
                  </a:lnTo>
                  <a:cubicBezTo>
                    <a:pt x="457" y="7"/>
                    <a:pt x="42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65"/>
            <p:cNvSpPr/>
            <p:nvPr/>
          </p:nvSpPr>
          <p:spPr>
            <a:xfrm>
              <a:off x="6987677" y="8049181"/>
              <a:ext cx="79483" cy="44476"/>
            </a:xfrm>
            <a:custGeom>
              <a:avLst/>
              <a:gdLst/>
              <a:ahLst/>
              <a:cxnLst/>
              <a:rect l="l" t="t" r="r" b="b"/>
              <a:pathLst>
                <a:path w="747" h="418" extrusionOk="0">
                  <a:moveTo>
                    <a:pt x="388" y="0"/>
                  </a:moveTo>
                  <a:cubicBezTo>
                    <a:pt x="354" y="0"/>
                    <a:pt x="320" y="7"/>
                    <a:pt x="295" y="21"/>
                  </a:cubicBezTo>
                  <a:lnTo>
                    <a:pt x="50" y="159"/>
                  </a:lnTo>
                  <a:cubicBezTo>
                    <a:pt x="0" y="193"/>
                    <a:pt x="0" y="236"/>
                    <a:pt x="50" y="266"/>
                  </a:cubicBezTo>
                  <a:lnTo>
                    <a:pt x="266" y="395"/>
                  </a:lnTo>
                  <a:cubicBezTo>
                    <a:pt x="291" y="410"/>
                    <a:pt x="325" y="417"/>
                    <a:pt x="359" y="417"/>
                  </a:cubicBezTo>
                  <a:cubicBezTo>
                    <a:pt x="393" y="417"/>
                    <a:pt x="427" y="410"/>
                    <a:pt x="452" y="395"/>
                  </a:cubicBezTo>
                  <a:lnTo>
                    <a:pt x="690" y="252"/>
                  </a:lnTo>
                  <a:cubicBezTo>
                    <a:pt x="747" y="223"/>
                    <a:pt x="747" y="173"/>
                    <a:pt x="690" y="143"/>
                  </a:cubicBezTo>
                  <a:lnTo>
                    <a:pt x="481" y="21"/>
                  </a:lnTo>
                  <a:cubicBezTo>
                    <a:pt x="456" y="7"/>
                    <a:pt x="422" y="0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65"/>
            <p:cNvSpPr/>
            <p:nvPr/>
          </p:nvSpPr>
          <p:spPr>
            <a:xfrm>
              <a:off x="7270710" y="8007258"/>
              <a:ext cx="78844" cy="44263"/>
            </a:xfrm>
            <a:custGeom>
              <a:avLst/>
              <a:gdLst/>
              <a:ahLst/>
              <a:cxnLst/>
              <a:rect l="l" t="t" r="r" b="b"/>
              <a:pathLst>
                <a:path w="741" h="416" extrusionOk="0">
                  <a:moveTo>
                    <a:pt x="388" y="1"/>
                  </a:moveTo>
                  <a:cubicBezTo>
                    <a:pt x="354" y="1"/>
                    <a:pt x="319" y="9"/>
                    <a:pt x="293" y="27"/>
                  </a:cubicBezTo>
                  <a:lnTo>
                    <a:pt x="57" y="165"/>
                  </a:lnTo>
                  <a:cubicBezTo>
                    <a:pt x="0" y="192"/>
                    <a:pt x="0" y="242"/>
                    <a:pt x="57" y="272"/>
                  </a:cubicBezTo>
                  <a:lnTo>
                    <a:pt x="266" y="394"/>
                  </a:lnTo>
                  <a:cubicBezTo>
                    <a:pt x="291" y="409"/>
                    <a:pt x="325" y="416"/>
                    <a:pt x="359" y="416"/>
                  </a:cubicBezTo>
                  <a:cubicBezTo>
                    <a:pt x="393" y="416"/>
                    <a:pt x="427" y="409"/>
                    <a:pt x="452" y="394"/>
                  </a:cubicBezTo>
                  <a:lnTo>
                    <a:pt x="690" y="258"/>
                  </a:lnTo>
                  <a:cubicBezTo>
                    <a:pt x="740" y="228"/>
                    <a:pt x="740" y="178"/>
                    <a:pt x="690" y="149"/>
                  </a:cubicBezTo>
                  <a:lnTo>
                    <a:pt x="481" y="27"/>
                  </a:lnTo>
                  <a:cubicBezTo>
                    <a:pt x="456" y="9"/>
                    <a:pt x="42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65"/>
            <p:cNvSpPr/>
            <p:nvPr/>
          </p:nvSpPr>
          <p:spPr>
            <a:xfrm>
              <a:off x="7219317" y="8038541"/>
              <a:ext cx="75865" cy="42774"/>
            </a:xfrm>
            <a:custGeom>
              <a:avLst/>
              <a:gdLst/>
              <a:ahLst/>
              <a:cxnLst/>
              <a:rect l="l" t="t" r="r" b="b"/>
              <a:pathLst>
                <a:path w="713" h="402" extrusionOk="0">
                  <a:moveTo>
                    <a:pt x="361" y="0"/>
                  </a:moveTo>
                  <a:cubicBezTo>
                    <a:pt x="327" y="0"/>
                    <a:pt x="293" y="9"/>
                    <a:pt x="268" y="28"/>
                  </a:cubicBezTo>
                  <a:lnTo>
                    <a:pt x="59" y="150"/>
                  </a:lnTo>
                  <a:cubicBezTo>
                    <a:pt x="0" y="179"/>
                    <a:pt x="0" y="229"/>
                    <a:pt x="52" y="259"/>
                  </a:cubicBezTo>
                  <a:lnTo>
                    <a:pt x="268" y="379"/>
                  </a:lnTo>
                  <a:cubicBezTo>
                    <a:pt x="293" y="394"/>
                    <a:pt x="327" y="401"/>
                    <a:pt x="361" y="401"/>
                  </a:cubicBezTo>
                  <a:cubicBezTo>
                    <a:pt x="395" y="401"/>
                    <a:pt x="429" y="394"/>
                    <a:pt x="454" y="379"/>
                  </a:cubicBezTo>
                  <a:lnTo>
                    <a:pt x="663" y="259"/>
                  </a:lnTo>
                  <a:cubicBezTo>
                    <a:pt x="713" y="229"/>
                    <a:pt x="713" y="179"/>
                    <a:pt x="663" y="150"/>
                  </a:cubicBezTo>
                  <a:lnTo>
                    <a:pt x="454" y="28"/>
                  </a:lnTo>
                  <a:cubicBezTo>
                    <a:pt x="429" y="9"/>
                    <a:pt x="395" y="0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65"/>
            <p:cNvSpPr/>
            <p:nvPr/>
          </p:nvSpPr>
          <p:spPr>
            <a:xfrm>
              <a:off x="7131321" y="8026943"/>
              <a:ext cx="79802" cy="44476"/>
            </a:xfrm>
            <a:custGeom>
              <a:avLst/>
              <a:gdLst/>
              <a:ahLst/>
              <a:cxnLst/>
              <a:rect l="l" t="t" r="r" b="b"/>
              <a:pathLst>
                <a:path w="750" h="418" extrusionOk="0">
                  <a:moveTo>
                    <a:pt x="368" y="1"/>
                  </a:moveTo>
                  <a:cubicBezTo>
                    <a:pt x="334" y="1"/>
                    <a:pt x="300" y="8"/>
                    <a:pt x="275" y="23"/>
                  </a:cubicBezTo>
                  <a:lnTo>
                    <a:pt x="51" y="143"/>
                  </a:lnTo>
                  <a:cubicBezTo>
                    <a:pt x="1" y="180"/>
                    <a:pt x="1" y="223"/>
                    <a:pt x="51" y="259"/>
                  </a:cubicBezTo>
                  <a:lnTo>
                    <a:pt x="289" y="395"/>
                  </a:lnTo>
                  <a:cubicBezTo>
                    <a:pt x="317" y="410"/>
                    <a:pt x="351" y="417"/>
                    <a:pt x="385" y="417"/>
                  </a:cubicBezTo>
                  <a:cubicBezTo>
                    <a:pt x="418" y="417"/>
                    <a:pt x="450" y="410"/>
                    <a:pt x="475" y="395"/>
                  </a:cubicBezTo>
                  <a:lnTo>
                    <a:pt x="698" y="266"/>
                  </a:lnTo>
                  <a:cubicBezTo>
                    <a:pt x="749" y="238"/>
                    <a:pt x="749" y="187"/>
                    <a:pt x="698" y="159"/>
                  </a:cubicBezTo>
                  <a:lnTo>
                    <a:pt x="461" y="23"/>
                  </a:lnTo>
                  <a:cubicBezTo>
                    <a:pt x="436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65"/>
            <p:cNvSpPr/>
            <p:nvPr/>
          </p:nvSpPr>
          <p:spPr>
            <a:xfrm>
              <a:off x="7079396" y="8056735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67" y="0"/>
                  </a:moveTo>
                  <a:cubicBezTo>
                    <a:pt x="332" y="0"/>
                    <a:pt x="298" y="7"/>
                    <a:pt x="273" y="22"/>
                  </a:cubicBezTo>
                  <a:lnTo>
                    <a:pt x="51" y="152"/>
                  </a:lnTo>
                  <a:cubicBezTo>
                    <a:pt x="1" y="181"/>
                    <a:pt x="1" y="231"/>
                    <a:pt x="51" y="260"/>
                  </a:cubicBezTo>
                  <a:lnTo>
                    <a:pt x="289" y="397"/>
                  </a:lnTo>
                  <a:cubicBezTo>
                    <a:pt x="317" y="410"/>
                    <a:pt x="351" y="417"/>
                    <a:pt x="385" y="417"/>
                  </a:cubicBezTo>
                  <a:cubicBezTo>
                    <a:pt x="419" y="417"/>
                    <a:pt x="453" y="410"/>
                    <a:pt x="482" y="397"/>
                  </a:cubicBezTo>
                  <a:lnTo>
                    <a:pt x="698" y="267"/>
                  </a:lnTo>
                  <a:cubicBezTo>
                    <a:pt x="748" y="238"/>
                    <a:pt x="748" y="195"/>
                    <a:pt x="698" y="158"/>
                  </a:cubicBezTo>
                  <a:lnTo>
                    <a:pt x="461" y="22"/>
                  </a:lnTo>
                  <a:cubicBezTo>
                    <a:pt x="435" y="7"/>
                    <a:pt x="401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65"/>
            <p:cNvSpPr/>
            <p:nvPr/>
          </p:nvSpPr>
          <p:spPr>
            <a:xfrm>
              <a:off x="7025024" y="8086635"/>
              <a:ext cx="82036" cy="45966"/>
            </a:xfrm>
            <a:custGeom>
              <a:avLst/>
              <a:gdLst/>
              <a:ahLst/>
              <a:cxnLst/>
              <a:rect l="l" t="t" r="r" b="b"/>
              <a:pathLst>
                <a:path w="771" h="432" extrusionOk="0">
                  <a:moveTo>
                    <a:pt x="389" y="0"/>
                  </a:moveTo>
                  <a:cubicBezTo>
                    <a:pt x="355" y="0"/>
                    <a:pt x="321" y="8"/>
                    <a:pt x="296" y="22"/>
                  </a:cubicBezTo>
                  <a:lnTo>
                    <a:pt x="58" y="166"/>
                  </a:lnTo>
                  <a:cubicBezTo>
                    <a:pt x="1" y="195"/>
                    <a:pt x="1" y="245"/>
                    <a:pt x="51" y="272"/>
                  </a:cubicBezTo>
                  <a:lnTo>
                    <a:pt x="289" y="411"/>
                  </a:lnTo>
                  <a:cubicBezTo>
                    <a:pt x="318" y="424"/>
                    <a:pt x="352" y="431"/>
                    <a:pt x="386" y="431"/>
                  </a:cubicBezTo>
                  <a:cubicBezTo>
                    <a:pt x="420" y="431"/>
                    <a:pt x="454" y="424"/>
                    <a:pt x="482" y="411"/>
                  </a:cubicBezTo>
                  <a:lnTo>
                    <a:pt x="720" y="272"/>
                  </a:lnTo>
                  <a:cubicBezTo>
                    <a:pt x="770" y="245"/>
                    <a:pt x="770" y="195"/>
                    <a:pt x="720" y="166"/>
                  </a:cubicBezTo>
                  <a:lnTo>
                    <a:pt x="482" y="22"/>
                  </a:lnTo>
                  <a:cubicBezTo>
                    <a:pt x="457" y="8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65"/>
            <p:cNvSpPr/>
            <p:nvPr/>
          </p:nvSpPr>
          <p:spPr>
            <a:xfrm>
              <a:off x="7115361" y="8098871"/>
              <a:ext cx="76503" cy="42667"/>
            </a:xfrm>
            <a:custGeom>
              <a:avLst/>
              <a:gdLst/>
              <a:ahLst/>
              <a:cxnLst/>
              <a:rect l="l" t="t" r="r" b="b"/>
              <a:pathLst>
                <a:path w="719" h="401" extrusionOk="0">
                  <a:moveTo>
                    <a:pt x="363" y="1"/>
                  </a:moveTo>
                  <a:cubicBezTo>
                    <a:pt x="329" y="1"/>
                    <a:pt x="295" y="7"/>
                    <a:pt x="266" y="21"/>
                  </a:cubicBezTo>
                  <a:lnTo>
                    <a:pt x="51" y="144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59" y="373"/>
                  </a:lnTo>
                  <a:cubicBezTo>
                    <a:pt x="284" y="391"/>
                    <a:pt x="319" y="400"/>
                    <a:pt x="353" y="400"/>
                  </a:cubicBezTo>
                  <a:cubicBezTo>
                    <a:pt x="387" y="400"/>
                    <a:pt x="421" y="391"/>
                    <a:pt x="446" y="373"/>
                  </a:cubicBezTo>
                  <a:lnTo>
                    <a:pt x="668" y="252"/>
                  </a:lnTo>
                  <a:cubicBezTo>
                    <a:pt x="718" y="223"/>
                    <a:pt x="718" y="173"/>
                    <a:pt x="668" y="144"/>
                  </a:cubicBezTo>
                  <a:lnTo>
                    <a:pt x="460" y="21"/>
                  </a:lnTo>
                  <a:cubicBezTo>
                    <a:pt x="431" y="7"/>
                    <a:pt x="397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65"/>
            <p:cNvSpPr/>
            <p:nvPr/>
          </p:nvSpPr>
          <p:spPr>
            <a:xfrm>
              <a:off x="6973844" y="8117917"/>
              <a:ext cx="78844" cy="44476"/>
            </a:xfrm>
            <a:custGeom>
              <a:avLst/>
              <a:gdLst/>
              <a:ahLst/>
              <a:cxnLst/>
              <a:rect l="l" t="t" r="r" b="b"/>
              <a:pathLst>
                <a:path w="741" h="418" extrusionOk="0">
                  <a:moveTo>
                    <a:pt x="359" y="1"/>
                  </a:moveTo>
                  <a:cubicBezTo>
                    <a:pt x="325" y="1"/>
                    <a:pt x="291" y="8"/>
                    <a:pt x="266" y="22"/>
                  </a:cubicBezTo>
                  <a:lnTo>
                    <a:pt x="51" y="144"/>
                  </a:lnTo>
                  <a:cubicBezTo>
                    <a:pt x="1" y="173"/>
                    <a:pt x="1" y="223"/>
                    <a:pt x="51" y="253"/>
                  </a:cubicBezTo>
                  <a:lnTo>
                    <a:pt x="289" y="396"/>
                  </a:lnTo>
                  <a:cubicBezTo>
                    <a:pt x="317" y="411"/>
                    <a:pt x="351" y="418"/>
                    <a:pt x="384" y="418"/>
                  </a:cubicBezTo>
                  <a:cubicBezTo>
                    <a:pt x="418" y="418"/>
                    <a:pt x="450" y="411"/>
                    <a:pt x="475" y="396"/>
                  </a:cubicBezTo>
                  <a:lnTo>
                    <a:pt x="691" y="273"/>
                  </a:lnTo>
                  <a:cubicBezTo>
                    <a:pt x="741" y="237"/>
                    <a:pt x="741" y="194"/>
                    <a:pt x="691" y="167"/>
                  </a:cubicBezTo>
                  <a:lnTo>
                    <a:pt x="453" y="22"/>
                  </a:lnTo>
                  <a:cubicBezTo>
                    <a:pt x="428" y="8"/>
                    <a:pt x="394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65"/>
            <p:cNvSpPr/>
            <p:nvPr/>
          </p:nvSpPr>
          <p:spPr>
            <a:xfrm>
              <a:off x="7061095" y="8128664"/>
              <a:ext cx="78844" cy="44263"/>
            </a:xfrm>
            <a:custGeom>
              <a:avLst/>
              <a:gdLst/>
              <a:ahLst/>
              <a:cxnLst/>
              <a:rect l="l" t="t" r="r" b="b"/>
              <a:pathLst>
                <a:path w="741" h="416" extrusionOk="0">
                  <a:moveTo>
                    <a:pt x="386" y="0"/>
                  </a:moveTo>
                  <a:cubicBezTo>
                    <a:pt x="352" y="0"/>
                    <a:pt x="320" y="8"/>
                    <a:pt x="295" y="22"/>
                  </a:cubicBezTo>
                  <a:lnTo>
                    <a:pt x="50" y="159"/>
                  </a:lnTo>
                  <a:cubicBezTo>
                    <a:pt x="0" y="188"/>
                    <a:pt x="0" y="238"/>
                    <a:pt x="50" y="266"/>
                  </a:cubicBezTo>
                  <a:lnTo>
                    <a:pt x="259" y="388"/>
                  </a:lnTo>
                  <a:cubicBezTo>
                    <a:pt x="287" y="406"/>
                    <a:pt x="321" y="415"/>
                    <a:pt x="355" y="415"/>
                  </a:cubicBezTo>
                  <a:cubicBezTo>
                    <a:pt x="388" y="415"/>
                    <a:pt x="420" y="406"/>
                    <a:pt x="445" y="388"/>
                  </a:cubicBezTo>
                  <a:lnTo>
                    <a:pt x="690" y="252"/>
                  </a:lnTo>
                  <a:cubicBezTo>
                    <a:pt x="740" y="223"/>
                    <a:pt x="740" y="172"/>
                    <a:pt x="690" y="145"/>
                  </a:cubicBezTo>
                  <a:lnTo>
                    <a:pt x="481" y="22"/>
                  </a:lnTo>
                  <a:cubicBezTo>
                    <a:pt x="453" y="8"/>
                    <a:pt x="419" y="0"/>
                    <a:pt x="38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65"/>
            <p:cNvSpPr/>
            <p:nvPr/>
          </p:nvSpPr>
          <p:spPr>
            <a:xfrm>
              <a:off x="7144409" y="8140900"/>
              <a:ext cx="77355" cy="43625"/>
            </a:xfrm>
            <a:custGeom>
              <a:avLst/>
              <a:gdLst/>
              <a:ahLst/>
              <a:cxnLst/>
              <a:rect l="l" t="t" r="r" b="b"/>
              <a:pathLst>
                <a:path w="727" h="410" extrusionOk="0">
                  <a:moveTo>
                    <a:pt x="363" y="1"/>
                  </a:moveTo>
                  <a:cubicBezTo>
                    <a:pt x="329" y="1"/>
                    <a:pt x="295" y="7"/>
                    <a:pt x="266" y="21"/>
                  </a:cubicBezTo>
                  <a:lnTo>
                    <a:pt x="50" y="151"/>
                  </a:lnTo>
                  <a:cubicBezTo>
                    <a:pt x="0" y="180"/>
                    <a:pt x="0" y="230"/>
                    <a:pt x="50" y="259"/>
                  </a:cubicBezTo>
                  <a:lnTo>
                    <a:pt x="273" y="389"/>
                  </a:lnTo>
                  <a:cubicBezTo>
                    <a:pt x="297" y="403"/>
                    <a:pt x="328" y="410"/>
                    <a:pt x="359" y="410"/>
                  </a:cubicBezTo>
                  <a:cubicBezTo>
                    <a:pt x="394" y="410"/>
                    <a:pt x="430" y="401"/>
                    <a:pt x="461" y="382"/>
                  </a:cubicBezTo>
                  <a:lnTo>
                    <a:pt x="677" y="259"/>
                  </a:lnTo>
                  <a:cubicBezTo>
                    <a:pt x="727" y="230"/>
                    <a:pt x="727" y="180"/>
                    <a:pt x="677" y="151"/>
                  </a:cubicBezTo>
                  <a:lnTo>
                    <a:pt x="454" y="21"/>
                  </a:lnTo>
                  <a:cubicBezTo>
                    <a:pt x="428" y="7"/>
                    <a:pt x="396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65"/>
            <p:cNvSpPr/>
            <p:nvPr/>
          </p:nvSpPr>
          <p:spPr>
            <a:xfrm>
              <a:off x="7240704" y="8145476"/>
              <a:ext cx="77461" cy="42880"/>
            </a:xfrm>
            <a:custGeom>
              <a:avLst/>
              <a:gdLst/>
              <a:ahLst/>
              <a:cxnLst/>
              <a:rect l="l" t="t" r="r" b="b"/>
              <a:pathLst>
                <a:path w="728" h="403" extrusionOk="0">
                  <a:moveTo>
                    <a:pt x="365" y="1"/>
                  </a:moveTo>
                  <a:cubicBezTo>
                    <a:pt x="332" y="1"/>
                    <a:pt x="299" y="8"/>
                    <a:pt x="274" y="21"/>
                  </a:cubicBezTo>
                  <a:lnTo>
                    <a:pt x="51" y="151"/>
                  </a:lnTo>
                  <a:cubicBezTo>
                    <a:pt x="1" y="180"/>
                    <a:pt x="1" y="230"/>
                    <a:pt x="51" y="259"/>
                  </a:cubicBezTo>
                  <a:lnTo>
                    <a:pt x="274" y="382"/>
                  </a:lnTo>
                  <a:cubicBezTo>
                    <a:pt x="299" y="396"/>
                    <a:pt x="332" y="403"/>
                    <a:pt x="365" y="403"/>
                  </a:cubicBezTo>
                  <a:cubicBezTo>
                    <a:pt x="398" y="403"/>
                    <a:pt x="432" y="396"/>
                    <a:pt x="462" y="382"/>
                  </a:cubicBezTo>
                  <a:lnTo>
                    <a:pt x="677" y="259"/>
                  </a:lnTo>
                  <a:cubicBezTo>
                    <a:pt x="727" y="230"/>
                    <a:pt x="727" y="180"/>
                    <a:pt x="677" y="151"/>
                  </a:cubicBezTo>
                  <a:lnTo>
                    <a:pt x="462" y="21"/>
                  </a:lnTo>
                  <a:cubicBezTo>
                    <a:pt x="432" y="8"/>
                    <a:pt x="398" y="1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65"/>
            <p:cNvSpPr/>
            <p:nvPr/>
          </p:nvSpPr>
          <p:spPr>
            <a:xfrm>
              <a:off x="6921920" y="8147710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66" y="1"/>
                  </a:moveTo>
                  <a:cubicBezTo>
                    <a:pt x="332" y="1"/>
                    <a:pt x="298" y="8"/>
                    <a:pt x="273" y="23"/>
                  </a:cubicBezTo>
                  <a:lnTo>
                    <a:pt x="50" y="152"/>
                  </a:lnTo>
                  <a:cubicBezTo>
                    <a:pt x="0" y="182"/>
                    <a:pt x="0" y="232"/>
                    <a:pt x="50" y="259"/>
                  </a:cubicBezTo>
                  <a:lnTo>
                    <a:pt x="287" y="397"/>
                  </a:lnTo>
                  <a:cubicBezTo>
                    <a:pt x="312" y="411"/>
                    <a:pt x="346" y="418"/>
                    <a:pt x="380" y="418"/>
                  </a:cubicBezTo>
                  <a:cubicBezTo>
                    <a:pt x="414" y="418"/>
                    <a:pt x="449" y="411"/>
                    <a:pt x="475" y="397"/>
                  </a:cubicBezTo>
                  <a:lnTo>
                    <a:pt x="697" y="268"/>
                  </a:lnTo>
                  <a:cubicBezTo>
                    <a:pt x="747" y="238"/>
                    <a:pt x="747" y="188"/>
                    <a:pt x="697" y="159"/>
                  </a:cubicBezTo>
                  <a:lnTo>
                    <a:pt x="459" y="23"/>
                  </a:lnTo>
                  <a:cubicBezTo>
                    <a:pt x="434" y="8"/>
                    <a:pt x="400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65"/>
            <p:cNvSpPr/>
            <p:nvPr/>
          </p:nvSpPr>
          <p:spPr>
            <a:xfrm>
              <a:off x="7009809" y="8160053"/>
              <a:ext cx="75759" cy="42135"/>
            </a:xfrm>
            <a:custGeom>
              <a:avLst/>
              <a:gdLst/>
              <a:ahLst/>
              <a:cxnLst/>
              <a:rect l="l" t="t" r="r" b="b"/>
              <a:pathLst>
                <a:path w="712" h="396" extrusionOk="0">
                  <a:moveTo>
                    <a:pt x="357" y="0"/>
                  </a:moveTo>
                  <a:cubicBezTo>
                    <a:pt x="324" y="0"/>
                    <a:pt x="291" y="8"/>
                    <a:pt x="266" y="22"/>
                  </a:cubicBezTo>
                  <a:lnTo>
                    <a:pt x="51" y="143"/>
                  </a:lnTo>
                  <a:cubicBezTo>
                    <a:pt x="1" y="172"/>
                    <a:pt x="1" y="223"/>
                    <a:pt x="51" y="252"/>
                  </a:cubicBezTo>
                  <a:lnTo>
                    <a:pt x="260" y="374"/>
                  </a:lnTo>
                  <a:cubicBezTo>
                    <a:pt x="285" y="388"/>
                    <a:pt x="319" y="395"/>
                    <a:pt x="353" y="395"/>
                  </a:cubicBezTo>
                  <a:cubicBezTo>
                    <a:pt x="387" y="395"/>
                    <a:pt x="421" y="388"/>
                    <a:pt x="446" y="374"/>
                  </a:cubicBezTo>
                  <a:lnTo>
                    <a:pt x="661" y="252"/>
                  </a:lnTo>
                  <a:cubicBezTo>
                    <a:pt x="712" y="223"/>
                    <a:pt x="712" y="172"/>
                    <a:pt x="661" y="143"/>
                  </a:cubicBezTo>
                  <a:lnTo>
                    <a:pt x="453" y="22"/>
                  </a:lnTo>
                  <a:cubicBezTo>
                    <a:pt x="424" y="8"/>
                    <a:pt x="390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65"/>
            <p:cNvSpPr/>
            <p:nvPr/>
          </p:nvSpPr>
          <p:spPr>
            <a:xfrm>
              <a:off x="7090037" y="8170693"/>
              <a:ext cx="79802" cy="45008"/>
            </a:xfrm>
            <a:custGeom>
              <a:avLst/>
              <a:gdLst/>
              <a:ahLst/>
              <a:cxnLst/>
              <a:rect l="l" t="t" r="r" b="b"/>
              <a:pathLst>
                <a:path w="750" h="423" extrusionOk="0">
                  <a:moveTo>
                    <a:pt x="385" y="0"/>
                  </a:moveTo>
                  <a:cubicBezTo>
                    <a:pt x="353" y="0"/>
                    <a:pt x="321" y="8"/>
                    <a:pt x="296" y="22"/>
                  </a:cubicBezTo>
                  <a:lnTo>
                    <a:pt x="51" y="166"/>
                  </a:lnTo>
                  <a:cubicBezTo>
                    <a:pt x="1" y="195"/>
                    <a:pt x="1" y="245"/>
                    <a:pt x="51" y="274"/>
                  </a:cubicBezTo>
                  <a:lnTo>
                    <a:pt x="275" y="397"/>
                  </a:lnTo>
                  <a:cubicBezTo>
                    <a:pt x="300" y="414"/>
                    <a:pt x="334" y="423"/>
                    <a:pt x="368" y="423"/>
                  </a:cubicBezTo>
                  <a:cubicBezTo>
                    <a:pt x="402" y="423"/>
                    <a:pt x="436" y="414"/>
                    <a:pt x="461" y="397"/>
                  </a:cubicBezTo>
                  <a:lnTo>
                    <a:pt x="698" y="259"/>
                  </a:lnTo>
                  <a:cubicBezTo>
                    <a:pt x="749" y="231"/>
                    <a:pt x="749" y="181"/>
                    <a:pt x="698" y="152"/>
                  </a:cubicBezTo>
                  <a:lnTo>
                    <a:pt x="475" y="22"/>
                  </a:lnTo>
                  <a:cubicBezTo>
                    <a:pt x="450" y="8"/>
                    <a:pt x="418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65"/>
            <p:cNvSpPr/>
            <p:nvPr/>
          </p:nvSpPr>
          <p:spPr>
            <a:xfrm>
              <a:off x="6872868" y="8177822"/>
              <a:ext cx="76716" cy="42667"/>
            </a:xfrm>
            <a:custGeom>
              <a:avLst/>
              <a:gdLst/>
              <a:ahLst/>
              <a:cxnLst/>
              <a:rect l="l" t="t" r="r" b="b"/>
              <a:pathLst>
                <a:path w="721" h="401" extrusionOk="0">
                  <a:moveTo>
                    <a:pt x="334" y="1"/>
                  </a:moveTo>
                  <a:cubicBezTo>
                    <a:pt x="301" y="1"/>
                    <a:pt x="266" y="10"/>
                    <a:pt x="237" y="28"/>
                  </a:cubicBezTo>
                  <a:lnTo>
                    <a:pt x="58" y="128"/>
                  </a:lnTo>
                  <a:cubicBezTo>
                    <a:pt x="1" y="164"/>
                    <a:pt x="1" y="207"/>
                    <a:pt x="58" y="244"/>
                  </a:cubicBezTo>
                  <a:lnTo>
                    <a:pt x="296" y="380"/>
                  </a:lnTo>
                  <a:cubicBezTo>
                    <a:pt x="321" y="394"/>
                    <a:pt x="353" y="401"/>
                    <a:pt x="386" y="401"/>
                  </a:cubicBezTo>
                  <a:cubicBezTo>
                    <a:pt x="420" y="401"/>
                    <a:pt x="454" y="394"/>
                    <a:pt x="482" y="380"/>
                  </a:cubicBezTo>
                  <a:lnTo>
                    <a:pt x="662" y="271"/>
                  </a:lnTo>
                  <a:cubicBezTo>
                    <a:pt x="720" y="244"/>
                    <a:pt x="720" y="192"/>
                    <a:pt x="668" y="164"/>
                  </a:cubicBezTo>
                  <a:lnTo>
                    <a:pt x="425" y="28"/>
                  </a:lnTo>
                  <a:cubicBezTo>
                    <a:pt x="400" y="10"/>
                    <a:pt x="368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65"/>
            <p:cNvSpPr/>
            <p:nvPr/>
          </p:nvSpPr>
          <p:spPr>
            <a:xfrm>
              <a:off x="6956926" y="8189740"/>
              <a:ext cx="77461" cy="42987"/>
            </a:xfrm>
            <a:custGeom>
              <a:avLst/>
              <a:gdLst/>
              <a:ahLst/>
              <a:cxnLst/>
              <a:rect l="l" t="t" r="r" b="b"/>
              <a:pathLst>
                <a:path w="728" h="404" extrusionOk="0">
                  <a:moveTo>
                    <a:pt x="372" y="1"/>
                  </a:moveTo>
                  <a:cubicBezTo>
                    <a:pt x="338" y="1"/>
                    <a:pt x="304" y="8"/>
                    <a:pt x="275" y="23"/>
                  </a:cubicBezTo>
                  <a:lnTo>
                    <a:pt x="60" y="152"/>
                  </a:lnTo>
                  <a:cubicBezTo>
                    <a:pt x="8" y="182"/>
                    <a:pt x="1" y="232"/>
                    <a:pt x="60" y="261"/>
                  </a:cubicBezTo>
                  <a:lnTo>
                    <a:pt x="267" y="382"/>
                  </a:lnTo>
                  <a:cubicBezTo>
                    <a:pt x="292" y="396"/>
                    <a:pt x="327" y="404"/>
                    <a:pt x="361" y="404"/>
                  </a:cubicBezTo>
                  <a:cubicBezTo>
                    <a:pt x="396" y="404"/>
                    <a:pt x="430" y="396"/>
                    <a:pt x="455" y="382"/>
                  </a:cubicBezTo>
                  <a:lnTo>
                    <a:pt x="677" y="252"/>
                  </a:lnTo>
                  <a:cubicBezTo>
                    <a:pt x="727" y="225"/>
                    <a:pt x="727" y="175"/>
                    <a:pt x="677" y="145"/>
                  </a:cubicBezTo>
                  <a:lnTo>
                    <a:pt x="468" y="23"/>
                  </a:lnTo>
                  <a:cubicBezTo>
                    <a:pt x="440" y="8"/>
                    <a:pt x="406" y="1"/>
                    <a:pt x="37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65"/>
            <p:cNvSpPr/>
            <p:nvPr/>
          </p:nvSpPr>
          <p:spPr>
            <a:xfrm>
              <a:off x="7038857" y="8202082"/>
              <a:ext cx="76610" cy="42987"/>
            </a:xfrm>
            <a:custGeom>
              <a:avLst/>
              <a:gdLst/>
              <a:ahLst/>
              <a:cxnLst/>
              <a:rect l="l" t="t" r="r" b="b"/>
              <a:pathLst>
                <a:path w="720" h="404" extrusionOk="0">
                  <a:moveTo>
                    <a:pt x="357" y="0"/>
                  </a:moveTo>
                  <a:cubicBezTo>
                    <a:pt x="323" y="0"/>
                    <a:pt x="291" y="8"/>
                    <a:pt x="266" y="22"/>
                  </a:cubicBezTo>
                  <a:lnTo>
                    <a:pt x="50" y="145"/>
                  </a:lnTo>
                  <a:cubicBezTo>
                    <a:pt x="0" y="179"/>
                    <a:pt x="0" y="223"/>
                    <a:pt x="50" y="252"/>
                  </a:cubicBezTo>
                  <a:lnTo>
                    <a:pt x="273" y="381"/>
                  </a:lnTo>
                  <a:cubicBezTo>
                    <a:pt x="299" y="396"/>
                    <a:pt x="331" y="403"/>
                    <a:pt x="364" y="403"/>
                  </a:cubicBezTo>
                  <a:cubicBezTo>
                    <a:pt x="398" y="403"/>
                    <a:pt x="432" y="396"/>
                    <a:pt x="461" y="381"/>
                  </a:cubicBezTo>
                  <a:lnTo>
                    <a:pt x="670" y="259"/>
                  </a:lnTo>
                  <a:cubicBezTo>
                    <a:pt x="720" y="231"/>
                    <a:pt x="720" y="179"/>
                    <a:pt x="670" y="152"/>
                  </a:cubicBezTo>
                  <a:lnTo>
                    <a:pt x="454" y="22"/>
                  </a:lnTo>
                  <a:cubicBezTo>
                    <a:pt x="425" y="8"/>
                    <a:pt x="390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65"/>
            <p:cNvSpPr/>
            <p:nvPr/>
          </p:nvSpPr>
          <p:spPr>
            <a:xfrm>
              <a:off x="6818602" y="8205913"/>
              <a:ext cx="81930" cy="45966"/>
            </a:xfrm>
            <a:custGeom>
              <a:avLst/>
              <a:gdLst/>
              <a:ahLst/>
              <a:cxnLst/>
              <a:rect l="l" t="t" r="r" b="b"/>
              <a:pathLst>
                <a:path w="770" h="432" extrusionOk="0">
                  <a:moveTo>
                    <a:pt x="388" y="1"/>
                  </a:moveTo>
                  <a:cubicBezTo>
                    <a:pt x="354" y="1"/>
                    <a:pt x="320" y="8"/>
                    <a:pt x="295" y="23"/>
                  </a:cubicBezTo>
                  <a:lnTo>
                    <a:pt x="57" y="159"/>
                  </a:lnTo>
                  <a:cubicBezTo>
                    <a:pt x="0" y="195"/>
                    <a:pt x="0" y="238"/>
                    <a:pt x="57" y="273"/>
                  </a:cubicBezTo>
                  <a:lnTo>
                    <a:pt x="295" y="411"/>
                  </a:lnTo>
                  <a:cubicBezTo>
                    <a:pt x="320" y="425"/>
                    <a:pt x="354" y="432"/>
                    <a:pt x="388" y="432"/>
                  </a:cubicBezTo>
                  <a:cubicBezTo>
                    <a:pt x="422" y="432"/>
                    <a:pt x="456" y="425"/>
                    <a:pt x="482" y="411"/>
                  </a:cubicBezTo>
                  <a:lnTo>
                    <a:pt x="720" y="273"/>
                  </a:lnTo>
                  <a:cubicBezTo>
                    <a:pt x="770" y="238"/>
                    <a:pt x="770" y="195"/>
                    <a:pt x="720" y="159"/>
                  </a:cubicBezTo>
                  <a:lnTo>
                    <a:pt x="482" y="23"/>
                  </a:lnTo>
                  <a:cubicBezTo>
                    <a:pt x="456" y="8"/>
                    <a:pt x="42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65"/>
            <p:cNvSpPr/>
            <p:nvPr/>
          </p:nvSpPr>
          <p:spPr>
            <a:xfrm>
              <a:off x="6908832" y="8219745"/>
              <a:ext cx="73524" cy="40539"/>
            </a:xfrm>
            <a:custGeom>
              <a:avLst/>
              <a:gdLst/>
              <a:ahLst/>
              <a:cxnLst/>
              <a:rect l="l" t="t" r="r" b="b"/>
              <a:pathLst>
                <a:path w="691" h="381" extrusionOk="0">
                  <a:moveTo>
                    <a:pt x="331" y="0"/>
                  </a:moveTo>
                  <a:cubicBezTo>
                    <a:pt x="296" y="0"/>
                    <a:pt x="262" y="7"/>
                    <a:pt x="237" y="22"/>
                  </a:cubicBezTo>
                  <a:lnTo>
                    <a:pt x="51" y="129"/>
                  </a:lnTo>
                  <a:cubicBezTo>
                    <a:pt x="1" y="158"/>
                    <a:pt x="1" y="208"/>
                    <a:pt x="51" y="238"/>
                  </a:cubicBezTo>
                  <a:lnTo>
                    <a:pt x="260" y="358"/>
                  </a:lnTo>
                  <a:cubicBezTo>
                    <a:pt x="288" y="373"/>
                    <a:pt x="322" y="380"/>
                    <a:pt x="356" y="380"/>
                  </a:cubicBezTo>
                  <a:cubicBezTo>
                    <a:pt x="390" y="380"/>
                    <a:pt x="424" y="373"/>
                    <a:pt x="453" y="358"/>
                  </a:cubicBezTo>
                  <a:lnTo>
                    <a:pt x="632" y="251"/>
                  </a:lnTo>
                  <a:cubicBezTo>
                    <a:pt x="691" y="222"/>
                    <a:pt x="691" y="172"/>
                    <a:pt x="632" y="143"/>
                  </a:cubicBezTo>
                  <a:lnTo>
                    <a:pt x="425" y="22"/>
                  </a:lnTo>
                  <a:cubicBezTo>
                    <a:pt x="399" y="7"/>
                    <a:pt x="365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65"/>
            <p:cNvSpPr/>
            <p:nvPr/>
          </p:nvSpPr>
          <p:spPr>
            <a:xfrm>
              <a:off x="6986187" y="8231982"/>
              <a:ext cx="78099" cy="43625"/>
            </a:xfrm>
            <a:custGeom>
              <a:avLst/>
              <a:gdLst/>
              <a:ahLst/>
              <a:cxnLst/>
              <a:rect l="l" t="t" r="r" b="b"/>
              <a:pathLst>
                <a:path w="734" h="410" extrusionOk="0">
                  <a:moveTo>
                    <a:pt x="369" y="0"/>
                  </a:moveTo>
                  <a:cubicBezTo>
                    <a:pt x="335" y="0"/>
                    <a:pt x="301" y="7"/>
                    <a:pt x="273" y="21"/>
                  </a:cubicBezTo>
                  <a:lnTo>
                    <a:pt x="57" y="150"/>
                  </a:lnTo>
                  <a:cubicBezTo>
                    <a:pt x="0" y="180"/>
                    <a:pt x="0" y="230"/>
                    <a:pt x="57" y="259"/>
                  </a:cubicBezTo>
                  <a:lnTo>
                    <a:pt x="273" y="388"/>
                  </a:lnTo>
                  <a:cubicBezTo>
                    <a:pt x="298" y="402"/>
                    <a:pt x="332" y="409"/>
                    <a:pt x="366" y="409"/>
                  </a:cubicBezTo>
                  <a:cubicBezTo>
                    <a:pt x="400" y="409"/>
                    <a:pt x="434" y="402"/>
                    <a:pt x="459" y="388"/>
                  </a:cubicBezTo>
                  <a:lnTo>
                    <a:pt x="682" y="259"/>
                  </a:lnTo>
                  <a:cubicBezTo>
                    <a:pt x="733" y="230"/>
                    <a:pt x="733" y="180"/>
                    <a:pt x="682" y="150"/>
                  </a:cubicBezTo>
                  <a:lnTo>
                    <a:pt x="459" y="21"/>
                  </a:lnTo>
                  <a:cubicBezTo>
                    <a:pt x="434" y="7"/>
                    <a:pt x="402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65"/>
            <p:cNvSpPr/>
            <p:nvPr/>
          </p:nvSpPr>
          <p:spPr>
            <a:xfrm>
              <a:off x="6854566" y="8247942"/>
              <a:ext cx="78844" cy="43731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388" y="1"/>
                  </a:moveTo>
                  <a:cubicBezTo>
                    <a:pt x="354" y="1"/>
                    <a:pt x="320" y="8"/>
                    <a:pt x="295" y="23"/>
                  </a:cubicBezTo>
                  <a:lnTo>
                    <a:pt x="50" y="159"/>
                  </a:lnTo>
                  <a:cubicBezTo>
                    <a:pt x="0" y="188"/>
                    <a:pt x="0" y="238"/>
                    <a:pt x="50" y="266"/>
                  </a:cubicBezTo>
                  <a:lnTo>
                    <a:pt x="266" y="388"/>
                  </a:lnTo>
                  <a:cubicBezTo>
                    <a:pt x="291" y="403"/>
                    <a:pt x="323" y="410"/>
                    <a:pt x="357" y="410"/>
                  </a:cubicBezTo>
                  <a:cubicBezTo>
                    <a:pt x="390" y="410"/>
                    <a:pt x="424" y="403"/>
                    <a:pt x="452" y="388"/>
                  </a:cubicBezTo>
                  <a:lnTo>
                    <a:pt x="690" y="252"/>
                  </a:lnTo>
                  <a:cubicBezTo>
                    <a:pt x="740" y="223"/>
                    <a:pt x="740" y="173"/>
                    <a:pt x="690" y="145"/>
                  </a:cubicBezTo>
                  <a:lnTo>
                    <a:pt x="482" y="23"/>
                  </a:lnTo>
                  <a:cubicBezTo>
                    <a:pt x="457" y="8"/>
                    <a:pt x="423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65"/>
            <p:cNvSpPr/>
            <p:nvPr/>
          </p:nvSpPr>
          <p:spPr>
            <a:xfrm>
              <a:off x="6937880" y="8261881"/>
              <a:ext cx="74269" cy="41178"/>
            </a:xfrm>
            <a:custGeom>
              <a:avLst/>
              <a:gdLst/>
              <a:ahLst/>
              <a:cxnLst/>
              <a:rect l="l" t="t" r="r" b="b"/>
              <a:pathLst>
                <a:path w="698" h="387" extrusionOk="0">
                  <a:moveTo>
                    <a:pt x="332" y="1"/>
                  </a:moveTo>
                  <a:cubicBezTo>
                    <a:pt x="298" y="1"/>
                    <a:pt x="264" y="10"/>
                    <a:pt x="239" y="28"/>
                  </a:cubicBezTo>
                  <a:lnTo>
                    <a:pt x="51" y="135"/>
                  </a:lnTo>
                  <a:cubicBezTo>
                    <a:pt x="1" y="164"/>
                    <a:pt x="1" y="207"/>
                    <a:pt x="51" y="244"/>
                  </a:cubicBezTo>
                  <a:lnTo>
                    <a:pt x="273" y="366"/>
                  </a:lnTo>
                  <a:cubicBezTo>
                    <a:pt x="299" y="380"/>
                    <a:pt x="333" y="387"/>
                    <a:pt x="368" y="387"/>
                  </a:cubicBezTo>
                  <a:cubicBezTo>
                    <a:pt x="402" y="387"/>
                    <a:pt x="436" y="380"/>
                    <a:pt x="461" y="366"/>
                  </a:cubicBezTo>
                  <a:lnTo>
                    <a:pt x="647" y="257"/>
                  </a:lnTo>
                  <a:cubicBezTo>
                    <a:pt x="697" y="230"/>
                    <a:pt x="697" y="178"/>
                    <a:pt x="647" y="150"/>
                  </a:cubicBezTo>
                  <a:lnTo>
                    <a:pt x="425" y="28"/>
                  </a:lnTo>
                  <a:cubicBezTo>
                    <a:pt x="400" y="10"/>
                    <a:pt x="36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65"/>
            <p:cNvSpPr/>
            <p:nvPr/>
          </p:nvSpPr>
          <p:spPr>
            <a:xfrm>
              <a:off x="6803386" y="8279331"/>
              <a:ext cx="75652" cy="42135"/>
            </a:xfrm>
            <a:custGeom>
              <a:avLst/>
              <a:gdLst/>
              <a:ahLst/>
              <a:cxnLst/>
              <a:rect l="l" t="t" r="r" b="b"/>
              <a:pathLst>
                <a:path w="711" h="396" extrusionOk="0">
                  <a:moveTo>
                    <a:pt x="359" y="1"/>
                  </a:moveTo>
                  <a:cubicBezTo>
                    <a:pt x="325" y="1"/>
                    <a:pt x="291" y="8"/>
                    <a:pt x="266" y="23"/>
                  </a:cubicBezTo>
                  <a:lnTo>
                    <a:pt x="50" y="143"/>
                  </a:lnTo>
                  <a:cubicBezTo>
                    <a:pt x="0" y="173"/>
                    <a:pt x="0" y="223"/>
                    <a:pt x="50" y="252"/>
                  </a:cubicBezTo>
                  <a:lnTo>
                    <a:pt x="259" y="375"/>
                  </a:lnTo>
                  <a:cubicBezTo>
                    <a:pt x="287" y="388"/>
                    <a:pt x="321" y="395"/>
                    <a:pt x="355" y="395"/>
                  </a:cubicBezTo>
                  <a:cubicBezTo>
                    <a:pt x="388" y="395"/>
                    <a:pt x="420" y="388"/>
                    <a:pt x="445" y="375"/>
                  </a:cubicBezTo>
                  <a:lnTo>
                    <a:pt x="661" y="252"/>
                  </a:lnTo>
                  <a:cubicBezTo>
                    <a:pt x="711" y="223"/>
                    <a:pt x="711" y="173"/>
                    <a:pt x="661" y="143"/>
                  </a:cubicBezTo>
                  <a:lnTo>
                    <a:pt x="452" y="23"/>
                  </a:lnTo>
                  <a:cubicBezTo>
                    <a:pt x="427" y="8"/>
                    <a:pt x="393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65"/>
            <p:cNvSpPr/>
            <p:nvPr/>
          </p:nvSpPr>
          <p:spPr>
            <a:xfrm>
              <a:off x="6883508" y="8289972"/>
              <a:ext cx="79802" cy="44476"/>
            </a:xfrm>
            <a:custGeom>
              <a:avLst/>
              <a:gdLst/>
              <a:ahLst/>
              <a:cxnLst/>
              <a:rect l="l" t="t" r="r" b="b"/>
              <a:pathLst>
                <a:path w="750" h="418" extrusionOk="0">
                  <a:moveTo>
                    <a:pt x="386" y="1"/>
                  </a:moveTo>
                  <a:cubicBezTo>
                    <a:pt x="353" y="1"/>
                    <a:pt x="321" y="8"/>
                    <a:pt x="296" y="23"/>
                  </a:cubicBezTo>
                  <a:lnTo>
                    <a:pt x="51" y="159"/>
                  </a:lnTo>
                  <a:cubicBezTo>
                    <a:pt x="1" y="195"/>
                    <a:pt x="1" y="238"/>
                    <a:pt x="51" y="275"/>
                  </a:cubicBezTo>
                  <a:lnTo>
                    <a:pt x="275" y="397"/>
                  </a:lnTo>
                  <a:cubicBezTo>
                    <a:pt x="300" y="411"/>
                    <a:pt x="334" y="418"/>
                    <a:pt x="368" y="418"/>
                  </a:cubicBezTo>
                  <a:cubicBezTo>
                    <a:pt x="402" y="418"/>
                    <a:pt x="436" y="411"/>
                    <a:pt x="461" y="397"/>
                  </a:cubicBezTo>
                  <a:lnTo>
                    <a:pt x="698" y="259"/>
                  </a:lnTo>
                  <a:cubicBezTo>
                    <a:pt x="750" y="232"/>
                    <a:pt x="750" y="181"/>
                    <a:pt x="698" y="152"/>
                  </a:cubicBezTo>
                  <a:lnTo>
                    <a:pt x="482" y="23"/>
                  </a:lnTo>
                  <a:cubicBezTo>
                    <a:pt x="454" y="8"/>
                    <a:pt x="420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65"/>
            <p:cNvSpPr/>
            <p:nvPr/>
          </p:nvSpPr>
          <p:spPr>
            <a:xfrm>
              <a:off x="6935646" y="8175269"/>
              <a:ext cx="330593" cy="189822"/>
            </a:xfrm>
            <a:custGeom>
              <a:avLst/>
              <a:gdLst/>
              <a:ahLst/>
              <a:cxnLst/>
              <a:rect l="l" t="t" r="r" b="b"/>
              <a:pathLst>
                <a:path w="3107" h="1784" extrusionOk="0">
                  <a:moveTo>
                    <a:pt x="2745" y="1"/>
                  </a:moveTo>
                  <a:cubicBezTo>
                    <a:pt x="2711" y="1"/>
                    <a:pt x="2677" y="8"/>
                    <a:pt x="2652" y="23"/>
                  </a:cubicBezTo>
                  <a:lnTo>
                    <a:pt x="51" y="1525"/>
                  </a:lnTo>
                  <a:cubicBezTo>
                    <a:pt x="1" y="1553"/>
                    <a:pt x="1" y="1605"/>
                    <a:pt x="51" y="1632"/>
                  </a:cubicBezTo>
                  <a:lnTo>
                    <a:pt x="273" y="1761"/>
                  </a:lnTo>
                  <a:cubicBezTo>
                    <a:pt x="298" y="1776"/>
                    <a:pt x="331" y="1783"/>
                    <a:pt x="364" y="1783"/>
                  </a:cubicBezTo>
                  <a:cubicBezTo>
                    <a:pt x="397" y="1783"/>
                    <a:pt x="431" y="1776"/>
                    <a:pt x="460" y="1761"/>
                  </a:cubicBezTo>
                  <a:lnTo>
                    <a:pt x="3054" y="259"/>
                  </a:lnTo>
                  <a:cubicBezTo>
                    <a:pt x="3106" y="231"/>
                    <a:pt x="3106" y="181"/>
                    <a:pt x="3054" y="152"/>
                  </a:cubicBezTo>
                  <a:lnTo>
                    <a:pt x="2839" y="23"/>
                  </a:lnTo>
                  <a:cubicBezTo>
                    <a:pt x="2814" y="8"/>
                    <a:pt x="2780" y="1"/>
                    <a:pt x="2745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65"/>
            <p:cNvSpPr/>
            <p:nvPr/>
          </p:nvSpPr>
          <p:spPr>
            <a:xfrm>
              <a:off x="6884253" y="8352005"/>
              <a:ext cx="76716" cy="42667"/>
            </a:xfrm>
            <a:custGeom>
              <a:avLst/>
              <a:gdLst/>
              <a:ahLst/>
              <a:cxnLst/>
              <a:rect l="l" t="t" r="r" b="b"/>
              <a:pathLst>
                <a:path w="721" h="401" extrusionOk="0">
                  <a:moveTo>
                    <a:pt x="361" y="0"/>
                  </a:moveTo>
                  <a:cubicBezTo>
                    <a:pt x="327" y="0"/>
                    <a:pt x="293" y="7"/>
                    <a:pt x="268" y="21"/>
                  </a:cubicBezTo>
                  <a:lnTo>
                    <a:pt x="53" y="144"/>
                  </a:lnTo>
                  <a:cubicBezTo>
                    <a:pt x="1" y="173"/>
                    <a:pt x="1" y="223"/>
                    <a:pt x="53" y="252"/>
                  </a:cubicBezTo>
                  <a:lnTo>
                    <a:pt x="268" y="375"/>
                  </a:lnTo>
                  <a:cubicBezTo>
                    <a:pt x="297" y="392"/>
                    <a:pt x="331" y="401"/>
                    <a:pt x="364" y="401"/>
                  </a:cubicBezTo>
                  <a:cubicBezTo>
                    <a:pt x="397" y="401"/>
                    <a:pt x="429" y="392"/>
                    <a:pt x="454" y="375"/>
                  </a:cubicBezTo>
                  <a:lnTo>
                    <a:pt x="670" y="252"/>
                  </a:lnTo>
                  <a:cubicBezTo>
                    <a:pt x="720" y="223"/>
                    <a:pt x="720" y="173"/>
                    <a:pt x="670" y="144"/>
                  </a:cubicBezTo>
                  <a:lnTo>
                    <a:pt x="454" y="21"/>
                  </a:lnTo>
                  <a:cubicBezTo>
                    <a:pt x="429" y="7"/>
                    <a:pt x="395" y="0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65"/>
            <p:cNvSpPr/>
            <p:nvPr/>
          </p:nvSpPr>
          <p:spPr>
            <a:xfrm>
              <a:off x="6967779" y="8188144"/>
              <a:ext cx="526905" cy="272603"/>
            </a:xfrm>
            <a:custGeom>
              <a:avLst/>
              <a:gdLst/>
              <a:ahLst/>
              <a:cxnLst/>
              <a:rect l="l" t="t" r="r" b="b"/>
              <a:pathLst>
                <a:path w="4952" h="2562" extrusionOk="0">
                  <a:moveTo>
                    <a:pt x="3332" y="0"/>
                  </a:moveTo>
                  <a:cubicBezTo>
                    <a:pt x="3306" y="0"/>
                    <a:pt x="3281" y="6"/>
                    <a:pt x="3263" y="17"/>
                  </a:cubicBezTo>
                  <a:lnTo>
                    <a:pt x="44" y="1879"/>
                  </a:lnTo>
                  <a:cubicBezTo>
                    <a:pt x="1" y="1899"/>
                    <a:pt x="1" y="1935"/>
                    <a:pt x="35" y="1958"/>
                  </a:cubicBezTo>
                  <a:lnTo>
                    <a:pt x="1079" y="2562"/>
                  </a:lnTo>
                  <a:lnTo>
                    <a:pt x="2882" y="1518"/>
                  </a:lnTo>
                  <a:lnTo>
                    <a:pt x="3422" y="1835"/>
                  </a:lnTo>
                  <a:lnTo>
                    <a:pt x="4909" y="980"/>
                  </a:lnTo>
                  <a:cubicBezTo>
                    <a:pt x="4952" y="950"/>
                    <a:pt x="4952" y="914"/>
                    <a:pt x="4909" y="894"/>
                  </a:cubicBezTo>
                  <a:lnTo>
                    <a:pt x="3399" y="17"/>
                  </a:lnTo>
                  <a:cubicBezTo>
                    <a:pt x="3382" y="6"/>
                    <a:pt x="3357" y="0"/>
                    <a:pt x="3332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65"/>
            <p:cNvSpPr/>
            <p:nvPr/>
          </p:nvSpPr>
          <p:spPr>
            <a:xfrm>
              <a:off x="7082482" y="8349664"/>
              <a:ext cx="249407" cy="141728"/>
            </a:xfrm>
            <a:custGeom>
              <a:avLst/>
              <a:gdLst/>
              <a:ahLst/>
              <a:cxnLst/>
              <a:rect l="l" t="t" r="r" b="b"/>
              <a:pathLst>
                <a:path w="2344" h="1332" extrusionOk="0">
                  <a:moveTo>
                    <a:pt x="1804" y="0"/>
                  </a:moveTo>
                  <a:lnTo>
                    <a:pt x="1" y="1044"/>
                  </a:lnTo>
                  <a:lnTo>
                    <a:pt x="475" y="1316"/>
                  </a:lnTo>
                  <a:cubicBezTo>
                    <a:pt x="493" y="1327"/>
                    <a:pt x="518" y="1332"/>
                    <a:pt x="543" y="1332"/>
                  </a:cubicBezTo>
                  <a:cubicBezTo>
                    <a:pt x="568" y="1332"/>
                    <a:pt x="593" y="1327"/>
                    <a:pt x="612" y="1316"/>
                  </a:cubicBezTo>
                  <a:lnTo>
                    <a:pt x="2344" y="317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65"/>
            <p:cNvSpPr/>
            <p:nvPr/>
          </p:nvSpPr>
          <p:spPr>
            <a:xfrm>
              <a:off x="6835414" y="8381053"/>
              <a:ext cx="74269" cy="42029"/>
            </a:xfrm>
            <a:custGeom>
              <a:avLst/>
              <a:gdLst/>
              <a:ahLst/>
              <a:cxnLst/>
              <a:rect l="l" t="t" r="r" b="b"/>
              <a:pathLst>
                <a:path w="698" h="395" extrusionOk="0">
                  <a:moveTo>
                    <a:pt x="335" y="0"/>
                  </a:moveTo>
                  <a:cubicBezTo>
                    <a:pt x="301" y="0"/>
                    <a:pt x="267" y="8"/>
                    <a:pt x="237" y="22"/>
                  </a:cubicBezTo>
                  <a:lnTo>
                    <a:pt x="51" y="136"/>
                  </a:lnTo>
                  <a:cubicBezTo>
                    <a:pt x="1" y="166"/>
                    <a:pt x="1" y="216"/>
                    <a:pt x="51" y="245"/>
                  </a:cubicBezTo>
                  <a:lnTo>
                    <a:pt x="267" y="367"/>
                  </a:lnTo>
                  <a:cubicBezTo>
                    <a:pt x="295" y="386"/>
                    <a:pt x="329" y="395"/>
                    <a:pt x="362" y="395"/>
                  </a:cubicBezTo>
                  <a:cubicBezTo>
                    <a:pt x="396" y="395"/>
                    <a:pt x="428" y="386"/>
                    <a:pt x="453" y="367"/>
                  </a:cubicBezTo>
                  <a:lnTo>
                    <a:pt x="648" y="259"/>
                  </a:lnTo>
                  <a:cubicBezTo>
                    <a:pt x="698" y="231"/>
                    <a:pt x="698" y="179"/>
                    <a:pt x="648" y="152"/>
                  </a:cubicBezTo>
                  <a:lnTo>
                    <a:pt x="432" y="22"/>
                  </a:lnTo>
                  <a:cubicBezTo>
                    <a:pt x="403" y="8"/>
                    <a:pt x="369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65"/>
            <p:cNvSpPr/>
            <p:nvPr/>
          </p:nvSpPr>
          <p:spPr>
            <a:xfrm>
              <a:off x="7292735" y="8115044"/>
              <a:ext cx="77355" cy="43519"/>
            </a:xfrm>
            <a:custGeom>
              <a:avLst/>
              <a:gdLst/>
              <a:ahLst/>
              <a:cxnLst/>
              <a:rect l="l" t="t" r="r" b="b"/>
              <a:pathLst>
                <a:path w="727" h="409" extrusionOk="0">
                  <a:moveTo>
                    <a:pt x="368" y="1"/>
                  </a:moveTo>
                  <a:cubicBezTo>
                    <a:pt x="334" y="1"/>
                    <a:pt x="299" y="10"/>
                    <a:pt x="274" y="28"/>
                  </a:cubicBezTo>
                  <a:lnTo>
                    <a:pt x="52" y="150"/>
                  </a:lnTo>
                  <a:cubicBezTo>
                    <a:pt x="0" y="178"/>
                    <a:pt x="0" y="230"/>
                    <a:pt x="52" y="257"/>
                  </a:cubicBezTo>
                  <a:lnTo>
                    <a:pt x="268" y="387"/>
                  </a:lnTo>
                  <a:cubicBezTo>
                    <a:pt x="296" y="401"/>
                    <a:pt x="330" y="409"/>
                    <a:pt x="364" y="409"/>
                  </a:cubicBezTo>
                  <a:cubicBezTo>
                    <a:pt x="398" y="409"/>
                    <a:pt x="432" y="401"/>
                    <a:pt x="461" y="387"/>
                  </a:cubicBezTo>
                  <a:lnTo>
                    <a:pt x="676" y="257"/>
                  </a:lnTo>
                  <a:cubicBezTo>
                    <a:pt x="726" y="230"/>
                    <a:pt x="726" y="178"/>
                    <a:pt x="676" y="150"/>
                  </a:cubicBezTo>
                  <a:lnTo>
                    <a:pt x="461" y="28"/>
                  </a:lnTo>
                  <a:cubicBezTo>
                    <a:pt x="436" y="10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65"/>
            <p:cNvSpPr/>
            <p:nvPr/>
          </p:nvSpPr>
          <p:spPr>
            <a:xfrm>
              <a:off x="7344873" y="8085890"/>
              <a:ext cx="77355" cy="42774"/>
            </a:xfrm>
            <a:custGeom>
              <a:avLst/>
              <a:gdLst/>
              <a:ahLst/>
              <a:cxnLst/>
              <a:rect l="l" t="t" r="r" b="b"/>
              <a:pathLst>
                <a:path w="727" h="402" extrusionOk="0">
                  <a:moveTo>
                    <a:pt x="359" y="0"/>
                  </a:moveTo>
                  <a:cubicBezTo>
                    <a:pt x="325" y="0"/>
                    <a:pt x="291" y="7"/>
                    <a:pt x="266" y="21"/>
                  </a:cubicBezTo>
                  <a:lnTo>
                    <a:pt x="57" y="143"/>
                  </a:lnTo>
                  <a:cubicBezTo>
                    <a:pt x="0" y="173"/>
                    <a:pt x="0" y="223"/>
                    <a:pt x="50" y="252"/>
                  </a:cubicBezTo>
                  <a:lnTo>
                    <a:pt x="273" y="381"/>
                  </a:lnTo>
                  <a:cubicBezTo>
                    <a:pt x="298" y="395"/>
                    <a:pt x="332" y="402"/>
                    <a:pt x="366" y="402"/>
                  </a:cubicBezTo>
                  <a:cubicBezTo>
                    <a:pt x="400" y="402"/>
                    <a:pt x="434" y="395"/>
                    <a:pt x="459" y="381"/>
                  </a:cubicBezTo>
                  <a:lnTo>
                    <a:pt x="668" y="259"/>
                  </a:lnTo>
                  <a:cubicBezTo>
                    <a:pt x="726" y="223"/>
                    <a:pt x="726" y="179"/>
                    <a:pt x="675" y="150"/>
                  </a:cubicBezTo>
                  <a:lnTo>
                    <a:pt x="452" y="21"/>
                  </a:lnTo>
                  <a:cubicBezTo>
                    <a:pt x="427" y="7"/>
                    <a:pt x="39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65"/>
            <p:cNvSpPr/>
            <p:nvPr/>
          </p:nvSpPr>
          <p:spPr>
            <a:xfrm>
              <a:off x="7396053" y="8054501"/>
              <a:ext cx="80334" cy="44476"/>
            </a:xfrm>
            <a:custGeom>
              <a:avLst/>
              <a:gdLst/>
              <a:ahLst/>
              <a:cxnLst/>
              <a:rect l="l" t="t" r="r" b="b"/>
              <a:pathLst>
                <a:path w="755" h="418" extrusionOk="0">
                  <a:moveTo>
                    <a:pt x="389" y="0"/>
                  </a:moveTo>
                  <a:cubicBezTo>
                    <a:pt x="354" y="0"/>
                    <a:pt x="320" y="8"/>
                    <a:pt x="295" y="22"/>
                  </a:cubicBezTo>
                  <a:lnTo>
                    <a:pt x="57" y="159"/>
                  </a:lnTo>
                  <a:cubicBezTo>
                    <a:pt x="0" y="186"/>
                    <a:pt x="0" y="238"/>
                    <a:pt x="57" y="266"/>
                  </a:cubicBezTo>
                  <a:lnTo>
                    <a:pt x="273" y="395"/>
                  </a:lnTo>
                  <a:cubicBezTo>
                    <a:pt x="298" y="410"/>
                    <a:pt x="332" y="417"/>
                    <a:pt x="366" y="417"/>
                  </a:cubicBezTo>
                  <a:cubicBezTo>
                    <a:pt x="401" y="417"/>
                    <a:pt x="435" y="410"/>
                    <a:pt x="461" y="395"/>
                  </a:cubicBezTo>
                  <a:lnTo>
                    <a:pt x="697" y="259"/>
                  </a:lnTo>
                  <a:cubicBezTo>
                    <a:pt x="754" y="223"/>
                    <a:pt x="754" y="179"/>
                    <a:pt x="697" y="152"/>
                  </a:cubicBezTo>
                  <a:lnTo>
                    <a:pt x="482" y="22"/>
                  </a:lnTo>
                  <a:cubicBezTo>
                    <a:pt x="457" y="8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65"/>
            <p:cNvSpPr/>
            <p:nvPr/>
          </p:nvSpPr>
          <p:spPr>
            <a:xfrm>
              <a:off x="6566958" y="8412442"/>
              <a:ext cx="81930" cy="45115"/>
            </a:xfrm>
            <a:custGeom>
              <a:avLst/>
              <a:gdLst/>
              <a:ahLst/>
              <a:cxnLst/>
              <a:rect l="l" t="t" r="r" b="b"/>
              <a:pathLst>
                <a:path w="770" h="424" extrusionOk="0">
                  <a:moveTo>
                    <a:pt x="411" y="0"/>
                  </a:moveTo>
                  <a:cubicBezTo>
                    <a:pt x="377" y="0"/>
                    <a:pt x="342" y="8"/>
                    <a:pt x="317" y="22"/>
                  </a:cubicBezTo>
                  <a:lnTo>
                    <a:pt x="59" y="173"/>
                  </a:lnTo>
                  <a:cubicBezTo>
                    <a:pt x="7" y="202"/>
                    <a:pt x="0" y="252"/>
                    <a:pt x="59" y="281"/>
                  </a:cubicBezTo>
                  <a:lnTo>
                    <a:pt x="266" y="402"/>
                  </a:lnTo>
                  <a:cubicBezTo>
                    <a:pt x="292" y="417"/>
                    <a:pt x="326" y="424"/>
                    <a:pt x="360" y="424"/>
                  </a:cubicBezTo>
                  <a:cubicBezTo>
                    <a:pt x="395" y="424"/>
                    <a:pt x="429" y="417"/>
                    <a:pt x="454" y="402"/>
                  </a:cubicBezTo>
                  <a:lnTo>
                    <a:pt x="719" y="252"/>
                  </a:lnTo>
                  <a:cubicBezTo>
                    <a:pt x="769" y="223"/>
                    <a:pt x="769" y="173"/>
                    <a:pt x="719" y="143"/>
                  </a:cubicBezTo>
                  <a:lnTo>
                    <a:pt x="504" y="22"/>
                  </a:lnTo>
                  <a:cubicBezTo>
                    <a:pt x="479" y="8"/>
                    <a:pt x="445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65"/>
            <p:cNvSpPr/>
            <p:nvPr/>
          </p:nvSpPr>
          <p:spPr>
            <a:xfrm>
              <a:off x="6618138" y="8441596"/>
              <a:ext cx="82675" cy="46711"/>
            </a:xfrm>
            <a:custGeom>
              <a:avLst/>
              <a:gdLst/>
              <a:ahLst/>
              <a:cxnLst/>
              <a:rect l="l" t="t" r="r" b="b"/>
              <a:pathLst>
                <a:path w="777" h="439" extrusionOk="0">
                  <a:moveTo>
                    <a:pt x="411" y="1"/>
                  </a:moveTo>
                  <a:cubicBezTo>
                    <a:pt x="377" y="1"/>
                    <a:pt x="343" y="10"/>
                    <a:pt x="318" y="28"/>
                  </a:cubicBezTo>
                  <a:lnTo>
                    <a:pt x="52" y="180"/>
                  </a:lnTo>
                  <a:cubicBezTo>
                    <a:pt x="0" y="207"/>
                    <a:pt x="0" y="257"/>
                    <a:pt x="52" y="287"/>
                  </a:cubicBezTo>
                  <a:lnTo>
                    <a:pt x="275" y="416"/>
                  </a:lnTo>
                  <a:cubicBezTo>
                    <a:pt x="300" y="431"/>
                    <a:pt x="334" y="438"/>
                    <a:pt x="368" y="438"/>
                  </a:cubicBezTo>
                  <a:cubicBezTo>
                    <a:pt x="402" y="438"/>
                    <a:pt x="436" y="431"/>
                    <a:pt x="461" y="416"/>
                  </a:cubicBezTo>
                  <a:lnTo>
                    <a:pt x="720" y="257"/>
                  </a:lnTo>
                  <a:cubicBezTo>
                    <a:pt x="777" y="230"/>
                    <a:pt x="777" y="180"/>
                    <a:pt x="727" y="150"/>
                  </a:cubicBezTo>
                  <a:lnTo>
                    <a:pt x="504" y="28"/>
                  </a:lnTo>
                  <a:cubicBezTo>
                    <a:pt x="479" y="10"/>
                    <a:pt x="445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65"/>
            <p:cNvSpPr/>
            <p:nvPr/>
          </p:nvSpPr>
          <p:spPr>
            <a:xfrm>
              <a:off x="7196334" y="8110788"/>
              <a:ext cx="78099" cy="43199"/>
            </a:xfrm>
            <a:custGeom>
              <a:avLst/>
              <a:gdLst/>
              <a:ahLst/>
              <a:cxnLst/>
              <a:rect l="l" t="t" r="r" b="b"/>
              <a:pathLst>
                <a:path w="734" h="406" extrusionOk="0">
                  <a:moveTo>
                    <a:pt x="373" y="0"/>
                  </a:moveTo>
                  <a:cubicBezTo>
                    <a:pt x="337" y="0"/>
                    <a:pt x="301" y="9"/>
                    <a:pt x="275" y="25"/>
                  </a:cubicBezTo>
                  <a:lnTo>
                    <a:pt x="52" y="147"/>
                  </a:lnTo>
                  <a:cubicBezTo>
                    <a:pt x="0" y="184"/>
                    <a:pt x="0" y="227"/>
                    <a:pt x="52" y="261"/>
                  </a:cubicBezTo>
                  <a:lnTo>
                    <a:pt x="275" y="384"/>
                  </a:lnTo>
                  <a:cubicBezTo>
                    <a:pt x="300" y="398"/>
                    <a:pt x="332" y="406"/>
                    <a:pt x="365" y="406"/>
                  </a:cubicBezTo>
                  <a:cubicBezTo>
                    <a:pt x="399" y="406"/>
                    <a:pt x="433" y="398"/>
                    <a:pt x="461" y="384"/>
                  </a:cubicBezTo>
                  <a:lnTo>
                    <a:pt x="677" y="261"/>
                  </a:lnTo>
                  <a:cubicBezTo>
                    <a:pt x="727" y="227"/>
                    <a:pt x="734" y="184"/>
                    <a:pt x="677" y="147"/>
                  </a:cubicBezTo>
                  <a:lnTo>
                    <a:pt x="461" y="25"/>
                  </a:lnTo>
                  <a:cubicBezTo>
                    <a:pt x="437" y="8"/>
                    <a:pt x="406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65"/>
            <p:cNvSpPr/>
            <p:nvPr/>
          </p:nvSpPr>
          <p:spPr>
            <a:xfrm>
              <a:off x="7165158" y="7909154"/>
              <a:ext cx="59692" cy="32985"/>
            </a:xfrm>
            <a:custGeom>
              <a:avLst/>
              <a:gdLst/>
              <a:ahLst/>
              <a:cxnLst/>
              <a:rect l="l" t="t" r="r" b="b"/>
              <a:pathLst>
                <a:path w="561" h="310" extrusionOk="0">
                  <a:moveTo>
                    <a:pt x="383" y="0"/>
                  </a:moveTo>
                  <a:cubicBezTo>
                    <a:pt x="350" y="0"/>
                    <a:pt x="316" y="8"/>
                    <a:pt x="287" y="22"/>
                  </a:cubicBezTo>
                  <a:lnTo>
                    <a:pt x="50" y="158"/>
                  </a:lnTo>
                  <a:cubicBezTo>
                    <a:pt x="0" y="188"/>
                    <a:pt x="0" y="238"/>
                    <a:pt x="50" y="267"/>
                  </a:cubicBezTo>
                  <a:lnTo>
                    <a:pt x="86" y="288"/>
                  </a:lnTo>
                  <a:cubicBezTo>
                    <a:pt x="111" y="303"/>
                    <a:pt x="146" y="310"/>
                    <a:pt x="180" y="310"/>
                  </a:cubicBezTo>
                  <a:cubicBezTo>
                    <a:pt x="214" y="310"/>
                    <a:pt x="248" y="303"/>
                    <a:pt x="273" y="288"/>
                  </a:cubicBezTo>
                  <a:lnTo>
                    <a:pt x="509" y="152"/>
                  </a:lnTo>
                  <a:cubicBezTo>
                    <a:pt x="561" y="122"/>
                    <a:pt x="561" y="72"/>
                    <a:pt x="509" y="43"/>
                  </a:cubicBezTo>
                  <a:lnTo>
                    <a:pt x="475" y="22"/>
                  </a:lnTo>
                  <a:cubicBezTo>
                    <a:pt x="449" y="8"/>
                    <a:pt x="416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65"/>
            <p:cNvSpPr/>
            <p:nvPr/>
          </p:nvSpPr>
          <p:spPr>
            <a:xfrm>
              <a:off x="7219317" y="7876275"/>
              <a:ext cx="62139" cy="34474"/>
            </a:xfrm>
            <a:custGeom>
              <a:avLst/>
              <a:gdLst/>
              <a:ahLst/>
              <a:cxnLst/>
              <a:rect l="l" t="t" r="r" b="b"/>
              <a:pathLst>
                <a:path w="584" h="324" extrusionOk="0">
                  <a:moveTo>
                    <a:pt x="404" y="0"/>
                  </a:moveTo>
                  <a:cubicBezTo>
                    <a:pt x="370" y="0"/>
                    <a:pt x="336" y="8"/>
                    <a:pt x="311" y="22"/>
                  </a:cubicBezTo>
                  <a:lnTo>
                    <a:pt x="52" y="172"/>
                  </a:lnTo>
                  <a:cubicBezTo>
                    <a:pt x="0" y="202"/>
                    <a:pt x="0" y="252"/>
                    <a:pt x="52" y="281"/>
                  </a:cubicBezTo>
                  <a:lnTo>
                    <a:pt x="86" y="302"/>
                  </a:lnTo>
                  <a:cubicBezTo>
                    <a:pt x="112" y="317"/>
                    <a:pt x="147" y="324"/>
                    <a:pt x="181" y="324"/>
                  </a:cubicBezTo>
                  <a:cubicBezTo>
                    <a:pt x="215" y="324"/>
                    <a:pt x="249" y="317"/>
                    <a:pt x="274" y="302"/>
                  </a:cubicBezTo>
                  <a:lnTo>
                    <a:pt x="533" y="152"/>
                  </a:lnTo>
                  <a:cubicBezTo>
                    <a:pt x="583" y="122"/>
                    <a:pt x="583" y="72"/>
                    <a:pt x="533" y="43"/>
                  </a:cubicBezTo>
                  <a:lnTo>
                    <a:pt x="497" y="22"/>
                  </a:lnTo>
                  <a:cubicBezTo>
                    <a:pt x="472" y="8"/>
                    <a:pt x="438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65"/>
            <p:cNvSpPr/>
            <p:nvPr/>
          </p:nvSpPr>
          <p:spPr>
            <a:xfrm>
              <a:off x="7252302" y="7895322"/>
              <a:ext cx="81079" cy="45221"/>
            </a:xfrm>
            <a:custGeom>
              <a:avLst/>
              <a:gdLst/>
              <a:ahLst/>
              <a:cxnLst/>
              <a:rect l="l" t="t" r="r" b="b"/>
              <a:pathLst>
                <a:path w="762" h="425" extrusionOk="0">
                  <a:moveTo>
                    <a:pt x="403" y="1"/>
                  </a:moveTo>
                  <a:cubicBezTo>
                    <a:pt x="369" y="1"/>
                    <a:pt x="334" y="8"/>
                    <a:pt x="309" y="23"/>
                  </a:cubicBezTo>
                  <a:lnTo>
                    <a:pt x="51" y="173"/>
                  </a:lnTo>
                  <a:cubicBezTo>
                    <a:pt x="1" y="202"/>
                    <a:pt x="1" y="252"/>
                    <a:pt x="51" y="282"/>
                  </a:cubicBezTo>
                  <a:lnTo>
                    <a:pt x="259" y="404"/>
                  </a:lnTo>
                  <a:cubicBezTo>
                    <a:pt x="284" y="418"/>
                    <a:pt x="318" y="425"/>
                    <a:pt x="353" y="425"/>
                  </a:cubicBezTo>
                  <a:cubicBezTo>
                    <a:pt x="387" y="425"/>
                    <a:pt x="421" y="418"/>
                    <a:pt x="446" y="404"/>
                  </a:cubicBezTo>
                  <a:lnTo>
                    <a:pt x="704" y="252"/>
                  </a:lnTo>
                  <a:cubicBezTo>
                    <a:pt x="761" y="225"/>
                    <a:pt x="761" y="182"/>
                    <a:pt x="711" y="145"/>
                  </a:cubicBezTo>
                  <a:lnTo>
                    <a:pt x="496" y="23"/>
                  </a:lnTo>
                  <a:cubicBezTo>
                    <a:pt x="471" y="8"/>
                    <a:pt x="437" y="1"/>
                    <a:pt x="40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65"/>
            <p:cNvSpPr/>
            <p:nvPr/>
          </p:nvSpPr>
          <p:spPr>
            <a:xfrm>
              <a:off x="7198036" y="7928200"/>
              <a:ext cx="78844" cy="43731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381" y="1"/>
                  </a:moveTo>
                  <a:cubicBezTo>
                    <a:pt x="347" y="1"/>
                    <a:pt x="312" y="8"/>
                    <a:pt x="286" y="23"/>
                  </a:cubicBezTo>
                  <a:lnTo>
                    <a:pt x="50" y="159"/>
                  </a:lnTo>
                  <a:cubicBezTo>
                    <a:pt x="0" y="188"/>
                    <a:pt x="0" y="238"/>
                    <a:pt x="50" y="268"/>
                  </a:cubicBezTo>
                  <a:lnTo>
                    <a:pt x="259" y="390"/>
                  </a:lnTo>
                  <a:cubicBezTo>
                    <a:pt x="284" y="404"/>
                    <a:pt x="318" y="411"/>
                    <a:pt x="352" y="411"/>
                  </a:cubicBezTo>
                  <a:cubicBezTo>
                    <a:pt x="386" y="411"/>
                    <a:pt x="420" y="404"/>
                    <a:pt x="445" y="390"/>
                  </a:cubicBezTo>
                  <a:lnTo>
                    <a:pt x="690" y="252"/>
                  </a:lnTo>
                  <a:cubicBezTo>
                    <a:pt x="740" y="224"/>
                    <a:pt x="740" y="174"/>
                    <a:pt x="690" y="145"/>
                  </a:cubicBezTo>
                  <a:lnTo>
                    <a:pt x="474" y="23"/>
                  </a:lnTo>
                  <a:cubicBezTo>
                    <a:pt x="449" y="8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65"/>
            <p:cNvSpPr/>
            <p:nvPr/>
          </p:nvSpPr>
          <p:spPr>
            <a:xfrm>
              <a:off x="7289756" y="7925221"/>
              <a:ext cx="97252" cy="55116"/>
            </a:xfrm>
            <a:custGeom>
              <a:avLst/>
              <a:gdLst/>
              <a:ahLst/>
              <a:cxnLst/>
              <a:rect l="l" t="t" r="r" b="b"/>
              <a:pathLst>
                <a:path w="914" h="518" extrusionOk="0">
                  <a:moveTo>
                    <a:pt x="532" y="1"/>
                  </a:moveTo>
                  <a:cubicBezTo>
                    <a:pt x="498" y="1"/>
                    <a:pt x="464" y="7"/>
                    <a:pt x="439" y="21"/>
                  </a:cubicBezTo>
                  <a:lnTo>
                    <a:pt x="51" y="246"/>
                  </a:lnTo>
                  <a:cubicBezTo>
                    <a:pt x="1" y="273"/>
                    <a:pt x="1" y="323"/>
                    <a:pt x="51" y="352"/>
                  </a:cubicBezTo>
                  <a:lnTo>
                    <a:pt x="287" y="496"/>
                  </a:lnTo>
                  <a:cubicBezTo>
                    <a:pt x="313" y="510"/>
                    <a:pt x="347" y="518"/>
                    <a:pt x="382" y="518"/>
                  </a:cubicBezTo>
                  <a:cubicBezTo>
                    <a:pt x="416" y="518"/>
                    <a:pt x="450" y="510"/>
                    <a:pt x="475" y="496"/>
                  </a:cubicBezTo>
                  <a:lnTo>
                    <a:pt x="863" y="266"/>
                  </a:lnTo>
                  <a:cubicBezTo>
                    <a:pt x="913" y="237"/>
                    <a:pt x="913" y="187"/>
                    <a:pt x="863" y="159"/>
                  </a:cubicBezTo>
                  <a:lnTo>
                    <a:pt x="625" y="21"/>
                  </a:lnTo>
                  <a:cubicBezTo>
                    <a:pt x="600" y="7"/>
                    <a:pt x="566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65"/>
            <p:cNvSpPr/>
            <p:nvPr/>
          </p:nvSpPr>
          <p:spPr>
            <a:xfrm>
              <a:off x="7235384" y="7965761"/>
              <a:ext cx="82036" cy="45966"/>
            </a:xfrm>
            <a:custGeom>
              <a:avLst/>
              <a:gdLst/>
              <a:ahLst/>
              <a:cxnLst/>
              <a:rect l="l" t="t" r="r" b="b"/>
              <a:pathLst>
                <a:path w="771" h="432" extrusionOk="0">
                  <a:moveTo>
                    <a:pt x="382" y="1"/>
                  </a:moveTo>
                  <a:cubicBezTo>
                    <a:pt x="348" y="1"/>
                    <a:pt x="314" y="8"/>
                    <a:pt x="289" y="22"/>
                  </a:cubicBezTo>
                  <a:lnTo>
                    <a:pt x="51" y="158"/>
                  </a:lnTo>
                  <a:cubicBezTo>
                    <a:pt x="1" y="187"/>
                    <a:pt x="1" y="237"/>
                    <a:pt x="51" y="266"/>
                  </a:cubicBezTo>
                  <a:lnTo>
                    <a:pt x="289" y="410"/>
                  </a:lnTo>
                  <a:cubicBezTo>
                    <a:pt x="314" y="424"/>
                    <a:pt x="348" y="432"/>
                    <a:pt x="382" y="432"/>
                  </a:cubicBezTo>
                  <a:cubicBezTo>
                    <a:pt x="416" y="432"/>
                    <a:pt x="450" y="424"/>
                    <a:pt x="475" y="410"/>
                  </a:cubicBezTo>
                  <a:lnTo>
                    <a:pt x="712" y="266"/>
                  </a:lnTo>
                  <a:cubicBezTo>
                    <a:pt x="763" y="237"/>
                    <a:pt x="770" y="187"/>
                    <a:pt x="712" y="158"/>
                  </a:cubicBezTo>
                  <a:lnTo>
                    <a:pt x="475" y="22"/>
                  </a:lnTo>
                  <a:cubicBezTo>
                    <a:pt x="450" y="8"/>
                    <a:pt x="41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65"/>
            <p:cNvSpPr/>
            <p:nvPr/>
          </p:nvSpPr>
          <p:spPr>
            <a:xfrm>
              <a:off x="7324869" y="7956610"/>
              <a:ext cx="113319" cy="63629"/>
            </a:xfrm>
            <a:custGeom>
              <a:avLst/>
              <a:gdLst/>
              <a:ahLst/>
              <a:cxnLst/>
              <a:rect l="l" t="t" r="r" b="b"/>
              <a:pathLst>
                <a:path w="1065" h="598" extrusionOk="0">
                  <a:moveTo>
                    <a:pt x="708" y="1"/>
                  </a:moveTo>
                  <a:cubicBezTo>
                    <a:pt x="675" y="1"/>
                    <a:pt x="641" y="7"/>
                    <a:pt x="612" y="21"/>
                  </a:cubicBezTo>
                  <a:lnTo>
                    <a:pt x="59" y="346"/>
                  </a:lnTo>
                  <a:cubicBezTo>
                    <a:pt x="0" y="373"/>
                    <a:pt x="0" y="425"/>
                    <a:pt x="52" y="453"/>
                  </a:cubicBezTo>
                  <a:lnTo>
                    <a:pt x="267" y="575"/>
                  </a:lnTo>
                  <a:cubicBezTo>
                    <a:pt x="292" y="590"/>
                    <a:pt x="327" y="597"/>
                    <a:pt x="361" y="597"/>
                  </a:cubicBezTo>
                  <a:cubicBezTo>
                    <a:pt x="395" y="597"/>
                    <a:pt x="429" y="590"/>
                    <a:pt x="454" y="575"/>
                  </a:cubicBezTo>
                  <a:lnTo>
                    <a:pt x="1014" y="252"/>
                  </a:lnTo>
                  <a:cubicBezTo>
                    <a:pt x="1064" y="223"/>
                    <a:pt x="1064" y="173"/>
                    <a:pt x="1014" y="144"/>
                  </a:cubicBezTo>
                  <a:lnTo>
                    <a:pt x="799" y="21"/>
                  </a:lnTo>
                  <a:cubicBezTo>
                    <a:pt x="774" y="7"/>
                    <a:pt x="741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65"/>
            <p:cNvSpPr/>
            <p:nvPr/>
          </p:nvSpPr>
          <p:spPr>
            <a:xfrm>
              <a:off x="7450425" y="8016302"/>
              <a:ext cx="91825" cy="51286"/>
            </a:xfrm>
            <a:custGeom>
              <a:avLst/>
              <a:gdLst/>
              <a:ahLst/>
              <a:cxnLst/>
              <a:rect l="l" t="t" r="r" b="b"/>
              <a:pathLst>
                <a:path w="863" h="482" extrusionOk="0">
                  <a:moveTo>
                    <a:pt x="495" y="0"/>
                  </a:moveTo>
                  <a:cubicBezTo>
                    <a:pt x="461" y="0"/>
                    <a:pt x="427" y="7"/>
                    <a:pt x="402" y="21"/>
                  </a:cubicBezTo>
                  <a:lnTo>
                    <a:pt x="57" y="223"/>
                  </a:lnTo>
                  <a:cubicBezTo>
                    <a:pt x="0" y="252"/>
                    <a:pt x="0" y="302"/>
                    <a:pt x="57" y="330"/>
                  </a:cubicBezTo>
                  <a:lnTo>
                    <a:pt x="273" y="459"/>
                  </a:lnTo>
                  <a:cubicBezTo>
                    <a:pt x="298" y="474"/>
                    <a:pt x="332" y="481"/>
                    <a:pt x="366" y="481"/>
                  </a:cubicBezTo>
                  <a:cubicBezTo>
                    <a:pt x="400" y="481"/>
                    <a:pt x="434" y="474"/>
                    <a:pt x="459" y="459"/>
                  </a:cubicBezTo>
                  <a:lnTo>
                    <a:pt x="804" y="259"/>
                  </a:lnTo>
                  <a:cubicBezTo>
                    <a:pt x="863" y="230"/>
                    <a:pt x="863" y="180"/>
                    <a:pt x="804" y="150"/>
                  </a:cubicBezTo>
                  <a:lnTo>
                    <a:pt x="588" y="21"/>
                  </a:lnTo>
                  <a:cubicBezTo>
                    <a:pt x="563" y="7"/>
                    <a:pt x="529" y="0"/>
                    <a:pt x="49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65"/>
            <p:cNvSpPr/>
            <p:nvPr/>
          </p:nvSpPr>
          <p:spPr>
            <a:xfrm>
              <a:off x="7354023" y="7986403"/>
              <a:ext cx="136089" cy="76503"/>
            </a:xfrm>
            <a:custGeom>
              <a:avLst/>
              <a:gdLst/>
              <a:ahLst/>
              <a:cxnLst/>
              <a:rect l="l" t="t" r="r" b="b"/>
              <a:pathLst>
                <a:path w="1279" h="719" extrusionOk="0">
                  <a:moveTo>
                    <a:pt x="913" y="0"/>
                  </a:moveTo>
                  <a:cubicBezTo>
                    <a:pt x="879" y="0"/>
                    <a:pt x="845" y="8"/>
                    <a:pt x="820" y="22"/>
                  </a:cubicBezTo>
                  <a:lnTo>
                    <a:pt x="50" y="461"/>
                  </a:lnTo>
                  <a:cubicBezTo>
                    <a:pt x="0" y="490"/>
                    <a:pt x="0" y="540"/>
                    <a:pt x="50" y="568"/>
                  </a:cubicBezTo>
                  <a:lnTo>
                    <a:pt x="273" y="697"/>
                  </a:lnTo>
                  <a:cubicBezTo>
                    <a:pt x="298" y="712"/>
                    <a:pt x="332" y="719"/>
                    <a:pt x="366" y="719"/>
                  </a:cubicBezTo>
                  <a:cubicBezTo>
                    <a:pt x="400" y="719"/>
                    <a:pt x="434" y="712"/>
                    <a:pt x="459" y="697"/>
                  </a:cubicBezTo>
                  <a:lnTo>
                    <a:pt x="1229" y="259"/>
                  </a:lnTo>
                  <a:cubicBezTo>
                    <a:pt x="1279" y="223"/>
                    <a:pt x="1279" y="179"/>
                    <a:pt x="1229" y="152"/>
                  </a:cubicBezTo>
                  <a:lnTo>
                    <a:pt x="1006" y="22"/>
                  </a:lnTo>
                  <a:cubicBezTo>
                    <a:pt x="981" y="8"/>
                    <a:pt x="947" y="0"/>
                    <a:pt x="91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65"/>
            <p:cNvSpPr/>
            <p:nvPr/>
          </p:nvSpPr>
          <p:spPr>
            <a:xfrm>
              <a:off x="7299651" y="8049926"/>
              <a:ext cx="80334" cy="44370"/>
            </a:xfrm>
            <a:custGeom>
              <a:avLst/>
              <a:gdLst/>
              <a:ahLst/>
              <a:cxnLst/>
              <a:rect l="l" t="t" r="r" b="b"/>
              <a:pathLst>
                <a:path w="755" h="417" extrusionOk="0">
                  <a:moveTo>
                    <a:pt x="389" y="0"/>
                  </a:moveTo>
                  <a:cubicBezTo>
                    <a:pt x="355" y="0"/>
                    <a:pt x="321" y="8"/>
                    <a:pt x="296" y="22"/>
                  </a:cubicBezTo>
                  <a:lnTo>
                    <a:pt x="58" y="159"/>
                  </a:lnTo>
                  <a:cubicBezTo>
                    <a:pt x="1" y="186"/>
                    <a:pt x="1" y="238"/>
                    <a:pt x="51" y="266"/>
                  </a:cubicBezTo>
                  <a:lnTo>
                    <a:pt x="273" y="395"/>
                  </a:lnTo>
                  <a:cubicBezTo>
                    <a:pt x="298" y="410"/>
                    <a:pt x="332" y="417"/>
                    <a:pt x="367" y="417"/>
                  </a:cubicBezTo>
                  <a:cubicBezTo>
                    <a:pt x="401" y="417"/>
                    <a:pt x="435" y="410"/>
                    <a:pt x="461" y="395"/>
                  </a:cubicBezTo>
                  <a:lnTo>
                    <a:pt x="698" y="259"/>
                  </a:lnTo>
                  <a:cubicBezTo>
                    <a:pt x="755" y="229"/>
                    <a:pt x="755" y="179"/>
                    <a:pt x="698" y="152"/>
                  </a:cubicBezTo>
                  <a:lnTo>
                    <a:pt x="482" y="22"/>
                  </a:lnTo>
                  <a:cubicBezTo>
                    <a:pt x="457" y="8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65"/>
            <p:cNvSpPr/>
            <p:nvPr/>
          </p:nvSpPr>
          <p:spPr>
            <a:xfrm>
              <a:off x="7248471" y="8081208"/>
              <a:ext cx="77355" cy="42880"/>
            </a:xfrm>
            <a:custGeom>
              <a:avLst/>
              <a:gdLst/>
              <a:ahLst/>
              <a:cxnLst/>
              <a:rect l="l" t="t" r="r" b="b"/>
              <a:pathLst>
                <a:path w="727" h="403" extrusionOk="0">
                  <a:moveTo>
                    <a:pt x="359" y="1"/>
                  </a:moveTo>
                  <a:cubicBezTo>
                    <a:pt x="325" y="1"/>
                    <a:pt x="291" y="8"/>
                    <a:pt x="266" y="22"/>
                  </a:cubicBezTo>
                  <a:lnTo>
                    <a:pt x="50" y="144"/>
                  </a:lnTo>
                  <a:cubicBezTo>
                    <a:pt x="0" y="173"/>
                    <a:pt x="0" y="223"/>
                    <a:pt x="50" y="253"/>
                  </a:cubicBezTo>
                  <a:lnTo>
                    <a:pt x="273" y="382"/>
                  </a:lnTo>
                  <a:cubicBezTo>
                    <a:pt x="298" y="396"/>
                    <a:pt x="332" y="403"/>
                    <a:pt x="366" y="403"/>
                  </a:cubicBezTo>
                  <a:cubicBezTo>
                    <a:pt x="400" y="403"/>
                    <a:pt x="434" y="396"/>
                    <a:pt x="459" y="382"/>
                  </a:cubicBezTo>
                  <a:lnTo>
                    <a:pt x="668" y="260"/>
                  </a:lnTo>
                  <a:cubicBezTo>
                    <a:pt x="727" y="230"/>
                    <a:pt x="727" y="180"/>
                    <a:pt x="675" y="151"/>
                  </a:cubicBezTo>
                  <a:lnTo>
                    <a:pt x="452" y="22"/>
                  </a:lnTo>
                  <a:cubicBezTo>
                    <a:pt x="427" y="8"/>
                    <a:pt x="393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65"/>
            <p:cNvSpPr/>
            <p:nvPr/>
          </p:nvSpPr>
          <p:spPr>
            <a:xfrm>
              <a:off x="6570044" y="8327638"/>
              <a:ext cx="119384" cy="67885"/>
            </a:xfrm>
            <a:custGeom>
              <a:avLst/>
              <a:gdLst/>
              <a:ahLst/>
              <a:cxnLst/>
              <a:rect l="l" t="t" r="r" b="b"/>
              <a:pathLst>
                <a:path w="1122" h="638" extrusionOk="0">
                  <a:moveTo>
                    <a:pt x="740" y="0"/>
                  </a:moveTo>
                  <a:cubicBezTo>
                    <a:pt x="706" y="0"/>
                    <a:pt x="672" y="9"/>
                    <a:pt x="647" y="28"/>
                  </a:cubicBezTo>
                  <a:lnTo>
                    <a:pt x="50" y="366"/>
                  </a:lnTo>
                  <a:cubicBezTo>
                    <a:pt x="0" y="395"/>
                    <a:pt x="0" y="445"/>
                    <a:pt x="50" y="474"/>
                  </a:cubicBezTo>
                  <a:lnTo>
                    <a:pt x="288" y="611"/>
                  </a:lnTo>
                  <a:cubicBezTo>
                    <a:pt x="317" y="629"/>
                    <a:pt x="351" y="638"/>
                    <a:pt x="385" y="638"/>
                  </a:cubicBezTo>
                  <a:cubicBezTo>
                    <a:pt x="419" y="638"/>
                    <a:pt x="453" y="629"/>
                    <a:pt x="482" y="611"/>
                  </a:cubicBezTo>
                  <a:lnTo>
                    <a:pt x="1072" y="273"/>
                  </a:lnTo>
                  <a:cubicBezTo>
                    <a:pt x="1122" y="243"/>
                    <a:pt x="1122" y="193"/>
                    <a:pt x="1072" y="164"/>
                  </a:cubicBezTo>
                  <a:lnTo>
                    <a:pt x="834" y="28"/>
                  </a:lnTo>
                  <a:cubicBezTo>
                    <a:pt x="809" y="9"/>
                    <a:pt x="775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65"/>
            <p:cNvSpPr/>
            <p:nvPr/>
          </p:nvSpPr>
          <p:spPr>
            <a:xfrm>
              <a:off x="6661764" y="8296888"/>
              <a:ext cx="81292" cy="45221"/>
            </a:xfrm>
            <a:custGeom>
              <a:avLst/>
              <a:gdLst/>
              <a:ahLst/>
              <a:cxnLst/>
              <a:rect l="l" t="t" r="r" b="b"/>
              <a:pathLst>
                <a:path w="764" h="425" extrusionOk="0">
                  <a:moveTo>
                    <a:pt x="380" y="1"/>
                  </a:moveTo>
                  <a:cubicBezTo>
                    <a:pt x="346" y="1"/>
                    <a:pt x="314" y="8"/>
                    <a:pt x="289" y="22"/>
                  </a:cubicBezTo>
                  <a:lnTo>
                    <a:pt x="58" y="160"/>
                  </a:lnTo>
                  <a:cubicBezTo>
                    <a:pt x="1" y="187"/>
                    <a:pt x="1" y="237"/>
                    <a:pt x="51" y="267"/>
                  </a:cubicBezTo>
                  <a:lnTo>
                    <a:pt x="296" y="403"/>
                  </a:lnTo>
                  <a:cubicBezTo>
                    <a:pt x="321" y="418"/>
                    <a:pt x="353" y="425"/>
                    <a:pt x="387" y="425"/>
                  </a:cubicBezTo>
                  <a:cubicBezTo>
                    <a:pt x="420" y="425"/>
                    <a:pt x="454" y="418"/>
                    <a:pt x="482" y="403"/>
                  </a:cubicBezTo>
                  <a:lnTo>
                    <a:pt x="712" y="273"/>
                  </a:lnTo>
                  <a:cubicBezTo>
                    <a:pt x="763" y="246"/>
                    <a:pt x="763" y="194"/>
                    <a:pt x="712" y="167"/>
                  </a:cubicBezTo>
                  <a:lnTo>
                    <a:pt x="475" y="22"/>
                  </a:lnTo>
                  <a:cubicBezTo>
                    <a:pt x="447" y="8"/>
                    <a:pt x="413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65"/>
            <p:cNvSpPr/>
            <p:nvPr/>
          </p:nvSpPr>
          <p:spPr>
            <a:xfrm>
              <a:off x="6624416" y="8339023"/>
              <a:ext cx="151517" cy="85760"/>
            </a:xfrm>
            <a:custGeom>
              <a:avLst/>
              <a:gdLst/>
              <a:ahLst/>
              <a:cxnLst/>
              <a:rect l="l" t="t" r="r" b="b"/>
              <a:pathLst>
                <a:path w="1424" h="806" extrusionOk="0">
                  <a:moveTo>
                    <a:pt x="1063" y="0"/>
                  </a:moveTo>
                  <a:cubicBezTo>
                    <a:pt x="1029" y="0"/>
                    <a:pt x="995" y="8"/>
                    <a:pt x="970" y="22"/>
                  </a:cubicBezTo>
                  <a:lnTo>
                    <a:pt x="50" y="554"/>
                  </a:lnTo>
                  <a:cubicBezTo>
                    <a:pt x="0" y="583"/>
                    <a:pt x="0" y="633"/>
                    <a:pt x="50" y="661"/>
                  </a:cubicBezTo>
                  <a:lnTo>
                    <a:pt x="259" y="783"/>
                  </a:lnTo>
                  <a:cubicBezTo>
                    <a:pt x="284" y="798"/>
                    <a:pt x="318" y="805"/>
                    <a:pt x="352" y="805"/>
                  </a:cubicBezTo>
                  <a:cubicBezTo>
                    <a:pt x="386" y="805"/>
                    <a:pt x="420" y="798"/>
                    <a:pt x="445" y="783"/>
                  </a:cubicBezTo>
                  <a:lnTo>
                    <a:pt x="1365" y="252"/>
                  </a:lnTo>
                  <a:cubicBezTo>
                    <a:pt x="1423" y="222"/>
                    <a:pt x="1423" y="172"/>
                    <a:pt x="1373" y="143"/>
                  </a:cubicBezTo>
                  <a:lnTo>
                    <a:pt x="1158" y="22"/>
                  </a:lnTo>
                  <a:cubicBezTo>
                    <a:pt x="1132" y="8"/>
                    <a:pt x="1097" y="0"/>
                    <a:pt x="106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65"/>
            <p:cNvSpPr/>
            <p:nvPr/>
          </p:nvSpPr>
          <p:spPr>
            <a:xfrm>
              <a:off x="6751249" y="8308592"/>
              <a:ext cx="76610" cy="43306"/>
            </a:xfrm>
            <a:custGeom>
              <a:avLst/>
              <a:gdLst/>
              <a:ahLst/>
              <a:cxnLst/>
              <a:rect l="l" t="t" r="r" b="b"/>
              <a:pathLst>
                <a:path w="720" h="407" extrusionOk="0">
                  <a:moveTo>
                    <a:pt x="368" y="0"/>
                  </a:moveTo>
                  <a:cubicBezTo>
                    <a:pt x="333" y="0"/>
                    <a:pt x="299" y="9"/>
                    <a:pt x="274" y="27"/>
                  </a:cubicBezTo>
                  <a:lnTo>
                    <a:pt x="52" y="150"/>
                  </a:lnTo>
                  <a:cubicBezTo>
                    <a:pt x="0" y="179"/>
                    <a:pt x="0" y="229"/>
                    <a:pt x="52" y="257"/>
                  </a:cubicBezTo>
                  <a:lnTo>
                    <a:pt x="259" y="379"/>
                  </a:lnTo>
                  <a:cubicBezTo>
                    <a:pt x="285" y="397"/>
                    <a:pt x="319" y="406"/>
                    <a:pt x="354" y="406"/>
                  </a:cubicBezTo>
                  <a:cubicBezTo>
                    <a:pt x="388" y="406"/>
                    <a:pt x="422" y="397"/>
                    <a:pt x="447" y="379"/>
                  </a:cubicBezTo>
                  <a:lnTo>
                    <a:pt x="669" y="257"/>
                  </a:lnTo>
                  <a:cubicBezTo>
                    <a:pt x="719" y="229"/>
                    <a:pt x="719" y="179"/>
                    <a:pt x="669" y="150"/>
                  </a:cubicBezTo>
                  <a:lnTo>
                    <a:pt x="461" y="27"/>
                  </a:lnTo>
                  <a:cubicBezTo>
                    <a:pt x="436" y="9"/>
                    <a:pt x="402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65"/>
            <p:cNvSpPr/>
            <p:nvPr/>
          </p:nvSpPr>
          <p:spPr>
            <a:xfrm>
              <a:off x="7167286" y="8068227"/>
              <a:ext cx="76716" cy="42987"/>
            </a:xfrm>
            <a:custGeom>
              <a:avLst/>
              <a:gdLst/>
              <a:ahLst/>
              <a:cxnLst/>
              <a:rect l="l" t="t" r="r" b="b"/>
              <a:pathLst>
                <a:path w="721" h="404" extrusionOk="0">
                  <a:moveTo>
                    <a:pt x="368" y="1"/>
                  </a:moveTo>
                  <a:cubicBezTo>
                    <a:pt x="334" y="1"/>
                    <a:pt x="299" y="8"/>
                    <a:pt x="273" y="23"/>
                  </a:cubicBezTo>
                  <a:lnTo>
                    <a:pt x="51" y="152"/>
                  </a:lnTo>
                  <a:cubicBezTo>
                    <a:pt x="1" y="180"/>
                    <a:pt x="1" y="230"/>
                    <a:pt x="51" y="259"/>
                  </a:cubicBezTo>
                  <a:lnTo>
                    <a:pt x="260" y="382"/>
                  </a:lnTo>
                  <a:cubicBezTo>
                    <a:pt x="285" y="396"/>
                    <a:pt x="319" y="404"/>
                    <a:pt x="353" y="404"/>
                  </a:cubicBezTo>
                  <a:cubicBezTo>
                    <a:pt x="387" y="404"/>
                    <a:pt x="421" y="396"/>
                    <a:pt x="446" y="382"/>
                  </a:cubicBezTo>
                  <a:lnTo>
                    <a:pt x="670" y="252"/>
                  </a:lnTo>
                  <a:cubicBezTo>
                    <a:pt x="720" y="223"/>
                    <a:pt x="720" y="180"/>
                    <a:pt x="670" y="144"/>
                  </a:cubicBezTo>
                  <a:lnTo>
                    <a:pt x="462" y="23"/>
                  </a:lnTo>
                  <a:cubicBezTo>
                    <a:pt x="437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65"/>
            <p:cNvSpPr/>
            <p:nvPr/>
          </p:nvSpPr>
          <p:spPr>
            <a:xfrm>
              <a:off x="6462151" y="8351260"/>
              <a:ext cx="81930" cy="45753"/>
            </a:xfrm>
            <a:custGeom>
              <a:avLst/>
              <a:gdLst/>
              <a:ahLst/>
              <a:cxnLst/>
              <a:rect l="l" t="t" r="r" b="b"/>
              <a:pathLst>
                <a:path w="770" h="430" extrusionOk="0">
                  <a:moveTo>
                    <a:pt x="411" y="1"/>
                  </a:moveTo>
                  <a:cubicBezTo>
                    <a:pt x="377" y="1"/>
                    <a:pt x="342" y="7"/>
                    <a:pt x="317" y="21"/>
                  </a:cubicBezTo>
                  <a:lnTo>
                    <a:pt x="52" y="173"/>
                  </a:lnTo>
                  <a:cubicBezTo>
                    <a:pt x="0" y="201"/>
                    <a:pt x="0" y="252"/>
                    <a:pt x="52" y="280"/>
                  </a:cubicBezTo>
                  <a:lnTo>
                    <a:pt x="267" y="402"/>
                  </a:lnTo>
                  <a:cubicBezTo>
                    <a:pt x="292" y="421"/>
                    <a:pt x="326" y="430"/>
                    <a:pt x="361" y="430"/>
                  </a:cubicBezTo>
                  <a:cubicBezTo>
                    <a:pt x="395" y="430"/>
                    <a:pt x="429" y="421"/>
                    <a:pt x="454" y="402"/>
                  </a:cubicBezTo>
                  <a:lnTo>
                    <a:pt x="712" y="252"/>
                  </a:lnTo>
                  <a:cubicBezTo>
                    <a:pt x="769" y="223"/>
                    <a:pt x="769" y="173"/>
                    <a:pt x="712" y="144"/>
                  </a:cubicBezTo>
                  <a:lnTo>
                    <a:pt x="504" y="21"/>
                  </a:lnTo>
                  <a:cubicBezTo>
                    <a:pt x="479" y="7"/>
                    <a:pt x="445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65"/>
            <p:cNvSpPr/>
            <p:nvPr/>
          </p:nvSpPr>
          <p:spPr>
            <a:xfrm>
              <a:off x="6513544" y="8381053"/>
              <a:ext cx="84164" cy="47349"/>
            </a:xfrm>
            <a:custGeom>
              <a:avLst/>
              <a:gdLst/>
              <a:ahLst/>
              <a:cxnLst/>
              <a:rect l="l" t="t" r="r" b="b"/>
              <a:pathLst>
                <a:path w="791" h="445" extrusionOk="0">
                  <a:moveTo>
                    <a:pt x="409" y="0"/>
                  </a:moveTo>
                  <a:cubicBezTo>
                    <a:pt x="375" y="0"/>
                    <a:pt x="341" y="8"/>
                    <a:pt x="316" y="22"/>
                  </a:cubicBezTo>
                  <a:lnTo>
                    <a:pt x="50" y="173"/>
                  </a:lnTo>
                  <a:cubicBezTo>
                    <a:pt x="0" y="202"/>
                    <a:pt x="0" y="252"/>
                    <a:pt x="50" y="281"/>
                  </a:cubicBezTo>
                  <a:lnTo>
                    <a:pt x="286" y="417"/>
                  </a:lnTo>
                  <a:cubicBezTo>
                    <a:pt x="311" y="436"/>
                    <a:pt x="346" y="445"/>
                    <a:pt x="380" y="445"/>
                  </a:cubicBezTo>
                  <a:cubicBezTo>
                    <a:pt x="414" y="445"/>
                    <a:pt x="449" y="436"/>
                    <a:pt x="474" y="417"/>
                  </a:cubicBezTo>
                  <a:lnTo>
                    <a:pt x="740" y="266"/>
                  </a:lnTo>
                  <a:cubicBezTo>
                    <a:pt x="790" y="238"/>
                    <a:pt x="790" y="188"/>
                    <a:pt x="740" y="159"/>
                  </a:cubicBezTo>
                  <a:lnTo>
                    <a:pt x="502" y="22"/>
                  </a:lnTo>
                  <a:cubicBezTo>
                    <a:pt x="477" y="8"/>
                    <a:pt x="443" y="0"/>
                    <a:pt x="40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65"/>
            <p:cNvSpPr/>
            <p:nvPr/>
          </p:nvSpPr>
          <p:spPr>
            <a:xfrm>
              <a:off x="6835414" y="8140156"/>
              <a:ext cx="73524" cy="41178"/>
            </a:xfrm>
            <a:custGeom>
              <a:avLst/>
              <a:gdLst/>
              <a:ahLst/>
              <a:cxnLst/>
              <a:rect l="l" t="t" r="r" b="b"/>
              <a:pathLst>
                <a:path w="691" h="387" extrusionOk="0">
                  <a:moveTo>
                    <a:pt x="334" y="1"/>
                  </a:moveTo>
                  <a:cubicBezTo>
                    <a:pt x="301" y="1"/>
                    <a:pt x="267" y="8"/>
                    <a:pt x="237" y="21"/>
                  </a:cubicBezTo>
                  <a:lnTo>
                    <a:pt x="58" y="130"/>
                  </a:lnTo>
                  <a:cubicBezTo>
                    <a:pt x="1" y="158"/>
                    <a:pt x="1" y="209"/>
                    <a:pt x="51" y="237"/>
                  </a:cubicBezTo>
                  <a:lnTo>
                    <a:pt x="267" y="359"/>
                  </a:lnTo>
                  <a:cubicBezTo>
                    <a:pt x="292" y="378"/>
                    <a:pt x="326" y="387"/>
                    <a:pt x="360" y="387"/>
                  </a:cubicBezTo>
                  <a:cubicBezTo>
                    <a:pt x="394" y="387"/>
                    <a:pt x="428" y="378"/>
                    <a:pt x="453" y="359"/>
                  </a:cubicBezTo>
                  <a:lnTo>
                    <a:pt x="641" y="259"/>
                  </a:lnTo>
                  <a:cubicBezTo>
                    <a:pt x="691" y="223"/>
                    <a:pt x="691" y="180"/>
                    <a:pt x="641" y="151"/>
                  </a:cubicBezTo>
                  <a:lnTo>
                    <a:pt x="425" y="21"/>
                  </a:lnTo>
                  <a:cubicBezTo>
                    <a:pt x="399" y="8"/>
                    <a:pt x="3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65"/>
            <p:cNvSpPr/>
            <p:nvPr/>
          </p:nvSpPr>
          <p:spPr>
            <a:xfrm>
              <a:off x="6429272" y="8332001"/>
              <a:ext cx="62884" cy="34581"/>
            </a:xfrm>
            <a:custGeom>
              <a:avLst/>
              <a:gdLst/>
              <a:ahLst/>
              <a:cxnLst/>
              <a:rect l="l" t="t" r="r" b="b"/>
              <a:pathLst>
                <a:path w="591" h="325" extrusionOk="0">
                  <a:moveTo>
                    <a:pt x="411" y="1"/>
                  </a:moveTo>
                  <a:cubicBezTo>
                    <a:pt x="377" y="1"/>
                    <a:pt x="343" y="8"/>
                    <a:pt x="318" y="23"/>
                  </a:cubicBezTo>
                  <a:lnTo>
                    <a:pt x="50" y="175"/>
                  </a:lnTo>
                  <a:cubicBezTo>
                    <a:pt x="0" y="202"/>
                    <a:pt x="0" y="252"/>
                    <a:pt x="50" y="282"/>
                  </a:cubicBezTo>
                  <a:lnTo>
                    <a:pt x="86" y="304"/>
                  </a:lnTo>
                  <a:cubicBezTo>
                    <a:pt x="111" y="318"/>
                    <a:pt x="146" y="325"/>
                    <a:pt x="180" y="325"/>
                  </a:cubicBezTo>
                  <a:cubicBezTo>
                    <a:pt x="214" y="325"/>
                    <a:pt x="249" y="318"/>
                    <a:pt x="275" y="304"/>
                  </a:cubicBezTo>
                  <a:lnTo>
                    <a:pt x="540" y="152"/>
                  </a:lnTo>
                  <a:cubicBezTo>
                    <a:pt x="590" y="123"/>
                    <a:pt x="590" y="73"/>
                    <a:pt x="540" y="45"/>
                  </a:cubicBezTo>
                  <a:lnTo>
                    <a:pt x="504" y="23"/>
                  </a:lnTo>
                  <a:cubicBezTo>
                    <a:pt x="479" y="8"/>
                    <a:pt x="445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65"/>
            <p:cNvSpPr/>
            <p:nvPr/>
          </p:nvSpPr>
          <p:spPr>
            <a:xfrm>
              <a:off x="6537910" y="8270925"/>
              <a:ext cx="59798" cy="33730"/>
            </a:xfrm>
            <a:custGeom>
              <a:avLst/>
              <a:gdLst/>
              <a:ahLst/>
              <a:cxnLst/>
              <a:rect l="l" t="t" r="r" b="b"/>
              <a:pathLst>
                <a:path w="562" h="317" extrusionOk="0">
                  <a:moveTo>
                    <a:pt x="382" y="0"/>
                  </a:moveTo>
                  <a:cubicBezTo>
                    <a:pt x="348" y="0"/>
                    <a:pt x="314" y="8"/>
                    <a:pt x="289" y="22"/>
                  </a:cubicBezTo>
                  <a:lnTo>
                    <a:pt x="51" y="166"/>
                  </a:lnTo>
                  <a:cubicBezTo>
                    <a:pt x="0" y="195"/>
                    <a:pt x="0" y="245"/>
                    <a:pt x="51" y="274"/>
                  </a:cubicBezTo>
                  <a:lnTo>
                    <a:pt x="87" y="295"/>
                  </a:lnTo>
                  <a:cubicBezTo>
                    <a:pt x="112" y="310"/>
                    <a:pt x="144" y="317"/>
                    <a:pt x="177" y="317"/>
                  </a:cubicBezTo>
                  <a:cubicBezTo>
                    <a:pt x="211" y="317"/>
                    <a:pt x="245" y="310"/>
                    <a:pt x="273" y="295"/>
                  </a:cubicBezTo>
                  <a:lnTo>
                    <a:pt x="511" y="152"/>
                  </a:lnTo>
                  <a:cubicBezTo>
                    <a:pt x="561" y="122"/>
                    <a:pt x="561" y="72"/>
                    <a:pt x="511" y="43"/>
                  </a:cubicBezTo>
                  <a:lnTo>
                    <a:pt x="475" y="22"/>
                  </a:lnTo>
                  <a:cubicBezTo>
                    <a:pt x="450" y="8"/>
                    <a:pt x="416" y="0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65"/>
            <p:cNvSpPr/>
            <p:nvPr/>
          </p:nvSpPr>
          <p:spPr>
            <a:xfrm>
              <a:off x="6485985" y="8302314"/>
              <a:ext cx="57351" cy="31389"/>
            </a:xfrm>
            <a:custGeom>
              <a:avLst/>
              <a:gdLst/>
              <a:ahLst/>
              <a:cxnLst/>
              <a:rect l="l" t="t" r="r" b="b"/>
              <a:pathLst>
                <a:path w="539" h="295" extrusionOk="0">
                  <a:moveTo>
                    <a:pt x="359" y="0"/>
                  </a:moveTo>
                  <a:cubicBezTo>
                    <a:pt x="325" y="0"/>
                    <a:pt x="291" y="8"/>
                    <a:pt x="266" y="22"/>
                  </a:cubicBezTo>
                  <a:lnTo>
                    <a:pt x="57" y="143"/>
                  </a:lnTo>
                  <a:cubicBezTo>
                    <a:pt x="0" y="179"/>
                    <a:pt x="0" y="222"/>
                    <a:pt x="57" y="252"/>
                  </a:cubicBezTo>
                  <a:lnTo>
                    <a:pt x="87" y="272"/>
                  </a:lnTo>
                  <a:cubicBezTo>
                    <a:pt x="115" y="287"/>
                    <a:pt x="149" y="294"/>
                    <a:pt x="183" y="294"/>
                  </a:cubicBezTo>
                  <a:cubicBezTo>
                    <a:pt x="217" y="294"/>
                    <a:pt x="251" y="287"/>
                    <a:pt x="280" y="272"/>
                  </a:cubicBezTo>
                  <a:lnTo>
                    <a:pt x="488" y="152"/>
                  </a:lnTo>
                  <a:cubicBezTo>
                    <a:pt x="539" y="122"/>
                    <a:pt x="539" y="72"/>
                    <a:pt x="488" y="43"/>
                  </a:cubicBezTo>
                  <a:lnTo>
                    <a:pt x="452" y="22"/>
                  </a:lnTo>
                  <a:cubicBezTo>
                    <a:pt x="427" y="8"/>
                    <a:pt x="39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65"/>
            <p:cNvSpPr/>
            <p:nvPr/>
          </p:nvSpPr>
          <p:spPr>
            <a:xfrm>
              <a:off x="6518864" y="8289972"/>
              <a:ext cx="130769" cy="74375"/>
            </a:xfrm>
            <a:custGeom>
              <a:avLst/>
              <a:gdLst/>
              <a:ahLst/>
              <a:cxnLst/>
              <a:rect l="l" t="t" r="r" b="b"/>
              <a:pathLst>
                <a:path w="1229" h="699" extrusionOk="0">
                  <a:moveTo>
                    <a:pt x="870" y="1"/>
                  </a:moveTo>
                  <a:cubicBezTo>
                    <a:pt x="835" y="1"/>
                    <a:pt x="801" y="8"/>
                    <a:pt x="776" y="23"/>
                  </a:cubicBezTo>
                  <a:lnTo>
                    <a:pt x="57" y="440"/>
                  </a:lnTo>
                  <a:cubicBezTo>
                    <a:pt x="0" y="468"/>
                    <a:pt x="0" y="518"/>
                    <a:pt x="50" y="547"/>
                  </a:cubicBezTo>
                  <a:lnTo>
                    <a:pt x="266" y="677"/>
                  </a:lnTo>
                  <a:cubicBezTo>
                    <a:pt x="291" y="691"/>
                    <a:pt x="325" y="699"/>
                    <a:pt x="359" y="699"/>
                  </a:cubicBezTo>
                  <a:cubicBezTo>
                    <a:pt x="393" y="699"/>
                    <a:pt x="427" y="691"/>
                    <a:pt x="452" y="677"/>
                  </a:cubicBezTo>
                  <a:lnTo>
                    <a:pt x="1171" y="259"/>
                  </a:lnTo>
                  <a:cubicBezTo>
                    <a:pt x="1228" y="225"/>
                    <a:pt x="1228" y="181"/>
                    <a:pt x="1178" y="145"/>
                  </a:cubicBezTo>
                  <a:lnTo>
                    <a:pt x="963" y="23"/>
                  </a:lnTo>
                  <a:cubicBezTo>
                    <a:pt x="938" y="8"/>
                    <a:pt x="904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65"/>
            <p:cNvSpPr/>
            <p:nvPr/>
          </p:nvSpPr>
          <p:spPr>
            <a:xfrm>
              <a:off x="6591537" y="8240281"/>
              <a:ext cx="59692" cy="32985"/>
            </a:xfrm>
            <a:custGeom>
              <a:avLst/>
              <a:gdLst/>
              <a:ahLst/>
              <a:cxnLst/>
              <a:rect l="l" t="t" r="r" b="b"/>
              <a:pathLst>
                <a:path w="561" h="310" extrusionOk="0">
                  <a:moveTo>
                    <a:pt x="380" y="0"/>
                  </a:moveTo>
                  <a:cubicBezTo>
                    <a:pt x="346" y="0"/>
                    <a:pt x="312" y="8"/>
                    <a:pt x="287" y="22"/>
                  </a:cubicBezTo>
                  <a:lnTo>
                    <a:pt x="57" y="159"/>
                  </a:lnTo>
                  <a:cubicBezTo>
                    <a:pt x="7" y="188"/>
                    <a:pt x="0" y="238"/>
                    <a:pt x="57" y="267"/>
                  </a:cubicBezTo>
                  <a:lnTo>
                    <a:pt x="86" y="288"/>
                  </a:lnTo>
                  <a:cubicBezTo>
                    <a:pt x="115" y="303"/>
                    <a:pt x="149" y="310"/>
                    <a:pt x="183" y="310"/>
                  </a:cubicBezTo>
                  <a:cubicBezTo>
                    <a:pt x="217" y="310"/>
                    <a:pt x="251" y="303"/>
                    <a:pt x="280" y="288"/>
                  </a:cubicBezTo>
                  <a:lnTo>
                    <a:pt x="502" y="152"/>
                  </a:lnTo>
                  <a:cubicBezTo>
                    <a:pt x="561" y="122"/>
                    <a:pt x="561" y="72"/>
                    <a:pt x="509" y="45"/>
                  </a:cubicBezTo>
                  <a:lnTo>
                    <a:pt x="475" y="22"/>
                  </a:lnTo>
                  <a:cubicBezTo>
                    <a:pt x="449" y="8"/>
                    <a:pt x="414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65"/>
            <p:cNvSpPr/>
            <p:nvPr/>
          </p:nvSpPr>
          <p:spPr>
            <a:xfrm>
              <a:off x="6644952" y="8210488"/>
              <a:ext cx="58309" cy="32027"/>
            </a:xfrm>
            <a:custGeom>
              <a:avLst/>
              <a:gdLst/>
              <a:ahLst/>
              <a:cxnLst/>
              <a:rect l="l" t="t" r="r" b="b"/>
              <a:pathLst>
                <a:path w="548" h="301" extrusionOk="0">
                  <a:moveTo>
                    <a:pt x="368" y="1"/>
                  </a:moveTo>
                  <a:cubicBezTo>
                    <a:pt x="334" y="1"/>
                    <a:pt x="300" y="8"/>
                    <a:pt x="275" y="23"/>
                  </a:cubicBezTo>
                  <a:lnTo>
                    <a:pt x="50" y="144"/>
                  </a:lnTo>
                  <a:cubicBezTo>
                    <a:pt x="0" y="180"/>
                    <a:pt x="0" y="223"/>
                    <a:pt x="50" y="259"/>
                  </a:cubicBezTo>
                  <a:lnTo>
                    <a:pt x="86" y="273"/>
                  </a:lnTo>
                  <a:cubicBezTo>
                    <a:pt x="112" y="291"/>
                    <a:pt x="146" y="300"/>
                    <a:pt x="180" y="300"/>
                  </a:cubicBezTo>
                  <a:cubicBezTo>
                    <a:pt x="214" y="300"/>
                    <a:pt x="249" y="291"/>
                    <a:pt x="275" y="273"/>
                  </a:cubicBezTo>
                  <a:lnTo>
                    <a:pt x="497" y="152"/>
                  </a:lnTo>
                  <a:cubicBezTo>
                    <a:pt x="547" y="123"/>
                    <a:pt x="547" y="73"/>
                    <a:pt x="497" y="44"/>
                  </a:cubicBezTo>
                  <a:lnTo>
                    <a:pt x="461" y="23"/>
                  </a:lnTo>
                  <a:cubicBezTo>
                    <a:pt x="436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65"/>
            <p:cNvSpPr/>
            <p:nvPr/>
          </p:nvSpPr>
          <p:spPr>
            <a:xfrm>
              <a:off x="6697089" y="8180589"/>
              <a:ext cx="57351" cy="31602"/>
            </a:xfrm>
            <a:custGeom>
              <a:avLst/>
              <a:gdLst/>
              <a:ahLst/>
              <a:cxnLst/>
              <a:rect l="l" t="t" r="r" b="b"/>
              <a:pathLst>
                <a:path w="539" h="297" extrusionOk="0">
                  <a:moveTo>
                    <a:pt x="359" y="1"/>
                  </a:moveTo>
                  <a:cubicBezTo>
                    <a:pt x="325" y="1"/>
                    <a:pt x="291" y="8"/>
                    <a:pt x="266" y="23"/>
                  </a:cubicBezTo>
                  <a:lnTo>
                    <a:pt x="57" y="145"/>
                  </a:lnTo>
                  <a:cubicBezTo>
                    <a:pt x="0" y="174"/>
                    <a:pt x="0" y="224"/>
                    <a:pt x="57" y="252"/>
                  </a:cubicBezTo>
                  <a:lnTo>
                    <a:pt x="86" y="274"/>
                  </a:lnTo>
                  <a:cubicBezTo>
                    <a:pt x="115" y="289"/>
                    <a:pt x="149" y="296"/>
                    <a:pt x="183" y="296"/>
                  </a:cubicBezTo>
                  <a:cubicBezTo>
                    <a:pt x="217" y="296"/>
                    <a:pt x="251" y="289"/>
                    <a:pt x="280" y="274"/>
                  </a:cubicBezTo>
                  <a:lnTo>
                    <a:pt x="488" y="152"/>
                  </a:lnTo>
                  <a:cubicBezTo>
                    <a:pt x="538" y="123"/>
                    <a:pt x="538" y="73"/>
                    <a:pt x="488" y="45"/>
                  </a:cubicBezTo>
                  <a:lnTo>
                    <a:pt x="452" y="23"/>
                  </a:lnTo>
                  <a:cubicBezTo>
                    <a:pt x="427" y="8"/>
                    <a:pt x="393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65"/>
            <p:cNvSpPr/>
            <p:nvPr/>
          </p:nvSpPr>
          <p:spPr>
            <a:xfrm>
              <a:off x="6729862" y="8199848"/>
              <a:ext cx="76503" cy="42029"/>
            </a:xfrm>
            <a:custGeom>
              <a:avLst/>
              <a:gdLst/>
              <a:ahLst/>
              <a:cxnLst/>
              <a:rect l="l" t="t" r="r" b="b"/>
              <a:pathLst>
                <a:path w="719" h="395" extrusionOk="0">
                  <a:moveTo>
                    <a:pt x="360" y="0"/>
                  </a:moveTo>
                  <a:cubicBezTo>
                    <a:pt x="326" y="0"/>
                    <a:pt x="292" y="7"/>
                    <a:pt x="267" y="21"/>
                  </a:cubicBezTo>
                  <a:lnTo>
                    <a:pt x="58" y="144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67" y="373"/>
                  </a:lnTo>
                  <a:cubicBezTo>
                    <a:pt x="292" y="388"/>
                    <a:pt x="326" y="395"/>
                    <a:pt x="360" y="395"/>
                  </a:cubicBezTo>
                  <a:cubicBezTo>
                    <a:pt x="394" y="395"/>
                    <a:pt x="428" y="388"/>
                    <a:pt x="453" y="373"/>
                  </a:cubicBezTo>
                  <a:lnTo>
                    <a:pt x="669" y="252"/>
                  </a:lnTo>
                  <a:cubicBezTo>
                    <a:pt x="719" y="223"/>
                    <a:pt x="719" y="173"/>
                    <a:pt x="669" y="144"/>
                  </a:cubicBezTo>
                  <a:lnTo>
                    <a:pt x="453" y="21"/>
                  </a:lnTo>
                  <a:cubicBezTo>
                    <a:pt x="428" y="7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65"/>
            <p:cNvSpPr/>
            <p:nvPr/>
          </p:nvSpPr>
          <p:spPr>
            <a:xfrm>
              <a:off x="6677830" y="8229641"/>
              <a:ext cx="77355" cy="42987"/>
            </a:xfrm>
            <a:custGeom>
              <a:avLst/>
              <a:gdLst/>
              <a:ahLst/>
              <a:cxnLst/>
              <a:rect l="l" t="t" r="r" b="b"/>
              <a:pathLst>
                <a:path w="727" h="404" extrusionOk="0">
                  <a:moveTo>
                    <a:pt x="367" y="0"/>
                  </a:moveTo>
                  <a:cubicBezTo>
                    <a:pt x="333" y="0"/>
                    <a:pt x="299" y="8"/>
                    <a:pt x="274" y="22"/>
                  </a:cubicBezTo>
                  <a:lnTo>
                    <a:pt x="52" y="145"/>
                  </a:lnTo>
                  <a:cubicBezTo>
                    <a:pt x="0" y="179"/>
                    <a:pt x="0" y="222"/>
                    <a:pt x="52" y="252"/>
                  </a:cubicBezTo>
                  <a:lnTo>
                    <a:pt x="267" y="381"/>
                  </a:lnTo>
                  <a:cubicBezTo>
                    <a:pt x="292" y="396"/>
                    <a:pt x="325" y="403"/>
                    <a:pt x="358" y="403"/>
                  </a:cubicBezTo>
                  <a:cubicBezTo>
                    <a:pt x="391" y="403"/>
                    <a:pt x="425" y="396"/>
                    <a:pt x="454" y="381"/>
                  </a:cubicBezTo>
                  <a:lnTo>
                    <a:pt x="669" y="252"/>
                  </a:lnTo>
                  <a:cubicBezTo>
                    <a:pt x="726" y="222"/>
                    <a:pt x="726" y="172"/>
                    <a:pt x="669" y="145"/>
                  </a:cubicBezTo>
                  <a:lnTo>
                    <a:pt x="461" y="22"/>
                  </a:lnTo>
                  <a:cubicBezTo>
                    <a:pt x="436" y="8"/>
                    <a:pt x="402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65"/>
            <p:cNvSpPr/>
            <p:nvPr/>
          </p:nvSpPr>
          <p:spPr>
            <a:xfrm>
              <a:off x="6624416" y="8259434"/>
              <a:ext cx="78099" cy="43625"/>
            </a:xfrm>
            <a:custGeom>
              <a:avLst/>
              <a:gdLst/>
              <a:ahLst/>
              <a:cxnLst/>
              <a:rect l="l" t="t" r="r" b="b"/>
              <a:pathLst>
                <a:path w="734" h="410" extrusionOk="0">
                  <a:moveTo>
                    <a:pt x="378" y="1"/>
                  </a:moveTo>
                  <a:cubicBezTo>
                    <a:pt x="345" y="1"/>
                    <a:pt x="312" y="8"/>
                    <a:pt x="286" y="22"/>
                  </a:cubicBezTo>
                  <a:lnTo>
                    <a:pt x="57" y="158"/>
                  </a:lnTo>
                  <a:cubicBezTo>
                    <a:pt x="0" y="187"/>
                    <a:pt x="0" y="237"/>
                    <a:pt x="50" y="267"/>
                  </a:cubicBezTo>
                  <a:lnTo>
                    <a:pt x="266" y="389"/>
                  </a:lnTo>
                  <a:cubicBezTo>
                    <a:pt x="291" y="403"/>
                    <a:pt x="325" y="410"/>
                    <a:pt x="359" y="410"/>
                  </a:cubicBezTo>
                  <a:cubicBezTo>
                    <a:pt x="393" y="410"/>
                    <a:pt x="427" y="403"/>
                    <a:pt x="452" y="389"/>
                  </a:cubicBezTo>
                  <a:lnTo>
                    <a:pt x="683" y="253"/>
                  </a:lnTo>
                  <a:cubicBezTo>
                    <a:pt x="733" y="224"/>
                    <a:pt x="733" y="173"/>
                    <a:pt x="683" y="144"/>
                  </a:cubicBezTo>
                  <a:lnTo>
                    <a:pt x="474" y="22"/>
                  </a:lnTo>
                  <a:cubicBezTo>
                    <a:pt x="445" y="8"/>
                    <a:pt x="411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65"/>
            <p:cNvSpPr/>
            <p:nvPr/>
          </p:nvSpPr>
          <p:spPr>
            <a:xfrm>
              <a:off x="6851374" y="8091210"/>
              <a:ext cx="58309" cy="32134"/>
            </a:xfrm>
            <a:custGeom>
              <a:avLst/>
              <a:gdLst/>
              <a:ahLst/>
              <a:cxnLst/>
              <a:rect l="l" t="t" r="r" b="b"/>
              <a:pathLst>
                <a:path w="548" h="302" extrusionOk="0">
                  <a:moveTo>
                    <a:pt x="368" y="0"/>
                  </a:moveTo>
                  <a:cubicBezTo>
                    <a:pt x="334" y="0"/>
                    <a:pt x="300" y="8"/>
                    <a:pt x="275" y="22"/>
                  </a:cubicBezTo>
                  <a:lnTo>
                    <a:pt x="51" y="152"/>
                  </a:lnTo>
                  <a:cubicBezTo>
                    <a:pt x="1" y="179"/>
                    <a:pt x="1" y="229"/>
                    <a:pt x="51" y="259"/>
                  </a:cubicBezTo>
                  <a:lnTo>
                    <a:pt x="87" y="281"/>
                  </a:lnTo>
                  <a:cubicBezTo>
                    <a:pt x="112" y="295"/>
                    <a:pt x="146" y="302"/>
                    <a:pt x="181" y="302"/>
                  </a:cubicBezTo>
                  <a:cubicBezTo>
                    <a:pt x="215" y="302"/>
                    <a:pt x="249" y="295"/>
                    <a:pt x="275" y="281"/>
                  </a:cubicBezTo>
                  <a:lnTo>
                    <a:pt x="498" y="152"/>
                  </a:lnTo>
                  <a:cubicBezTo>
                    <a:pt x="548" y="123"/>
                    <a:pt x="548" y="73"/>
                    <a:pt x="498" y="43"/>
                  </a:cubicBezTo>
                  <a:lnTo>
                    <a:pt x="462" y="22"/>
                  </a:lnTo>
                  <a:cubicBezTo>
                    <a:pt x="437" y="8"/>
                    <a:pt x="403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65"/>
            <p:cNvSpPr/>
            <p:nvPr/>
          </p:nvSpPr>
          <p:spPr>
            <a:xfrm>
              <a:off x="6670276" y="8472134"/>
              <a:ext cx="81930" cy="45859"/>
            </a:xfrm>
            <a:custGeom>
              <a:avLst/>
              <a:gdLst/>
              <a:ahLst/>
              <a:cxnLst/>
              <a:rect l="l" t="t" r="r" b="b"/>
              <a:pathLst>
                <a:path w="770" h="431" extrusionOk="0">
                  <a:moveTo>
                    <a:pt x="409" y="0"/>
                  </a:moveTo>
                  <a:cubicBezTo>
                    <a:pt x="375" y="0"/>
                    <a:pt x="341" y="7"/>
                    <a:pt x="316" y="22"/>
                  </a:cubicBezTo>
                  <a:lnTo>
                    <a:pt x="50" y="172"/>
                  </a:lnTo>
                  <a:cubicBezTo>
                    <a:pt x="0" y="201"/>
                    <a:pt x="0" y="252"/>
                    <a:pt x="50" y="281"/>
                  </a:cubicBezTo>
                  <a:lnTo>
                    <a:pt x="273" y="410"/>
                  </a:lnTo>
                  <a:cubicBezTo>
                    <a:pt x="298" y="424"/>
                    <a:pt x="330" y="431"/>
                    <a:pt x="363" y="431"/>
                  </a:cubicBezTo>
                  <a:cubicBezTo>
                    <a:pt x="397" y="431"/>
                    <a:pt x="431" y="424"/>
                    <a:pt x="459" y="410"/>
                  </a:cubicBezTo>
                  <a:lnTo>
                    <a:pt x="718" y="258"/>
                  </a:lnTo>
                  <a:cubicBezTo>
                    <a:pt x="770" y="229"/>
                    <a:pt x="770" y="179"/>
                    <a:pt x="718" y="151"/>
                  </a:cubicBezTo>
                  <a:lnTo>
                    <a:pt x="502" y="22"/>
                  </a:lnTo>
                  <a:cubicBezTo>
                    <a:pt x="477" y="7"/>
                    <a:pt x="443" y="0"/>
                    <a:pt x="40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65"/>
            <p:cNvSpPr/>
            <p:nvPr/>
          </p:nvSpPr>
          <p:spPr>
            <a:xfrm>
              <a:off x="7082482" y="8460642"/>
              <a:ext cx="106" cy="10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65"/>
            <p:cNvSpPr/>
            <p:nvPr/>
          </p:nvSpPr>
          <p:spPr>
            <a:xfrm>
              <a:off x="7082482" y="8460642"/>
              <a:ext cx="106" cy="10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65"/>
            <p:cNvSpPr/>
            <p:nvPr/>
          </p:nvSpPr>
          <p:spPr>
            <a:xfrm>
              <a:off x="7274327" y="8254114"/>
              <a:ext cx="166201" cy="95656"/>
            </a:xfrm>
            <a:custGeom>
              <a:avLst/>
              <a:gdLst/>
              <a:ahLst/>
              <a:cxnLst/>
              <a:rect l="l" t="t" r="r" b="b"/>
              <a:pathLst>
                <a:path w="1562" h="899" extrusionOk="0">
                  <a:moveTo>
                    <a:pt x="1562" y="1"/>
                  </a:moveTo>
                  <a:lnTo>
                    <a:pt x="1" y="898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65"/>
            <p:cNvSpPr/>
            <p:nvPr/>
          </p:nvSpPr>
          <p:spPr>
            <a:xfrm>
              <a:off x="7274327" y="8254114"/>
              <a:ext cx="166201" cy="95656"/>
            </a:xfrm>
            <a:custGeom>
              <a:avLst/>
              <a:gdLst/>
              <a:ahLst/>
              <a:cxnLst/>
              <a:rect l="l" t="t" r="r" b="b"/>
              <a:pathLst>
                <a:path w="1562" h="899" fill="none" extrusionOk="0">
                  <a:moveTo>
                    <a:pt x="1562" y="1"/>
                  </a:moveTo>
                  <a:lnTo>
                    <a:pt x="1" y="898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15" name="Google Shape;8215;p65"/>
          <p:cNvSpPr txBox="1"/>
          <p:nvPr/>
        </p:nvSpPr>
        <p:spPr>
          <a:xfrm>
            <a:off x="1101000" y="3921729"/>
            <a:ext cx="2020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-US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your skills and knowledge</a:t>
            </a:r>
            <a:endParaRPr lang="en-US" b="1" i="1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6" name="Google Shape;8216;p65"/>
          <p:cNvSpPr txBox="1"/>
          <p:nvPr/>
        </p:nvSpPr>
        <p:spPr>
          <a:xfrm>
            <a:off x="6022200" y="3915103"/>
            <a:ext cx="2020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Communicate effectively and openly</a:t>
            </a:r>
            <a:endParaRPr lang="en-US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9" name="Google Shape;8219;p65"/>
          <p:cNvSpPr/>
          <p:nvPr/>
        </p:nvSpPr>
        <p:spPr>
          <a:xfrm>
            <a:off x="3161178" y="3806261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03</a:t>
            </a:r>
            <a:endParaRPr sz="3000"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20" name="Google Shape;8220;p65"/>
          <p:cNvSpPr/>
          <p:nvPr/>
        </p:nvSpPr>
        <p:spPr>
          <a:xfrm>
            <a:off x="2775477" y="2610673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02</a:t>
            </a:r>
            <a:endParaRPr sz="3000"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21" name="Google Shape;8221;p65"/>
          <p:cNvSpPr/>
          <p:nvPr/>
        </p:nvSpPr>
        <p:spPr>
          <a:xfrm>
            <a:off x="5228128" y="1410486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06</a:t>
            </a:r>
            <a:endParaRPr sz="3000"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22" name="Google Shape;8222;p65"/>
          <p:cNvSpPr/>
          <p:nvPr/>
        </p:nvSpPr>
        <p:spPr>
          <a:xfrm>
            <a:off x="5228128" y="3806261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04</a:t>
            </a:r>
            <a:endParaRPr sz="3000"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23" name="Google Shape;8223;p65"/>
          <p:cNvSpPr/>
          <p:nvPr/>
        </p:nvSpPr>
        <p:spPr>
          <a:xfrm>
            <a:off x="5608490" y="2610673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05</a:t>
            </a:r>
            <a:endParaRPr sz="3000"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8224" name="Google Shape;8224;p65"/>
          <p:cNvCxnSpPr>
            <a:stCxn id="7850" idx="4"/>
            <a:endCxn id="8220" idx="0"/>
          </p:cNvCxnSpPr>
          <p:nvPr/>
        </p:nvCxnSpPr>
        <p:spPr>
          <a:xfrm rot="5400000">
            <a:off x="3125328" y="2196336"/>
            <a:ext cx="443100" cy="3858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5" name="Google Shape;8225;p65"/>
          <p:cNvCxnSpPr>
            <a:stCxn id="8220" idx="4"/>
            <a:endCxn id="8219" idx="0"/>
          </p:cNvCxnSpPr>
          <p:nvPr/>
        </p:nvCxnSpPr>
        <p:spPr>
          <a:xfrm rot="-5400000" flipH="1">
            <a:off x="3127827" y="3394123"/>
            <a:ext cx="438300" cy="3858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6" name="Google Shape;8226;p65"/>
          <p:cNvCxnSpPr>
            <a:stCxn id="8219" idx="6"/>
            <a:endCxn id="8222" idx="2"/>
          </p:cNvCxnSpPr>
          <p:nvPr/>
        </p:nvCxnSpPr>
        <p:spPr>
          <a:xfrm>
            <a:off x="3918378" y="4184861"/>
            <a:ext cx="13098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7" name="Google Shape;8227;p65"/>
          <p:cNvCxnSpPr>
            <a:stCxn id="8222" idx="0"/>
            <a:endCxn id="8223" idx="4"/>
          </p:cNvCxnSpPr>
          <p:nvPr/>
        </p:nvCxnSpPr>
        <p:spPr>
          <a:xfrm rot="-5400000">
            <a:off x="5577778" y="3396911"/>
            <a:ext cx="438300" cy="380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8" name="Google Shape;8228;p65"/>
          <p:cNvCxnSpPr>
            <a:stCxn id="8223" idx="0"/>
            <a:endCxn id="8221" idx="4"/>
          </p:cNvCxnSpPr>
          <p:nvPr/>
        </p:nvCxnSpPr>
        <p:spPr>
          <a:xfrm rot="5400000" flipH="1">
            <a:off x="5575340" y="2198923"/>
            <a:ext cx="443100" cy="3804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46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 Conclusion</a:t>
            </a:r>
            <a:endParaRPr dirty="0"/>
          </a:p>
        </p:txBody>
      </p:sp>
      <p:sp>
        <p:nvSpPr>
          <p:cNvPr id="1702" name="Google Shape;1702;p46"/>
          <p:cNvSpPr txBox="1">
            <a:spLocks noGrp="1"/>
          </p:cNvSpPr>
          <p:nvPr>
            <p:ph type="subTitle" idx="1"/>
          </p:nvPr>
        </p:nvSpPr>
        <p:spPr>
          <a:xfrm>
            <a:off x="5251398" y="1980446"/>
            <a:ext cx="2713800" cy="591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Autonomy is a good strategy for learning new knowledge</a:t>
            </a:r>
            <a:endParaRPr dirty="0"/>
          </a:p>
        </p:txBody>
      </p:sp>
      <p:sp>
        <p:nvSpPr>
          <p:cNvPr id="1703" name="Google Shape;1703;p46"/>
          <p:cNvSpPr txBox="1">
            <a:spLocks noGrp="1"/>
          </p:cNvSpPr>
          <p:nvPr>
            <p:ph type="subTitle" idx="2"/>
          </p:nvPr>
        </p:nvSpPr>
        <p:spPr>
          <a:xfrm>
            <a:off x="1205782" y="1980446"/>
            <a:ext cx="2493616" cy="591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Autonomy at work is vital for a successful</a:t>
            </a:r>
            <a:endParaRPr dirty="0"/>
          </a:p>
        </p:txBody>
      </p:sp>
      <p:grpSp>
        <p:nvGrpSpPr>
          <p:cNvPr id="1706" name="Google Shape;1706;p46"/>
          <p:cNvGrpSpPr/>
          <p:nvPr/>
        </p:nvGrpSpPr>
        <p:grpSpPr>
          <a:xfrm>
            <a:off x="2251347" y="1577874"/>
            <a:ext cx="402486" cy="402486"/>
            <a:chOff x="3353283" y="3315966"/>
            <a:chExt cx="402486" cy="402486"/>
          </a:xfrm>
        </p:grpSpPr>
        <p:sp>
          <p:nvSpPr>
            <p:cNvPr id="1707" name="Google Shape;1707;p46"/>
            <p:cNvSpPr/>
            <p:nvPr/>
          </p:nvSpPr>
          <p:spPr>
            <a:xfrm>
              <a:off x="3508358" y="3515046"/>
              <a:ext cx="92336" cy="37653"/>
            </a:xfrm>
            <a:custGeom>
              <a:avLst/>
              <a:gdLst/>
              <a:ahLst/>
              <a:cxnLst/>
              <a:rect l="l" t="t" r="r" b="b"/>
              <a:pathLst>
                <a:path w="4012" h="1636" extrusionOk="0">
                  <a:moveTo>
                    <a:pt x="555" y="1"/>
                  </a:moveTo>
                  <a:cubicBezTo>
                    <a:pt x="425" y="1"/>
                    <a:pt x="298" y="50"/>
                    <a:pt x="198" y="149"/>
                  </a:cubicBezTo>
                  <a:cubicBezTo>
                    <a:pt x="0" y="363"/>
                    <a:pt x="0" y="676"/>
                    <a:pt x="198" y="875"/>
                  </a:cubicBezTo>
                  <a:cubicBezTo>
                    <a:pt x="674" y="1370"/>
                    <a:pt x="1320" y="1636"/>
                    <a:pt x="1998" y="1636"/>
                  </a:cubicBezTo>
                  <a:cubicBezTo>
                    <a:pt x="2691" y="1636"/>
                    <a:pt x="3334" y="1370"/>
                    <a:pt x="3813" y="875"/>
                  </a:cubicBezTo>
                  <a:cubicBezTo>
                    <a:pt x="4011" y="676"/>
                    <a:pt x="4011" y="363"/>
                    <a:pt x="3813" y="149"/>
                  </a:cubicBezTo>
                  <a:cubicBezTo>
                    <a:pt x="3714" y="50"/>
                    <a:pt x="3582" y="1"/>
                    <a:pt x="3450" y="1"/>
                  </a:cubicBezTo>
                  <a:cubicBezTo>
                    <a:pt x="3319" y="1"/>
                    <a:pt x="3187" y="50"/>
                    <a:pt x="3088" y="149"/>
                  </a:cubicBezTo>
                  <a:cubicBezTo>
                    <a:pt x="2806" y="447"/>
                    <a:pt x="2410" y="613"/>
                    <a:pt x="1998" y="613"/>
                  </a:cubicBezTo>
                  <a:cubicBezTo>
                    <a:pt x="1602" y="613"/>
                    <a:pt x="1205" y="447"/>
                    <a:pt x="924" y="149"/>
                  </a:cubicBezTo>
                  <a:cubicBezTo>
                    <a:pt x="817" y="50"/>
                    <a:pt x="685" y="1"/>
                    <a:pt x="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6"/>
            <p:cNvSpPr/>
            <p:nvPr/>
          </p:nvSpPr>
          <p:spPr>
            <a:xfrm>
              <a:off x="3353283" y="3315966"/>
              <a:ext cx="402486" cy="402486"/>
            </a:xfrm>
            <a:custGeom>
              <a:avLst/>
              <a:gdLst/>
              <a:ahLst/>
              <a:cxnLst/>
              <a:rect l="l" t="t" r="r" b="b"/>
              <a:pathLst>
                <a:path w="17488" h="17488" extrusionOk="0">
                  <a:moveTo>
                    <a:pt x="8736" y="1039"/>
                  </a:moveTo>
                  <a:lnTo>
                    <a:pt x="14087" y="2588"/>
                  </a:lnTo>
                  <a:cubicBezTo>
                    <a:pt x="13706" y="2703"/>
                    <a:pt x="9065" y="4027"/>
                    <a:pt x="8736" y="4110"/>
                  </a:cubicBezTo>
                  <a:lnTo>
                    <a:pt x="3417" y="2588"/>
                  </a:lnTo>
                  <a:lnTo>
                    <a:pt x="8736" y="1039"/>
                  </a:lnTo>
                  <a:close/>
                  <a:moveTo>
                    <a:pt x="12335" y="4158"/>
                  </a:moveTo>
                  <a:lnTo>
                    <a:pt x="12335" y="5347"/>
                  </a:lnTo>
                  <a:cubicBezTo>
                    <a:pt x="11195" y="5858"/>
                    <a:pt x="9970" y="6114"/>
                    <a:pt x="8744" y="6114"/>
                  </a:cubicBezTo>
                  <a:cubicBezTo>
                    <a:pt x="7518" y="6114"/>
                    <a:pt x="6292" y="5858"/>
                    <a:pt x="5153" y="5347"/>
                  </a:cubicBezTo>
                  <a:lnTo>
                    <a:pt x="5153" y="4158"/>
                  </a:lnTo>
                  <a:lnTo>
                    <a:pt x="8601" y="5133"/>
                  </a:lnTo>
                  <a:cubicBezTo>
                    <a:pt x="8653" y="5149"/>
                    <a:pt x="8700" y="5149"/>
                    <a:pt x="8736" y="5149"/>
                  </a:cubicBezTo>
                  <a:cubicBezTo>
                    <a:pt x="8783" y="5149"/>
                    <a:pt x="8835" y="5149"/>
                    <a:pt x="8883" y="5133"/>
                  </a:cubicBezTo>
                  <a:lnTo>
                    <a:pt x="12335" y="4158"/>
                  </a:lnTo>
                  <a:close/>
                  <a:moveTo>
                    <a:pt x="15953" y="8236"/>
                  </a:moveTo>
                  <a:cubicBezTo>
                    <a:pt x="16231" y="8236"/>
                    <a:pt x="16465" y="8470"/>
                    <a:pt x="16465" y="8748"/>
                  </a:cubicBezTo>
                  <a:lnTo>
                    <a:pt x="16465" y="9263"/>
                  </a:lnTo>
                  <a:lnTo>
                    <a:pt x="15438" y="9263"/>
                  </a:lnTo>
                  <a:lnTo>
                    <a:pt x="15438" y="8748"/>
                  </a:lnTo>
                  <a:cubicBezTo>
                    <a:pt x="15438" y="8470"/>
                    <a:pt x="15672" y="8236"/>
                    <a:pt x="15953" y="8236"/>
                  </a:cubicBezTo>
                  <a:close/>
                  <a:moveTo>
                    <a:pt x="12335" y="6453"/>
                  </a:moveTo>
                  <a:lnTo>
                    <a:pt x="12335" y="6703"/>
                  </a:lnTo>
                  <a:cubicBezTo>
                    <a:pt x="12335" y="9461"/>
                    <a:pt x="10880" y="11308"/>
                    <a:pt x="8736" y="11308"/>
                  </a:cubicBezTo>
                  <a:cubicBezTo>
                    <a:pt x="6770" y="11308"/>
                    <a:pt x="5153" y="9691"/>
                    <a:pt x="5153" y="7725"/>
                  </a:cubicBezTo>
                  <a:lnTo>
                    <a:pt x="5153" y="6453"/>
                  </a:lnTo>
                  <a:cubicBezTo>
                    <a:pt x="6290" y="6917"/>
                    <a:pt x="7511" y="7146"/>
                    <a:pt x="8736" y="7146"/>
                  </a:cubicBezTo>
                  <a:cubicBezTo>
                    <a:pt x="9972" y="7146"/>
                    <a:pt x="11197" y="6917"/>
                    <a:pt x="12335" y="6453"/>
                  </a:cubicBezTo>
                  <a:close/>
                  <a:moveTo>
                    <a:pt x="6489" y="11740"/>
                  </a:moveTo>
                  <a:cubicBezTo>
                    <a:pt x="7150" y="12117"/>
                    <a:pt x="7927" y="12335"/>
                    <a:pt x="8736" y="12335"/>
                  </a:cubicBezTo>
                  <a:cubicBezTo>
                    <a:pt x="9529" y="12335"/>
                    <a:pt x="10270" y="12137"/>
                    <a:pt x="10916" y="11756"/>
                  </a:cubicBezTo>
                  <a:lnTo>
                    <a:pt x="11098" y="11819"/>
                  </a:lnTo>
                  <a:lnTo>
                    <a:pt x="8736" y="14166"/>
                  </a:lnTo>
                  <a:lnTo>
                    <a:pt x="6358" y="11788"/>
                  </a:lnTo>
                  <a:lnTo>
                    <a:pt x="6489" y="11740"/>
                  </a:lnTo>
                  <a:close/>
                  <a:moveTo>
                    <a:pt x="5284" y="12168"/>
                  </a:moveTo>
                  <a:lnTo>
                    <a:pt x="8225" y="15109"/>
                  </a:lnTo>
                  <a:lnTo>
                    <a:pt x="8225" y="16461"/>
                  </a:lnTo>
                  <a:lnTo>
                    <a:pt x="1023" y="16461"/>
                  </a:lnTo>
                  <a:lnTo>
                    <a:pt x="1023" y="15506"/>
                  </a:lnTo>
                  <a:cubicBezTo>
                    <a:pt x="1023" y="14431"/>
                    <a:pt x="1701" y="13472"/>
                    <a:pt x="2707" y="13108"/>
                  </a:cubicBezTo>
                  <a:lnTo>
                    <a:pt x="5284" y="12168"/>
                  </a:lnTo>
                  <a:close/>
                  <a:moveTo>
                    <a:pt x="12168" y="12200"/>
                  </a:moveTo>
                  <a:lnTo>
                    <a:pt x="14764" y="13108"/>
                  </a:lnTo>
                  <a:cubicBezTo>
                    <a:pt x="15787" y="13472"/>
                    <a:pt x="16465" y="14447"/>
                    <a:pt x="16465" y="15537"/>
                  </a:cubicBezTo>
                  <a:lnTo>
                    <a:pt x="16465" y="16461"/>
                  </a:lnTo>
                  <a:lnTo>
                    <a:pt x="9247" y="16461"/>
                  </a:lnTo>
                  <a:lnTo>
                    <a:pt x="9247" y="15109"/>
                  </a:lnTo>
                  <a:lnTo>
                    <a:pt x="12168" y="12200"/>
                  </a:lnTo>
                  <a:close/>
                  <a:moveTo>
                    <a:pt x="8736" y="0"/>
                  </a:moveTo>
                  <a:cubicBezTo>
                    <a:pt x="8688" y="0"/>
                    <a:pt x="8643" y="4"/>
                    <a:pt x="8601" y="12"/>
                  </a:cubicBezTo>
                  <a:lnTo>
                    <a:pt x="1419" y="2093"/>
                  </a:lnTo>
                  <a:cubicBezTo>
                    <a:pt x="1205" y="2160"/>
                    <a:pt x="1055" y="2359"/>
                    <a:pt x="1055" y="2588"/>
                  </a:cubicBezTo>
                  <a:cubicBezTo>
                    <a:pt x="1055" y="2822"/>
                    <a:pt x="1205" y="3020"/>
                    <a:pt x="1419" y="3084"/>
                  </a:cubicBezTo>
                  <a:lnTo>
                    <a:pt x="4126" y="3861"/>
                  </a:lnTo>
                  <a:lnTo>
                    <a:pt x="4126" y="7725"/>
                  </a:lnTo>
                  <a:cubicBezTo>
                    <a:pt x="4126" y="8997"/>
                    <a:pt x="4657" y="10171"/>
                    <a:pt x="5498" y="10995"/>
                  </a:cubicBezTo>
                  <a:lnTo>
                    <a:pt x="2359" y="12137"/>
                  </a:lnTo>
                  <a:cubicBezTo>
                    <a:pt x="940" y="12648"/>
                    <a:pt x="0" y="13999"/>
                    <a:pt x="0" y="15506"/>
                  </a:cubicBezTo>
                  <a:lnTo>
                    <a:pt x="0" y="16972"/>
                  </a:lnTo>
                  <a:cubicBezTo>
                    <a:pt x="0" y="17269"/>
                    <a:pt x="230" y="17487"/>
                    <a:pt x="512" y="17487"/>
                  </a:cubicBezTo>
                  <a:lnTo>
                    <a:pt x="16976" y="17487"/>
                  </a:lnTo>
                  <a:cubicBezTo>
                    <a:pt x="17257" y="17487"/>
                    <a:pt x="17487" y="17269"/>
                    <a:pt x="17487" y="16972"/>
                  </a:cubicBezTo>
                  <a:lnTo>
                    <a:pt x="17487" y="15537"/>
                  </a:lnTo>
                  <a:cubicBezTo>
                    <a:pt x="17487" y="14019"/>
                    <a:pt x="16528" y="12664"/>
                    <a:pt x="15109" y="12152"/>
                  </a:cubicBezTo>
                  <a:lnTo>
                    <a:pt x="11871" y="11011"/>
                  </a:lnTo>
                  <a:cubicBezTo>
                    <a:pt x="11923" y="10947"/>
                    <a:pt x="11970" y="10880"/>
                    <a:pt x="12037" y="10829"/>
                  </a:cubicBezTo>
                  <a:cubicBezTo>
                    <a:pt x="12898" y="9806"/>
                    <a:pt x="13357" y="8387"/>
                    <a:pt x="13357" y="6703"/>
                  </a:cubicBezTo>
                  <a:lnTo>
                    <a:pt x="13357" y="3861"/>
                  </a:lnTo>
                  <a:lnTo>
                    <a:pt x="15438" y="3266"/>
                  </a:lnTo>
                  <a:lnTo>
                    <a:pt x="15438" y="7297"/>
                  </a:lnTo>
                  <a:cubicBezTo>
                    <a:pt x="14844" y="7511"/>
                    <a:pt x="14416" y="8074"/>
                    <a:pt x="14416" y="8748"/>
                  </a:cubicBezTo>
                  <a:lnTo>
                    <a:pt x="14416" y="9774"/>
                  </a:lnTo>
                  <a:cubicBezTo>
                    <a:pt x="14416" y="10056"/>
                    <a:pt x="14645" y="10286"/>
                    <a:pt x="14927" y="10286"/>
                  </a:cubicBezTo>
                  <a:lnTo>
                    <a:pt x="16976" y="10286"/>
                  </a:lnTo>
                  <a:cubicBezTo>
                    <a:pt x="17257" y="10286"/>
                    <a:pt x="17487" y="10056"/>
                    <a:pt x="17487" y="9774"/>
                  </a:cubicBezTo>
                  <a:lnTo>
                    <a:pt x="17487" y="8748"/>
                  </a:lnTo>
                  <a:cubicBezTo>
                    <a:pt x="17487" y="8074"/>
                    <a:pt x="17059" y="7511"/>
                    <a:pt x="16465" y="7297"/>
                  </a:cubicBezTo>
                  <a:lnTo>
                    <a:pt x="16465" y="2588"/>
                  </a:lnTo>
                  <a:cubicBezTo>
                    <a:pt x="16465" y="2359"/>
                    <a:pt x="16314" y="2160"/>
                    <a:pt x="16100" y="2093"/>
                  </a:cubicBezTo>
                  <a:lnTo>
                    <a:pt x="8883" y="12"/>
                  </a:lnTo>
                  <a:cubicBezTo>
                    <a:pt x="8833" y="4"/>
                    <a:pt x="8783" y="0"/>
                    <a:pt x="8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46"/>
          <p:cNvGrpSpPr/>
          <p:nvPr/>
        </p:nvGrpSpPr>
        <p:grpSpPr>
          <a:xfrm>
            <a:off x="6407059" y="1577834"/>
            <a:ext cx="402486" cy="402578"/>
            <a:chOff x="6089882" y="1409726"/>
            <a:chExt cx="402486" cy="402578"/>
          </a:xfrm>
        </p:grpSpPr>
        <p:sp>
          <p:nvSpPr>
            <p:cNvPr id="1710" name="Google Shape;1710;p46"/>
            <p:cNvSpPr/>
            <p:nvPr/>
          </p:nvSpPr>
          <p:spPr>
            <a:xfrm>
              <a:off x="6089882" y="1409726"/>
              <a:ext cx="402486" cy="402578"/>
            </a:xfrm>
            <a:custGeom>
              <a:avLst/>
              <a:gdLst/>
              <a:ahLst/>
              <a:cxnLst/>
              <a:rect l="l" t="t" r="r" b="b"/>
              <a:pathLst>
                <a:path w="17488" h="17492" extrusionOk="0">
                  <a:moveTo>
                    <a:pt x="13905" y="1027"/>
                  </a:moveTo>
                  <a:cubicBezTo>
                    <a:pt x="14186" y="1027"/>
                    <a:pt x="14416" y="1257"/>
                    <a:pt x="14416" y="1539"/>
                  </a:cubicBezTo>
                  <a:lnTo>
                    <a:pt x="14416" y="8324"/>
                  </a:lnTo>
                  <a:cubicBezTo>
                    <a:pt x="13889" y="8475"/>
                    <a:pt x="13425" y="8820"/>
                    <a:pt x="13160" y="9283"/>
                  </a:cubicBezTo>
                  <a:lnTo>
                    <a:pt x="10520" y="9283"/>
                  </a:lnTo>
                  <a:cubicBezTo>
                    <a:pt x="10171" y="8673"/>
                    <a:pt x="9494" y="8261"/>
                    <a:pt x="8752" y="8261"/>
                  </a:cubicBezTo>
                  <a:cubicBezTo>
                    <a:pt x="7991" y="8261"/>
                    <a:pt x="7333" y="8673"/>
                    <a:pt x="6969" y="9283"/>
                  </a:cubicBezTo>
                  <a:lnTo>
                    <a:pt x="4325" y="9283"/>
                  </a:lnTo>
                  <a:cubicBezTo>
                    <a:pt x="4063" y="8820"/>
                    <a:pt x="3616" y="8475"/>
                    <a:pt x="3073" y="8324"/>
                  </a:cubicBezTo>
                  <a:lnTo>
                    <a:pt x="3073" y="1539"/>
                  </a:lnTo>
                  <a:cubicBezTo>
                    <a:pt x="3073" y="1257"/>
                    <a:pt x="3302" y="1027"/>
                    <a:pt x="3584" y="1027"/>
                  </a:cubicBezTo>
                  <a:close/>
                  <a:moveTo>
                    <a:pt x="2557" y="9283"/>
                  </a:moveTo>
                  <a:cubicBezTo>
                    <a:pt x="3120" y="9283"/>
                    <a:pt x="3584" y="9747"/>
                    <a:pt x="3584" y="10322"/>
                  </a:cubicBezTo>
                  <a:cubicBezTo>
                    <a:pt x="3584" y="10885"/>
                    <a:pt x="3120" y="11348"/>
                    <a:pt x="2557" y="11348"/>
                  </a:cubicBezTo>
                  <a:cubicBezTo>
                    <a:pt x="1998" y="11348"/>
                    <a:pt x="1535" y="10885"/>
                    <a:pt x="1535" y="10322"/>
                  </a:cubicBezTo>
                  <a:cubicBezTo>
                    <a:pt x="1535" y="9747"/>
                    <a:pt x="1998" y="9283"/>
                    <a:pt x="2557" y="9283"/>
                  </a:cubicBezTo>
                  <a:close/>
                  <a:moveTo>
                    <a:pt x="8752" y="9283"/>
                  </a:moveTo>
                  <a:cubicBezTo>
                    <a:pt x="9315" y="9283"/>
                    <a:pt x="9775" y="9747"/>
                    <a:pt x="9775" y="10322"/>
                  </a:cubicBezTo>
                  <a:cubicBezTo>
                    <a:pt x="9775" y="10885"/>
                    <a:pt x="9315" y="11348"/>
                    <a:pt x="8752" y="11348"/>
                  </a:cubicBezTo>
                  <a:cubicBezTo>
                    <a:pt x="8174" y="11348"/>
                    <a:pt x="7730" y="10885"/>
                    <a:pt x="7730" y="10322"/>
                  </a:cubicBezTo>
                  <a:cubicBezTo>
                    <a:pt x="7730" y="9747"/>
                    <a:pt x="8174" y="9283"/>
                    <a:pt x="8752" y="9283"/>
                  </a:cubicBezTo>
                  <a:close/>
                  <a:moveTo>
                    <a:pt x="14927" y="9283"/>
                  </a:moveTo>
                  <a:cubicBezTo>
                    <a:pt x="15490" y="9283"/>
                    <a:pt x="15954" y="9747"/>
                    <a:pt x="15954" y="10322"/>
                  </a:cubicBezTo>
                  <a:cubicBezTo>
                    <a:pt x="15954" y="10885"/>
                    <a:pt x="15490" y="11348"/>
                    <a:pt x="14927" y="11348"/>
                  </a:cubicBezTo>
                  <a:cubicBezTo>
                    <a:pt x="14369" y="11348"/>
                    <a:pt x="13905" y="10885"/>
                    <a:pt x="13905" y="10322"/>
                  </a:cubicBezTo>
                  <a:cubicBezTo>
                    <a:pt x="13905" y="9747"/>
                    <a:pt x="14369" y="9283"/>
                    <a:pt x="14927" y="9283"/>
                  </a:cubicBezTo>
                  <a:close/>
                  <a:moveTo>
                    <a:pt x="2557" y="12371"/>
                  </a:moveTo>
                  <a:cubicBezTo>
                    <a:pt x="3402" y="12371"/>
                    <a:pt x="4095" y="13065"/>
                    <a:pt x="4095" y="13909"/>
                  </a:cubicBezTo>
                  <a:lnTo>
                    <a:pt x="4095" y="14420"/>
                  </a:lnTo>
                  <a:lnTo>
                    <a:pt x="1023" y="14420"/>
                  </a:lnTo>
                  <a:lnTo>
                    <a:pt x="1023" y="13909"/>
                  </a:lnTo>
                  <a:cubicBezTo>
                    <a:pt x="1023" y="13065"/>
                    <a:pt x="1717" y="12371"/>
                    <a:pt x="2557" y="12371"/>
                  </a:cubicBezTo>
                  <a:close/>
                  <a:moveTo>
                    <a:pt x="6687" y="10322"/>
                  </a:moveTo>
                  <a:cubicBezTo>
                    <a:pt x="6687" y="10885"/>
                    <a:pt x="6937" y="11412"/>
                    <a:pt x="7314" y="11776"/>
                  </a:cubicBezTo>
                  <a:cubicBezTo>
                    <a:pt x="6640" y="12240"/>
                    <a:pt x="6176" y="13017"/>
                    <a:pt x="6176" y="13909"/>
                  </a:cubicBezTo>
                  <a:lnTo>
                    <a:pt x="6176" y="14420"/>
                  </a:lnTo>
                  <a:lnTo>
                    <a:pt x="5118" y="14420"/>
                  </a:lnTo>
                  <a:lnTo>
                    <a:pt x="5118" y="13909"/>
                  </a:lnTo>
                  <a:cubicBezTo>
                    <a:pt x="5118" y="13017"/>
                    <a:pt x="4674" y="12240"/>
                    <a:pt x="3996" y="11776"/>
                  </a:cubicBezTo>
                  <a:cubicBezTo>
                    <a:pt x="4377" y="11412"/>
                    <a:pt x="4606" y="10885"/>
                    <a:pt x="4606" y="10322"/>
                  </a:cubicBezTo>
                  <a:close/>
                  <a:moveTo>
                    <a:pt x="8752" y="12371"/>
                  </a:moveTo>
                  <a:cubicBezTo>
                    <a:pt x="9593" y="12371"/>
                    <a:pt x="10286" y="13065"/>
                    <a:pt x="10286" y="13909"/>
                  </a:cubicBezTo>
                  <a:lnTo>
                    <a:pt x="10286" y="14420"/>
                  </a:lnTo>
                  <a:lnTo>
                    <a:pt x="7199" y="14420"/>
                  </a:lnTo>
                  <a:lnTo>
                    <a:pt x="7199" y="13909"/>
                  </a:lnTo>
                  <a:cubicBezTo>
                    <a:pt x="7199" y="13065"/>
                    <a:pt x="7892" y="12371"/>
                    <a:pt x="8752" y="12371"/>
                  </a:cubicBezTo>
                  <a:close/>
                  <a:moveTo>
                    <a:pt x="12882" y="10322"/>
                  </a:moveTo>
                  <a:cubicBezTo>
                    <a:pt x="12882" y="10885"/>
                    <a:pt x="13112" y="11412"/>
                    <a:pt x="13493" y="11776"/>
                  </a:cubicBezTo>
                  <a:cubicBezTo>
                    <a:pt x="12815" y="12240"/>
                    <a:pt x="12367" y="13017"/>
                    <a:pt x="12367" y="13909"/>
                  </a:cubicBezTo>
                  <a:lnTo>
                    <a:pt x="12367" y="14420"/>
                  </a:lnTo>
                  <a:lnTo>
                    <a:pt x="11313" y="14420"/>
                  </a:lnTo>
                  <a:lnTo>
                    <a:pt x="11313" y="13909"/>
                  </a:lnTo>
                  <a:cubicBezTo>
                    <a:pt x="11313" y="13017"/>
                    <a:pt x="10865" y="12240"/>
                    <a:pt x="10171" y="11776"/>
                  </a:cubicBezTo>
                  <a:cubicBezTo>
                    <a:pt x="10552" y="11412"/>
                    <a:pt x="10801" y="10885"/>
                    <a:pt x="10801" y="10322"/>
                  </a:cubicBezTo>
                  <a:close/>
                  <a:moveTo>
                    <a:pt x="14927" y="12371"/>
                  </a:moveTo>
                  <a:cubicBezTo>
                    <a:pt x="15772" y="12371"/>
                    <a:pt x="16465" y="13065"/>
                    <a:pt x="16465" y="13909"/>
                  </a:cubicBezTo>
                  <a:lnTo>
                    <a:pt x="16465" y="14420"/>
                  </a:lnTo>
                  <a:lnTo>
                    <a:pt x="13394" y="14420"/>
                  </a:lnTo>
                  <a:lnTo>
                    <a:pt x="13394" y="13909"/>
                  </a:lnTo>
                  <a:cubicBezTo>
                    <a:pt x="13394" y="13065"/>
                    <a:pt x="14087" y="12371"/>
                    <a:pt x="14927" y="12371"/>
                  </a:cubicBezTo>
                  <a:close/>
                  <a:moveTo>
                    <a:pt x="16465" y="15443"/>
                  </a:moveTo>
                  <a:lnTo>
                    <a:pt x="16465" y="16465"/>
                  </a:lnTo>
                  <a:lnTo>
                    <a:pt x="1023" y="16465"/>
                  </a:lnTo>
                  <a:lnTo>
                    <a:pt x="1023" y="15443"/>
                  </a:lnTo>
                  <a:close/>
                  <a:moveTo>
                    <a:pt x="3584" y="1"/>
                  </a:moveTo>
                  <a:cubicBezTo>
                    <a:pt x="2740" y="1"/>
                    <a:pt x="2046" y="679"/>
                    <a:pt x="2046" y="1539"/>
                  </a:cubicBezTo>
                  <a:lnTo>
                    <a:pt x="2046" y="8324"/>
                  </a:lnTo>
                  <a:cubicBezTo>
                    <a:pt x="1154" y="8558"/>
                    <a:pt x="512" y="9367"/>
                    <a:pt x="512" y="10322"/>
                  </a:cubicBezTo>
                  <a:cubicBezTo>
                    <a:pt x="512" y="10885"/>
                    <a:pt x="742" y="11412"/>
                    <a:pt x="1123" y="11776"/>
                  </a:cubicBezTo>
                  <a:cubicBezTo>
                    <a:pt x="445" y="12240"/>
                    <a:pt x="1" y="13017"/>
                    <a:pt x="1" y="13909"/>
                  </a:cubicBezTo>
                  <a:lnTo>
                    <a:pt x="1" y="16981"/>
                  </a:lnTo>
                  <a:cubicBezTo>
                    <a:pt x="1" y="17258"/>
                    <a:pt x="231" y="17492"/>
                    <a:pt x="512" y="17492"/>
                  </a:cubicBezTo>
                  <a:lnTo>
                    <a:pt x="16977" y="17492"/>
                  </a:lnTo>
                  <a:cubicBezTo>
                    <a:pt x="17258" y="17492"/>
                    <a:pt x="17488" y="17258"/>
                    <a:pt x="17488" y="16981"/>
                  </a:cubicBezTo>
                  <a:lnTo>
                    <a:pt x="17488" y="13909"/>
                  </a:lnTo>
                  <a:cubicBezTo>
                    <a:pt x="17488" y="13017"/>
                    <a:pt x="17044" y="12240"/>
                    <a:pt x="16366" y="11776"/>
                  </a:cubicBezTo>
                  <a:cubicBezTo>
                    <a:pt x="16747" y="11412"/>
                    <a:pt x="16977" y="10885"/>
                    <a:pt x="16977" y="10322"/>
                  </a:cubicBezTo>
                  <a:cubicBezTo>
                    <a:pt x="16977" y="9367"/>
                    <a:pt x="16331" y="8558"/>
                    <a:pt x="15439" y="8324"/>
                  </a:cubicBezTo>
                  <a:lnTo>
                    <a:pt x="15439" y="1539"/>
                  </a:lnTo>
                  <a:cubicBezTo>
                    <a:pt x="15439" y="679"/>
                    <a:pt x="14745" y="1"/>
                    <a:pt x="13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46"/>
            <p:cNvSpPr/>
            <p:nvPr/>
          </p:nvSpPr>
          <p:spPr>
            <a:xfrm>
              <a:off x="6255544" y="1456838"/>
              <a:ext cx="94707" cy="118711"/>
            </a:xfrm>
            <a:custGeom>
              <a:avLst/>
              <a:gdLst/>
              <a:ahLst/>
              <a:cxnLst/>
              <a:rect l="l" t="t" r="r" b="b"/>
              <a:pathLst>
                <a:path w="4115" h="5158" extrusionOk="0">
                  <a:moveTo>
                    <a:pt x="1043" y="1473"/>
                  </a:moveTo>
                  <a:lnTo>
                    <a:pt x="2676" y="2595"/>
                  </a:lnTo>
                  <a:lnTo>
                    <a:pt x="1043" y="3685"/>
                  </a:lnTo>
                  <a:lnTo>
                    <a:pt x="1043" y="1473"/>
                  </a:lnTo>
                  <a:close/>
                  <a:moveTo>
                    <a:pt x="508" y="0"/>
                  </a:moveTo>
                  <a:cubicBezTo>
                    <a:pt x="430" y="0"/>
                    <a:pt x="353" y="17"/>
                    <a:pt x="282" y="51"/>
                  </a:cubicBezTo>
                  <a:cubicBezTo>
                    <a:pt x="116" y="150"/>
                    <a:pt x="1" y="316"/>
                    <a:pt x="1" y="514"/>
                  </a:cubicBezTo>
                  <a:lnTo>
                    <a:pt x="1" y="4644"/>
                  </a:lnTo>
                  <a:cubicBezTo>
                    <a:pt x="1" y="4842"/>
                    <a:pt x="116" y="5005"/>
                    <a:pt x="282" y="5104"/>
                  </a:cubicBezTo>
                  <a:cubicBezTo>
                    <a:pt x="354" y="5140"/>
                    <a:pt x="433" y="5158"/>
                    <a:pt x="512" y="5158"/>
                  </a:cubicBezTo>
                  <a:cubicBezTo>
                    <a:pt x="614" y="5158"/>
                    <a:pt x="717" y="5128"/>
                    <a:pt x="809" y="5072"/>
                  </a:cubicBezTo>
                  <a:lnTo>
                    <a:pt x="3881" y="3023"/>
                  </a:lnTo>
                  <a:cubicBezTo>
                    <a:pt x="4032" y="2924"/>
                    <a:pt x="4115" y="2777"/>
                    <a:pt x="4115" y="2595"/>
                  </a:cubicBezTo>
                  <a:cubicBezTo>
                    <a:pt x="4115" y="2429"/>
                    <a:pt x="4032" y="2266"/>
                    <a:pt x="3881" y="2167"/>
                  </a:cubicBezTo>
                  <a:lnTo>
                    <a:pt x="809" y="86"/>
                  </a:lnTo>
                  <a:cubicBezTo>
                    <a:pt x="716" y="30"/>
                    <a:pt x="612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328;p59">
            <a:extLst>
              <a:ext uri="{FF2B5EF4-FFF2-40B4-BE49-F238E27FC236}">
                <a16:creationId xmlns:a16="http://schemas.microsoft.com/office/drawing/2014/main" id="{2FBEF4D4-A2D1-9CB8-6BA1-4A42F86DF030}"/>
              </a:ext>
            </a:extLst>
          </p:cNvPr>
          <p:cNvSpPr/>
          <p:nvPr/>
        </p:nvSpPr>
        <p:spPr>
          <a:xfrm>
            <a:off x="2265731" y="3244291"/>
            <a:ext cx="402855" cy="402486"/>
          </a:xfrm>
          <a:custGeom>
            <a:avLst/>
            <a:gdLst/>
            <a:ahLst/>
            <a:cxnLst/>
            <a:rect l="l" t="t" r="r" b="b"/>
            <a:pathLst>
              <a:path w="17504" h="17488" extrusionOk="0">
                <a:moveTo>
                  <a:pt x="8752" y="2046"/>
                </a:moveTo>
                <a:cubicBezTo>
                  <a:pt x="9034" y="2046"/>
                  <a:pt x="9264" y="2279"/>
                  <a:pt x="9264" y="2561"/>
                </a:cubicBezTo>
                <a:cubicBezTo>
                  <a:pt x="9264" y="2838"/>
                  <a:pt x="9034" y="3072"/>
                  <a:pt x="8752" y="3072"/>
                </a:cubicBezTo>
                <a:cubicBezTo>
                  <a:pt x="8471" y="3072"/>
                  <a:pt x="8241" y="2838"/>
                  <a:pt x="8241" y="2561"/>
                </a:cubicBezTo>
                <a:cubicBezTo>
                  <a:pt x="8241" y="2279"/>
                  <a:pt x="8471" y="2046"/>
                  <a:pt x="8752" y="2046"/>
                </a:cubicBezTo>
                <a:close/>
                <a:moveTo>
                  <a:pt x="8998" y="4079"/>
                </a:moveTo>
                <a:lnTo>
                  <a:pt x="10009" y="6175"/>
                </a:lnTo>
                <a:lnTo>
                  <a:pt x="9264" y="6175"/>
                </a:lnTo>
                <a:lnTo>
                  <a:pt x="9264" y="5632"/>
                </a:lnTo>
                <a:cubicBezTo>
                  <a:pt x="9264" y="5351"/>
                  <a:pt x="9034" y="5117"/>
                  <a:pt x="8752" y="5117"/>
                </a:cubicBezTo>
                <a:cubicBezTo>
                  <a:pt x="8471" y="5117"/>
                  <a:pt x="8241" y="5351"/>
                  <a:pt x="8241" y="5632"/>
                </a:cubicBezTo>
                <a:lnTo>
                  <a:pt x="8241" y="6175"/>
                </a:lnTo>
                <a:lnTo>
                  <a:pt x="7480" y="6175"/>
                </a:lnTo>
                <a:lnTo>
                  <a:pt x="8503" y="4079"/>
                </a:lnTo>
                <a:cubicBezTo>
                  <a:pt x="8586" y="4079"/>
                  <a:pt x="8669" y="4095"/>
                  <a:pt x="8752" y="4095"/>
                </a:cubicBezTo>
                <a:cubicBezTo>
                  <a:pt x="8836" y="4095"/>
                  <a:pt x="8919" y="4079"/>
                  <a:pt x="8998" y="4079"/>
                </a:cubicBezTo>
                <a:close/>
                <a:moveTo>
                  <a:pt x="15954" y="3072"/>
                </a:moveTo>
                <a:cubicBezTo>
                  <a:pt x="16251" y="3072"/>
                  <a:pt x="16465" y="3302"/>
                  <a:pt x="16465" y="3583"/>
                </a:cubicBezTo>
                <a:lnTo>
                  <a:pt x="16465" y="10270"/>
                </a:lnTo>
                <a:lnTo>
                  <a:pt x="1024" y="10270"/>
                </a:lnTo>
                <a:lnTo>
                  <a:pt x="1024" y="3583"/>
                </a:lnTo>
                <a:cubicBezTo>
                  <a:pt x="1024" y="3302"/>
                  <a:pt x="1253" y="3072"/>
                  <a:pt x="1535" y="3072"/>
                </a:cubicBezTo>
                <a:lnTo>
                  <a:pt x="7298" y="3072"/>
                </a:lnTo>
                <a:cubicBezTo>
                  <a:pt x="7365" y="3254"/>
                  <a:pt x="7464" y="3433"/>
                  <a:pt x="7595" y="3583"/>
                </a:cubicBezTo>
                <a:lnTo>
                  <a:pt x="6343" y="6175"/>
                </a:lnTo>
                <a:lnTo>
                  <a:pt x="4638" y="6175"/>
                </a:lnTo>
                <a:cubicBezTo>
                  <a:pt x="4361" y="6175"/>
                  <a:pt x="4127" y="6405"/>
                  <a:pt x="4127" y="6687"/>
                </a:cubicBezTo>
                <a:cubicBezTo>
                  <a:pt x="4127" y="6968"/>
                  <a:pt x="4361" y="7198"/>
                  <a:pt x="4638" y="7198"/>
                </a:cubicBezTo>
                <a:lnTo>
                  <a:pt x="5847" y="7198"/>
                </a:lnTo>
                <a:lnTo>
                  <a:pt x="5217" y="8522"/>
                </a:lnTo>
                <a:cubicBezTo>
                  <a:pt x="5086" y="8768"/>
                  <a:pt x="5201" y="9081"/>
                  <a:pt x="5451" y="9200"/>
                </a:cubicBezTo>
                <a:cubicBezTo>
                  <a:pt x="5521" y="9237"/>
                  <a:pt x="5596" y="9254"/>
                  <a:pt x="5671" y="9254"/>
                </a:cubicBezTo>
                <a:cubicBezTo>
                  <a:pt x="5859" y="9254"/>
                  <a:pt x="6042" y="9144"/>
                  <a:pt x="6125" y="8966"/>
                </a:cubicBezTo>
                <a:lnTo>
                  <a:pt x="6985" y="7198"/>
                </a:lnTo>
                <a:lnTo>
                  <a:pt x="8241" y="7198"/>
                </a:lnTo>
                <a:lnTo>
                  <a:pt x="8241" y="7713"/>
                </a:lnTo>
                <a:cubicBezTo>
                  <a:pt x="8241" y="7991"/>
                  <a:pt x="8471" y="8225"/>
                  <a:pt x="8752" y="8225"/>
                </a:cubicBezTo>
                <a:cubicBezTo>
                  <a:pt x="9034" y="8225"/>
                  <a:pt x="9264" y="7991"/>
                  <a:pt x="9264" y="7713"/>
                </a:cubicBezTo>
                <a:lnTo>
                  <a:pt x="9264" y="7198"/>
                </a:lnTo>
                <a:lnTo>
                  <a:pt x="10504" y="7198"/>
                </a:lnTo>
                <a:lnTo>
                  <a:pt x="11360" y="8966"/>
                </a:lnTo>
                <a:cubicBezTo>
                  <a:pt x="11457" y="9144"/>
                  <a:pt x="11637" y="9254"/>
                  <a:pt x="11827" y="9254"/>
                </a:cubicBezTo>
                <a:cubicBezTo>
                  <a:pt x="11902" y="9254"/>
                  <a:pt x="11980" y="9237"/>
                  <a:pt x="12054" y="9200"/>
                </a:cubicBezTo>
                <a:cubicBezTo>
                  <a:pt x="12304" y="9081"/>
                  <a:pt x="12403" y="8768"/>
                  <a:pt x="12288" y="8522"/>
                </a:cubicBezTo>
                <a:lnTo>
                  <a:pt x="11642" y="7198"/>
                </a:lnTo>
                <a:lnTo>
                  <a:pt x="12847" y="7198"/>
                </a:lnTo>
                <a:cubicBezTo>
                  <a:pt x="13128" y="7198"/>
                  <a:pt x="13358" y="6968"/>
                  <a:pt x="13358" y="6687"/>
                </a:cubicBezTo>
                <a:cubicBezTo>
                  <a:pt x="13358" y="6405"/>
                  <a:pt x="13128" y="6175"/>
                  <a:pt x="12847" y="6175"/>
                </a:cubicBezTo>
                <a:lnTo>
                  <a:pt x="11146" y="6175"/>
                </a:lnTo>
                <a:lnTo>
                  <a:pt x="9890" y="3583"/>
                </a:lnTo>
                <a:cubicBezTo>
                  <a:pt x="10025" y="3433"/>
                  <a:pt x="10124" y="3254"/>
                  <a:pt x="10207" y="3072"/>
                </a:cubicBezTo>
                <a:close/>
                <a:moveTo>
                  <a:pt x="16465" y="11312"/>
                </a:moveTo>
                <a:lnTo>
                  <a:pt x="16465" y="11823"/>
                </a:lnTo>
                <a:cubicBezTo>
                  <a:pt x="16465" y="12105"/>
                  <a:pt x="16251" y="12335"/>
                  <a:pt x="15954" y="12335"/>
                </a:cubicBezTo>
                <a:lnTo>
                  <a:pt x="1535" y="12335"/>
                </a:lnTo>
                <a:cubicBezTo>
                  <a:pt x="1253" y="12335"/>
                  <a:pt x="1024" y="12105"/>
                  <a:pt x="1024" y="11823"/>
                </a:cubicBezTo>
                <a:lnTo>
                  <a:pt x="1024" y="11312"/>
                </a:lnTo>
                <a:close/>
                <a:moveTo>
                  <a:pt x="10286" y="13361"/>
                </a:moveTo>
                <a:lnTo>
                  <a:pt x="10286" y="14416"/>
                </a:lnTo>
                <a:lnTo>
                  <a:pt x="7215" y="14416"/>
                </a:lnTo>
                <a:lnTo>
                  <a:pt x="7215" y="13361"/>
                </a:lnTo>
                <a:close/>
                <a:moveTo>
                  <a:pt x="11824" y="15442"/>
                </a:moveTo>
                <a:cubicBezTo>
                  <a:pt x="12502" y="15442"/>
                  <a:pt x="13061" y="15870"/>
                  <a:pt x="13279" y="16465"/>
                </a:cubicBezTo>
                <a:lnTo>
                  <a:pt x="4226" y="16465"/>
                </a:lnTo>
                <a:cubicBezTo>
                  <a:pt x="4440" y="15870"/>
                  <a:pt x="5003" y="15442"/>
                  <a:pt x="5681" y="15442"/>
                </a:cubicBezTo>
                <a:close/>
                <a:moveTo>
                  <a:pt x="8752" y="0"/>
                </a:moveTo>
                <a:cubicBezTo>
                  <a:pt x="8471" y="0"/>
                  <a:pt x="8241" y="214"/>
                  <a:pt x="8241" y="512"/>
                </a:cubicBezTo>
                <a:lnTo>
                  <a:pt x="8241" y="1106"/>
                </a:lnTo>
                <a:cubicBezTo>
                  <a:pt x="7793" y="1253"/>
                  <a:pt x="7448" y="1602"/>
                  <a:pt x="7298" y="2046"/>
                </a:cubicBezTo>
                <a:lnTo>
                  <a:pt x="1535" y="2046"/>
                </a:lnTo>
                <a:cubicBezTo>
                  <a:pt x="695" y="2046"/>
                  <a:pt x="1" y="2739"/>
                  <a:pt x="1" y="3583"/>
                </a:cubicBezTo>
                <a:lnTo>
                  <a:pt x="1" y="11823"/>
                </a:lnTo>
                <a:cubicBezTo>
                  <a:pt x="1" y="12668"/>
                  <a:pt x="695" y="13361"/>
                  <a:pt x="1535" y="13361"/>
                </a:cubicBezTo>
                <a:lnTo>
                  <a:pt x="6192" y="13361"/>
                </a:lnTo>
                <a:lnTo>
                  <a:pt x="6192" y="14416"/>
                </a:lnTo>
                <a:lnTo>
                  <a:pt x="5681" y="14416"/>
                </a:lnTo>
                <a:cubicBezTo>
                  <a:pt x="4262" y="14416"/>
                  <a:pt x="3104" y="15557"/>
                  <a:pt x="3104" y="16976"/>
                </a:cubicBezTo>
                <a:cubicBezTo>
                  <a:pt x="3104" y="17257"/>
                  <a:pt x="3334" y="17487"/>
                  <a:pt x="3616" y="17487"/>
                </a:cubicBezTo>
                <a:lnTo>
                  <a:pt x="13873" y="17487"/>
                </a:lnTo>
                <a:cubicBezTo>
                  <a:pt x="14151" y="17487"/>
                  <a:pt x="14385" y="17257"/>
                  <a:pt x="14385" y="16976"/>
                </a:cubicBezTo>
                <a:cubicBezTo>
                  <a:pt x="14385" y="15557"/>
                  <a:pt x="13243" y="14416"/>
                  <a:pt x="11824" y="14416"/>
                </a:cubicBezTo>
                <a:lnTo>
                  <a:pt x="11313" y="14416"/>
                </a:lnTo>
                <a:lnTo>
                  <a:pt x="11313" y="13361"/>
                </a:lnTo>
                <a:lnTo>
                  <a:pt x="15954" y="13361"/>
                </a:lnTo>
                <a:cubicBezTo>
                  <a:pt x="16810" y="13361"/>
                  <a:pt x="17504" y="12668"/>
                  <a:pt x="17504" y="11823"/>
                </a:cubicBezTo>
                <a:lnTo>
                  <a:pt x="17504" y="3583"/>
                </a:lnTo>
                <a:cubicBezTo>
                  <a:pt x="17504" y="2739"/>
                  <a:pt x="16810" y="2046"/>
                  <a:pt x="15954" y="2046"/>
                </a:cubicBezTo>
                <a:lnTo>
                  <a:pt x="10207" y="2046"/>
                </a:lnTo>
                <a:cubicBezTo>
                  <a:pt x="10041" y="1602"/>
                  <a:pt x="9692" y="1253"/>
                  <a:pt x="9264" y="1106"/>
                </a:cubicBezTo>
                <a:lnTo>
                  <a:pt x="9264" y="512"/>
                </a:lnTo>
                <a:cubicBezTo>
                  <a:pt x="9264" y="214"/>
                  <a:pt x="9034" y="0"/>
                  <a:pt x="8752" y="0"/>
                </a:cubicBezTo>
                <a:close/>
              </a:path>
            </a:pathLst>
          </a:custGeom>
          <a:solidFill>
            <a:srgbClr val="4F5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" name="Google Shape;3333;p59">
            <a:extLst>
              <a:ext uri="{FF2B5EF4-FFF2-40B4-BE49-F238E27FC236}">
                <a16:creationId xmlns:a16="http://schemas.microsoft.com/office/drawing/2014/main" id="{4718437F-2C52-D6BC-D072-E89D97194648}"/>
              </a:ext>
            </a:extLst>
          </p:cNvPr>
          <p:cNvGrpSpPr/>
          <p:nvPr/>
        </p:nvGrpSpPr>
        <p:grpSpPr>
          <a:xfrm>
            <a:off x="6406690" y="3244130"/>
            <a:ext cx="402855" cy="402647"/>
            <a:chOff x="-1532573" y="4529521"/>
            <a:chExt cx="402855" cy="402647"/>
          </a:xfrm>
        </p:grpSpPr>
        <p:sp>
          <p:nvSpPr>
            <p:cNvPr id="8" name="Google Shape;3334;p59">
              <a:extLst>
                <a:ext uri="{FF2B5EF4-FFF2-40B4-BE49-F238E27FC236}">
                  <a16:creationId xmlns:a16="http://schemas.microsoft.com/office/drawing/2014/main" id="{10BC85C9-5F16-8679-94EB-2A5FAB9FDF1D}"/>
                </a:ext>
              </a:extLst>
            </p:cNvPr>
            <p:cNvSpPr/>
            <p:nvPr/>
          </p:nvSpPr>
          <p:spPr>
            <a:xfrm>
              <a:off x="-1342907" y="4742502"/>
              <a:ext cx="23544" cy="23636"/>
            </a:xfrm>
            <a:custGeom>
              <a:avLst/>
              <a:gdLst/>
              <a:ahLst/>
              <a:cxnLst/>
              <a:rect l="l" t="t" r="r" b="b"/>
              <a:pathLst>
                <a:path w="1023" h="1027" extrusionOk="0">
                  <a:moveTo>
                    <a:pt x="511" y="0"/>
                  </a:moveTo>
                  <a:cubicBezTo>
                    <a:pt x="230" y="0"/>
                    <a:pt x="0" y="234"/>
                    <a:pt x="0" y="511"/>
                  </a:cubicBezTo>
                  <a:cubicBezTo>
                    <a:pt x="0" y="793"/>
                    <a:pt x="230" y="1027"/>
                    <a:pt x="511" y="1027"/>
                  </a:cubicBezTo>
                  <a:cubicBezTo>
                    <a:pt x="793" y="1027"/>
                    <a:pt x="1023" y="793"/>
                    <a:pt x="1023" y="511"/>
                  </a:cubicBezTo>
                  <a:cubicBezTo>
                    <a:pt x="1023" y="234"/>
                    <a:pt x="793" y="0"/>
                    <a:pt x="511" y="0"/>
                  </a:cubicBezTo>
                  <a:close/>
                </a:path>
              </a:pathLst>
            </a:custGeom>
            <a:solidFill>
              <a:srgbClr val="4F5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35;p59">
              <a:extLst>
                <a:ext uri="{FF2B5EF4-FFF2-40B4-BE49-F238E27FC236}">
                  <a16:creationId xmlns:a16="http://schemas.microsoft.com/office/drawing/2014/main" id="{B7F4859E-399A-3823-C043-185798D6170B}"/>
                </a:ext>
              </a:extLst>
            </p:cNvPr>
            <p:cNvSpPr/>
            <p:nvPr/>
          </p:nvSpPr>
          <p:spPr>
            <a:xfrm>
              <a:off x="-1479018" y="4529521"/>
              <a:ext cx="289276" cy="402647"/>
            </a:xfrm>
            <a:custGeom>
              <a:avLst/>
              <a:gdLst/>
              <a:ahLst/>
              <a:cxnLst/>
              <a:rect l="l" t="t" r="r" b="b"/>
              <a:pathLst>
                <a:path w="12569" h="17495" extrusionOk="0">
                  <a:moveTo>
                    <a:pt x="6391" y="1017"/>
                  </a:moveTo>
                  <a:cubicBezTo>
                    <a:pt x="9225" y="1017"/>
                    <a:pt x="11546" y="3309"/>
                    <a:pt x="11546" y="6182"/>
                  </a:cubicBezTo>
                  <a:cubicBezTo>
                    <a:pt x="11546" y="7423"/>
                    <a:pt x="11098" y="8612"/>
                    <a:pt x="10274" y="9551"/>
                  </a:cubicBezTo>
                  <a:cubicBezTo>
                    <a:pt x="9565" y="10360"/>
                    <a:pt x="9133" y="11335"/>
                    <a:pt x="9018" y="12326"/>
                  </a:cubicBezTo>
                  <a:lnTo>
                    <a:pt x="3833" y="12326"/>
                  </a:lnTo>
                  <a:cubicBezTo>
                    <a:pt x="3718" y="11335"/>
                    <a:pt x="3286" y="10360"/>
                    <a:pt x="2593" y="9587"/>
                  </a:cubicBezTo>
                  <a:cubicBezTo>
                    <a:pt x="1487" y="8347"/>
                    <a:pt x="1059" y="6694"/>
                    <a:pt x="1420" y="5061"/>
                  </a:cubicBezTo>
                  <a:cubicBezTo>
                    <a:pt x="1836" y="3111"/>
                    <a:pt x="3385" y="1541"/>
                    <a:pt x="5304" y="1129"/>
                  </a:cubicBezTo>
                  <a:cubicBezTo>
                    <a:pt x="5672" y="1053"/>
                    <a:pt x="6036" y="1017"/>
                    <a:pt x="6391" y="1017"/>
                  </a:cubicBezTo>
                  <a:close/>
                  <a:moveTo>
                    <a:pt x="8986" y="13352"/>
                  </a:moveTo>
                  <a:lnTo>
                    <a:pt x="8986" y="13895"/>
                  </a:lnTo>
                  <a:cubicBezTo>
                    <a:pt x="8986" y="14193"/>
                    <a:pt x="8752" y="14407"/>
                    <a:pt x="8475" y="14407"/>
                  </a:cubicBezTo>
                  <a:lnTo>
                    <a:pt x="4376" y="14407"/>
                  </a:lnTo>
                  <a:cubicBezTo>
                    <a:pt x="4095" y="14407"/>
                    <a:pt x="3865" y="14193"/>
                    <a:pt x="3865" y="13895"/>
                  </a:cubicBezTo>
                  <a:lnTo>
                    <a:pt x="3865" y="13352"/>
                  </a:lnTo>
                  <a:close/>
                  <a:moveTo>
                    <a:pt x="7880" y="15433"/>
                  </a:moveTo>
                  <a:cubicBezTo>
                    <a:pt x="7662" y="16028"/>
                    <a:pt x="7087" y="16472"/>
                    <a:pt x="6425" y="16472"/>
                  </a:cubicBezTo>
                  <a:cubicBezTo>
                    <a:pt x="5748" y="16472"/>
                    <a:pt x="5185" y="16028"/>
                    <a:pt x="4971" y="15433"/>
                  </a:cubicBezTo>
                  <a:close/>
                  <a:moveTo>
                    <a:pt x="6413" y="1"/>
                  </a:moveTo>
                  <a:cubicBezTo>
                    <a:pt x="5985" y="1"/>
                    <a:pt x="5548" y="45"/>
                    <a:pt x="5106" y="138"/>
                  </a:cubicBezTo>
                  <a:cubicBezTo>
                    <a:pt x="2791" y="618"/>
                    <a:pt x="908" y="2500"/>
                    <a:pt x="413" y="4847"/>
                  </a:cubicBezTo>
                  <a:cubicBezTo>
                    <a:pt x="1" y="6813"/>
                    <a:pt x="512" y="8775"/>
                    <a:pt x="1816" y="10261"/>
                  </a:cubicBezTo>
                  <a:cubicBezTo>
                    <a:pt x="2478" y="10990"/>
                    <a:pt x="2842" y="11914"/>
                    <a:pt x="2842" y="12837"/>
                  </a:cubicBezTo>
                  <a:lnTo>
                    <a:pt x="2842" y="13895"/>
                  </a:lnTo>
                  <a:cubicBezTo>
                    <a:pt x="2842" y="14589"/>
                    <a:pt x="3286" y="15168"/>
                    <a:pt x="3897" y="15366"/>
                  </a:cubicBezTo>
                  <a:cubicBezTo>
                    <a:pt x="4095" y="16571"/>
                    <a:pt x="5153" y="17494"/>
                    <a:pt x="6425" y="17494"/>
                  </a:cubicBezTo>
                  <a:cubicBezTo>
                    <a:pt x="7682" y="17494"/>
                    <a:pt x="8736" y="16571"/>
                    <a:pt x="8950" y="15366"/>
                  </a:cubicBezTo>
                  <a:cubicBezTo>
                    <a:pt x="9565" y="15168"/>
                    <a:pt x="10008" y="14589"/>
                    <a:pt x="10008" y="13895"/>
                  </a:cubicBezTo>
                  <a:lnTo>
                    <a:pt x="10008" y="12837"/>
                  </a:lnTo>
                  <a:cubicBezTo>
                    <a:pt x="10008" y="11914"/>
                    <a:pt x="10373" y="10990"/>
                    <a:pt x="11051" y="10229"/>
                  </a:cubicBezTo>
                  <a:cubicBezTo>
                    <a:pt x="12042" y="9108"/>
                    <a:pt x="12569" y="7669"/>
                    <a:pt x="12569" y="6182"/>
                  </a:cubicBezTo>
                  <a:cubicBezTo>
                    <a:pt x="12569" y="2741"/>
                    <a:pt x="9775" y="1"/>
                    <a:pt x="6413" y="1"/>
                  </a:cubicBezTo>
                  <a:close/>
                </a:path>
              </a:pathLst>
            </a:custGeom>
            <a:solidFill>
              <a:srgbClr val="4F5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336;p59">
              <a:extLst>
                <a:ext uri="{FF2B5EF4-FFF2-40B4-BE49-F238E27FC236}">
                  <a16:creationId xmlns:a16="http://schemas.microsoft.com/office/drawing/2014/main" id="{5B79A5E0-5F0E-F22F-49F8-E2831AC88B30}"/>
                </a:ext>
              </a:extLst>
            </p:cNvPr>
            <p:cNvSpPr/>
            <p:nvPr/>
          </p:nvSpPr>
          <p:spPr>
            <a:xfrm>
              <a:off x="-1532573" y="4671800"/>
              <a:ext cx="47112" cy="23659"/>
            </a:xfrm>
            <a:custGeom>
              <a:avLst/>
              <a:gdLst/>
              <a:ahLst/>
              <a:cxnLst/>
              <a:rect l="l" t="t" r="r" b="b"/>
              <a:pathLst>
                <a:path w="2047" h="1028" extrusionOk="0">
                  <a:moveTo>
                    <a:pt x="512" y="0"/>
                  </a:moveTo>
                  <a:cubicBezTo>
                    <a:pt x="231" y="0"/>
                    <a:pt x="1" y="234"/>
                    <a:pt x="1" y="512"/>
                  </a:cubicBezTo>
                  <a:cubicBezTo>
                    <a:pt x="1" y="793"/>
                    <a:pt x="231" y="1027"/>
                    <a:pt x="512" y="1027"/>
                  </a:cubicBezTo>
                  <a:lnTo>
                    <a:pt x="1535" y="1027"/>
                  </a:lnTo>
                  <a:cubicBezTo>
                    <a:pt x="1816" y="1027"/>
                    <a:pt x="2046" y="793"/>
                    <a:pt x="2046" y="512"/>
                  </a:cubicBezTo>
                  <a:cubicBezTo>
                    <a:pt x="2046" y="234"/>
                    <a:pt x="1816" y="0"/>
                    <a:pt x="1535" y="0"/>
                  </a:cubicBezTo>
                  <a:close/>
                </a:path>
              </a:pathLst>
            </a:custGeom>
            <a:solidFill>
              <a:srgbClr val="4F5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37;p59">
              <a:extLst>
                <a:ext uri="{FF2B5EF4-FFF2-40B4-BE49-F238E27FC236}">
                  <a16:creationId xmlns:a16="http://schemas.microsoft.com/office/drawing/2014/main" id="{D79F8BEF-7958-AA29-A672-7D3CB4D3694E}"/>
                </a:ext>
              </a:extLst>
            </p:cNvPr>
            <p:cNvSpPr/>
            <p:nvPr/>
          </p:nvSpPr>
          <p:spPr>
            <a:xfrm>
              <a:off x="-1530272" y="4592767"/>
              <a:ext cx="42532" cy="40230"/>
            </a:xfrm>
            <a:custGeom>
              <a:avLst/>
              <a:gdLst/>
              <a:ahLst/>
              <a:cxnLst/>
              <a:rect l="l" t="t" r="r" b="b"/>
              <a:pathLst>
                <a:path w="1848" h="1748" extrusionOk="0">
                  <a:moveTo>
                    <a:pt x="561" y="0"/>
                  </a:moveTo>
                  <a:cubicBezTo>
                    <a:pt x="429" y="0"/>
                    <a:pt x="297" y="50"/>
                    <a:pt x="198" y="149"/>
                  </a:cubicBezTo>
                  <a:cubicBezTo>
                    <a:pt x="0" y="347"/>
                    <a:pt x="0" y="660"/>
                    <a:pt x="198" y="874"/>
                  </a:cubicBezTo>
                  <a:lnTo>
                    <a:pt x="924" y="1587"/>
                  </a:lnTo>
                  <a:cubicBezTo>
                    <a:pt x="1023" y="1695"/>
                    <a:pt x="1154" y="1748"/>
                    <a:pt x="1286" y="1748"/>
                  </a:cubicBezTo>
                  <a:cubicBezTo>
                    <a:pt x="1418" y="1748"/>
                    <a:pt x="1550" y="1695"/>
                    <a:pt x="1649" y="1587"/>
                  </a:cubicBezTo>
                  <a:cubicBezTo>
                    <a:pt x="1847" y="1389"/>
                    <a:pt x="1847" y="1072"/>
                    <a:pt x="1649" y="874"/>
                  </a:cubicBezTo>
                  <a:lnTo>
                    <a:pt x="924" y="149"/>
                  </a:lnTo>
                  <a:cubicBezTo>
                    <a:pt x="824" y="50"/>
                    <a:pt x="693" y="0"/>
                    <a:pt x="561" y="0"/>
                  </a:cubicBezTo>
                  <a:close/>
                </a:path>
              </a:pathLst>
            </a:custGeom>
            <a:solidFill>
              <a:srgbClr val="4F5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38;p59">
              <a:extLst>
                <a:ext uri="{FF2B5EF4-FFF2-40B4-BE49-F238E27FC236}">
                  <a16:creationId xmlns:a16="http://schemas.microsoft.com/office/drawing/2014/main" id="{920BD4B9-AA28-BFE0-2C93-E5ECDF91E4F3}"/>
                </a:ext>
              </a:extLst>
            </p:cNvPr>
            <p:cNvSpPr/>
            <p:nvPr/>
          </p:nvSpPr>
          <p:spPr>
            <a:xfrm>
              <a:off x="-1530272" y="4734148"/>
              <a:ext cx="42532" cy="40345"/>
            </a:xfrm>
            <a:custGeom>
              <a:avLst/>
              <a:gdLst/>
              <a:ahLst/>
              <a:cxnLst/>
              <a:rect l="l" t="t" r="r" b="b"/>
              <a:pathLst>
                <a:path w="1848" h="1753" extrusionOk="0">
                  <a:moveTo>
                    <a:pt x="1286" y="1"/>
                  </a:moveTo>
                  <a:cubicBezTo>
                    <a:pt x="1154" y="1"/>
                    <a:pt x="1023" y="50"/>
                    <a:pt x="924" y="149"/>
                  </a:cubicBezTo>
                  <a:lnTo>
                    <a:pt x="198" y="874"/>
                  </a:lnTo>
                  <a:cubicBezTo>
                    <a:pt x="0" y="1073"/>
                    <a:pt x="0" y="1406"/>
                    <a:pt x="198" y="1604"/>
                  </a:cubicBezTo>
                  <a:cubicBezTo>
                    <a:pt x="297" y="1703"/>
                    <a:pt x="429" y="1752"/>
                    <a:pt x="561" y="1752"/>
                  </a:cubicBezTo>
                  <a:cubicBezTo>
                    <a:pt x="693" y="1752"/>
                    <a:pt x="824" y="1703"/>
                    <a:pt x="924" y="1604"/>
                  </a:cubicBezTo>
                  <a:lnTo>
                    <a:pt x="1649" y="874"/>
                  </a:lnTo>
                  <a:cubicBezTo>
                    <a:pt x="1847" y="676"/>
                    <a:pt x="1847" y="347"/>
                    <a:pt x="1649" y="149"/>
                  </a:cubicBezTo>
                  <a:cubicBezTo>
                    <a:pt x="1550" y="50"/>
                    <a:pt x="1418" y="1"/>
                    <a:pt x="1286" y="1"/>
                  </a:cubicBezTo>
                  <a:close/>
                </a:path>
              </a:pathLst>
            </a:custGeom>
            <a:solidFill>
              <a:srgbClr val="4F5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39;p59">
              <a:extLst>
                <a:ext uri="{FF2B5EF4-FFF2-40B4-BE49-F238E27FC236}">
                  <a16:creationId xmlns:a16="http://schemas.microsoft.com/office/drawing/2014/main" id="{6DA19064-9089-6014-B95C-F2214345DEE5}"/>
                </a:ext>
              </a:extLst>
            </p:cNvPr>
            <p:cNvSpPr/>
            <p:nvPr/>
          </p:nvSpPr>
          <p:spPr>
            <a:xfrm>
              <a:off x="-1177268" y="4671800"/>
              <a:ext cx="47549" cy="23659"/>
            </a:xfrm>
            <a:custGeom>
              <a:avLst/>
              <a:gdLst/>
              <a:ahLst/>
              <a:cxnLst/>
              <a:rect l="l" t="t" r="r" b="b"/>
              <a:pathLst>
                <a:path w="2066" h="1028" extrusionOk="0">
                  <a:moveTo>
                    <a:pt x="516" y="0"/>
                  </a:moveTo>
                  <a:cubicBezTo>
                    <a:pt x="235" y="0"/>
                    <a:pt x="1" y="234"/>
                    <a:pt x="1" y="512"/>
                  </a:cubicBezTo>
                  <a:cubicBezTo>
                    <a:pt x="1" y="793"/>
                    <a:pt x="235" y="1027"/>
                    <a:pt x="516" y="1027"/>
                  </a:cubicBezTo>
                  <a:lnTo>
                    <a:pt x="1555" y="1027"/>
                  </a:lnTo>
                  <a:cubicBezTo>
                    <a:pt x="1836" y="1027"/>
                    <a:pt x="2066" y="793"/>
                    <a:pt x="2066" y="512"/>
                  </a:cubicBezTo>
                  <a:cubicBezTo>
                    <a:pt x="2066" y="234"/>
                    <a:pt x="1836" y="0"/>
                    <a:pt x="1555" y="0"/>
                  </a:cubicBezTo>
                  <a:close/>
                </a:path>
              </a:pathLst>
            </a:custGeom>
            <a:solidFill>
              <a:srgbClr val="4F5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40;p59">
              <a:extLst>
                <a:ext uri="{FF2B5EF4-FFF2-40B4-BE49-F238E27FC236}">
                  <a16:creationId xmlns:a16="http://schemas.microsoft.com/office/drawing/2014/main" id="{5518A1DA-4FC5-B21C-908F-1034EAF8CB4B}"/>
                </a:ext>
              </a:extLst>
            </p:cNvPr>
            <p:cNvSpPr/>
            <p:nvPr/>
          </p:nvSpPr>
          <p:spPr>
            <a:xfrm>
              <a:off x="-1174989" y="4592767"/>
              <a:ext cx="42992" cy="40230"/>
            </a:xfrm>
            <a:custGeom>
              <a:avLst/>
              <a:gdLst/>
              <a:ahLst/>
              <a:cxnLst/>
              <a:rect l="l" t="t" r="r" b="b"/>
              <a:pathLst>
                <a:path w="1868" h="1748" extrusionOk="0">
                  <a:moveTo>
                    <a:pt x="1297" y="0"/>
                  </a:moveTo>
                  <a:cubicBezTo>
                    <a:pt x="1167" y="0"/>
                    <a:pt x="1035" y="50"/>
                    <a:pt x="928" y="149"/>
                  </a:cubicBezTo>
                  <a:lnTo>
                    <a:pt x="219" y="874"/>
                  </a:lnTo>
                  <a:cubicBezTo>
                    <a:pt x="1" y="1072"/>
                    <a:pt x="1" y="1389"/>
                    <a:pt x="219" y="1587"/>
                  </a:cubicBezTo>
                  <a:cubicBezTo>
                    <a:pt x="318" y="1695"/>
                    <a:pt x="446" y="1748"/>
                    <a:pt x="574" y="1748"/>
                  </a:cubicBezTo>
                  <a:cubicBezTo>
                    <a:pt x="702" y="1748"/>
                    <a:pt x="829" y="1695"/>
                    <a:pt x="928" y="1587"/>
                  </a:cubicBezTo>
                  <a:lnTo>
                    <a:pt x="1654" y="874"/>
                  </a:lnTo>
                  <a:cubicBezTo>
                    <a:pt x="1868" y="660"/>
                    <a:pt x="1868" y="347"/>
                    <a:pt x="1654" y="149"/>
                  </a:cubicBezTo>
                  <a:cubicBezTo>
                    <a:pt x="1555" y="50"/>
                    <a:pt x="1427" y="0"/>
                    <a:pt x="1297" y="0"/>
                  </a:cubicBezTo>
                  <a:close/>
                </a:path>
              </a:pathLst>
            </a:custGeom>
            <a:solidFill>
              <a:srgbClr val="4F5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41;p59">
              <a:extLst>
                <a:ext uri="{FF2B5EF4-FFF2-40B4-BE49-F238E27FC236}">
                  <a16:creationId xmlns:a16="http://schemas.microsoft.com/office/drawing/2014/main" id="{0D599526-14E0-2EDB-7A2A-4219D61A4C08}"/>
                </a:ext>
              </a:extLst>
            </p:cNvPr>
            <p:cNvSpPr/>
            <p:nvPr/>
          </p:nvSpPr>
          <p:spPr>
            <a:xfrm>
              <a:off x="-1174989" y="4734148"/>
              <a:ext cx="42992" cy="40345"/>
            </a:xfrm>
            <a:custGeom>
              <a:avLst/>
              <a:gdLst/>
              <a:ahLst/>
              <a:cxnLst/>
              <a:rect l="l" t="t" r="r" b="b"/>
              <a:pathLst>
                <a:path w="1868" h="1753" extrusionOk="0">
                  <a:moveTo>
                    <a:pt x="574" y="1"/>
                  </a:moveTo>
                  <a:cubicBezTo>
                    <a:pt x="446" y="1"/>
                    <a:pt x="318" y="50"/>
                    <a:pt x="219" y="149"/>
                  </a:cubicBezTo>
                  <a:cubicBezTo>
                    <a:pt x="1" y="347"/>
                    <a:pt x="1" y="676"/>
                    <a:pt x="219" y="874"/>
                  </a:cubicBezTo>
                  <a:lnTo>
                    <a:pt x="928" y="1604"/>
                  </a:lnTo>
                  <a:cubicBezTo>
                    <a:pt x="1035" y="1703"/>
                    <a:pt x="1167" y="1752"/>
                    <a:pt x="1297" y="1752"/>
                  </a:cubicBezTo>
                  <a:cubicBezTo>
                    <a:pt x="1427" y="1752"/>
                    <a:pt x="1555" y="1703"/>
                    <a:pt x="1654" y="1604"/>
                  </a:cubicBezTo>
                  <a:cubicBezTo>
                    <a:pt x="1868" y="1406"/>
                    <a:pt x="1868" y="1073"/>
                    <a:pt x="1654" y="874"/>
                  </a:cubicBezTo>
                  <a:lnTo>
                    <a:pt x="928" y="149"/>
                  </a:lnTo>
                  <a:cubicBezTo>
                    <a:pt x="829" y="50"/>
                    <a:pt x="702" y="1"/>
                    <a:pt x="574" y="1"/>
                  </a:cubicBezTo>
                  <a:close/>
                </a:path>
              </a:pathLst>
            </a:custGeom>
            <a:solidFill>
              <a:srgbClr val="4F5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42;p59">
              <a:extLst>
                <a:ext uri="{FF2B5EF4-FFF2-40B4-BE49-F238E27FC236}">
                  <a16:creationId xmlns:a16="http://schemas.microsoft.com/office/drawing/2014/main" id="{CF64842A-0BFF-46CF-6868-50DCC5826CB3}"/>
                </a:ext>
              </a:extLst>
            </p:cNvPr>
            <p:cNvSpPr/>
            <p:nvPr/>
          </p:nvSpPr>
          <p:spPr>
            <a:xfrm>
              <a:off x="-1342907" y="4624735"/>
              <a:ext cx="23544" cy="94246"/>
            </a:xfrm>
            <a:custGeom>
              <a:avLst/>
              <a:gdLst/>
              <a:ahLst/>
              <a:cxnLst/>
              <a:rect l="l" t="t" r="r" b="b"/>
              <a:pathLst>
                <a:path w="1023" h="4095" extrusionOk="0">
                  <a:moveTo>
                    <a:pt x="511" y="0"/>
                  </a:moveTo>
                  <a:cubicBezTo>
                    <a:pt x="230" y="0"/>
                    <a:pt x="0" y="214"/>
                    <a:pt x="0" y="512"/>
                  </a:cubicBezTo>
                  <a:lnTo>
                    <a:pt x="0" y="3583"/>
                  </a:lnTo>
                  <a:cubicBezTo>
                    <a:pt x="0" y="3865"/>
                    <a:pt x="230" y="4095"/>
                    <a:pt x="511" y="4095"/>
                  </a:cubicBezTo>
                  <a:cubicBezTo>
                    <a:pt x="793" y="4095"/>
                    <a:pt x="1023" y="3865"/>
                    <a:pt x="1023" y="3583"/>
                  </a:cubicBezTo>
                  <a:lnTo>
                    <a:pt x="1023" y="512"/>
                  </a:lnTo>
                  <a:cubicBezTo>
                    <a:pt x="1023" y="214"/>
                    <a:pt x="793" y="0"/>
                    <a:pt x="511" y="0"/>
                  </a:cubicBezTo>
                  <a:close/>
                </a:path>
              </a:pathLst>
            </a:custGeom>
            <a:solidFill>
              <a:srgbClr val="4F5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03;p46">
            <a:extLst>
              <a:ext uri="{FF2B5EF4-FFF2-40B4-BE49-F238E27FC236}">
                <a16:creationId xmlns:a16="http://schemas.microsoft.com/office/drawing/2014/main" id="{A9F2C453-7A15-2070-454A-7DA08B96BE56}"/>
              </a:ext>
            </a:extLst>
          </p:cNvPr>
          <p:cNvSpPr txBox="1">
            <a:spLocks/>
          </p:cNvSpPr>
          <p:nvPr/>
        </p:nvSpPr>
        <p:spPr>
          <a:xfrm>
            <a:off x="1205782" y="3646777"/>
            <a:ext cx="2493616" cy="59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dirty="0"/>
              <a:t>Autonomy at work needs to come with responsibility</a:t>
            </a:r>
          </a:p>
        </p:txBody>
      </p:sp>
      <p:sp>
        <p:nvSpPr>
          <p:cNvPr id="18" name="Google Shape;1702;p46">
            <a:extLst>
              <a:ext uri="{FF2B5EF4-FFF2-40B4-BE49-F238E27FC236}">
                <a16:creationId xmlns:a16="http://schemas.microsoft.com/office/drawing/2014/main" id="{93E4CCAE-7CF5-1F61-F375-00FC8F0C9E58}"/>
              </a:ext>
            </a:extLst>
          </p:cNvPr>
          <p:cNvSpPr txBox="1">
            <a:spLocks/>
          </p:cNvSpPr>
          <p:nvPr/>
        </p:nvSpPr>
        <p:spPr>
          <a:xfrm>
            <a:off x="5251398" y="3646777"/>
            <a:ext cx="2713800" cy="59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dirty="0"/>
              <a:t>In IT, autonomy is an indispensable thing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1" name="Google Shape;781;p41"/>
          <p:cNvGrpSpPr/>
          <p:nvPr/>
        </p:nvGrpSpPr>
        <p:grpSpPr>
          <a:xfrm>
            <a:off x="-117900" y="1369360"/>
            <a:ext cx="8039600" cy="4403965"/>
            <a:chOff x="-41700" y="1369360"/>
            <a:chExt cx="8039600" cy="4403965"/>
          </a:xfrm>
        </p:grpSpPr>
        <p:sp>
          <p:nvSpPr>
            <p:cNvPr id="782" name="Google Shape;782;p41"/>
            <p:cNvSpPr/>
            <p:nvPr/>
          </p:nvSpPr>
          <p:spPr>
            <a:xfrm>
              <a:off x="-41700" y="2753625"/>
              <a:ext cx="8039600" cy="3019700"/>
            </a:xfrm>
            <a:custGeom>
              <a:avLst/>
              <a:gdLst/>
              <a:ahLst/>
              <a:cxnLst/>
              <a:rect l="l" t="t" r="r" b="b"/>
              <a:pathLst>
                <a:path w="321584" h="120788" extrusionOk="0">
                  <a:moveTo>
                    <a:pt x="0" y="65800"/>
                  </a:moveTo>
                  <a:lnTo>
                    <a:pt x="112755" y="0"/>
                  </a:lnTo>
                  <a:lnTo>
                    <a:pt x="321584" y="120788"/>
                  </a:lnTo>
                  <a:lnTo>
                    <a:pt x="1853" y="120788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83" name="Google Shape;783;p41"/>
            <p:cNvGrpSpPr/>
            <p:nvPr/>
          </p:nvGrpSpPr>
          <p:grpSpPr>
            <a:xfrm>
              <a:off x="429385" y="1835802"/>
              <a:ext cx="3597433" cy="3118551"/>
              <a:chOff x="1022370" y="2273688"/>
              <a:chExt cx="2308414" cy="2001124"/>
            </a:xfrm>
          </p:grpSpPr>
          <p:sp>
            <p:nvSpPr>
              <p:cNvPr id="784" name="Google Shape;784;p41"/>
              <p:cNvSpPr/>
              <p:nvPr/>
            </p:nvSpPr>
            <p:spPr>
              <a:xfrm>
                <a:off x="2886981" y="3127148"/>
                <a:ext cx="3937" cy="2341"/>
              </a:xfrm>
              <a:custGeom>
                <a:avLst/>
                <a:gdLst/>
                <a:ahLst/>
                <a:cxnLst/>
                <a:rect l="l" t="t" r="r" b="b"/>
                <a:pathLst>
                  <a:path w="37" h="22" extrusionOk="0">
                    <a:moveTo>
                      <a:pt x="37" y="22"/>
                    </a:moveTo>
                    <a:cubicBezTo>
                      <a:pt x="23" y="15"/>
                      <a:pt x="16" y="8"/>
                      <a:pt x="1" y="1"/>
                    </a:cubicBezTo>
                    <a:lnTo>
                      <a:pt x="1" y="1"/>
                    </a:lnTo>
                    <a:cubicBezTo>
                      <a:pt x="16" y="8"/>
                      <a:pt x="23" y="15"/>
                      <a:pt x="37" y="2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1"/>
              <p:cNvSpPr/>
              <p:nvPr/>
            </p:nvSpPr>
            <p:spPr>
              <a:xfrm>
                <a:off x="2597883" y="3101824"/>
                <a:ext cx="355172" cy="185460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1743" extrusionOk="0">
                    <a:moveTo>
                      <a:pt x="1453" y="1"/>
                    </a:moveTo>
                    <a:lnTo>
                      <a:pt x="1453" y="1"/>
                    </a:lnTo>
                    <a:cubicBezTo>
                      <a:pt x="1151" y="23"/>
                      <a:pt x="849" y="103"/>
                      <a:pt x="611" y="239"/>
                    </a:cubicBezTo>
                    <a:cubicBezTo>
                      <a:pt x="16" y="570"/>
                      <a:pt x="1" y="1122"/>
                      <a:pt x="584" y="1476"/>
                    </a:cubicBezTo>
                    <a:cubicBezTo>
                      <a:pt x="882" y="1653"/>
                      <a:pt x="1278" y="1743"/>
                      <a:pt x="1675" y="1743"/>
                    </a:cubicBezTo>
                    <a:cubicBezTo>
                      <a:pt x="2052" y="1743"/>
                      <a:pt x="2430" y="1661"/>
                      <a:pt x="2725" y="1497"/>
                    </a:cubicBezTo>
                    <a:cubicBezTo>
                      <a:pt x="3322" y="1158"/>
                      <a:pt x="3337" y="605"/>
                      <a:pt x="2754" y="260"/>
                    </a:cubicBezTo>
                    <a:cubicBezTo>
                      <a:pt x="2740" y="253"/>
                      <a:pt x="2733" y="246"/>
                      <a:pt x="2718" y="239"/>
                    </a:cubicBezTo>
                    <a:cubicBezTo>
                      <a:pt x="2588" y="167"/>
                      <a:pt x="2438" y="110"/>
                      <a:pt x="2286" y="66"/>
                    </a:cubicBezTo>
                    <a:lnTo>
                      <a:pt x="2266" y="123"/>
                    </a:lnTo>
                    <a:cubicBezTo>
                      <a:pt x="2388" y="160"/>
                      <a:pt x="2495" y="210"/>
                      <a:pt x="2595" y="268"/>
                    </a:cubicBezTo>
                    <a:cubicBezTo>
                      <a:pt x="3099" y="570"/>
                      <a:pt x="3085" y="1045"/>
                      <a:pt x="2575" y="1331"/>
                    </a:cubicBezTo>
                    <a:cubicBezTo>
                      <a:pt x="2320" y="1472"/>
                      <a:pt x="1993" y="1543"/>
                      <a:pt x="1668" y="1543"/>
                    </a:cubicBezTo>
                    <a:cubicBezTo>
                      <a:pt x="1330" y="1543"/>
                      <a:pt x="994" y="1467"/>
                      <a:pt x="741" y="1317"/>
                    </a:cubicBezTo>
                    <a:cubicBezTo>
                      <a:pt x="239" y="1015"/>
                      <a:pt x="253" y="541"/>
                      <a:pt x="763" y="253"/>
                    </a:cubicBezTo>
                    <a:cubicBezTo>
                      <a:pt x="956" y="146"/>
                      <a:pt x="1188" y="80"/>
                      <a:pt x="1431" y="53"/>
                    </a:cubicBezTo>
                    <a:lnTo>
                      <a:pt x="145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1"/>
              <p:cNvSpPr/>
              <p:nvPr/>
            </p:nvSpPr>
            <p:spPr>
              <a:xfrm>
                <a:off x="2623207" y="3107357"/>
                <a:ext cx="304418" cy="158646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1491" extrusionOk="0">
                    <a:moveTo>
                      <a:pt x="1193" y="1"/>
                    </a:moveTo>
                    <a:cubicBezTo>
                      <a:pt x="950" y="28"/>
                      <a:pt x="718" y="94"/>
                      <a:pt x="525" y="201"/>
                    </a:cubicBezTo>
                    <a:cubicBezTo>
                      <a:pt x="15" y="489"/>
                      <a:pt x="1" y="963"/>
                      <a:pt x="503" y="1265"/>
                    </a:cubicBezTo>
                    <a:cubicBezTo>
                      <a:pt x="756" y="1415"/>
                      <a:pt x="1092" y="1491"/>
                      <a:pt x="1430" y="1491"/>
                    </a:cubicBezTo>
                    <a:cubicBezTo>
                      <a:pt x="1755" y="1491"/>
                      <a:pt x="2082" y="1420"/>
                      <a:pt x="2337" y="1279"/>
                    </a:cubicBezTo>
                    <a:cubicBezTo>
                      <a:pt x="2847" y="993"/>
                      <a:pt x="2861" y="518"/>
                      <a:pt x="2357" y="216"/>
                    </a:cubicBezTo>
                    <a:cubicBezTo>
                      <a:pt x="2257" y="158"/>
                      <a:pt x="2150" y="108"/>
                      <a:pt x="2028" y="71"/>
                    </a:cubicBezTo>
                    <a:lnTo>
                      <a:pt x="1833" y="582"/>
                    </a:lnTo>
                    <a:lnTo>
                      <a:pt x="1452" y="805"/>
                    </a:lnTo>
                    <a:lnTo>
                      <a:pt x="993" y="539"/>
                    </a:lnTo>
                    <a:lnTo>
                      <a:pt x="119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1"/>
              <p:cNvSpPr/>
              <p:nvPr/>
            </p:nvSpPr>
            <p:spPr>
              <a:xfrm>
                <a:off x="2589477" y="3213654"/>
                <a:ext cx="371770" cy="125236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1177" extrusionOk="0">
                    <a:moveTo>
                      <a:pt x="3494" y="7"/>
                    </a:moveTo>
                    <a:cubicBezTo>
                      <a:pt x="3491" y="31"/>
                      <a:pt x="3489" y="54"/>
                      <a:pt x="3488" y="76"/>
                    </a:cubicBezTo>
                    <a:lnTo>
                      <a:pt x="3488" y="76"/>
                    </a:lnTo>
                    <a:cubicBezTo>
                      <a:pt x="3491" y="53"/>
                      <a:pt x="3493" y="30"/>
                      <a:pt x="3494" y="7"/>
                    </a:cubicBezTo>
                    <a:close/>
                    <a:moveTo>
                      <a:pt x="0" y="1"/>
                    </a:moveTo>
                    <a:lnTo>
                      <a:pt x="0" y="166"/>
                    </a:lnTo>
                    <a:cubicBezTo>
                      <a:pt x="0" y="416"/>
                      <a:pt x="166" y="675"/>
                      <a:pt x="497" y="870"/>
                    </a:cubicBezTo>
                    <a:cubicBezTo>
                      <a:pt x="837" y="1074"/>
                      <a:pt x="1290" y="1177"/>
                      <a:pt x="1745" y="1177"/>
                    </a:cubicBezTo>
                    <a:cubicBezTo>
                      <a:pt x="2184" y="1177"/>
                      <a:pt x="2623" y="1081"/>
                      <a:pt x="2962" y="891"/>
                    </a:cubicBezTo>
                    <a:cubicBezTo>
                      <a:pt x="3314" y="697"/>
                      <a:pt x="3487" y="439"/>
                      <a:pt x="3487" y="173"/>
                    </a:cubicBezTo>
                    <a:cubicBezTo>
                      <a:pt x="3487" y="139"/>
                      <a:pt x="3487" y="108"/>
                      <a:pt x="3488" y="76"/>
                    </a:cubicBezTo>
                    <a:lnTo>
                      <a:pt x="3488" y="76"/>
                    </a:lnTo>
                    <a:cubicBezTo>
                      <a:pt x="3455" y="317"/>
                      <a:pt x="3284" y="549"/>
                      <a:pt x="2962" y="727"/>
                    </a:cubicBezTo>
                    <a:cubicBezTo>
                      <a:pt x="2624" y="917"/>
                      <a:pt x="2186" y="1012"/>
                      <a:pt x="1748" y="1012"/>
                    </a:cubicBezTo>
                    <a:cubicBezTo>
                      <a:pt x="1292" y="1012"/>
                      <a:pt x="838" y="909"/>
                      <a:pt x="497" y="704"/>
                    </a:cubicBezTo>
                    <a:cubicBezTo>
                      <a:pt x="166" y="511"/>
                      <a:pt x="0" y="252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1"/>
              <p:cNvSpPr/>
              <p:nvPr/>
            </p:nvSpPr>
            <p:spPr>
              <a:xfrm>
                <a:off x="2589477" y="3127148"/>
                <a:ext cx="371770" cy="19418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1825" extrusionOk="0">
                    <a:moveTo>
                      <a:pt x="2833" y="22"/>
                    </a:moveTo>
                    <a:lnTo>
                      <a:pt x="2833" y="22"/>
                    </a:lnTo>
                    <a:cubicBezTo>
                      <a:pt x="2835" y="23"/>
                      <a:pt x="2837" y="24"/>
                      <a:pt x="2840" y="26"/>
                    </a:cubicBezTo>
                    <a:lnTo>
                      <a:pt x="2840" y="26"/>
                    </a:lnTo>
                    <a:cubicBezTo>
                      <a:pt x="2837" y="24"/>
                      <a:pt x="2835" y="23"/>
                      <a:pt x="2833" y="22"/>
                    </a:cubicBezTo>
                    <a:close/>
                    <a:moveTo>
                      <a:pt x="690" y="1"/>
                    </a:moveTo>
                    <a:lnTo>
                      <a:pt x="533" y="87"/>
                    </a:lnTo>
                    <a:cubicBezTo>
                      <a:pt x="181" y="289"/>
                      <a:pt x="0" y="548"/>
                      <a:pt x="0" y="814"/>
                    </a:cubicBezTo>
                    <a:cubicBezTo>
                      <a:pt x="0" y="1065"/>
                      <a:pt x="166" y="1324"/>
                      <a:pt x="497" y="1517"/>
                    </a:cubicBezTo>
                    <a:cubicBezTo>
                      <a:pt x="838" y="1722"/>
                      <a:pt x="1292" y="1825"/>
                      <a:pt x="1748" y="1825"/>
                    </a:cubicBezTo>
                    <a:cubicBezTo>
                      <a:pt x="2186" y="1825"/>
                      <a:pt x="2624" y="1730"/>
                      <a:pt x="2962" y="1540"/>
                    </a:cubicBezTo>
                    <a:cubicBezTo>
                      <a:pt x="3314" y="1345"/>
                      <a:pt x="3487" y="1086"/>
                      <a:pt x="3494" y="820"/>
                    </a:cubicBezTo>
                    <a:cubicBezTo>
                      <a:pt x="3494" y="569"/>
                      <a:pt x="3330" y="310"/>
                      <a:pt x="2999" y="117"/>
                    </a:cubicBezTo>
                    <a:cubicBezTo>
                      <a:pt x="2985" y="108"/>
                      <a:pt x="2969" y="101"/>
                      <a:pt x="2962" y="94"/>
                    </a:cubicBezTo>
                    <a:cubicBezTo>
                      <a:pt x="2942" y="80"/>
                      <a:pt x="2919" y="73"/>
                      <a:pt x="2905" y="58"/>
                    </a:cubicBezTo>
                    <a:cubicBezTo>
                      <a:pt x="2899" y="58"/>
                      <a:pt x="2883" y="51"/>
                      <a:pt x="2876" y="44"/>
                    </a:cubicBezTo>
                    <a:cubicBezTo>
                      <a:pt x="2864" y="38"/>
                      <a:pt x="2852" y="33"/>
                      <a:pt x="2840" y="26"/>
                    </a:cubicBezTo>
                    <a:lnTo>
                      <a:pt x="2840" y="26"/>
                    </a:lnTo>
                    <a:cubicBezTo>
                      <a:pt x="3416" y="371"/>
                      <a:pt x="3398" y="922"/>
                      <a:pt x="2804" y="1259"/>
                    </a:cubicBezTo>
                    <a:cubicBezTo>
                      <a:pt x="2509" y="1423"/>
                      <a:pt x="2131" y="1505"/>
                      <a:pt x="1754" y="1505"/>
                    </a:cubicBezTo>
                    <a:cubicBezTo>
                      <a:pt x="1357" y="1505"/>
                      <a:pt x="961" y="1415"/>
                      <a:pt x="663" y="1238"/>
                    </a:cubicBezTo>
                    <a:cubicBezTo>
                      <a:pt x="80" y="884"/>
                      <a:pt x="95" y="332"/>
                      <a:pt x="6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1"/>
              <p:cNvSpPr/>
              <p:nvPr/>
            </p:nvSpPr>
            <p:spPr>
              <a:xfrm>
                <a:off x="2886981" y="3127148"/>
                <a:ext cx="3937" cy="2341"/>
              </a:xfrm>
              <a:custGeom>
                <a:avLst/>
                <a:gdLst/>
                <a:ahLst/>
                <a:cxnLst/>
                <a:rect l="l" t="t" r="r" b="b"/>
                <a:pathLst>
                  <a:path w="37" h="22" extrusionOk="0">
                    <a:moveTo>
                      <a:pt x="1" y="1"/>
                    </a:moveTo>
                    <a:lnTo>
                      <a:pt x="25" y="15"/>
                    </a:lnTo>
                    <a:lnTo>
                      <a:pt x="25" y="15"/>
                    </a:lnTo>
                    <a:cubicBezTo>
                      <a:pt x="18" y="10"/>
                      <a:pt x="11" y="6"/>
                      <a:pt x="1" y="1"/>
                    </a:cubicBezTo>
                    <a:close/>
                    <a:moveTo>
                      <a:pt x="25" y="15"/>
                    </a:moveTo>
                    <a:cubicBezTo>
                      <a:pt x="29" y="17"/>
                      <a:pt x="32" y="19"/>
                      <a:pt x="37" y="22"/>
                    </a:cubicBezTo>
                    <a:lnTo>
                      <a:pt x="25" y="15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1"/>
              <p:cNvSpPr/>
              <p:nvPr/>
            </p:nvSpPr>
            <p:spPr>
              <a:xfrm>
                <a:off x="2886981" y="3127148"/>
                <a:ext cx="3937" cy="2341"/>
              </a:xfrm>
              <a:custGeom>
                <a:avLst/>
                <a:gdLst/>
                <a:ahLst/>
                <a:cxnLst/>
                <a:rect l="l" t="t" r="r" b="b"/>
                <a:pathLst>
                  <a:path w="37" h="22" fill="none" extrusionOk="0">
                    <a:moveTo>
                      <a:pt x="37" y="22"/>
                    </a:moveTo>
                    <a:cubicBezTo>
                      <a:pt x="23" y="15"/>
                      <a:pt x="16" y="8"/>
                      <a:pt x="1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1"/>
              <p:cNvSpPr/>
              <p:nvPr/>
            </p:nvSpPr>
            <p:spPr>
              <a:xfrm>
                <a:off x="2746422" y="2373919"/>
                <a:ext cx="22983" cy="3756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353" extrusionOk="0">
                    <a:moveTo>
                      <a:pt x="0" y="0"/>
                    </a:moveTo>
                    <a:lnTo>
                      <a:pt x="216" y="352"/>
                    </a:lnTo>
                    <a:cubicBezTo>
                      <a:pt x="216" y="338"/>
                      <a:pt x="207" y="330"/>
                      <a:pt x="207" y="323"/>
                    </a:cubicBezTo>
                    <a:cubicBezTo>
                      <a:pt x="180" y="252"/>
                      <a:pt x="157" y="216"/>
                      <a:pt x="130" y="166"/>
                    </a:cubicBezTo>
                    <a:cubicBezTo>
                      <a:pt x="114" y="143"/>
                      <a:pt x="100" y="123"/>
                      <a:pt x="87" y="93"/>
                    </a:cubicBezTo>
                    <a:cubicBezTo>
                      <a:pt x="78" y="86"/>
                      <a:pt x="71" y="79"/>
                      <a:pt x="64" y="71"/>
                    </a:cubicBezTo>
                    <a:cubicBezTo>
                      <a:pt x="50" y="50"/>
                      <a:pt x="28" y="21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1"/>
              <p:cNvSpPr/>
              <p:nvPr/>
            </p:nvSpPr>
            <p:spPr>
              <a:xfrm>
                <a:off x="2760148" y="2382325"/>
                <a:ext cx="207378" cy="300587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825" extrusionOk="0">
                    <a:moveTo>
                      <a:pt x="58" y="0"/>
                    </a:moveTo>
                    <a:lnTo>
                      <a:pt x="1" y="87"/>
                    </a:lnTo>
                    <a:cubicBezTo>
                      <a:pt x="28" y="137"/>
                      <a:pt x="51" y="173"/>
                      <a:pt x="78" y="244"/>
                    </a:cubicBezTo>
                    <a:cubicBezTo>
                      <a:pt x="78" y="251"/>
                      <a:pt x="87" y="259"/>
                      <a:pt x="87" y="273"/>
                    </a:cubicBezTo>
                    <a:lnTo>
                      <a:pt x="1495" y="2566"/>
                    </a:lnTo>
                    <a:lnTo>
                      <a:pt x="1948" y="282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1"/>
              <p:cNvSpPr/>
              <p:nvPr/>
            </p:nvSpPr>
            <p:spPr>
              <a:xfrm>
                <a:off x="2766213" y="2361577"/>
                <a:ext cx="237278" cy="831429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7814" extrusionOk="0">
                    <a:moveTo>
                      <a:pt x="130" y="1"/>
                    </a:moveTo>
                    <a:lnTo>
                      <a:pt x="130" y="7"/>
                    </a:lnTo>
                    <a:lnTo>
                      <a:pt x="1" y="195"/>
                    </a:lnTo>
                    <a:lnTo>
                      <a:pt x="1891" y="3019"/>
                    </a:lnTo>
                    <a:lnTo>
                      <a:pt x="425" y="6973"/>
                    </a:lnTo>
                    <a:lnTo>
                      <a:pt x="403" y="7023"/>
                    </a:lnTo>
                    <a:lnTo>
                      <a:pt x="108" y="7814"/>
                    </a:lnTo>
                    <a:lnTo>
                      <a:pt x="489" y="7591"/>
                    </a:lnTo>
                    <a:lnTo>
                      <a:pt x="684" y="7080"/>
                    </a:lnTo>
                    <a:lnTo>
                      <a:pt x="704" y="7023"/>
                    </a:lnTo>
                    <a:lnTo>
                      <a:pt x="2229" y="2890"/>
                    </a:lnTo>
                    <a:lnTo>
                      <a:pt x="2207" y="2688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1"/>
              <p:cNvSpPr/>
              <p:nvPr/>
            </p:nvSpPr>
            <p:spPr>
              <a:xfrm>
                <a:off x="2728759" y="2655250"/>
                <a:ext cx="238767" cy="537758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5054" extrusionOk="0">
                    <a:moveTo>
                      <a:pt x="1790" y="1"/>
                    </a:moveTo>
                    <a:lnTo>
                      <a:pt x="223" y="4198"/>
                    </a:lnTo>
                    <a:lnTo>
                      <a:pt x="201" y="4250"/>
                    </a:lnTo>
                    <a:lnTo>
                      <a:pt x="1" y="4788"/>
                    </a:lnTo>
                    <a:lnTo>
                      <a:pt x="460" y="5054"/>
                    </a:lnTo>
                    <a:lnTo>
                      <a:pt x="755" y="4263"/>
                    </a:lnTo>
                    <a:lnTo>
                      <a:pt x="777" y="4213"/>
                    </a:lnTo>
                    <a:lnTo>
                      <a:pt x="2243" y="259"/>
                    </a:lnTo>
                    <a:lnTo>
                      <a:pt x="179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1"/>
              <p:cNvSpPr/>
              <p:nvPr/>
            </p:nvSpPr>
            <p:spPr>
              <a:xfrm>
                <a:off x="2665237" y="2273688"/>
                <a:ext cx="124065" cy="117894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108" extrusionOk="0">
                    <a:moveTo>
                      <a:pt x="623" y="0"/>
                    </a:moveTo>
                    <a:cubicBezTo>
                      <a:pt x="524" y="0"/>
                      <a:pt x="454" y="27"/>
                      <a:pt x="418" y="43"/>
                    </a:cubicBezTo>
                    <a:cubicBezTo>
                      <a:pt x="418" y="43"/>
                      <a:pt x="382" y="57"/>
                      <a:pt x="339" y="86"/>
                    </a:cubicBezTo>
                    <a:cubicBezTo>
                      <a:pt x="310" y="100"/>
                      <a:pt x="310" y="100"/>
                      <a:pt x="266" y="137"/>
                    </a:cubicBezTo>
                    <a:cubicBezTo>
                      <a:pt x="260" y="150"/>
                      <a:pt x="246" y="159"/>
                      <a:pt x="237" y="173"/>
                    </a:cubicBezTo>
                    <a:cubicBezTo>
                      <a:pt x="223" y="193"/>
                      <a:pt x="203" y="216"/>
                      <a:pt x="180" y="237"/>
                    </a:cubicBezTo>
                    <a:lnTo>
                      <a:pt x="1" y="518"/>
                    </a:lnTo>
                    <a:cubicBezTo>
                      <a:pt x="30" y="518"/>
                      <a:pt x="58" y="525"/>
                      <a:pt x="87" y="532"/>
                    </a:cubicBezTo>
                    <a:cubicBezTo>
                      <a:pt x="123" y="538"/>
                      <a:pt x="166" y="554"/>
                      <a:pt x="223" y="575"/>
                    </a:cubicBezTo>
                    <a:cubicBezTo>
                      <a:pt x="260" y="590"/>
                      <a:pt x="303" y="611"/>
                      <a:pt x="346" y="640"/>
                    </a:cubicBezTo>
                    <a:cubicBezTo>
                      <a:pt x="367" y="647"/>
                      <a:pt x="382" y="654"/>
                      <a:pt x="396" y="661"/>
                    </a:cubicBezTo>
                    <a:cubicBezTo>
                      <a:pt x="496" y="720"/>
                      <a:pt x="598" y="790"/>
                      <a:pt x="684" y="863"/>
                    </a:cubicBezTo>
                    <a:cubicBezTo>
                      <a:pt x="691" y="870"/>
                      <a:pt x="705" y="883"/>
                      <a:pt x="720" y="892"/>
                    </a:cubicBezTo>
                    <a:cubicBezTo>
                      <a:pt x="734" y="913"/>
                      <a:pt x="748" y="927"/>
                      <a:pt x="763" y="942"/>
                    </a:cubicBezTo>
                    <a:cubicBezTo>
                      <a:pt x="791" y="963"/>
                      <a:pt x="813" y="992"/>
                      <a:pt x="827" y="1013"/>
                    </a:cubicBezTo>
                    <a:cubicBezTo>
                      <a:pt x="834" y="1021"/>
                      <a:pt x="841" y="1028"/>
                      <a:pt x="850" y="1035"/>
                    </a:cubicBezTo>
                    <a:cubicBezTo>
                      <a:pt x="863" y="1065"/>
                      <a:pt x="877" y="1085"/>
                      <a:pt x="893" y="1108"/>
                    </a:cubicBezTo>
                    <a:lnTo>
                      <a:pt x="950" y="1021"/>
                    </a:lnTo>
                    <a:lnTo>
                      <a:pt x="1079" y="833"/>
                    </a:lnTo>
                    <a:lnTo>
                      <a:pt x="1079" y="827"/>
                    </a:lnTo>
                    <a:cubicBezTo>
                      <a:pt x="1086" y="813"/>
                      <a:pt x="1093" y="797"/>
                      <a:pt x="1100" y="783"/>
                    </a:cubicBezTo>
                    <a:cubicBezTo>
                      <a:pt x="1108" y="777"/>
                      <a:pt x="1108" y="770"/>
                      <a:pt x="1115" y="763"/>
                    </a:cubicBezTo>
                    <a:cubicBezTo>
                      <a:pt x="1129" y="726"/>
                      <a:pt x="1143" y="690"/>
                      <a:pt x="1151" y="654"/>
                    </a:cubicBezTo>
                    <a:cubicBezTo>
                      <a:pt x="1151" y="640"/>
                      <a:pt x="1158" y="633"/>
                      <a:pt x="1158" y="618"/>
                    </a:cubicBezTo>
                    <a:cubicBezTo>
                      <a:pt x="1165" y="568"/>
                      <a:pt x="1165" y="504"/>
                      <a:pt x="1158" y="452"/>
                    </a:cubicBezTo>
                    <a:cubicBezTo>
                      <a:pt x="1122" y="237"/>
                      <a:pt x="956" y="57"/>
                      <a:pt x="748" y="14"/>
                    </a:cubicBezTo>
                    <a:cubicBezTo>
                      <a:pt x="702" y="4"/>
                      <a:pt x="660" y="0"/>
                      <a:pt x="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1"/>
              <p:cNvSpPr/>
              <p:nvPr/>
            </p:nvSpPr>
            <p:spPr>
              <a:xfrm>
                <a:off x="2746422" y="2373919"/>
                <a:ext cx="22983" cy="3756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353" extrusionOk="0">
                    <a:moveTo>
                      <a:pt x="0" y="0"/>
                    </a:moveTo>
                    <a:lnTo>
                      <a:pt x="216" y="352"/>
                    </a:lnTo>
                    <a:cubicBezTo>
                      <a:pt x="216" y="338"/>
                      <a:pt x="207" y="330"/>
                      <a:pt x="207" y="323"/>
                    </a:cubicBezTo>
                    <a:cubicBezTo>
                      <a:pt x="180" y="252"/>
                      <a:pt x="157" y="216"/>
                      <a:pt x="130" y="166"/>
                    </a:cubicBezTo>
                    <a:cubicBezTo>
                      <a:pt x="114" y="143"/>
                      <a:pt x="100" y="123"/>
                      <a:pt x="87" y="93"/>
                    </a:cubicBezTo>
                    <a:cubicBezTo>
                      <a:pt x="78" y="86"/>
                      <a:pt x="71" y="79"/>
                      <a:pt x="64" y="71"/>
                    </a:cubicBezTo>
                    <a:cubicBezTo>
                      <a:pt x="50" y="50"/>
                      <a:pt x="28" y="21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1"/>
              <p:cNvSpPr/>
              <p:nvPr/>
            </p:nvSpPr>
            <p:spPr>
              <a:xfrm>
                <a:off x="2432745" y="2458510"/>
                <a:ext cx="294522" cy="202378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1902" extrusionOk="0">
                    <a:moveTo>
                      <a:pt x="504" y="232"/>
                    </a:moveTo>
                    <a:cubicBezTo>
                      <a:pt x="601" y="232"/>
                      <a:pt x="742" y="267"/>
                      <a:pt x="921" y="340"/>
                    </a:cubicBezTo>
                    <a:cubicBezTo>
                      <a:pt x="1121" y="427"/>
                      <a:pt x="1344" y="556"/>
                      <a:pt x="1560" y="692"/>
                    </a:cubicBezTo>
                    <a:cubicBezTo>
                      <a:pt x="1870" y="901"/>
                      <a:pt x="2150" y="1139"/>
                      <a:pt x="2301" y="1339"/>
                    </a:cubicBezTo>
                    <a:cubicBezTo>
                      <a:pt x="2468" y="1556"/>
                      <a:pt x="2447" y="1675"/>
                      <a:pt x="2275" y="1675"/>
                    </a:cubicBezTo>
                    <a:cubicBezTo>
                      <a:pt x="2179" y="1675"/>
                      <a:pt x="2037" y="1639"/>
                      <a:pt x="1855" y="1562"/>
                    </a:cubicBezTo>
                    <a:cubicBezTo>
                      <a:pt x="1646" y="1475"/>
                      <a:pt x="1423" y="1355"/>
                      <a:pt x="1215" y="1210"/>
                    </a:cubicBezTo>
                    <a:cubicBezTo>
                      <a:pt x="906" y="1010"/>
                      <a:pt x="619" y="765"/>
                      <a:pt x="468" y="570"/>
                    </a:cubicBezTo>
                    <a:cubicBezTo>
                      <a:pt x="300" y="351"/>
                      <a:pt x="326" y="232"/>
                      <a:pt x="504" y="232"/>
                    </a:cubicBezTo>
                    <a:close/>
                    <a:moveTo>
                      <a:pt x="222" y="1"/>
                    </a:moveTo>
                    <a:cubicBezTo>
                      <a:pt x="135" y="1"/>
                      <a:pt x="77" y="23"/>
                      <a:pt x="50" y="68"/>
                    </a:cubicBezTo>
                    <a:cubicBezTo>
                      <a:pt x="0" y="138"/>
                      <a:pt x="43" y="268"/>
                      <a:pt x="179" y="449"/>
                    </a:cubicBezTo>
                    <a:cubicBezTo>
                      <a:pt x="381" y="708"/>
                      <a:pt x="756" y="1023"/>
                      <a:pt x="1158" y="1296"/>
                    </a:cubicBezTo>
                    <a:cubicBezTo>
                      <a:pt x="1439" y="1475"/>
                      <a:pt x="1732" y="1641"/>
                      <a:pt x="2006" y="1757"/>
                    </a:cubicBezTo>
                    <a:cubicBezTo>
                      <a:pt x="2240" y="1855"/>
                      <a:pt x="2424" y="1902"/>
                      <a:pt x="2550" y="1902"/>
                    </a:cubicBezTo>
                    <a:cubicBezTo>
                      <a:pt x="2636" y="1902"/>
                      <a:pt x="2695" y="1880"/>
                      <a:pt x="2724" y="1836"/>
                    </a:cubicBezTo>
                    <a:cubicBezTo>
                      <a:pt x="2767" y="1770"/>
                      <a:pt x="2733" y="1641"/>
                      <a:pt x="2595" y="1462"/>
                    </a:cubicBezTo>
                    <a:cubicBezTo>
                      <a:pt x="2395" y="1196"/>
                      <a:pt x="2020" y="880"/>
                      <a:pt x="1611" y="613"/>
                    </a:cubicBezTo>
                    <a:cubicBezTo>
                      <a:pt x="1337" y="427"/>
                      <a:pt x="1042" y="261"/>
                      <a:pt x="769" y="147"/>
                    </a:cubicBezTo>
                    <a:cubicBezTo>
                      <a:pt x="535" y="49"/>
                      <a:pt x="349" y="1"/>
                      <a:pt x="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1"/>
              <p:cNvSpPr/>
              <p:nvPr/>
            </p:nvSpPr>
            <p:spPr>
              <a:xfrm>
                <a:off x="2464560" y="2483089"/>
                <a:ext cx="230787" cy="153752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45" extrusionOk="0">
                    <a:moveTo>
                      <a:pt x="205" y="1"/>
                    </a:moveTo>
                    <a:cubicBezTo>
                      <a:pt x="27" y="1"/>
                      <a:pt x="1" y="120"/>
                      <a:pt x="169" y="339"/>
                    </a:cubicBezTo>
                    <a:cubicBezTo>
                      <a:pt x="320" y="534"/>
                      <a:pt x="607" y="779"/>
                      <a:pt x="916" y="979"/>
                    </a:cubicBezTo>
                    <a:cubicBezTo>
                      <a:pt x="1124" y="1124"/>
                      <a:pt x="1347" y="1244"/>
                      <a:pt x="1556" y="1331"/>
                    </a:cubicBezTo>
                    <a:cubicBezTo>
                      <a:pt x="1738" y="1408"/>
                      <a:pt x="1880" y="1444"/>
                      <a:pt x="1976" y="1444"/>
                    </a:cubicBezTo>
                    <a:cubicBezTo>
                      <a:pt x="2148" y="1444"/>
                      <a:pt x="2169" y="1325"/>
                      <a:pt x="2002" y="1108"/>
                    </a:cubicBezTo>
                    <a:cubicBezTo>
                      <a:pt x="1851" y="908"/>
                      <a:pt x="1571" y="670"/>
                      <a:pt x="1261" y="461"/>
                    </a:cubicBezTo>
                    <a:cubicBezTo>
                      <a:pt x="1045" y="325"/>
                      <a:pt x="822" y="196"/>
                      <a:pt x="622" y="109"/>
                    </a:cubicBezTo>
                    <a:cubicBezTo>
                      <a:pt x="443" y="36"/>
                      <a:pt x="302" y="1"/>
                      <a:pt x="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1"/>
              <p:cNvSpPr/>
              <p:nvPr/>
            </p:nvSpPr>
            <p:spPr>
              <a:xfrm>
                <a:off x="2438065" y="2327528"/>
                <a:ext cx="345170" cy="326336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067" extrusionOk="0">
                    <a:moveTo>
                      <a:pt x="3" y="1293"/>
                    </a:moveTo>
                    <a:cubicBezTo>
                      <a:pt x="2" y="1295"/>
                      <a:pt x="1" y="1297"/>
                      <a:pt x="0" y="1299"/>
                    </a:cubicBezTo>
                    <a:cubicBezTo>
                      <a:pt x="1" y="1297"/>
                      <a:pt x="2" y="1295"/>
                      <a:pt x="3" y="1293"/>
                    </a:cubicBezTo>
                    <a:close/>
                    <a:moveTo>
                      <a:pt x="1962" y="1"/>
                    </a:moveTo>
                    <a:cubicBezTo>
                      <a:pt x="1859" y="1"/>
                      <a:pt x="1767" y="12"/>
                      <a:pt x="1698" y="26"/>
                    </a:cubicBezTo>
                    <a:cubicBezTo>
                      <a:pt x="1423" y="69"/>
                      <a:pt x="1208" y="177"/>
                      <a:pt x="1130" y="214"/>
                    </a:cubicBezTo>
                    <a:cubicBezTo>
                      <a:pt x="914" y="314"/>
                      <a:pt x="706" y="472"/>
                      <a:pt x="626" y="536"/>
                    </a:cubicBezTo>
                    <a:cubicBezTo>
                      <a:pt x="554" y="593"/>
                      <a:pt x="474" y="666"/>
                      <a:pt x="388" y="759"/>
                    </a:cubicBezTo>
                    <a:cubicBezTo>
                      <a:pt x="368" y="781"/>
                      <a:pt x="338" y="817"/>
                      <a:pt x="318" y="838"/>
                    </a:cubicBezTo>
                    <a:cubicBezTo>
                      <a:pt x="281" y="881"/>
                      <a:pt x="238" y="947"/>
                      <a:pt x="202" y="990"/>
                    </a:cubicBezTo>
                    <a:cubicBezTo>
                      <a:pt x="139" y="1088"/>
                      <a:pt x="68" y="1193"/>
                      <a:pt x="3" y="1293"/>
                    </a:cubicBezTo>
                    <a:lnTo>
                      <a:pt x="3" y="1293"/>
                    </a:lnTo>
                    <a:cubicBezTo>
                      <a:pt x="31" y="1253"/>
                      <a:pt x="89" y="1232"/>
                      <a:pt x="172" y="1232"/>
                    </a:cubicBezTo>
                    <a:cubicBezTo>
                      <a:pt x="299" y="1232"/>
                      <a:pt x="485" y="1280"/>
                      <a:pt x="719" y="1378"/>
                    </a:cubicBezTo>
                    <a:cubicBezTo>
                      <a:pt x="992" y="1492"/>
                      <a:pt x="1287" y="1658"/>
                      <a:pt x="1561" y="1844"/>
                    </a:cubicBezTo>
                    <a:cubicBezTo>
                      <a:pt x="1970" y="2111"/>
                      <a:pt x="2345" y="2427"/>
                      <a:pt x="2545" y="2693"/>
                    </a:cubicBezTo>
                    <a:cubicBezTo>
                      <a:pt x="2682" y="2871"/>
                      <a:pt x="2717" y="2999"/>
                      <a:pt x="2675" y="3065"/>
                    </a:cubicBezTo>
                    <a:lnTo>
                      <a:pt x="2675" y="3065"/>
                    </a:lnTo>
                    <a:cubicBezTo>
                      <a:pt x="2740" y="2964"/>
                      <a:pt x="2812" y="2865"/>
                      <a:pt x="2876" y="2765"/>
                    </a:cubicBezTo>
                    <a:cubicBezTo>
                      <a:pt x="3028" y="2542"/>
                      <a:pt x="3098" y="2304"/>
                      <a:pt x="3128" y="2189"/>
                    </a:cubicBezTo>
                    <a:cubicBezTo>
                      <a:pt x="3135" y="2182"/>
                      <a:pt x="3214" y="1902"/>
                      <a:pt x="3235" y="1601"/>
                    </a:cubicBezTo>
                    <a:cubicBezTo>
                      <a:pt x="3243" y="1406"/>
                      <a:pt x="3235" y="1226"/>
                      <a:pt x="3178" y="997"/>
                    </a:cubicBezTo>
                    <a:cubicBezTo>
                      <a:pt x="3178" y="997"/>
                      <a:pt x="3157" y="888"/>
                      <a:pt x="3114" y="788"/>
                    </a:cubicBezTo>
                    <a:lnTo>
                      <a:pt x="2898" y="436"/>
                    </a:lnTo>
                    <a:cubicBezTo>
                      <a:pt x="2883" y="421"/>
                      <a:pt x="2869" y="407"/>
                      <a:pt x="2855" y="386"/>
                    </a:cubicBezTo>
                    <a:cubicBezTo>
                      <a:pt x="2840" y="377"/>
                      <a:pt x="2826" y="364"/>
                      <a:pt x="2819" y="357"/>
                    </a:cubicBezTo>
                    <a:cubicBezTo>
                      <a:pt x="2733" y="284"/>
                      <a:pt x="2631" y="214"/>
                      <a:pt x="2531" y="155"/>
                    </a:cubicBezTo>
                    <a:cubicBezTo>
                      <a:pt x="2517" y="148"/>
                      <a:pt x="2502" y="141"/>
                      <a:pt x="2481" y="134"/>
                    </a:cubicBezTo>
                    <a:cubicBezTo>
                      <a:pt x="2438" y="105"/>
                      <a:pt x="2395" y="84"/>
                      <a:pt x="2358" y="69"/>
                    </a:cubicBezTo>
                    <a:cubicBezTo>
                      <a:pt x="2301" y="48"/>
                      <a:pt x="2258" y="32"/>
                      <a:pt x="2222" y="26"/>
                    </a:cubicBezTo>
                    <a:cubicBezTo>
                      <a:pt x="2193" y="19"/>
                      <a:pt x="2165" y="12"/>
                      <a:pt x="2136" y="12"/>
                    </a:cubicBezTo>
                    <a:cubicBezTo>
                      <a:pt x="2076" y="4"/>
                      <a:pt x="2018" y="1"/>
                      <a:pt x="1962" y="1"/>
                    </a:cubicBezTo>
                    <a:close/>
                    <a:moveTo>
                      <a:pt x="2675" y="3065"/>
                    </a:moveTo>
                    <a:cubicBezTo>
                      <a:pt x="2675" y="3066"/>
                      <a:pt x="2674" y="3066"/>
                      <a:pt x="2674" y="3067"/>
                    </a:cubicBezTo>
                    <a:cubicBezTo>
                      <a:pt x="2674" y="3066"/>
                      <a:pt x="2675" y="3066"/>
                      <a:pt x="2675" y="306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1"/>
              <p:cNvSpPr/>
              <p:nvPr/>
            </p:nvSpPr>
            <p:spPr>
              <a:xfrm>
                <a:off x="2910709" y="3395604"/>
                <a:ext cx="332082" cy="307929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894" extrusionOk="0">
                    <a:moveTo>
                      <a:pt x="3121" y="0"/>
                    </a:moveTo>
                    <a:cubicBezTo>
                      <a:pt x="3071" y="195"/>
                      <a:pt x="2912" y="381"/>
                      <a:pt x="2653" y="526"/>
                    </a:cubicBezTo>
                    <a:cubicBezTo>
                      <a:pt x="2381" y="676"/>
                      <a:pt x="2036" y="763"/>
                      <a:pt x="1682" y="776"/>
                    </a:cubicBezTo>
                    <a:cubicBezTo>
                      <a:pt x="1638" y="779"/>
                      <a:pt x="1594" y="780"/>
                      <a:pt x="1550" y="780"/>
                    </a:cubicBezTo>
                    <a:cubicBezTo>
                      <a:pt x="1141" y="780"/>
                      <a:pt x="730" y="686"/>
                      <a:pt x="425" y="504"/>
                    </a:cubicBezTo>
                    <a:cubicBezTo>
                      <a:pt x="188" y="361"/>
                      <a:pt x="43" y="181"/>
                      <a:pt x="0" y="0"/>
                    </a:cubicBezTo>
                    <a:lnTo>
                      <a:pt x="0" y="0"/>
                    </a:lnTo>
                    <a:cubicBezTo>
                      <a:pt x="188" y="792"/>
                      <a:pt x="368" y="1589"/>
                      <a:pt x="554" y="2381"/>
                    </a:cubicBezTo>
                    <a:cubicBezTo>
                      <a:pt x="583" y="2501"/>
                      <a:pt x="677" y="2617"/>
                      <a:pt x="828" y="2710"/>
                    </a:cubicBezTo>
                    <a:cubicBezTo>
                      <a:pt x="1031" y="2832"/>
                      <a:pt x="1299" y="2893"/>
                      <a:pt x="1566" y="2893"/>
                    </a:cubicBezTo>
                    <a:cubicBezTo>
                      <a:pt x="1822" y="2893"/>
                      <a:pt x="2076" y="2838"/>
                      <a:pt x="2272" y="2726"/>
                    </a:cubicBezTo>
                    <a:cubicBezTo>
                      <a:pt x="2286" y="2717"/>
                      <a:pt x="2295" y="2710"/>
                      <a:pt x="2308" y="2703"/>
                    </a:cubicBezTo>
                    <a:cubicBezTo>
                      <a:pt x="2338" y="2690"/>
                      <a:pt x="2365" y="2667"/>
                      <a:pt x="2388" y="2653"/>
                    </a:cubicBezTo>
                    <a:cubicBezTo>
                      <a:pt x="2395" y="2646"/>
                      <a:pt x="2402" y="2640"/>
                      <a:pt x="2409" y="2640"/>
                    </a:cubicBezTo>
                    <a:cubicBezTo>
                      <a:pt x="2409" y="2631"/>
                      <a:pt x="2415" y="2631"/>
                      <a:pt x="2415" y="2624"/>
                    </a:cubicBezTo>
                    <a:cubicBezTo>
                      <a:pt x="2424" y="2617"/>
                      <a:pt x="2431" y="2610"/>
                      <a:pt x="2438" y="2603"/>
                    </a:cubicBezTo>
                    <a:cubicBezTo>
                      <a:pt x="2474" y="2574"/>
                      <a:pt x="2495" y="2545"/>
                      <a:pt x="2517" y="2517"/>
                    </a:cubicBezTo>
                    <a:cubicBezTo>
                      <a:pt x="2524" y="2510"/>
                      <a:pt x="2524" y="2501"/>
                      <a:pt x="2531" y="2495"/>
                    </a:cubicBezTo>
                    <a:cubicBezTo>
                      <a:pt x="2538" y="2488"/>
                      <a:pt x="2538" y="2481"/>
                      <a:pt x="2545" y="2467"/>
                    </a:cubicBezTo>
                    <a:cubicBezTo>
                      <a:pt x="2545" y="2467"/>
                      <a:pt x="2553" y="2458"/>
                      <a:pt x="2553" y="2451"/>
                    </a:cubicBezTo>
                    <a:cubicBezTo>
                      <a:pt x="2560" y="2438"/>
                      <a:pt x="2567" y="2424"/>
                      <a:pt x="2567" y="2408"/>
                    </a:cubicBezTo>
                    <a:cubicBezTo>
                      <a:pt x="2574" y="2408"/>
                      <a:pt x="2574" y="2401"/>
                      <a:pt x="2574" y="2395"/>
                    </a:cubicBezTo>
                    <a:cubicBezTo>
                      <a:pt x="2574" y="2388"/>
                      <a:pt x="2581" y="2388"/>
                      <a:pt x="2581" y="2381"/>
                    </a:cubicBezTo>
                    <a:cubicBezTo>
                      <a:pt x="2567" y="2381"/>
                      <a:pt x="2553" y="2372"/>
                      <a:pt x="2545" y="2372"/>
                    </a:cubicBezTo>
                    <a:cubicBezTo>
                      <a:pt x="2531" y="2365"/>
                      <a:pt x="2517" y="2365"/>
                      <a:pt x="2502" y="2358"/>
                    </a:cubicBezTo>
                    <a:cubicBezTo>
                      <a:pt x="2467" y="2345"/>
                      <a:pt x="2431" y="2322"/>
                      <a:pt x="2402" y="2308"/>
                    </a:cubicBezTo>
                    <a:lnTo>
                      <a:pt x="2402" y="2172"/>
                    </a:lnTo>
                    <a:lnTo>
                      <a:pt x="2409" y="2027"/>
                    </a:lnTo>
                    <a:lnTo>
                      <a:pt x="2690" y="1863"/>
                    </a:lnTo>
                    <a:cubicBezTo>
                      <a:pt x="2690" y="1870"/>
                      <a:pt x="2690" y="1870"/>
                      <a:pt x="2697" y="1870"/>
                    </a:cubicBezTo>
                    <a:cubicBezTo>
                      <a:pt x="2754" y="1604"/>
                      <a:pt x="2819" y="1337"/>
                      <a:pt x="2876" y="1071"/>
                    </a:cubicBezTo>
                    <a:cubicBezTo>
                      <a:pt x="2847" y="1044"/>
                      <a:pt x="2819" y="1021"/>
                      <a:pt x="2797" y="1008"/>
                    </a:cubicBezTo>
                    <a:lnTo>
                      <a:pt x="2610" y="906"/>
                    </a:lnTo>
                    <a:lnTo>
                      <a:pt x="2610" y="763"/>
                    </a:lnTo>
                    <a:lnTo>
                      <a:pt x="2617" y="619"/>
                    </a:lnTo>
                    <a:lnTo>
                      <a:pt x="2898" y="454"/>
                    </a:lnTo>
                    <a:lnTo>
                      <a:pt x="2999" y="518"/>
                    </a:lnTo>
                    <a:lnTo>
                      <a:pt x="3005" y="518"/>
                    </a:lnTo>
                    <a:cubicBezTo>
                      <a:pt x="3042" y="345"/>
                      <a:pt x="3078" y="173"/>
                      <a:pt x="3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1"/>
              <p:cNvSpPr/>
              <p:nvPr/>
            </p:nvSpPr>
            <p:spPr>
              <a:xfrm>
                <a:off x="2910709" y="3395604"/>
                <a:ext cx="273986" cy="314526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2956" fill="none" extrusionOk="0">
                    <a:moveTo>
                      <a:pt x="0" y="0"/>
                    </a:moveTo>
                    <a:cubicBezTo>
                      <a:pt x="188" y="792"/>
                      <a:pt x="368" y="1589"/>
                      <a:pt x="554" y="2381"/>
                    </a:cubicBezTo>
                    <a:cubicBezTo>
                      <a:pt x="583" y="2501"/>
                      <a:pt x="677" y="2617"/>
                      <a:pt x="828" y="2710"/>
                    </a:cubicBezTo>
                    <a:cubicBezTo>
                      <a:pt x="1223" y="2948"/>
                      <a:pt x="1870" y="2955"/>
                      <a:pt x="2272" y="2726"/>
                    </a:cubicBezTo>
                    <a:cubicBezTo>
                      <a:pt x="2286" y="2717"/>
                      <a:pt x="2295" y="2710"/>
                      <a:pt x="2308" y="2703"/>
                    </a:cubicBezTo>
                    <a:cubicBezTo>
                      <a:pt x="2338" y="2690"/>
                      <a:pt x="2365" y="2667"/>
                      <a:pt x="2388" y="2653"/>
                    </a:cubicBezTo>
                    <a:cubicBezTo>
                      <a:pt x="2395" y="2646"/>
                      <a:pt x="2402" y="2640"/>
                      <a:pt x="2409" y="2640"/>
                    </a:cubicBezTo>
                    <a:cubicBezTo>
                      <a:pt x="2409" y="2631"/>
                      <a:pt x="2415" y="2631"/>
                      <a:pt x="2415" y="2624"/>
                    </a:cubicBezTo>
                    <a:cubicBezTo>
                      <a:pt x="2424" y="2617"/>
                      <a:pt x="2431" y="2610"/>
                      <a:pt x="2438" y="2603"/>
                    </a:cubicBezTo>
                    <a:cubicBezTo>
                      <a:pt x="2474" y="2574"/>
                      <a:pt x="2495" y="2545"/>
                      <a:pt x="2517" y="2517"/>
                    </a:cubicBezTo>
                    <a:cubicBezTo>
                      <a:pt x="2524" y="2510"/>
                      <a:pt x="2524" y="2501"/>
                      <a:pt x="2531" y="2495"/>
                    </a:cubicBezTo>
                    <a:cubicBezTo>
                      <a:pt x="2538" y="2488"/>
                      <a:pt x="2538" y="2481"/>
                      <a:pt x="2545" y="2467"/>
                    </a:cubicBezTo>
                    <a:cubicBezTo>
                      <a:pt x="2545" y="2467"/>
                      <a:pt x="2553" y="2458"/>
                      <a:pt x="2553" y="2451"/>
                    </a:cubicBezTo>
                    <a:cubicBezTo>
                      <a:pt x="2560" y="2438"/>
                      <a:pt x="2567" y="2424"/>
                      <a:pt x="2567" y="2408"/>
                    </a:cubicBezTo>
                    <a:cubicBezTo>
                      <a:pt x="2574" y="2401"/>
                      <a:pt x="2574" y="2401"/>
                      <a:pt x="2574" y="2395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1"/>
              <p:cNvSpPr/>
              <p:nvPr/>
            </p:nvSpPr>
            <p:spPr>
              <a:xfrm>
                <a:off x="3197572" y="3509562"/>
                <a:ext cx="19259" cy="85122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00" extrusionOk="0">
                    <a:moveTo>
                      <a:pt x="180" y="0"/>
                    </a:moveTo>
                    <a:lnTo>
                      <a:pt x="90" y="400"/>
                    </a:lnTo>
                    <a:lnTo>
                      <a:pt x="90" y="400"/>
                    </a:lnTo>
                    <a:cubicBezTo>
                      <a:pt x="121" y="266"/>
                      <a:pt x="152" y="133"/>
                      <a:pt x="180" y="0"/>
                    </a:cubicBezTo>
                    <a:close/>
                    <a:moveTo>
                      <a:pt x="90" y="400"/>
                    </a:moveTo>
                    <a:cubicBezTo>
                      <a:pt x="60" y="533"/>
                      <a:pt x="29" y="666"/>
                      <a:pt x="1" y="799"/>
                    </a:cubicBezTo>
                    <a:lnTo>
                      <a:pt x="90" y="40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3197572" y="3509562"/>
                <a:ext cx="19259" cy="85122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00" fill="none" extrusionOk="0">
                    <a:moveTo>
                      <a:pt x="180" y="0"/>
                    </a:moveTo>
                    <a:cubicBezTo>
                      <a:pt x="123" y="266"/>
                      <a:pt x="58" y="533"/>
                      <a:pt x="1" y="79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3229706" y="3395604"/>
                <a:ext cx="13088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518" extrusionOk="0">
                    <a:moveTo>
                      <a:pt x="123" y="0"/>
                    </a:moveTo>
                    <a:cubicBezTo>
                      <a:pt x="107" y="66"/>
                      <a:pt x="91" y="132"/>
                      <a:pt x="76" y="198"/>
                    </a:cubicBezTo>
                    <a:lnTo>
                      <a:pt x="76" y="198"/>
                    </a:lnTo>
                    <a:lnTo>
                      <a:pt x="123" y="0"/>
                    </a:lnTo>
                    <a:close/>
                    <a:moveTo>
                      <a:pt x="76" y="198"/>
                    </a:moveTo>
                    <a:lnTo>
                      <a:pt x="1" y="518"/>
                    </a:lnTo>
                    <a:lnTo>
                      <a:pt x="7" y="518"/>
                    </a:lnTo>
                    <a:cubicBezTo>
                      <a:pt x="30" y="411"/>
                      <a:pt x="52" y="304"/>
                      <a:pt x="76" y="19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3229706" y="3395604"/>
                <a:ext cx="13088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518" fill="none" extrusionOk="0">
                    <a:moveTo>
                      <a:pt x="123" y="0"/>
                    </a:moveTo>
                    <a:cubicBezTo>
                      <a:pt x="80" y="173"/>
                      <a:pt x="44" y="345"/>
                      <a:pt x="7" y="518"/>
                    </a:cubicBezTo>
                    <a:lnTo>
                      <a:pt x="1" y="51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2903899" y="3284412"/>
                <a:ext cx="345702" cy="194185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1825" extrusionOk="0">
                    <a:moveTo>
                      <a:pt x="1632" y="151"/>
                    </a:moveTo>
                    <a:cubicBezTo>
                      <a:pt x="1977" y="151"/>
                      <a:pt x="2318" y="231"/>
                      <a:pt x="2574" y="384"/>
                    </a:cubicBezTo>
                    <a:cubicBezTo>
                      <a:pt x="2990" y="636"/>
                      <a:pt x="3049" y="1011"/>
                      <a:pt x="2761" y="1297"/>
                    </a:cubicBezTo>
                    <a:cubicBezTo>
                      <a:pt x="2747" y="1304"/>
                      <a:pt x="2731" y="1319"/>
                      <a:pt x="2717" y="1326"/>
                    </a:cubicBezTo>
                    <a:cubicBezTo>
                      <a:pt x="2695" y="1356"/>
                      <a:pt x="2667" y="1376"/>
                      <a:pt x="2631" y="1399"/>
                    </a:cubicBezTo>
                    <a:cubicBezTo>
                      <a:pt x="2624" y="1406"/>
                      <a:pt x="2609" y="1413"/>
                      <a:pt x="2602" y="1419"/>
                    </a:cubicBezTo>
                    <a:cubicBezTo>
                      <a:pt x="2595" y="1419"/>
                      <a:pt x="2588" y="1426"/>
                      <a:pt x="2581" y="1426"/>
                    </a:cubicBezTo>
                    <a:cubicBezTo>
                      <a:pt x="2566" y="1442"/>
                      <a:pt x="2552" y="1449"/>
                      <a:pt x="2531" y="1456"/>
                    </a:cubicBezTo>
                    <a:cubicBezTo>
                      <a:pt x="2307" y="1585"/>
                      <a:pt x="2027" y="1658"/>
                      <a:pt x="1739" y="1671"/>
                    </a:cubicBezTo>
                    <a:cubicBezTo>
                      <a:pt x="1699" y="1673"/>
                      <a:pt x="1659" y="1675"/>
                      <a:pt x="1618" y="1675"/>
                    </a:cubicBezTo>
                    <a:cubicBezTo>
                      <a:pt x="1276" y="1675"/>
                      <a:pt x="933" y="1596"/>
                      <a:pt x="677" y="1442"/>
                    </a:cubicBezTo>
                    <a:cubicBezTo>
                      <a:pt x="611" y="1399"/>
                      <a:pt x="554" y="1356"/>
                      <a:pt x="504" y="1304"/>
                    </a:cubicBezTo>
                    <a:cubicBezTo>
                      <a:pt x="496" y="1304"/>
                      <a:pt x="489" y="1297"/>
                      <a:pt x="482" y="1290"/>
                    </a:cubicBezTo>
                    <a:cubicBezTo>
                      <a:pt x="475" y="1276"/>
                      <a:pt x="461" y="1269"/>
                      <a:pt x="452" y="1254"/>
                    </a:cubicBezTo>
                    <a:cubicBezTo>
                      <a:pt x="439" y="1247"/>
                      <a:pt x="432" y="1233"/>
                      <a:pt x="425" y="1226"/>
                    </a:cubicBezTo>
                    <a:cubicBezTo>
                      <a:pt x="418" y="1211"/>
                      <a:pt x="409" y="1204"/>
                      <a:pt x="402" y="1190"/>
                    </a:cubicBezTo>
                    <a:cubicBezTo>
                      <a:pt x="216" y="909"/>
                      <a:pt x="323" y="586"/>
                      <a:pt x="720" y="364"/>
                    </a:cubicBezTo>
                    <a:cubicBezTo>
                      <a:pt x="942" y="241"/>
                      <a:pt x="1222" y="169"/>
                      <a:pt x="1503" y="155"/>
                    </a:cubicBezTo>
                    <a:cubicBezTo>
                      <a:pt x="1546" y="152"/>
                      <a:pt x="1589" y="151"/>
                      <a:pt x="1632" y="151"/>
                    </a:cubicBezTo>
                    <a:close/>
                    <a:moveTo>
                      <a:pt x="1627" y="0"/>
                    </a:moveTo>
                    <a:cubicBezTo>
                      <a:pt x="1585" y="0"/>
                      <a:pt x="1544" y="1"/>
                      <a:pt x="1503" y="3"/>
                    </a:cubicBezTo>
                    <a:cubicBezTo>
                      <a:pt x="1151" y="19"/>
                      <a:pt x="806" y="105"/>
                      <a:pt x="532" y="255"/>
                    </a:cubicBezTo>
                    <a:cubicBezTo>
                      <a:pt x="159" y="464"/>
                      <a:pt x="0" y="759"/>
                      <a:pt x="64" y="1038"/>
                    </a:cubicBezTo>
                    <a:lnTo>
                      <a:pt x="64" y="1045"/>
                    </a:lnTo>
                    <a:cubicBezTo>
                      <a:pt x="107" y="1226"/>
                      <a:pt x="252" y="1406"/>
                      <a:pt x="489" y="1549"/>
                    </a:cubicBezTo>
                    <a:cubicBezTo>
                      <a:pt x="794" y="1731"/>
                      <a:pt x="1205" y="1825"/>
                      <a:pt x="1614" y="1825"/>
                    </a:cubicBezTo>
                    <a:cubicBezTo>
                      <a:pt x="1658" y="1825"/>
                      <a:pt x="1702" y="1824"/>
                      <a:pt x="1746" y="1821"/>
                    </a:cubicBezTo>
                    <a:cubicBezTo>
                      <a:pt x="2100" y="1808"/>
                      <a:pt x="2445" y="1721"/>
                      <a:pt x="2717" y="1571"/>
                    </a:cubicBezTo>
                    <a:cubicBezTo>
                      <a:pt x="2976" y="1426"/>
                      <a:pt x="3135" y="1240"/>
                      <a:pt x="3185" y="1045"/>
                    </a:cubicBezTo>
                    <a:lnTo>
                      <a:pt x="3185" y="1031"/>
                    </a:lnTo>
                    <a:cubicBezTo>
                      <a:pt x="3249" y="766"/>
                      <a:pt x="3106" y="484"/>
                      <a:pt x="2761" y="277"/>
                    </a:cubicBezTo>
                    <a:cubicBezTo>
                      <a:pt x="2453" y="94"/>
                      <a:pt x="2039" y="0"/>
                      <a:pt x="1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2946673" y="3358682"/>
                <a:ext cx="260154" cy="103955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977" extrusionOk="0">
                    <a:moveTo>
                      <a:pt x="1194" y="0"/>
                    </a:moveTo>
                    <a:cubicBezTo>
                      <a:pt x="1163" y="0"/>
                      <a:pt x="1132" y="1"/>
                      <a:pt x="1101" y="2"/>
                    </a:cubicBezTo>
                    <a:cubicBezTo>
                      <a:pt x="820" y="24"/>
                      <a:pt x="540" y="88"/>
                      <a:pt x="318" y="218"/>
                    </a:cubicBezTo>
                    <a:cubicBezTo>
                      <a:pt x="173" y="297"/>
                      <a:pt x="66" y="390"/>
                      <a:pt x="0" y="492"/>
                    </a:cubicBezTo>
                    <a:cubicBezTo>
                      <a:pt x="7" y="506"/>
                      <a:pt x="16" y="513"/>
                      <a:pt x="23" y="528"/>
                    </a:cubicBezTo>
                    <a:cubicBezTo>
                      <a:pt x="30" y="535"/>
                      <a:pt x="44" y="549"/>
                      <a:pt x="50" y="556"/>
                    </a:cubicBezTo>
                    <a:cubicBezTo>
                      <a:pt x="59" y="571"/>
                      <a:pt x="73" y="578"/>
                      <a:pt x="80" y="592"/>
                    </a:cubicBezTo>
                    <a:cubicBezTo>
                      <a:pt x="87" y="599"/>
                      <a:pt x="94" y="606"/>
                      <a:pt x="102" y="606"/>
                    </a:cubicBezTo>
                    <a:cubicBezTo>
                      <a:pt x="152" y="658"/>
                      <a:pt x="209" y="701"/>
                      <a:pt x="275" y="744"/>
                    </a:cubicBezTo>
                    <a:cubicBezTo>
                      <a:pt x="531" y="898"/>
                      <a:pt x="874" y="977"/>
                      <a:pt x="1216" y="977"/>
                    </a:cubicBezTo>
                    <a:cubicBezTo>
                      <a:pt x="1257" y="977"/>
                      <a:pt x="1297" y="975"/>
                      <a:pt x="1337" y="973"/>
                    </a:cubicBezTo>
                    <a:cubicBezTo>
                      <a:pt x="1625" y="960"/>
                      <a:pt x="1905" y="887"/>
                      <a:pt x="2129" y="758"/>
                    </a:cubicBezTo>
                    <a:cubicBezTo>
                      <a:pt x="2150" y="751"/>
                      <a:pt x="2164" y="744"/>
                      <a:pt x="2179" y="728"/>
                    </a:cubicBezTo>
                    <a:cubicBezTo>
                      <a:pt x="2186" y="728"/>
                      <a:pt x="2193" y="721"/>
                      <a:pt x="2200" y="721"/>
                    </a:cubicBezTo>
                    <a:cubicBezTo>
                      <a:pt x="2207" y="715"/>
                      <a:pt x="2222" y="708"/>
                      <a:pt x="2229" y="701"/>
                    </a:cubicBezTo>
                    <a:cubicBezTo>
                      <a:pt x="2265" y="678"/>
                      <a:pt x="2293" y="658"/>
                      <a:pt x="2315" y="628"/>
                    </a:cubicBezTo>
                    <a:cubicBezTo>
                      <a:pt x="2329" y="621"/>
                      <a:pt x="2345" y="606"/>
                      <a:pt x="2359" y="599"/>
                    </a:cubicBezTo>
                    <a:cubicBezTo>
                      <a:pt x="2388" y="563"/>
                      <a:pt x="2422" y="520"/>
                      <a:pt x="2445" y="485"/>
                    </a:cubicBezTo>
                    <a:cubicBezTo>
                      <a:pt x="2388" y="390"/>
                      <a:pt x="2293" y="313"/>
                      <a:pt x="2172" y="233"/>
                    </a:cubicBezTo>
                    <a:cubicBezTo>
                      <a:pt x="1907" y="74"/>
                      <a:pt x="1551" y="0"/>
                      <a:pt x="11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1"/>
              <p:cNvSpPr/>
              <p:nvPr/>
            </p:nvSpPr>
            <p:spPr>
              <a:xfrm>
                <a:off x="2926882" y="3300479"/>
                <a:ext cx="301438" cy="121937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1146" extrusionOk="0">
                    <a:moveTo>
                      <a:pt x="1416" y="0"/>
                    </a:moveTo>
                    <a:cubicBezTo>
                      <a:pt x="1373" y="0"/>
                      <a:pt x="1330" y="1"/>
                      <a:pt x="1287" y="4"/>
                    </a:cubicBezTo>
                    <a:cubicBezTo>
                      <a:pt x="1006" y="18"/>
                      <a:pt x="726" y="90"/>
                      <a:pt x="504" y="213"/>
                    </a:cubicBezTo>
                    <a:cubicBezTo>
                      <a:pt x="107" y="435"/>
                      <a:pt x="0" y="758"/>
                      <a:pt x="186" y="1039"/>
                    </a:cubicBezTo>
                    <a:cubicBezTo>
                      <a:pt x="252" y="937"/>
                      <a:pt x="359" y="844"/>
                      <a:pt x="504" y="765"/>
                    </a:cubicBezTo>
                    <a:cubicBezTo>
                      <a:pt x="726" y="635"/>
                      <a:pt x="1006" y="571"/>
                      <a:pt x="1287" y="549"/>
                    </a:cubicBezTo>
                    <a:cubicBezTo>
                      <a:pt x="1318" y="548"/>
                      <a:pt x="1349" y="547"/>
                      <a:pt x="1380" y="547"/>
                    </a:cubicBezTo>
                    <a:cubicBezTo>
                      <a:pt x="1737" y="547"/>
                      <a:pt x="2093" y="621"/>
                      <a:pt x="2358" y="780"/>
                    </a:cubicBezTo>
                    <a:cubicBezTo>
                      <a:pt x="2479" y="860"/>
                      <a:pt x="2574" y="937"/>
                      <a:pt x="2631" y="1032"/>
                    </a:cubicBezTo>
                    <a:cubicBezTo>
                      <a:pt x="2608" y="1067"/>
                      <a:pt x="2574" y="1110"/>
                      <a:pt x="2545" y="1146"/>
                    </a:cubicBezTo>
                    <a:cubicBezTo>
                      <a:pt x="2833" y="860"/>
                      <a:pt x="2774" y="485"/>
                      <a:pt x="2358" y="233"/>
                    </a:cubicBezTo>
                    <a:cubicBezTo>
                      <a:pt x="2102" y="80"/>
                      <a:pt x="1761" y="0"/>
                      <a:pt x="14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3176824" y="3646503"/>
                <a:ext cx="8619" cy="3937"/>
              </a:xfrm>
              <a:custGeom>
                <a:avLst/>
                <a:gdLst/>
                <a:ahLst/>
                <a:cxnLst/>
                <a:rect l="l" t="t" r="r" b="b"/>
                <a:pathLst>
                  <a:path w="81" h="37" extrusionOk="0">
                    <a:moveTo>
                      <a:pt x="1" y="0"/>
                    </a:moveTo>
                    <a:cubicBezTo>
                      <a:pt x="23" y="14"/>
                      <a:pt x="52" y="23"/>
                      <a:pt x="73" y="37"/>
                    </a:cubicBezTo>
                    <a:cubicBezTo>
                      <a:pt x="73" y="30"/>
                      <a:pt x="80" y="30"/>
                      <a:pt x="80" y="23"/>
                    </a:cubicBezTo>
                    <a:cubicBezTo>
                      <a:pt x="66" y="23"/>
                      <a:pt x="52" y="14"/>
                      <a:pt x="44" y="14"/>
                    </a:cubicBezTo>
                    <a:cubicBezTo>
                      <a:pt x="30" y="7"/>
                      <a:pt x="16" y="7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1"/>
              <p:cNvSpPr/>
              <p:nvPr/>
            </p:nvSpPr>
            <p:spPr>
              <a:xfrm>
                <a:off x="3219066" y="3443805"/>
                <a:ext cx="32985" cy="19259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81" extrusionOk="0">
                    <a:moveTo>
                      <a:pt x="0" y="1"/>
                    </a:moveTo>
                    <a:lnTo>
                      <a:pt x="101" y="65"/>
                    </a:lnTo>
                    <a:lnTo>
                      <a:pt x="244" y="144"/>
                    </a:lnTo>
                    <a:lnTo>
                      <a:pt x="309" y="180"/>
                    </a:lnTo>
                    <a:lnTo>
                      <a:pt x="121" y="73"/>
                    </a:lnTo>
                    <a:lnTo>
                      <a:pt x="107" y="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1"/>
              <p:cNvSpPr/>
              <p:nvPr/>
            </p:nvSpPr>
            <p:spPr>
              <a:xfrm>
                <a:off x="3166928" y="3593833"/>
                <a:ext cx="3532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40" extrusionOk="0">
                    <a:moveTo>
                      <a:pt x="282" y="0"/>
                    </a:moveTo>
                    <a:lnTo>
                      <a:pt x="1" y="164"/>
                    </a:lnTo>
                    <a:cubicBezTo>
                      <a:pt x="97" y="219"/>
                      <a:pt x="159" y="239"/>
                      <a:pt x="196" y="239"/>
                    </a:cubicBezTo>
                    <a:cubicBezTo>
                      <a:pt x="217" y="239"/>
                      <a:pt x="230" y="233"/>
                      <a:pt x="239" y="223"/>
                    </a:cubicBezTo>
                    <a:cubicBezTo>
                      <a:pt x="259" y="187"/>
                      <a:pt x="289" y="114"/>
                      <a:pt x="332" y="28"/>
                    </a:cubicBezTo>
                    <a:cubicBezTo>
                      <a:pt x="309" y="21"/>
                      <a:pt x="309" y="21"/>
                      <a:pt x="302" y="14"/>
                    </a:cubicBezTo>
                    <a:lnTo>
                      <a:pt x="296" y="14"/>
                    </a:lnTo>
                    <a:cubicBezTo>
                      <a:pt x="296" y="7"/>
                      <a:pt x="289" y="7"/>
                      <a:pt x="289" y="7"/>
                    </a:cubicBezTo>
                    <a:cubicBezTo>
                      <a:pt x="282" y="7"/>
                      <a:pt x="282" y="7"/>
                      <a:pt x="2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3166183" y="3521160"/>
                <a:ext cx="65863" cy="112361"/>
              </a:xfrm>
              <a:custGeom>
                <a:avLst/>
                <a:gdLst/>
                <a:ahLst/>
                <a:cxnLst/>
                <a:rect l="l" t="t" r="r" b="b"/>
                <a:pathLst>
                  <a:path w="619" h="1056" extrusionOk="0">
                    <a:moveTo>
                      <a:pt x="554" y="0"/>
                    </a:moveTo>
                    <a:cubicBezTo>
                      <a:pt x="554" y="7"/>
                      <a:pt x="561" y="43"/>
                      <a:pt x="561" y="86"/>
                    </a:cubicBezTo>
                    <a:cubicBezTo>
                      <a:pt x="541" y="216"/>
                      <a:pt x="425" y="511"/>
                      <a:pt x="339" y="711"/>
                    </a:cubicBezTo>
                    <a:cubicBezTo>
                      <a:pt x="296" y="797"/>
                      <a:pt x="266" y="870"/>
                      <a:pt x="246" y="906"/>
                    </a:cubicBezTo>
                    <a:cubicBezTo>
                      <a:pt x="237" y="916"/>
                      <a:pt x="224" y="922"/>
                      <a:pt x="203" y="922"/>
                    </a:cubicBezTo>
                    <a:cubicBezTo>
                      <a:pt x="166" y="922"/>
                      <a:pt x="104" y="902"/>
                      <a:pt x="8" y="847"/>
                    </a:cubicBezTo>
                    <a:lnTo>
                      <a:pt x="1" y="992"/>
                    </a:lnTo>
                    <a:cubicBezTo>
                      <a:pt x="73" y="1028"/>
                      <a:pt x="152" y="1056"/>
                      <a:pt x="209" y="1056"/>
                    </a:cubicBezTo>
                    <a:cubicBezTo>
                      <a:pt x="246" y="1056"/>
                      <a:pt x="273" y="1042"/>
                      <a:pt x="289" y="1020"/>
                    </a:cubicBezTo>
                    <a:cubicBezTo>
                      <a:pt x="346" y="906"/>
                      <a:pt x="575" y="388"/>
                      <a:pt x="604" y="186"/>
                    </a:cubicBezTo>
                    <a:cubicBezTo>
                      <a:pt x="618" y="114"/>
                      <a:pt x="618" y="107"/>
                      <a:pt x="561" y="14"/>
                    </a:cubicBezTo>
                    <a:cubicBezTo>
                      <a:pt x="561" y="7"/>
                      <a:pt x="561" y="7"/>
                      <a:pt x="5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1"/>
              <p:cNvSpPr/>
              <p:nvPr/>
            </p:nvSpPr>
            <p:spPr>
              <a:xfrm>
                <a:off x="3225131" y="3521160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1"/>
              <p:cNvSpPr/>
              <p:nvPr/>
            </p:nvSpPr>
            <p:spPr>
              <a:xfrm>
                <a:off x="3225131" y="3521160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>
                <a:off x="3166183" y="3476683"/>
                <a:ext cx="77355" cy="17375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633" extrusionOk="0">
                    <a:moveTo>
                      <a:pt x="209" y="1"/>
                    </a:moveTo>
                    <a:lnTo>
                      <a:pt x="209" y="144"/>
                    </a:lnTo>
                    <a:lnTo>
                      <a:pt x="396" y="246"/>
                    </a:lnTo>
                    <a:cubicBezTo>
                      <a:pt x="418" y="259"/>
                      <a:pt x="446" y="282"/>
                      <a:pt x="475" y="309"/>
                    </a:cubicBezTo>
                    <a:cubicBezTo>
                      <a:pt x="504" y="339"/>
                      <a:pt x="532" y="375"/>
                      <a:pt x="554" y="418"/>
                    </a:cubicBezTo>
                    <a:cubicBezTo>
                      <a:pt x="561" y="425"/>
                      <a:pt x="561" y="425"/>
                      <a:pt x="561" y="432"/>
                    </a:cubicBezTo>
                    <a:cubicBezTo>
                      <a:pt x="618" y="525"/>
                      <a:pt x="618" y="532"/>
                      <a:pt x="604" y="604"/>
                    </a:cubicBezTo>
                    <a:cubicBezTo>
                      <a:pt x="575" y="806"/>
                      <a:pt x="346" y="1324"/>
                      <a:pt x="289" y="1438"/>
                    </a:cubicBezTo>
                    <a:cubicBezTo>
                      <a:pt x="273" y="1460"/>
                      <a:pt x="246" y="1474"/>
                      <a:pt x="209" y="1474"/>
                    </a:cubicBezTo>
                    <a:cubicBezTo>
                      <a:pt x="152" y="1474"/>
                      <a:pt x="73" y="1446"/>
                      <a:pt x="1" y="1410"/>
                    </a:cubicBezTo>
                    <a:lnTo>
                      <a:pt x="1" y="1546"/>
                    </a:lnTo>
                    <a:cubicBezTo>
                      <a:pt x="30" y="1560"/>
                      <a:pt x="66" y="1583"/>
                      <a:pt x="101" y="1596"/>
                    </a:cubicBezTo>
                    <a:cubicBezTo>
                      <a:pt x="116" y="1603"/>
                      <a:pt x="130" y="1603"/>
                      <a:pt x="144" y="1610"/>
                    </a:cubicBezTo>
                    <a:cubicBezTo>
                      <a:pt x="152" y="1610"/>
                      <a:pt x="166" y="1619"/>
                      <a:pt x="180" y="1619"/>
                    </a:cubicBezTo>
                    <a:cubicBezTo>
                      <a:pt x="196" y="1626"/>
                      <a:pt x="209" y="1626"/>
                      <a:pt x="223" y="1633"/>
                    </a:cubicBezTo>
                    <a:lnTo>
                      <a:pt x="266" y="1633"/>
                    </a:lnTo>
                    <a:cubicBezTo>
                      <a:pt x="325" y="1633"/>
                      <a:pt x="375" y="1619"/>
                      <a:pt x="396" y="1567"/>
                    </a:cubicBezTo>
                    <a:cubicBezTo>
                      <a:pt x="439" y="1481"/>
                      <a:pt x="698" y="929"/>
                      <a:pt x="720" y="691"/>
                    </a:cubicBezTo>
                    <a:cubicBezTo>
                      <a:pt x="727" y="627"/>
                      <a:pt x="713" y="497"/>
                      <a:pt x="654" y="396"/>
                    </a:cubicBezTo>
                    <a:cubicBezTo>
                      <a:pt x="648" y="375"/>
                      <a:pt x="641" y="359"/>
                      <a:pt x="634" y="346"/>
                    </a:cubicBezTo>
                    <a:cubicBezTo>
                      <a:pt x="627" y="346"/>
                      <a:pt x="627" y="339"/>
                      <a:pt x="618" y="332"/>
                    </a:cubicBezTo>
                    <a:cubicBezTo>
                      <a:pt x="611" y="325"/>
                      <a:pt x="604" y="309"/>
                      <a:pt x="598" y="296"/>
                    </a:cubicBezTo>
                    <a:cubicBezTo>
                      <a:pt x="584" y="282"/>
                      <a:pt x="575" y="266"/>
                      <a:pt x="561" y="252"/>
                    </a:cubicBezTo>
                    <a:cubicBezTo>
                      <a:pt x="561" y="252"/>
                      <a:pt x="554" y="246"/>
                      <a:pt x="554" y="239"/>
                    </a:cubicBezTo>
                    <a:cubicBezTo>
                      <a:pt x="532" y="223"/>
                      <a:pt x="518" y="202"/>
                      <a:pt x="504" y="187"/>
                    </a:cubicBezTo>
                    <a:cubicBezTo>
                      <a:pt x="461" y="152"/>
                      <a:pt x="425" y="123"/>
                      <a:pt x="396" y="109"/>
                    </a:cubicBezTo>
                    <a:lnTo>
                      <a:pt x="20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1"/>
              <p:cNvSpPr/>
              <p:nvPr/>
            </p:nvSpPr>
            <p:spPr>
              <a:xfrm>
                <a:off x="3189166" y="3443805"/>
                <a:ext cx="98848" cy="20886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963" extrusionOk="0">
                    <a:moveTo>
                      <a:pt x="281" y="1"/>
                    </a:moveTo>
                    <a:lnTo>
                      <a:pt x="0" y="166"/>
                    </a:lnTo>
                    <a:lnTo>
                      <a:pt x="245" y="310"/>
                    </a:lnTo>
                    <a:cubicBezTo>
                      <a:pt x="266" y="323"/>
                      <a:pt x="295" y="339"/>
                      <a:pt x="316" y="360"/>
                    </a:cubicBezTo>
                    <a:cubicBezTo>
                      <a:pt x="325" y="367"/>
                      <a:pt x="331" y="367"/>
                      <a:pt x="338" y="375"/>
                    </a:cubicBezTo>
                    <a:lnTo>
                      <a:pt x="345" y="382"/>
                    </a:lnTo>
                    <a:cubicBezTo>
                      <a:pt x="359" y="396"/>
                      <a:pt x="368" y="403"/>
                      <a:pt x="375" y="410"/>
                    </a:cubicBezTo>
                    <a:cubicBezTo>
                      <a:pt x="411" y="439"/>
                      <a:pt x="438" y="475"/>
                      <a:pt x="475" y="518"/>
                    </a:cubicBezTo>
                    <a:cubicBezTo>
                      <a:pt x="482" y="532"/>
                      <a:pt x="488" y="539"/>
                      <a:pt x="497" y="555"/>
                    </a:cubicBezTo>
                    <a:cubicBezTo>
                      <a:pt x="504" y="568"/>
                      <a:pt x="511" y="575"/>
                      <a:pt x="518" y="591"/>
                    </a:cubicBezTo>
                    <a:cubicBezTo>
                      <a:pt x="525" y="598"/>
                      <a:pt x="525" y="605"/>
                      <a:pt x="532" y="611"/>
                    </a:cubicBezTo>
                    <a:cubicBezTo>
                      <a:pt x="540" y="625"/>
                      <a:pt x="547" y="634"/>
                      <a:pt x="554" y="648"/>
                    </a:cubicBezTo>
                    <a:cubicBezTo>
                      <a:pt x="618" y="770"/>
                      <a:pt x="647" y="900"/>
                      <a:pt x="633" y="1007"/>
                    </a:cubicBezTo>
                    <a:cubicBezTo>
                      <a:pt x="604" y="1251"/>
                      <a:pt x="345" y="1819"/>
                      <a:pt x="302" y="1898"/>
                    </a:cubicBezTo>
                    <a:cubicBezTo>
                      <a:pt x="288" y="1928"/>
                      <a:pt x="266" y="1948"/>
                      <a:pt x="245" y="1962"/>
                    </a:cubicBezTo>
                    <a:lnTo>
                      <a:pt x="525" y="1798"/>
                    </a:lnTo>
                    <a:cubicBezTo>
                      <a:pt x="547" y="1783"/>
                      <a:pt x="568" y="1762"/>
                      <a:pt x="583" y="1733"/>
                    </a:cubicBezTo>
                    <a:cubicBezTo>
                      <a:pt x="626" y="1653"/>
                      <a:pt x="877" y="1093"/>
                      <a:pt x="913" y="850"/>
                    </a:cubicBezTo>
                    <a:cubicBezTo>
                      <a:pt x="928" y="734"/>
                      <a:pt x="899" y="611"/>
                      <a:pt x="833" y="482"/>
                    </a:cubicBezTo>
                    <a:cubicBezTo>
                      <a:pt x="740" y="316"/>
                      <a:pt x="611" y="194"/>
                      <a:pt x="525" y="144"/>
                    </a:cubicBezTo>
                    <a:lnTo>
                      <a:pt x="382" y="65"/>
                    </a:lnTo>
                    <a:lnTo>
                      <a:pt x="28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1"/>
              <p:cNvSpPr/>
              <p:nvPr/>
            </p:nvSpPr>
            <p:spPr>
              <a:xfrm>
                <a:off x="3176824" y="3646503"/>
                <a:ext cx="7874" cy="3937"/>
              </a:xfrm>
              <a:custGeom>
                <a:avLst/>
                <a:gdLst/>
                <a:ahLst/>
                <a:cxnLst/>
                <a:rect l="l" t="t" r="r" b="b"/>
                <a:pathLst>
                  <a:path w="74" h="37" extrusionOk="0">
                    <a:moveTo>
                      <a:pt x="1" y="0"/>
                    </a:moveTo>
                    <a:cubicBezTo>
                      <a:pt x="10" y="6"/>
                      <a:pt x="21" y="11"/>
                      <a:pt x="32" y="16"/>
                    </a:cubicBezTo>
                    <a:lnTo>
                      <a:pt x="32" y="16"/>
                    </a:lnTo>
                    <a:lnTo>
                      <a:pt x="1" y="0"/>
                    </a:lnTo>
                    <a:close/>
                    <a:moveTo>
                      <a:pt x="32" y="16"/>
                    </a:moveTo>
                    <a:lnTo>
                      <a:pt x="73" y="37"/>
                    </a:lnTo>
                    <a:cubicBezTo>
                      <a:pt x="61" y="29"/>
                      <a:pt x="47" y="22"/>
                      <a:pt x="32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1"/>
              <p:cNvSpPr/>
              <p:nvPr/>
            </p:nvSpPr>
            <p:spPr>
              <a:xfrm>
                <a:off x="3176824" y="3646503"/>
                <a:ext cx="7874" cy="3937"/>
              </a:xfrm>
              <a:custGeom>
                <a:avLst/>
                <a:gdLst/>
                <a:ahLst/>
                <a:cxnLst/>
                <a:rect l="l" t="t" r="r" b="b"/>
                <a:pathLst>
                  <a:path w="74" h="37" fill="none" extrusionOk="0">
                    <a:moveTo>
                      <a:pt x="73" y="37"/>
                    </a:moveTo>
                    <a:cubicBezTo>
                      <a:pt x="52" y="23"/>
                      <a:pt x="23" y="14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1"/>
              <p:cNvSpPr/>
              <p:nvPr/>
            </p:nvSpPr>
            <p:spPr>
              <a:xfrm>
                <a:off x="3184591" y="3461467"/>
                <a:ext cx="73524" cy="193227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816" extrusionOk="0">
                    <a:moveTo>
                      <a:pt x="43" y="0"/>
                    </a:moveTo>
                    <a:lnTo>
                      <a:pt x="36" y="144"/>
                    </a:lnTo>
                    <a:lnTo>
                      <a:pt x="223" y="252"/>
                    </a:lnTo>
                    <a:cubicBezTo>
                      <a:pt x="252" y="266"/>
                      <a:pt x="288" y="295"/>
                      <a:pt x="331" y="330"/>
                    </a:cubicBezTo>
                    <a:cubicBezTo>
                      <a:pt x="345" y="345"/>
                      <a:pt x="359" y="366"/>
                      <a:pt x="381" y="382"/>
                    </a:cubicBezTo>
                    <a:cubicBezTo>
                      <a:pt x="381" y="389"/>
                      <a:pt x="388" y="395"/>
                      <a:pt x="388" y="395"/>
                    </a:cubicBezTo>
                    <a:cubicBezTo>
                      <a:pt x="402" y="409"/>
                      <a:pt x="411" y="425"/>
                      <a:pt x="425" y="439"/>
                    </a:cubicBezTo>
                    <a:cubicBezTo>
                      <a:pt x="431" y="452"/>
                      <a:pt x="438" y="468"/>
                      <a:pt x="445" y="475"/>
                    </a:cubicBezTo>
                    <a:cubicBezTo>
                      <a:pt x="454" y="482"/>
                      <a:pt x="454" y="489"/>
                      <a:pt x="461" y="489"/>
                    </a:cubicBezTo>
                    <a:cubicBezTo>
                      <a:pt x="468" y="502"/>
                      <a:pt x="475" y="518"/>
                      <a:pt x="481" y="539"/>
                    </a:cubicBezTo>
                    <a:cubicBezTo>
                      <a:pt x="540" y="640"/>
                      <a:pt x="554" y="770"/>
                      <a:pt x="547" y="834"/>
                    </a:cubicBezTo>
                    <a:cubicBezTo>
                      <a:pt x="525" y="1072"/>
                      <a:pt x="266" y="1624"/>
                      <a:pt x="223" y="1710"/>
                    </a:cubicBezTo>
                    <a:cubicBezTo>
                      <a:pt x="202" y="1762"/>
                      <a:pt x="152" y="1776"/>
                      <a:pt x="93" y="1776"/>
                    </a:cubicBezTo>
                    <a:lnTo>
                      <a:pt x="50" y="1776"/>
                    </a:lnTo>
                    <a:cubicBezTo>
                      <a:pt x="36" y="1769"/>
                      <a:pt x="23" y="1769"/>
                      <a:pt x="7" y="1762"/>
                    </a:cubicBezTo>
                    <a:cubicBezTo>
                      <a:pt x="7" y="1769"/>
                      <a:pt x="0" y="1769"/>
                      <a:pt x="0" y="1776"/>
                    </a:cubicBezTo>
                    <a:cubicBezTo>
                      <a:pt x="69" y="1798"/>
                      <a:pt x="137" y="1815"/>
                      <a:pt x="196" y="1815"/>
                    </a:cubicBezTo>
                    <a:cubicBezTo>
                      <a:pt x="230" y="1815"/>
                      <a:pt x="262" y="1810"/>
                      <a:pt x="288" y="1796"/>
                    </a:cubicBezTo>
                    <a:cubicBezTo>
                      <a:pt x="309" y="1782"/>
                      <a:pt x="331" y="1762"/>
                      <a:pt x="345" y="1732"/>
                    </a:cubicBezTo>
                    <a:cubicBezTo>
                      <a:pt x="388" y="1653"/>
                      <a:pt x="647" y="1085"/>
                      <a:pt x="676" y="841"/>
                    </a:cubicBezTo>
                    <a:cubicBezTo>
                      <a:pt x="690" y="734"/>
                      <a:pt x="661" y="604"/>
                      <a:pt x="597" y="482"/>
                    </a:cubicBezTo>
                    <a:cubicBezTo>
                      <a:pt x="590" y="468"/>
                      <a:pt x="583" y="459"/>
                      <a:pt x="575" y="445"/>
                    </a:cubicBezTo>
                    <a:cubicBezTo>
                      <a:pt x="568" y="439"/>
                      <a:pt x="568" y="432"/>
                      <a:pt x="561" y="425"/>
                    </a:cubicBezTo>
                    <a:cubicBezTo>
                      <a:pt x="554" y="409"/>
                      <a:pt x="547" y="402"/>
                      <a:pt x="540" y="389"/>
                    </a:cubicBezTo>
                    <a:cubicBezTo>
                      <a:pt x="531" y="373"/>
                      <a:pt x="525" y="366"/>
                      <a:pt x="518" y="352"/>
                    </a:cubicBezTo>
                    <a:cubicBezTo>
                      <a:pt x="481" y="309"/>
                      <a:pt x="454" y="273"/>
                      <a:pt x="418" y="244"/>
                    </a:cubicBezTo>
                    <a:cubicBezTo>
                      <a:pt x="411" y="237"/>
                      <a:pt x="402" y="230"/>
                      <a:pt x="388" y="216"/>
                    </a:cubicBezTo>
                    <a:lnTo>
                      <a:pt x="381" y="209"/>
                    </a:lnTo>
                    <a:cubicBezTo>
                      <a:pt x="374" y="201"/>
                      <a:pt x="368" y="201"/>
                      <a:pt x="359" y="194"/>
                    </a:cubicBezTo>
                    <a:cubicBezTo>
                      <a:pt x="338" y="173"/>
                      <a:pt x="309" y="157"/>
                      <a:pt x="288" y="144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1"/>
              <p:cNvSpPr/>
              <p:nvPr/>
            </p:nvSpPr>
            <p:spPr>
              <a:xfrm>
                <a:off x="2686730" y="3876653"/>
                <a:ext cx="23834" cy="1925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81" extrusionOk="0">
                    <a:moveTo>
                      <a:pt x="144" y="1"/>
                    </a:moveTo>
                    <a:lnTo>
                      <a:pt x="1" y="80"/>
                    </a:lnTo>
                    <a:cubicBezTo>
                      <a:pt x="28" y="116"/>
                      <a:pt x="28" y="152"/>
                      <a:pt x="1" y="180"/>
                    </a:cubicBezTo>
                    <a:lnTo>
                      <a:pt x="223" y="51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1"/>
              <p:cNvSpPr/>
              <p:nvPr/>
            </p:nvSpPr>
            <p:spPr>
              <a:xfrm>
                <a:off x="2248455" y="3779081"/>
                <a:ext cx="619582" cy="288244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2709" extrusionOk="0">
                    <a:moveTo>
                      <a:pt x="2612" y="0"/>
                    </a:moveTo>
                    <a:cubicBezTo>
                      <a:pt x="2570" y="0"/>
                      <a:pt x="2526" y="9"/>
                      <a:pt x="2495" y="27"/>
                    </a:cubicBezTo>
                    <a:lnTo>
                      <a:pt x="66" y="1428"/>
                    </a:lnTo>
                    <a:cubicBezTo>
                      <a:pt x="0" y="1471"/>
                      <a:pt x="0" y="1528"/>
                      <a:pt x="66" y="1565"/>
                    </a:cubicBezTo>
                    <a:lnTo>
                      <a:pt x="719" y="1946"/>
                    </a:lnTo>
                    <a:lnTo>
                      <a:pt x="2315" y="1019"/>
                    </a:lnTo>
                    <a:cubicBezTo>
                      <a:pt x="2347" y="1001"/>
                      <a:pt x="2390" y="992"/>
                      <a:pt x="2433" y="992"/>
                    </a:cubicBezTo>
                    <a:cubicBezTo>
                      <a:pt x="2476" y="992"/>
                      <a:pt x="2520" y="1001"/>
                      <a:pt x="2551" y="1019"/>
                    </a:cubicBezTo>
                    <a:lnTo>
                      <a:pt x="2610" y="1054"/>
                    </a:lnTo>
                    <a:lnTo>
                      <a:pt x="2883" y="1213"/>
                    </a:lnTo>
                    <a:lnTo>
                      <a:pt x="3162" y="1371"/>
                    </a:lnTo>
                    <a:lnTo>
                      <a:pt x="3436" y="1528"/>
                    </a:lnTo>
                    <a:lnTo>
                      <a:pt x="3709" y="1687"/>
                    </a:lnTo>
                    <a:lnTo>
                      <a:pt x="3982" y="1846"/>
                    </a:lnTo>
                    <a:lnTo>
                      <a:pt x="4256" y="2003"/>
                    </a:lnTo>
                    <a:lnTo>
                      <a:pt x="4528" y="2161"/>
                    </a:lnTo>
                    <a:lnTo>
                      <a:pt x="4801" y="2320"/>
                    </a:lnTo>
                    <a:lnTo>
                      <a:pt x="5075" y="2477"/>
                    </a:lnTo>
                    <a:lnTo>
                      <a:pt x="5477" y="2708"/>
                    </a:lnTo>
                    <a:lnTo>
                      <a:pt x="5822" y="2506"/>
                    </a:lnTo>
                    <a:lnTo>
                      <a:pt x="5427" y="2277"/>
                    </a:lnTo>
                    <a:lnTo>
                      <a:pt x="5413" y="2270"/>
                    </a:lnTo>
                    <a:lnTo>
                      <a:pt x="5550" y="2191"/>
                    </a:lnTo>
                    <a:cubicBezTo>
                      <a:pt x="5575" y="2198"/>
                      <a:pt x="5601" y="2201"/>
                      <a:pt x="5629" y="2201"/>
                    </a:cubicBezTo>
                    <a:cubicBezTo>
                      <a:pt x="5657" y="2201"/>
                      <a:pt x="5686" y="2198"/>
                      <a:pt x="5715" y="2191"/>
                    </a:cubicBezTo>
                    <a:cubicBezTo>
                      <a:pt x="5664" y="2191"/>
                      <a:pt x="5620" y="2175"/>
                      <a:pt x="5586" y="2155"/>
                    </a:cubicBezTo>
                    <a:cubicBezTo>
                      <a:pt x="5514" y="2111"/>
                      <a:pt x="5514" y="2039"/>
                      <a:pt x="5593" y="2003"/>
                    </a:cubicBezTo>
                    <a:cubicBezTo>
                      <a:pt x="5607" y="1989"/>
                      <a:pt x="5620" y="1982"/>
                      <a:pt x="5643" y="1975"/>
                    </a:cubicBezTo>
                    <a:cubicBezTo>
                      <a:pt x="5593" y="1975"/>
                      <a:pt x="5534" y="1989"/>
                      <a:pt x="5500" y="2011"/>
                    </a:cubicBezTo>
                    <a:cubicBezTo>
                      <a:pt x="5434" y="2046"/>
                      <a:pt x="5427" y="2098"/>
                      <a:pt x="5463" y="2132"/>
                    </a:cubicBezTo>
                    <a:lnTo>
                      <a:pt x="5319" y="2218"/>
                    </a:lnTo>
                    <a:lnTo>
                      <a:pt x="5155" y="2118"/>
                    </a:lnTo>
                    <a:lnTo>
                      <a:pt x="4880" y="1960"/>
                    </a:lnTo>
                    <a:lnTo>
                      <a:pt x="4817" y="1925"/>
                    </a:lnTo>
                    <a:lnTo>
                      <a:pt x="4953" y="1846"/>
                    </a:lnTo>
                    <a:cubicBezTo>
                      <a:pt x="4978" y="1853"/>
                      <a:pt x="5007" y="1856"/>
                      <a:pt x="5036" y="1856"/>
                    </a:cubicBezTo>
                    <a:cubicBezTo>
                      <a:pt x="5065" y="1856"/>
                      <a:pt x="5093" y="1853"/>
                      <a:pt x="5118" y="1846"/>
                    </a:cubicBezTo>
                    <a:cubicBezTo>
                      <a:pt x="5075" y="1846"/>
                      <a:pt x="5032" y="1830"/>
                      <a:pt x="4996" y="1816"/>
                    </a:cubicBezTo>
                    <a:cubicBezTo>
                      <a:pt x="4924" y="1766"/>
                      <a:pt x="4924" y="1701"/>
                      <a:pt x="4996" y="1658"/>
                    </a:cubicBezTo>
                    <a:cubicBezTo>
                      <a:pt x="5010" y="1644"/>
                      <a:pt x="5032" y="1637"/>
                      <a:pt x="5053" y="1637"/>
                    </a:cubicBezTo>
                    <a:cubicBezTo>
                      <a:pt x="5043" y="1636"/>
                      <a:pt x="5033" y="1635"/>
                      <a:pt x="5023" y="1635"/>
                    </a:cubicBezTo>
                    <a:cubicBezTo>
                      <a:pt x="4977" y="1635"/>
                      <a:pt x="4933" y="1648"/>
                      <a:pt x="4903" y="1666"/>
                    </a:cubicBezTo>
                    <a:cubicBezTo>
                      <a:pt x="4844" y="1701"/>
                      <a:pt x="4830" y="1753"/>
                      <a:pt x="4867" y="1796"/>
                    </a:cubicBezTo>
                    <a:lnTo>
                      <a:pt x="4730" y="1873"/>
                    </a:lnTo>
                    <a:lnTo>
                      <a:pt x="4608" y="1803"/>
                    </a:lnTo>
                    <a:lnTo>
                      <a:pt x="4327" y="1644"/>
                    </a:lnTo>
                    <a:lnTo>
                      <a:pt x="4220" y="1580"/>
                    </a:lnTo>
                    <a:lnTo>
                      <a:pt x="4356" y="1501"/>
                    </a:lnTo>
                    <a:cubicBezTo>
                      <a:pt x="4384" y="1508"/>
                      <a:pt x="4413" y="1511"/>
                      <a:pt x="4441" y="1511"/>
                    </a:cubicBezTo>
                    <a:cubicBezTo>
                      <a:pt x="4469" y="1511"/>
                      <a:pt x="4497" y="1508"/>
                      <a:pt x="4522" y="1501"/>
                    </a:cubicBezTo>
                    <a:cubicBezTo>
                      <a:pt x="4478" y="1501"/>
                      <a:pt x="4435" y="1485"/>
                      <a:pt x="4406" y="1471"/>
                    </a:cubicBezTo>
                    <a:cubicBezTo>
                      <a:pt x="4327" y="1428"/>
                      <a:pt x="4335" y="1356"/>
                      <a:pt x="4406" y="1313"/>
                    </a:cubicBezTo>
                    <a:cubicBezTo>
                      <a:pt x="4422" y="1306"/>
                      <a:pt x="4442" y="1299"/>
                      <a:pt x="4456" y="1292"/>
                    </a:cubicBezTo>
                    <a:cubicBezTo>
                      <a:pt x="4447" y="1291"/>
                      <a:pt x="4438" y="1290"/>
                      <a:pt x="4429" y="1290"/>
                    </a:cubicBezTo>
                    <a:cubicBezTo>
                      <a:pt x="4386" y="1290"/>
                      <a:pt x="4341" y="1303"/>
                      <a:pt x="4306" y="1321"/>
                    </a:cubicBezTo>
                    <a:cubicBezTo>
                      <a:pt x="4249" y="1356"/>
                      <a:pt x="4233" y="1408"/>
                      <a:pt x="4270" y="1451"/>
                    </a:cubicBezTo>
                    <a:lnTo>
                      <a:pt x="4133" y="1528"/>
                    </a:lnTo>
                    <a:lnTo>
                      <a:pt x="4054" y="1485"/>
                    </a:lnTo>
                    <a:lnTo>
                      <a:pt x="3868" y="1378"/>
                    </a:lnTo>
                    <a:cubicBezTo>
                      <a:pt x="3802" y="1342"/>
                      <a:pt x="3802" y="1278"/>
                      <a:pt x="3868" y="1242"/>
                    </a:cubicBezTo>
                    <a:lnTo>
                      <a:pt x="4040" y="1140"/>
                    </a:lnTo>
                    <a:lnTo>
                      <a:pt x="4040" y="1140"/>
                    </a:lnTo>
                    <a:cubicBezTo>
                      <a:pt x="4010" y="1153"/>
                      <a:pt x="3975" y="1158"/>
                      <a:pt x="3941" y="1158"/>
                    </a:cubicBezTo>
                    <a:cubicBezTo>
                      <a:pt x="3894" y="1158"/>
                      <a:pt x="3847" y="1147"/>
                      <a:pt x="3809" y="1126"/>
                    </a:cubicBezTo>
                    <a:cubicBezTo>
                      <a:pt x="3738" y="1083"/>
                      <a:pt x="3738" y="1011"/>
                      <a:pt x="3818" y="968"/>
                    </a:cubicBezTo>
                    <a:cubicBezTo>
                      <a:pt x="3853" y="946"/>
                      <a:pt x="3901" y="935"/>
                      <a:pt x="3949" y="935"/>
                    </a:cubicBezTo>
                    <a:cubicBezTo>
                      <a:pt x="3977" y="935"/>
                      <a:pt x="4006" y="939"/>
                      <a:pt x="4033" y="947"/>
                    </a:cubicBezTo>
                    <a:lnTo>
                      <a:pt x="4170" y="868"/>
                    </a:lnTo>
                    <a:lnTo>
                      <a:pt x="3666" y="573"/>
                    </a:lnTo>
                    <a:lnTo>
                      <a:pt x="3530" y="652"/>
                    </a:lnTo>
                    <a:cubicBezTo>
                      <a:pt x="3566" y="695"/>
                      <a:pt x="3550" y="745"/>
                      <a:pt x="3493" y="781"/>
                    </a:cubicBezTo>
                    <a:cubicBezTo>
                      <a:pt x="3454" y="803"/>
                      <a:pt x="3405" y="814"/>
                      <a:pt x="3357" y="814"/>
                    </a:cubicBezTo>
                    <a:cubicBezTo>
                      <a:pt x="3309" y="814"/>
                      <a:pt x="3261" y="803"/>
                      <a:pt x="3221" y="781"/>
                    </a:cubicBezTo>
                    <a:cubicBezTo>
                      <a:pt x="3148" y="738"/>
                      <a:pt x="3148" y="666"/>
                      <a:pt x="3221" y="623"/>
                    </a:cubicBezTo>
                    <a:cubicBezTo>
                      <a:pt x="3260" y="601"/>
                      <a:pt x="3307" y="593"/>
                      <a:pt x="3355" y="593"/>
                    </a:cubicBezTo>
                    <a:cubicBezTo>
                      <a:pt x="3385" y="593"/>
                      <a:pt x="3415" y="597"/>
                      <a:pt x="3443" y="602"/>
                    </a:cubicBezTo>
                    <a:lnTo>
                      <a:pt x="3580" y="523"/>
                    </a:lnTo>
                    <a:lnTo>
                      <a:pt x="3076" y="228"/>
                    </a:lnTo>
                    <a:lnTo>
                      <a:pt x="2940" y="314"/>
                    </a:lnTo>
                    <a:cubicBezTo>
                      <a:pt x="2969" y="350"/>
                      <a:pt x="2962" y="400"/>
                      <a:pt x="2903" y="436"/>
                    </a:cubicBezTo>
                    <a:cubicBezTo>
                      <a:pt x="2865" y="458"/>
                      <a:pt x="2815" y="469"/>
                      <a:pt x="2765" y="469"/>
                    </a:cubicBezTo>
                    <a:cubicBezTo>
                      <a:pt x="2716" y="469"/>
                      <a:pt x="2667" y="458"/>
                      <a:pt x="2631" y="436"/>
                    </a:cubicBezTo>
                    <a:cubicBezTo>
                      <a:pt x="2558" y="393"/>
                      <a:pt x="2558" y="321"/>
                      <a:pt x="2631" y="278"/>
                    </a:cubicBezTo>
                    <a:cubicBezTo>
                      <a:pt x="2669" y="259"/>
                      <a:pt x="2724" y="250"/>
                      <a:pt x="2775" y="250"/>
                    </a:cubicBezTo>
                    <a:cubicBezTo>
                      <a:pt x="2800" y="250"/>
                      <a:pt x="2825" y="252"/>
                      <a:pt x="2846" y="257"/>
                    </a:cubicBezTo>
                    <a:lnTo>
                      <a:pt x="2990" y="178"/>
                    </a:lnTo>
                    <a:lnTo>
                      <a:pt x="2724" y="27"/>
                    </a:lnTo>
                    <a:cubicBezTo>
                      <a:pt x="2696" y="9"/>
                      <a:pt x="2654" y="0"/>
                      <a:pt x="26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1"/>
              <p:cNvSpPr/>
              <p:nvPr/>
            </p:nvSpPr>
            <p:spPr>
              <a:xfrm>
                <a:off x="2321128" y="3833879"/>
                <a:ext cx="188971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022" extrusionOk="0">
                    <a:moveTo>
                      <a:pt x="0" y="1022"/>
                    </a:moveTo>
                    <a:lnTo>
                      <a:pt x="177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1"/>
              <p:cNvSpPr/>
              <p:nvPr/>
            </p:nvSpPr>
            <p:spPr>
              <a:xfrm>
                <a:off x="2321128" y="3833879"/>
                <a:ext cx="188971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022" fill="none" extrusionOk="0">
                    <a:moveTo>
                      <a:pt x="0" y="1022"/>
                    </a:moveTo>
                    <a:lnTo>
                      <a:pt x="1775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1"/>
              <p:cNvSpPr/>
              <p:nvPr/>
            </p:nvSpPr>
            <p:spPr>
              <a:xfrm>
                <a:off x="2350070" y="3850797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extrusionOk="0">
                    <a:moveTo>
                      <a:pt x="1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1"/>
              <p:cNvSpPr/>
              <p:nvPr/>
            </p:nvSpPr>
            <p:spPr>
              <a:xfrm>
                <a:off x="2350070" y="3850797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fill="none" extrusionOk="0">
                    <a:moveTo>
                      <a:pt x="1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1"/>
              <p:cNvSpPr/>
              <p:nvPr/>
            </p:nvSpPr>
            <p:spPr>
              <a:xfrm>
                <a:off x="2379331" y="3867502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0" y="1022"/>
                    </a:move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1"/>
              <p:cNvSpPr/>
              <p:nvPr/>
            </p:nvSpPr>
            <p:spPr>
              <a:xfrm>
                <a:off x="2379331" y="3867502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0" y="1022"/>
                    </a:moveTo>
                    <a:lnTo>
                      <a:pt x="1768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1"/>
              <p:cNvSpPr/>
              <p:nvPr/>
            </p:nvSpPr>
            <p:spPr>
              <a:xfrm>
                <a:off x="2408273" y="3884421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1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1"/>
              <p:cNvSpPr/>
              <p:nvPr/>
            </p:nvSpPr>
            <p:spPr>
              <a:xfrm>
                <a:off x="2408273" y="3884421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1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1"/>
              <p:cNvSpPr/>
              <p:nvPr/>
            </p:nvSpPr>
            <p:spPr>
              <a:xfrm>
                <a:off x="2437321" y="3901232"/>
                <a:ext cx="188226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1" extrusionOk="0">
                    <a:moveTo>
                      <a:pt x="0" y="1020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1"/>
              <p:cNvSpPr/>
              <p:nvPr/>
            </p:nvSpPr>
            <p:spPr>
              <a:xfrm>
                <a:off x="2437321" y="3901232"/>
                <a:ext cx="188226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1" fill="none" extrusionOk="0">
                    <a:moveTo>
                      <a:pt x="0" y="1020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1"/>
              <p:cNvSpPr/>
              <p:nvPr/>
            </p:nvSpPr>
            <p:spPr>
              <a:xfrm>
                <a:off x="2466475" y="3917938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1"/>
              <p:cNvSpPr/>
              <p:nvPr/>
            </p:nvSpPr>
            <p:spPr>
              <a:xfrm>
                <a:off x="2466475" y="3917938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1"/>
              <p:cNvSpPr/>
              <p:nvPr/>
            </p:nvSpPr>
            <p:spPr>
              <a:xfrm>
                <a:off x="2495523" y="3934856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0" y="1022"/>
                    </a:move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1"/>
              <p:cNvSpPr/>
              <p:nvPr/>
            </p:nvSpPr>
            <p:spPr>
              <a:xfrm>
                <a:off x="2495523" y="3934856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0" y="1022"/>
                    </a:moveTo>
                    <a:lnTo>
                      <a:pt x="1768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1"/>
              <p:cNvSpPr/>
              <p:nvPr/>
            </p:nvSpPr>
            <p:spPr>
              <a:xfrm>
                <a:off x="2524465" y="3951774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extrusionOk="0">
                    <a:moveTo>
                      <a:pt x="1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1"/>
              <p:cNvSpPr/>
              <p:nvPr/>
            </p:nvSpPr>
            <p:spPr>
              <a:xfrm>
                <a:off x="2524465" y="3951774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fill="none" extrusionOk="0">
                    <a:moveTo>
                      <a:pt x="1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1"/>
              <p:cNvSpPr/>
              <p:nvPr/>
            </p:nvSpPr>
            <p:spPr>
              <a:xfrm>
                <a:off x="2553619" y="3968479"/>
                <a:ext cx="188332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2" extrusionOk="0">
                    <a:moveTo>
                      <a:pt x="1" y="1021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1"/>
              <p:cNvSpPr/>
              <p:nvPr/>
            </p:nvSpPr>
            <p:spPr>
              <a:xfrm>
                <a:off x="2553619" y="3968479"/>
                <a:ext cx="188332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2" fill="none" extrusionOk="0">
                    <a:moveTo>
                      <a:pt x="1" y="1021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1"/>
              <p:cNvSpPr/>
              <p:nvPr/>
            </p:nvSpPr>
            <p:spPr>
              <a:xfrm>
                <a:off x="2582668" y="3985291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1"/>
              <p:cNvSpPr/>
              <p:nvPr/>
            </p:nvSpPr>
            <p:spPr>
              <a:xfrm>
                <a:off x="2582668" y="3985291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1"/>
              <p:cNvSpPr/>
              <p:nvPr/>
            </p:nvSpPr>
            <p:spPr>
              <a:xfrm>
                <a:off x="2611716" y="4002209"/>
                <a:ext cx="188226" cy="109382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8" extrusionOk="0">
                    <a:moveTo>
                      <a:pt x="0" y="1027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1"/>
              <p:cNvSpPr/>
              <p:nvPr/>
            </p:nvSpPr>
            <p:spPr>
              <a:xfrm>
                <a:off x="2611716" y="4002209"/>
                <a:ext cx="188226" cy="109382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8" fill="none" extrusionOk="0">
                    <a:moveTo>
                      <a:pt x="0" y="1027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1"/>
              <p:cNvSpPr/>
              <p:nvPr/>
            </p:nvSpPr>
            <p:spPr>
              <a:xfrm>
                <a:off x="2640870" y="4018914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0" y="1029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1"/>
              <p:cNvSpPr/>
              <p:nvPr/>
            </p:nvSpPr>
            <p:spPr>
              <a:xfrm>
                <a:off x="2640870" y="4018914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0" y="1029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1"/>
              <p:cNvSpPr/>
              <p:nvPr/>
            </p:nvSpPr>
            <p:spPr>
              <a:xfrm>
                <a:off x="2231537" y="3884633"/>
                <a:ext cx="677039" cy="390178"/>
              </a:xfrm>
              <a:custGeom>
                <a:avLst/>
                <a:gdLst/>
                <a:ahLst/>
                <a:cxnLst/>
                <a:rect l="l" t="t" r="r" b="b"/>
                <a:pathLst>
                  <a:path w="6363" h="3667" extrusionOk="0">
                    <a:moveTo>
                      <a:pt x="2592" y="0"/>
                    </a:moveTo>
                    <a:cubicBezTo>
                      <a:pt x="2549" y="0"/>
                      <a:pt x="2506" y="9"/>
                      <a:pt x="2474" y="27"/>
                    </a:cubicBezTo>
                    <a:lnTo>
                      <a:pt x="878" y="954"/>
                    </a:lnTo>
                    <a:lnTo>
                      <a:pt x="66" y="1428"/>
                    </a:lnTo>
                    <a:cubicBezTo>
                      <a:pt x="0" y="1464"/>
                      <a:pt x="0" y="1528"/>
                      <a:pt x="66" y="1564"/>
                    </a:cubicBezTo>
                    <a:lnTo>
                      <a:pt x="325" y="1716"/>
                    </a:lnTo>
                    <a:lnTo>
                      <a:pt x="461" y="1637"/>
                    </a:lnTo>
                    <a:cubicBezTo>
                      <a:pt x="432" y="1594"/>
                      <a:pt x="440" y="1544"/>
                      <a:pt x="497" y="1508"/>
                    </a:cubicBezTo>
                    <a:cubicBezTo>
                      <a:pt x="537" y="1486"/>
                      <a:pt x="585" y="1475"/>
                      <a:pt x="633" y="1475"/>
                    </a:cubicBezTo>
                    <a:cubicBezTo>
                      <a:pt x="682" y="1475"/>
                      <a:pt x="730" y="1486"/>
                      <a:pt x="770" y="1508"/>
                    </a:cubicBezTo>
                    <a:cubicBezTo>
                      <a:pt x="842" y="1551"/>
                      <a:pt x="842" y="1623"/>
                      <a:pt x="770" y="1666"/>
                    </a:cubicBezTo>
                    <a:cubicBezTo>
                      <a:pt x="734" y="1688"/>
                      <a:pt x="687" y="1699"/>
                      <a:pt x="639" y="1699"/>
                    </a:cubicBezTo>
                    <a:cubicBezTo>
                      <a:pt x="610" y="1699"/>
                      <a:pt x="581" y="1695"/>
                      <a:pt x="554" y="1687"/>
                    </a:cubicBezTo>
                    <a:lnTo>
                      <a:pt x="411" y="1766"/>
                    </a:lnTo>
                    <a:lnTo>
                      <a:pt x="922" y="2061"/>
                    </a:lnTo>
                    <a:lnTo>
                      <a:pt x="1058" y="1982"/>
                    </a:lnTo>
                    <a:cubicBezTo>
                      <a:pt x="1022" y="1939"/>
                      <a:pt x="1035" y="1889"/>
                      <a:pt x="1094" y="1853"/>
                    </a:cubicBezTo>
                    <a:cubicBezTo>
                      <a:pt x="1129" y="1831"/>
                      <a:pt x="1178" y="1820"/>
                      <a:pt x="1227" y="1820"/>
                    </a:cubicBezTo>
                    <a:cubicBezTo>
                      <a:pt x="1276" y="1820"/>
                      <a:pt x="1327" y="1831"/>
                      <a:pt x="1367" y="1853"/>
                    </a:cubicBezTo>
                    <a:cubicBezTo>
                      <a:pt x="1439" y="1896"/>
                      <a:pt x="1439" y="1968"/>
                      <a:pt x="1367" y="2011"/>
                    </a:cubicBezTo>
                    <a:cubicBezTo>
                      <a:pt x="1331" y="2033"/>
                      <a:pt x="1281" y="2044"/>
                      <a:pt x="1231" y="2044"/>
                    </a:cubicBezTo>
                    <a:cubicBezTo>
                      <a:pt x="1201" y="2044"/>
                      <a:pt x="1171" y="2040"/>
                      <a:pt x="1144" y="2032"/>
                    </a:cubicBezTo>
                    <a:lnTo>
                      <a:pt x="1008" y="2111"/>
                    </a:lnTo>
                    <a:lnTo>
                      <a:pt x="1518" y="2406"/>
                    </a:lnTo>
                    <a:lnTo>
                      <a:pt x="1655" y="2327"/>
                    </a:lnTo>
                    <a:cubicBezTo>
                      <a:pt x="1618" y="2284"/>
                      <a:pt x="1632" y="2234"/>
                      <a:pt x="1691" y="2198"/>
                    </a:cubicBezTo>
                    <a:cubicBezTo>
                      <a:pt x="1726" y="2176"/>
                      <a:pt x="1775" y="2165"/>
                      <a:pt x="1823" y="2165"/>
                    </a:cubicBezTo>
                    <a:cubicBezTo>
                      <a:pt x="1872" y="2165"/>
                      <a:pt x="1920" y="2176"/>
                      <a:pt x="1957" y="2198"/>
                    </a:cubicBezTo>
                    <a:cubicBezTo>
                      <a:pt x="2036" y="2241"/>
                      <a:pt x="2036" y="2313"/>
                      <a:pt x="1964" y="2356"/>
                    </a:cubicBezTo>
                    <a:cubicBezTo>
                      <a:pt x="1923" y="2377"/>
                      <a:pt x="1875" y="2386"/>
                      <a:pt x="1828" y="2386"/>
                    </a:cubicBezTo>
                    <a:cubicBezTo>
                      <a:pt x="1798" y="2386"/>
                      <a:pt x="1768" y="2382"/>
                      <a:pt x="1741" y="2377"/>
                    </a:cubicBezTo>
                    <a:lnTo>
                      <a:pt x="1605" y="2456"/>
                    </a:lnTo>
                    <a:lnTo>
                      <a:pt x="2114" y="2751"/>
                    </a:lnTo>
                    <a:lnTo>
                      <a:pt x="2252" y="2665"/>
                    </a:lnTo>
                    <a:cubicBezTo>
                      <a:pt x="2215" y="2629"/>
                      <a:pt x="2229" y="2579"/>
                      <a:pt x="2286" y="2543"/>
                    </a:cubicBezTo>
                    <a:cubicBezTo>
                      <a:pt x="2322" y="2521"/>
                      <a:pt x="2371" y="2510"/>
                      <a:pt x="2420" y="2510"/>
                    </a:cubicBezTo>
                    <a:cubicBezTo>
                      <a:pt x="2469" y="2510"/>
                      <a:pt x="2517" y="2521"/>
                      <a:pt x="2554" y="2543"/>
                    </a:cubicBezTo>
                    <a:cubicBezTo>
                      <a:pt x="2631" y="2586"/>
                      <a:pt x="2631" y="2658"/>
                      <a:pt x="2554" y="2701"/>
                    </a:cubicBezTo>
                    <a:cubicBezTo>
                      <a:pt x="2518" y="2718"/>
                      <a:pt x="2472" y="2727"/>
                      <a:pt x="2426" y="2727"/>
                    </a:cubicBezTo>
                    <a:cubicBezTo>
                      <a:pt x="2396" y="2727"/>
                      <a:pt x="2366" y="2723"/>
                      <a:pt x="2338" y="2715"/>
                    </a:cubicBezTo>
                    <a:lnTo>
                      <a:pt x="2200" y="2801"/>
                    </a:lnTo>
                    <a:lnTo>
                      <a:pt x="2704" y="3089"/>
                    </a:lnTo>
                    <a:lnTo>
                      <a:pt x="2847" y="3010"/>
                    </a:lnTo>
                    <a:cubicBezTo>
                      <a:pt x="2812" y="2967"/>
                      <a:pt x="2819" y="2917"/>
                      <a:pt x="2883" y="2888"/>
                    </a:cubicBezTo>
                    <a:cubicBezTo>
                      <a:pt x="2919" y="2866"/>
                      <a:pt x="2968" y="2855"/>
                      <a:pt x="3016" y="2855"/>
                    </a:cubicBezTo>
                    <a:cubicBezTo>
                      <a:pt x="3065" y="2855"/>
                      <a:pt x="3113" y="2866"/>
                      <a:pt x="3149" y="2888"/>
                    </a:cubicBezTo>
                    <a:cubicBezTo>
                      <a:pt x="3228" y="2931"/>
                      <a:pt x="3228" y="2995"/>
                      <a:pt x="3149" y="3038"/>
                    </a:cubicBezTo>
                    <a:cubicBezTo>
                      <a:pt x="3113" y="3060"/>
                      <a:pt x="3065" y="3072"/>
                      <a:pt x="3017" y="3072"/>
                    </a:cubicBezTo>
                    <a:cubicBezTo>
                      <a:pt x="2989" y="3072"/>
                      <a:pt x="2960" y="3068"/>
                      <a:pt x="2933" y="3060"/>
                    </a:cubicBezTo>
                    <a:lnTo>
                      <a:pt x="2797" y="3139"/>
                    </a:lnTo>
                    <a:lnTo>
                      <a:pt x="3300" y="3434"/>
                    </a:lnTo>
                    <a:lnTo>
                      <a:pt x="3437" y="3355"/>
                    </a:lnTo>
                    <a:cubicBezTo>
                      <a:pt x="3407" y="3312"/>
                      <a:pt x="3416" y="3262"/>
                      <a:pt x="3473" y="3226"/>
                    </a:cubicBezTo>
                    <a:cubicBezTo>
                      <a:pt x="3513" y="3204"/>
                      <a:pt x="3563" y="3193"/>
                      <a:pt x="3613" y="3193"/>
                    </a:cubicBezTo>
                    <a:cubicBezTo>
                      <a:pt x="3662" y="3193"/>
                      <a:pt x="3710" y="3204"/>
                      <a:pt x="3746" y="3226"/>
                    </a:cubicBezTo>
                    <a:cubicBezTo>
                      <a:pt x="3818" y="3269"/>
                      <a:pt x="3818" y="3340"/>
                      <a:pt x="3746" y="3383"/>
                    </a:cubicBezTo>
                    <a:cubicBezTo>
                      <a:pt x="3710" y="3406"/>
                      <a:pt x="3662" y="3417"/>
                      <a:pt x="3614" y="3417"/>
                    </a:cubicBezTo>
                    <a:cubicBezTo>
                      <a:pt x="3586" y="3417"/>
                      <a:pt x="3557" y="3413"/>
                      <a:pt x="3530" y="3405"/>
                    </a:cubicBezTo>
                    <a:lnTo>
                      <a:pt x="3394" y="3484"/>
                    </a:lnTo>
                    <a:lnTo>
                      <a:pt x="3652" y="3635"/>
                    </a:lnTo>
                    <a:cubicBezTo>
                      <a:pt x="3685" y="3656"/>
                      <a:pt x="3727" y="3667"/>
                      <a:pt x="3768" y="3667"/>
                    </a:cubicBezTo>
                    <a:cubicBezTo>
                      <a:pt x="3809" y="3667"/>
                      <a:pt x="3850" y="3656"/>
                      <a:pt x="3882" y="3635"/>
                    </a:cubicBezTo>
                    <a:lnTo>
                      <a:pt x="6297" y="2234"/>
                    </a:lnTo>
                    <a:cubicBezTo>
                      <a:pt x="6363" y="2198"/>
                      <a:pt x="6363" y="2141"/>
                      <a:pt x="6297" y="2098"/>
                    </a:cubicBezTo>
                    <a:lnTo>
                      <a:pt x="5636" y="1716"/>
                    </a:lnTo>
                    <a:lnTo>
                      <a:pt x="5234" y="1485"/>
                    </a:lnTo>
                    <a:lnTo>
                      <a:pt x="4960" y="1328"/>
                    </a:lnTo>
                    <a:lnTo>
                      <a:pt x="4687" y="1169"/>
                    </a:lnTo>
                    <a:lnTo>
                      <a:pt x="4415" y="1011"/>
                    </a:lnTo>
                    <a:lnTo>
                      <a:pt x="4141" y="854"/>
                    </a:lnTo>
                    <a:lnTo>
                      <a:pt x="3868" y="695"/>
                    </a:lnTo>
                    <a:lnTo>
                      <a:pt x="3595" y="536"/>
                    </a:lnTo>
                    <a:lnTo>
                      <a:pt x="3321" y="379"/>
                    </a:lnTo>
                    <a:lnTo>
                      <a:pt x="3042" y="221"/>
                    </a:lnTo>
                    <a:lnTo>
                      <a:pt x="2769" y="62"/>
                    </a:lnTo>
                    <a:lnTo>
                      <a:pt x="2710" y="27"/>
                    </a:lnTo>
                    <a:cubicBezTo>
                      <a:pt x="2679" y="9"/>
                      <a:pt x="2635" y="0"/>
                      <a:pt x="2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1"/>
              <p:cNvSpPr/>
              <p:nvPr/>
            </p:nvSpPr>
            <p:spPr>
              <a:xfrm>
                <a:off x="2337089" y="3920385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extrusionOk="0">
                    <a:moveTo>
                      <a:pt x="0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1"/>
              <p:cNvSpPr/>
              <p:nvPr/>
            </p:nvSpPr>
            <p:spPr>
              <a:xfrm>
                <a:off x="2337089" y="3920385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fill="none" extrusionOk="0">
                    <a:moveTo>
                      <a:pt x="0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1"/>
              <p:cNvSpPr/>
              <p:nvPr/>
            </p:nvSpPr>
            <p:spPr>
              <a:xfrm>
                <a:off x="2366243" y="3937090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1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1"/>
              <p:cNvSpPr/>
              <p:nvPr/>
            </p:nvSpPr>
            <p:spPr>
              <a:xfrm>
                <a:off x="2366243" y="3937090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1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1"/>
              <p:cNvSpPr/>
              <p:nvPr/>
            </p:nvSpPr>
            <p:spPr>
              <a:xfrm>
                <a:off x="2395291" y="3953902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1"/>
              <p:cNvSpPr/>
              <p:nvPr/>
            </p:nvSpPr>
            <p:spPr>
              <a:xfrm>
                <a:off x="2395291" y="3953902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1"/>
              <p:cNvSpPr/>
              <p:nvPr/>
            </p:nvSpPr>
            <p:spPr>
              <a:xfrm>
                <a:off x="2424233" y="3970820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1" y="1029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1"/>
              <p:cNvSpPr/>
              <p:nvPr/>
            </p:nvSpPr>
            <p:spPr>
              <a:xfrm>
                <a:off x="2424233" y="3970820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1" y="1029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1"/>
              <p:cNvSpPr/>
              <p:nvPr/>
            </p:nvSpPr>
            <p:spPr>
              <a:xfrm>
                <a:off x="2484777" y="3987525"/>
                <a:ext cx="156944" cy="91187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857" extrusionOk="0">
                    <a:moveTo>
                      <a:pt x="1474" y="1"/>
                    </a:moveTo>
                    <a:lnTo>
                      <a:pt x="1" y="85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1"/>
              <p:cNvSpPr/>
              <p:nvPr/>
            </p:nvSpPr>
            <p:spPr>
              <a:xfrm>
                <a:off x="2484777" y="3987525"/>
                <a:ext cx="156944" cy="91187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857" fill="none" extrusionOk="0">
                    <a:moveTo>
                      <a:pt x="1474" y="1"/>
                    </a:moveTo>
                    <a:lnTo>
                      <a:pt x="1" y="856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1"/>
              <p:cNvSpPr/>
              <p:nvPr/>
            </p:nvSpPr>
            <p:spPr>
              <a:xfrm>
                <a:off x="2453388" y="4078607"/>
                <a:ext cx="31495" cy="18408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73" extrusionOk="0">
                    <a:moveTo>
                      <a:pt x="296" y="0"/>
                    </a:moveTo>
                    <a:lnTo>
                      <a:pt x="1" y="173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1"/>
              <p:cNvSpPr/>
              <p:nvPr/>
            </p:nvSpPr>
            <p:spPr>
              <a:xfrm>
                <a:off x="2453388" y="4078607"/>
                <a:ext cx="31495" cy="18408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73" fill="none" extrusionOk="0">
                    <a:moveTo>
                      <a:pt x="296" y="0"/>
                    </a:moveTo>
                    <a:lnTo>
                      <a:pt x="1" y="173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1"/>
              <p:cNvSpPr/>
              <p:nvPr/>
            </p:nvSpPr>
            <p:spPr>
              <a:xfrm>
                <a:off x="2482436" y="4004443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1" y="1028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1"/>
              <p:cNvSpPr/>
              <p:nvPr/>
            </p:nvSpPr>
            <p:spPr>
              <a:xfrm>
                <a:off x="2482436" y="4004443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1" y="1028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1"/>
              <p:cNvSpPr/>
              <p:nvPr/>
            </p:nvSpPr>
            <p:spPr>
              <a:xfrm>
                <a:off x="2511484" y="4022000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1"/>
              <p:cNvSpPr/>
              <p:nvPr/>
            </p:nvSpPr>
            <p:spPr>
              <a:xfrm>
                <a:off x="2511484" y="4022000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1"/>
              <p:cNvSpPr/>
              <p:nvPr/>
            </p:nvSpPr>
            <p:spPr>
              <a:xfrm>
                <a:off x="2540638" y="4038918"/>
                <a:ext cx="188226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1" extrusionOk="0">
                    <a:moveTo>
                      <a:pt x="0" y="1020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1"/>
              <p:cNvSpPr/>
              <p:nvPr/>
            </p:nvSpPr>
            <p:spPr>
              <a:xfrm>
                <a:off x="2540638" y="4038918"/>
                <a:ext cx="188226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1" fill="none" extrusionOk="0">
                    <a:moveTo>
                      <a:pt x="0" y="1020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1"/>
              <p:cNvSpPr/>
              <p:nvPr/>
            </p:nvSpPr>
            <p:spPr>
              <a:xfrm>
                <a:off x="2569580" y="4055623"/>
                <a:ext cx="188332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2" extrusionOk="0">
                    <a:moveTo>
                      <a:pt x="1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1"/>
              <p:cNvSpPr/>
              <p:nvPr/>
            </p:nvSpPr>
            <p:spPr>
              <a:xfrm>
                <a:off x="2569580" y="4055623"/>
                <a:ext cx="188332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2" fill="none" extrusionOk="0">
                    <a:moveTo>
                      <a:pt x="1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1"/>
              <p:cNvSpPr/>
              <p:nvPr/>
            </p:nvSpPr>
            <p:spPr>
              <a:xfrm>
                <a:off x="2598628" y="4072542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2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1"/>
              <p:cNvSpPr/>
              <p:nvPr/>
            </p:nvSpPr>
            <p:spPr>
              <a:xfrm>
                <a:off x="2598628" y="4072542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2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1"/>
              <p:cNvSpPr/>
              <p:nvPr/>
            </p:nvSpPr>
            <p:spPr>
              <a:xfrm>
                <a:off x="2627783" y="4089460"/>
                <a:ext cx="188332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0" extrusionOk="0">
                    <a:moveTo>
                      <a:pt x="1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1"/>
              <p:cNvSpPr/>
              <p:nvPr/>
            </p:nvSpPr>
            <p:spPr>
              <a:xfrm>
                <a:off x="2627783" y="4089460"/>
                <a:ext cx="188332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0" fill="none" extrusionOk="0">
                    <a:moveTo>
                      <a:pt x="1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1"/>
              <p:cNvSpPr/>
              <p:nvPr/>
            </p:nvSpPr>
            <p:spPr>
              <a:xfrm>
                <a:off x="2656831" y="4106059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1"/>
              <p:cNvSpPr/>
              <p:nvPr/>
            </p:nvSpPr>
            <p:spPr>
              <a:xfrm>
                <a:off x="2656831" y="4106059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1"/>
              <p:cNvSpPr/>
              <p:nvPr/>
            </p:nvSpPr>
            <p:spPr>
              <a:xfrm>
                <a:off x="2653000" y="3759078"/>
                <a:ext cx="677784" cy="389859"/>
              </a:xfrm>
              <a:custGeom>
                <a:avLst/>
                <a:gdLst/>
                <a:ahLst/>
                <a:cxnLst/>
                <a:rect l="l" t="t" r="r" b="b"/>
                <a:pathLst>
                  <a:path w="6370" h="3664" extrusionOk="0">
                    <a:moveTo>
                      <a:pt x="2596" y="0"/>
                    </a:moveTo>
                    <a:cubicBezTo>
                      <a:pt x="2554" y="0"/>
                      <a:pt x="2513" y="9"/>
                      <a:pt x="2481" y="27"/>
                    </a:cubicBezTo>
                    <a:lnTo>
                      <a:pt x="540" y="1156"/>
                    </a:lnTo>
                    <a:lnTo>
                      <a:pt x="318" y="1285"/>
                    </a:lnTo>
                    <a:cubicBezTo>
                      <a:pt x="302" y="1301"/>
                      <a:pt x="295" y="1307"/>
                      <a:pt x="281" y="1314"/>
                    </a:cubicBezTo>
                    <a:cubicBezTo>
                      <a:pt x="266" y="1321"/>
                      <a:pt x="259" y="1328"/>
                      <a:pt x="238" y="1328"/>
                    </a:cubicBezTo>
                    <a:lnTo>
                      <a:pt x="66" y="1430"/>
                    </a:lnTo>
                    <a:cubicBezTo>
                      <a:pt x="0" y="1466"/>
                      <a:pt x="0" y="1530"/>
                      <a:pt x="66" y="1566"/>
                    </a:cubicBezTo>
                    <a:lnTo>
                      <a:pt x="252" y="1673"/>
                    </a:lnTo>
                    <a:lnTo>
                      <a:pt x="331" y="1716"/>
                    </a:lnTo>
                    <a:lnTo>
                      <a:pt x="468" y="1639"/>
                    </a:lnTo>
                    <a:cubicBezTo>
                      <a:pt x="431" y="1596"/>
                      <a:pt x="447" y="1544"/>
                      <a:pt x="504" y="1509"/>
                    </a:cubicBezTo>
                    <a:cubicBezTo>
                      <a:pt x="539" y="1491"/>
                      <a:pt x="584" y="1478"/>
                      <a:pt x="627" y="1478"/>
                    </a:cubicBezTo>
                    <a:cubicBezTo>
                      <a:pt x="636" y="1478"/>
                      <a:pt x="645" y="1479"/>
                      <a:pt x="654" y="1480"/>
                    </a:cubicBezTo>
                    <a:cubicBezTo>
                      <a:pt x="697" y="1480"/>
                      <a:pt x="740" y="1494"/>
                      <a:pt x="770" y="1509"/>
                    </a:cubicBezTo>
                    <a:cubicBezTo>
                      <a:pt x="849" y="1552"/>
                      <a:pt x="849" y="1623"/>
                      <a:pt x="777" y="1666"/>
                    </a:cubicBezTo>
                    <a:cubicBezTo>
                      <a:pt x="756" y="1673"/>
                      <a:pt x="740" y="1682"/>
                      <a:pt x="720" y="1689"/>
                    </a:cubicBezTo>
                    <a:cubicBezTo>
                      <a:pt x="695" y="1696"/>
                      <a:pt x="667" y="1699"/>
                      <a:pt x="639" y="1699"/>
                    </a:cubicBezTo>
                    <a:cubicBezTo>
                      <a:pt x="611" y="1699"/>
                      <a:pt x="582" y="1696"/>
                      <a:pt x="554" y="1689"/>
                    </a:cubicBezTo>
                    <a:lnTo>
                      <a:pt x="418" y="1768"/>
                    </a:lnTo>
                    <a:lnTo>
                      <a:pt x="525" y="1832"/>
                    </a:lnTo>
                    <a:lnTo>
                      <a:pt x="806" y="1991"/>
                    </a:lnTo>
                    <a:lnTo>
                      <a:pt x="928" y="2061"/>
                    </a:lnTo>
                    <a:lnTo>
                      <a:pt x="1065" y="1984"/>
                    </a:lnTo>
                    <a:cubicBezTo>
                      <a:pt x="1028" y="1941"/>
                      <a:pt x="1042" y="1889"/>
                      <a:pt x="1101" y="1854"/>
                    </a:cubicBezTo>
                    <a:cubicBezTo>
                      <a:pt x="1131" y="1836"/>
                      <a:pt x="1175" y="1823"/>
                      <a:pt x="1221" y="1823"/>
                    </a:cubicBezTo>
                    <a:cubicBezTo>
                      <a:pt x="1231" y="1823"/>
                      <a:pt x="1241" y="1824"/>
                      <a:pt x="1251" y="1825"/>
                    </a:cubicBezTo>
                    <a:cubicBezTo>
                      <a:pt x="1294" y="1825"/>
                      <a:pt x="1337" y="1832"/>
                      <a:pt x="1366" y="1854"/>
                    </a:cubicBezTo>
                    <a:cubicBezTo>
                      <a:pt x="1446" y="1897"/>
                      <a:pt x="1446" y="1968"/>
                      <a:pt x="1366" y="2011"/>
                    </a:cubicBezTo>
                    <a:cubicBezTo>
                      <a:pt x="1353" y="2018"/>
                      <a:pt x="1337" y="2027"/>
                      <a:pt x="1316" y="2034"/>
                    </a:cubicBezTo>
                    <a:cubicBezTo>
                      <a:pt x="1291" y="2041"/>
                      <a:pt x="1263" y="2044"/>
                      <a:pt x="1234" y="2044"/>
                    </a:cubicBezTo>
                    <a:cubicBezTo>
                      <a:pt x="1205" y="2044"/>
                      <a:pt x="1176" y="2041"/>
                      <a:pt x="1151" y="2034"/>
                    </a:cubicBezTo>
                    <a:lnTo>
                      <a:pt x="1015" y="2113"/>
                    </a:lnTo>
                    <a:lnTo>
                      <a:pt x="1078" y="2148"/>
                    </a:lnTo>
                    <a:lnTo>
                      <a:pt x="1353" y="2306"/>
                    </a:lnTo>
                    <a:lnTo>
                      <a:pt x="1517" y="2406"/>
                    </a:lnTo>
                    <a:lnTo>
                      <a:pt x="1661" y="2320"/>
                    </a:lnTo>
                    <a:cubicBezTo>
                      <a:pt x="1625" y="2286"/>
                      <a:pt x="1632" y="2234"/>
                      <a:pt x="1698" y="2199"/>
                    </a:cubicBezTo>
                    <a:cubicBezTo>
                      <a:pt x="1732" y="2177"/>
                      <a:pt x="1791" y="2163"/>
                      <a:pt x="1841" y="2163"/>
                    </a:cubicBezTo>
                    <a:cubicBezTo>
                      <a:pt x="1884" y="2170"/>
                      <a:pt x="1927" y="2177"/>
                      <a:pt x="1963" y="2199"/>
                    </a:cubicBezTo>
                    <a:cubicBezTo>
                      <a:pt x="2043" y="2242"/>
                      <a:pt x="2043" y="2313"/>
                      <a:pt x="1963" y="2356"/>
                    </a:cubicBezTo>
                    <a:cubicBezTo>
                      <a:pt x="1948" y="2363"/>
                      <a:pt x="1927" y="2372"/>
                      <a:pt x="1913" y="2379"/>
                    </a:cubicBezTo>
                    <a:cubicBezTo>
                      <a:pt x="1884" y="2386"/>
                      <a:pt x="1855" y="2389"/>
                      <a:pt x="1827" y="2389"/>
                    </a:cubicBezTo>
                    <a:cubicBezTo>
                      <a:pt x="1799" y="2389"/>
                      <a:pt x="1773" y="2386"/>
                      <a:pt x="1748" y="2379"/>
                    </a:cubicBezTo>
                    <a:lnTo>
                      <a:pt x="1611" y="2458"/>
                    </a:lnTo>
                    <a:lnTo>
                      <a:pt x="1625" y="2465"/>
                    </a:lnTo>
                    <a:lnTo>
                      <a:pt x="2020" y="2694"/>
                    </a:lnTo>
                    <a:lnTo>
                      <a:pt x="2113" y="2744"/>
                    </a:lnTo>
                    <a:lnTo>
                      <a:pt x="2250" y="2665"/>
                    </a:lnTo>
                    <a:cubicBezTo>
                      <a:pt x="2222" y="2631"/>
                      <a:pt x="2229" y="2579"/>
                      <a:pt x="2286" y="2544"/>
                    </a:cubicBezTo>
                    <a:cubicBezTo>
                      <a:pt x="2326" y="2523"/>
                      <a:pt x="2376" y="2512"/>
                      <a:pt x="2426" y="2512"/>
                    </a:cubicBezTo>
                    <a:cubicBezTo>
                      <a:pt x="2475" y="2512"/>
                      <a:pt x="2524" y="2523"/>
                      <a:pt x="2560" y="2544"/>
                    </a:cubicBezTo>
                    <a:cubicBezTo>
                      <a:pt x="2631" y="2587"/>
                      <a:pt x="2631" y="2651"/>
                      <a:pt x="2560" y="2701"/>
                    </a:cubicBezTo>
                    <a:cubicBezTo>
                      <a:pt x="2524" y="2719"/>
                      <a:pt x="2478" y="2729"/>
                      <a:pt x="2432" y="2729"/>
                    </a:cubicBezTo>
                    <a:cubicBezTo>
                      <a:pt x="2402" y="2729"/>
                      <a:pt x="2372" y="2725"/>
                      <a:pt x="2345" y="2717"/>
                    </a:cubicBezTo>
                    <a:lnTo>
                      <a:pt x="2207" y="2803"/>
                    </a:lnTo>
                    <a:lnTo>
                      <a:pt x="2710" y="3089"/>
                    </a:lnTo>
                    <a:lnTo>
                      <a:pt x="2847" y="3010"/>
                    </a:lnTo>
                    <a:cubicBezTo>
                      <a:pt x="2810" y="2967"/>
                      <a:pt x="2826" y="2917"/>
                      <a:pt x="2883" y="2889"/>
                    </a:cubicBezTo>
                    <a:cubicBezTo>
                      <a:pt x="2923" y="2868"/>
                      <a:pt x="2971" y="2857"/>
                      <a:pt x="3020" y="2857"/>
                    </a:cubicBezTo>
                    <a:cubicBezTo>
                      <a:pt x="3068" y="2857"/>
                      <a:pt x="3117" y="2868"/>
                      <a:pt x="3155" y="2889"/>
                    </a:cubicBezTo>
                    <a:cubicBezTo>
                      <a:pt x="3228" y="2932"/>
                      <a:pt x="3228" y="2996"/>
                      <a:pt x="3155" y="3039"/>
                    </a:cubicBezTo>
                    <a:cubicBezTo>
                      <a:pt x="3120" y="3062"/>
                      <a:pt x="3072" y="3073"/>
                      <a:pt x="3024" y="3073"/>
                    </a:cubicBezTo>
                    <a:cubicBezTo>
                      <a:pt x="2995" y="3073"/>
                      <a:pt x="2967" y="3070"/>
                      <a:pt x="2940" y="3062"/>
                    </a:cubicBezTo>
                    <a:lnTo>
                      <a:pt x="2797" y="3140"/>
                    </a:lnTo>
                    <a:lnTo>
                      <a:pt x="3307" y="3434"/>
                    </a:lnTo>
                    <a:lnTo>
                      <a:pt x="3444" y="3355"/>
                    </a:lnTo>
                    <a:cubicBezTo>
                      <a:pt x="3407" y="3312"/>
                      <a:pt x="3423" y="3262"/>
                      <a:pt x="3480" y="3226"/>
                    </a:cubicBezTo>
                    <a:cubicBezTo>
                      <a:pt x="3516" y="3204"/>
                      <a:pt x="3564" y="3193"/>
                      <a:pt x="3613" y="3193"/>
                    </a:cubicBezTo>
                    <a:cubicBezTo>
                      <a:pt x="3663" y="3193"/>
                      <a:pt x="3713" y="3204"/>
                      <a:pt x="3752" y="3226"/>
                    </a:cubicBezTo>
                    <a:cubicBezTo>
                      <a:pt x="3825" y="3269"/>
                      <a:pt x="3825" y="3341"/>
                      <a:pt x="3752" y="3384"/>
                    </a:cubicBezTo>
                    <a:cubicBezTo>
                      <a:pt x="3717" y="3407"/>
                      <a:pt x="3666" y="3418"/>
                      <a:pt x="3616" y="3418"/>
                    </a:cubicBezTo>
                    <a:cubicBezTo>
                      <a:pt x="3586" y="3418"/>
                      <a:pt x="3557" y="3415"/>
                      <a:pt x="3530" y="3407"/>
                    </a:cubicBezTo>
                    <a:lnTo>
                      <a:pt x="3394" y="3485"/>
                    </a:lnTo>
                    <a:lnTo>
                      <a:pt x="3659" y="3636"/>
                    </a:lnTo>
                    <a:cubicBezTo>
                      <a:pt x="3692" y="3654"/>
                      <a:pt x="3733" y="3664"/>
                      <a:pt x="3775" y="3664"/>
                    </a:cubicBezTo>
                    <a:cubicBezTo>
                      <a:pt x="3816" y="3664"/>
                      <a:pt x="3857" y="3654"/>
                      <a:pt x="3889" y="3636"/>
                    </a:cubicBezTo>
                    <a:lnTo>
                      <a:pt x="6304" y="2234"/>
                    </a:lnTo>
                    <a:cubicBezTo>
                      <a:pt x="6369" y="2199"/>
                      <a:pt x="6369" y="2141"/>
                      <a:pt x="6304" y="2098"/>
                    </a:cubicBezTo>
                    <a:lnTo>
                      <a:pt x="2710" y="27"/>
                    </a:lnTo>
                    <a:cubicBezTo>
                      <a:pt x="2678" y="9"/>
                      <a:pt x="2637" y="0"/>
                      <a:pt x="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1"/>
              <p:cNvSpPr/>
              <p:nvPr/>
            </p:nvSpPr>
            <p:spPr>
              <a:xfrm>
                <a:off x="2678324" y="3895806"/>
                <a:ext cx="851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80" h="44" extrusionOk="0">
                    <a:moveTo>
                      <a:pt x="80" y="0"/>
                    </a:moveTo>
                    <a:lnTo>
                      <a:pt x="0" y="43"/>
                    </a:lnTo>
                    <a:cubicBezTo>
                      <a:pt x="21" y="43"/>
                      <a:pt x="28" y="36"/>
                      <a:pt x="43" y="29"/>
                    </a:cubicBezTo>
                    <a:cubicBezTo>
                      <a:pt x="57" y="22"/>
                      <a:pt x="64" y="16"/>
                      <a:pt x="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1"/>
              <p:cNvSpPr/>
              <p:nvPr/>
            </p:nvSpPr>
            <p:spPr>
              <a:xfrm>
                <a:off x="2759297" y="3794829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0" y="1021"/>
                    </a:move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1"/>
              <p:cNvSpPr/>
              <p:nvPr/>
            </p:nvSpPr>
            <p:spPr>
              <a:xfrm>
                <a:off x="2759297" y="3794829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0" y="1021"/>
                    </a:moveTo>
                    <a:lnTo>
                      <a:pt x="1768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1"/>
              <p:cNvSpPr/>
              <p:nvPr/>
            </p:nvSpPr>
            <p:spPr>
              <a:xfrm>
                <a:off x="2788452" y="3811641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1"/>
              <p:cNvSpPr/>
              <p:nvPr/>
            </p:nvSpPr>
            <p:spPr>
              <a:xfrm>
                <a:off x="2788452" y="3811641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1"/>
              <p:cNvSpPr/>
              <p:nvPr/>
            </p:nvSpPr>
            <p:spPr>
              <a:xfrm>
                <a:off x="2817393" y="3828559"/>
                <a:ext cx="188332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1" extrusionOk="0">
                    <a:moveTo>
                      <a:pt x="1" y="1020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1"/>
              <p:cNvSpPr/>
              <p:nvPr/>
            </p:nvSpPr>
            <p:spPr>
              <a:xfrm>
                <a:off x="2817393" y="3828559"/>
                <a:ext cx="188332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1" fill="none" extrusionOk="0">
                    <a:moveTo>
                      <a:pt x="1" y="1020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1"/>
              <p:cNvSpPr/>
              <p:nvPr/>
            </p:nvSpPr>
            <p:spPr>
              <a:xfrm>
                <a:off x="2846441" y="3845264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1"/>
              <p:cNvSpPr/>
              <p:nvPr/>
            </p:nvSpPr>
            <p:spPr>
              <a:xfrm>
                <a:off x="2846441" y="3845264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1"/>
              <p:cNvSpPr/>
              <p:nvPr/>
            </p:nvSpPr>
            <p:spPr>
              <a:xfrm>
                <a:off x="2875596" y="3862182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1" y="1028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1"/>
              <p:cNvSpPr/>
              <p:nvPr/>
            </p:nvSpPr>
            <p:spPr>
              <a:xfrm>
                <a:off x="2875596" y="3862182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1" y="1028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1"/>
              <p:cNvSpPr/>
              <p:nvPr/>
            </p:nvSpPr>
            <p:spPr>
              <a:xfrm>
                <a:off x="2904644" y="3879100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0" y="1028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1"/>
              <p:cNvSpPr/>
              <p:nvPr/>
            </p:nvSpPr>
            <p:spPr>
              <a:xfrm>
                <a:off x="2904644" y="3879100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0" y="1028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1"/>
              <p:cNvSpPr/>
              <p:nvPr/>
            </p:nvSpPr>
            <p:spPr>
              <a:xfrm>
                <a:off x="2933586" y="3895806"/>
                <a:ext cx="188332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9" extrusionOk="0">
                    <a:moveTo>
                      <a:pt x="1" y="1028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1"/>
              <p:cNvSpPr/>
              <p:nvPr/>
            </p:nvSpPr>
            <p:spPr>
              <a:xfrm>
                <a:off x="2933586" y="3895806"/>
                <a:ext cx="188332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9" fill="none" extrusionOk="0">
                    <a:moveTo>
                      <a:pt x="1" y="1028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1"/>
              <p:cNvSpPr/>
              <p:nvPr/>
            </p:nvSpPr>
            <p:spPr>
              <a:xfrm>
                <a:off x="2962847" y="3912617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0" y="1029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1"/>
              <p:cNvSpPr/>
              <p:nvPr/>
            </p:nvSpPr>
            <p:spPr>
              <a:xfrm>
                <a:off x="2962847" y="3912617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0" y="1029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1"/>
              <p:cNvSpPr/>
              <p:nvPr/>
            </p:nvSpPr>
            <p:spPr>
              <a:xfrm>
                <a:off x="2991788" y="3930280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2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1"/>
              <p:cNvSpPr/>
              <p:nvPr/>
            </p:nvSpPr>
            <p:spPr>
              <a:xfrm>
                <a:off x="2991788" y="3930280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2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1"/>
              <p:cNvSpPr/>
              <p:nvPr/>
            </p:nvSpPr>
            <p:spPr>
              <a:xfrm>
                <a:off x="3020836" y="3947199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extrusionOk="0">
                    <a:moveTo>
                      <a:pt x="0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1"/>
              <p:cNvSpPr/>
              <p:nvPr/>
            </p:nvSpPr>
            <p:spPr>
              <a:xfrm>
                <a:off x="3020836" y="3947199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fill="none" extrusionOk="0">
                    <a:moveTo>
                      <a:pt x="0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1"/>
              <p:cNvSpPr/>
              <p:nvPr/>
            </p:nvSpPr>
            <p:spPr>
              <a:xfrm>
                <a:off x="3049991" y="3963904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1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1"/>
              <p:cNvSpPr/>
              <p:nvPr/>
            </p:nvSpPr>
            <p:spPr>
              <a:xfrm>
                <a:off x="3049991" y="3963904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1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1"/>
              <p:cNvSpPr/>
              <p:nvPr/>
            </p:nvSpPr>
            <p:spPr>
              <a:xfrm>
                <a:off x="3078294" y="3980716"/>
                <a:ext cx="188971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022" extrusionOk="0">
                    <a:moveTo>
                      <a:pt x="0" y="1022"/>
                    </a:moveTo>
                    <a:lnTo>
                      <a:pt x="177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1"/>
              <p:cNvSpPr/>
              <p:nvPr/>
            </p:nvSpPr>
            <p:spPr>
              <a:xfrm>
                <a:off x="3078294" y="3980716"/>
                <a:ext cx="188971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022" fill="none" extrusionOk="0">
                    <a:moveTo>
                      <a:pt x="0" y="1022"/>
                    </a:moveTo>
                    <a:lnTo>
                      <a:pt x="1775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1"/>
              <p:cNvSpPr/>
              <p:nvPr/>
            </p:nvSpPr>
            <p:spPr>
              <a:xfrm>
                <a:off x="2142903" y="2496177"/>
                <a:ext cx="3192" cy="958"/>
              </a:xfrm>
              <a:custGeom>
                <a:avLst/>
                <a:gdLst/>
                <a:ahLst/>
                <a:cxnLst/>
                <a:rect l="l" t="t" r="r" b="b"/>
                <a:pathLst>
                  <a:path w="30" h="9" extrusionOk="0">
                    <a:moveTo>
                      <a:pt x="0" y="0"/>
                    </a:moveTo>
                    <a:cubicBezTo>
                      <a:pt x="7" y="0"/>
                      <a:pt x="23" y="0"/>
                      <a:pt x="29" y="9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1"/>
              <p:cNvSpPr/>
              <p:nvPr/>
            </p:nvSpPr>
            <p:spPr>
              <a:xfrm>
                <a:off x="1442237" y="3676402"/>
                <a:ext cx="170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44" extrusionOk="0">
                    <a:moveTo>
                      <a:pt x="0" y="1"/>
                    </a:moveTo>
                    <a:lnTo>
                      <a:pt x="0" y="44"/>
                    </a:lnTo>
                    <a:lnTo>
                      <a:pt x="16" y="44"/>
                    </a:lnTo>
                    <a:cubicBezTo>
                      <a:pt x="16" y="44"/>
                      <a:pt x="9" y="44"/>
                      <a:pt x="9" y="35"/>
                    </a:cubicBezTo>
                    <a:cubicBezTo>
                      <a:pt x="0" y="28"/>
                      <a:pt x="0" y="1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1"/>
              <p:cNvSpPr/>
              <p:nvPr/>
            </p:nvSpPr>
            <p:spPr>
              <a:xfrm>
                <a:off x="2145244" y="2496177"/>
                <a:ext cx="1596" cy="958"/>
              </a:xfrm>
              <a:custGeom>
                <a:avLst/>
                <a:gdLst/>
                <a:ahLst/>
                <a:cxnLst/>
                <a:rect l="l" t="t" r="r" b="b"/>
                <a:pathLst>
                  <a:path w="15" h="9" extrusionOk="0">
                    <a:moveTo>
                      <a:pt x="1" y="0"/>
                    </a:moveTo>
                    <a:cubicBezTo>
                      <a:pt x="1" y="6"/>
                      <a:pt x="3" y="8"/>
                      <a:pt x="7" y="8"/>
                    </a:cubicBezTo>
                    <a:lnTo>
                      <a:pt x="7" y="8"/>
                    </a:lnTo>
                    <a:lnTo>
                      <a:pt x="1" y="0"/>
                    </a:lnTo>
                    <a:close/>
                    <a:moveTo>
                      <a:pt x="7" y="8"/>
                    </a:moveTo>
                    <a:lnTo>
                      <a:pt x="7" y="9"/>
                    </a:lnTo>
                    <a:lnTo>
                      <a:pt x="14" y="9"/>
                    </a:lnTo>
                    <a:cubicBezTo>
                      <a:pt x="12" y="9"/>
                      <a:pt x="9" y="9"/>
                      <a:pt x="7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1"/>
              <p:cNvSpPr/>
              <p:nvPr/>
            </p:nvSpPr>
            <p:spPr>
              <a:xfrm>
                <a:off x="1264863" y="2496177"/>
                <a:ext cx="1055619" cy="1184898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36" extrusionOk="0">
                    <a:moveTo>
                      <a:pt x="8230" y="366"/>
                    </a:moveTo>
                    <a:cubicBezTo>
                      <a:pt x="8252" y="366"/>
                      <a:pt x="8270" y="384"/>
                      <a:pt x="8281" y="411"/>
                    </a:cubicBezTo>
                    <a:lnTo>
                      <a:pt x="9611" y="5736"/>
                    </a:lnTo>
                    <a:cubicBezTo>
                      <a:pt x="9618" y="5772"/>
                      <a:pt x="9603" y="5822"/>
                      <a:pt x="9568" y="5845"/>
                    </a:cubicBezTo>
                    <a:lnTo>
                      <a:pt x="1647" y="10416"/>
                    </a:lnTo>
                    <a:cubicBezTo>
                      <a:pt x="1639" y="10422"/>
                      <a:pt x="1631" y="10424"/>
                      <a:pt x="1622" y="10424"/>
                    </a:cubicBezTo>
                    <a:cubicBezTo>
                      <a:pt x="1600" y="10424"/>
                      <a:pt x="1577" y="10405"/>
                      <a:pt x="1567" y="10373"/>
                    </a:cubicBezTo>
                    <a:lnTo>
                      <a:pt x="244" y="5055"/>
                    </a:lnTo>
                    <a:cubicBezTo>
                      <a:pt x="230" y="5012"/>
                      <a:pt x="253" y="4968"/>
                      <a:pt x="280" y="4946"/>
                    </a:cubicBezTo>
                    <a:lnTo>
                      <a:pt x="8202" y="374"/>
                    </a:lnTo>
                    <a:cubicBezTo>
                      <a:pt x="8212" y="369"/>
                      <a:pt x="8221" y="366"/>
                      <a:pt x="8230" y="366"/>
                    </a:cubicBezTo>
                    <a:close/>
                    <a:moveTo>
                      <a:pt x="8266" y="0"/>
                    </a:moveTo>
                    <a:cubicBezTo>
                      <a:pt x="8238" y="0"/>
                      <a:pt x="8209" y="9"/>
                      <a:pt x="8180" y="22"/>
                    </a:cubicBezTo>
                    <a:lnTo>
                      <a:pt x="144" y="4658"/>
                    </a:lnTo>
                    <a:cubicBezTo>
                      <a:pt x="51" y="4717"/>
                      <a:pt x="1" y="4860"/>
                      <a:pt x="28" y="4975"/>
                    </a:cubicBezTo>
                    <a:lnTo>
                      <a:pt x="1531" y="10998"/>
                    </a:lnTo>
                    <a:cubicBezTo>
                      <a:pt x="1531" y="11006"/>
                      <a:pt x="1538" y="11013"/>
                      <a:pt x="1538" y="11020"/>
                    </a:cubicBezTo>
                    <a:lnTo>
                      <a:pt x="1538" y="11027"/>
                    </a:lnTo>
                    <a:cubicBezTo>
                      <a:pt x="1547" y="11041"/>
                      <a:pt x="1553" y="11056"/>
                      <a:pt x="1560" y="11070"/>
                    </a:cubicBezTo>
                    <a:lnTo>
                      <a:pt x="1567" y="11070"/>
                    </a:lnTo>
                    <a:cubicBezTo>
                      <a:pt x="1567" y="11077"/>
                      <a:pt x="1574" y="11084"/>
                      <a:pt x="1581" y="11093"/>
                    </a:cubicBezTo>
                    <a:cubicBezTo>
                      <a:pt x="1581" y="11093"/>
                      <a:pt x="1590" y="11099"/>
                      <a:pt x="1597" y="11106"/>
                    </a:cubicBezTo>
                    <a:cubicBezTo>
                      <a:pt x="1604" y="11106"/>
                      <a:pt x="1604" y="11113"/>
                      <a:pt x="1610" y="11113"/>
                    </a:cubicBezTo>
                    <a:lnTo>
                      <a:pt x="1617" y="11120"/>
                    </a:lnTo>
                    <a:lnTo>
                      <a:pt x="1624" y="11120"/>
                    </a:lnTo>
                    <a:cubicBezTo>
                      <a:pt x="1633" y="11127"/>
                      <a:pt x="1633" y="11127"/>
                      <a:pt x="1640" y="11127"/>
                    </a:cubicBezTo>
                    <a:cubicBezTo>
                      <a:pt x="1647" y="11127"/>
                      <a:pt x="1654" y="11136"/>
                      <a:pt x="1654" y="11136"/>
                    </a:cubicBezTo>
                    <a:lnTo>
                      <a:pt x="1667" y="11136"/>
                    </a:lnTo>
                    <a:lnTo>
                      <a:pt x="1667" y="11093"/>
                    </a:lnTo>
                    <a:cubicBezTo>
                      <a:pt x="1667" y="11056"/>
                      <a:pt x="1690" y="11020"/>
                      <a:pt x="1740" y="10991"/>
                    </a:cubicBezTo>
                    <a:lnTo>
                      <a:pt x="9775" y="6355"/>
                    </a:lnTo>
                    <a:cubicBezTo>
                      <a:pt x="9812" y="6333"/>
                      <a:pt x="9855" y="6319"/>
                      <a:pt x="9905" y="6312"/>
                    </a:cubicBezTo>
                    <a:cubicBezTo>
                      <a:pt x="9920" y="6262"/>
                      <a:pt x="9920" y="6210"/>
                      <a:pt x="9905" y="6160"/>
                    </a:cubicBezTo>
                    <a:lnTo>
                      <a:pt x="8404" y="145"/>
                    </a:lnTo>
                    <a:cubicBezTo>
                      <a:pt x="8388" y="66"/>
                      <a:pt x="8338" y="16"/>
                      <a:pt x="8288" y="9"/>
                    </a:cubicBezTo>
                    <a:cubicBezTo>
                      <a:pt x="8281" y="9"/>
                      <a:pt x="8275" y="9"/>
                      <a:pt x="8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1"/>
              <p:cNvSpPr/>
              <p:nvPr/>
            </p:nvSpPr>
            <p:spPr>
              <a:xfrm>
                <a:off x="1442237" y="3676402"/>
                <a:ext cx="170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44" extrusionOk="0">
                    <a:moveTo>
                      <a:pt x="0" y="1"/>
                    </a:moveTo>
                    <a:lnTo>
                      <a:pt x="0" y="44"/>
                    </a:lnTo>
                    <a:lnTo>
                      <a:pt x="16" y="44"/>
                    </a:lnTo>
                    <a:cubicBezTo>
                      <a:pt x="16" y="44"/>
                      <a:pt x="9" y="44"/>
                      <a:pt x="9" y="35"/>
                    </a:cubicBezTo>
                    <a:cubicBezTo>
                      <a:pt x="0" y="28"/>
                      <a:pt x="0" y="1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1"/>
              <p:cNvSpPr/>
              <p:nvPr/>
            </p:nvSpPr>
            <p:spPr>
              <a:xfrm>
                <a:off x="2145244" y="2496177"/>
                <a:ext cx="1596" cy="958"/>
              </a:xfrm>
              <a:custGeom>
                <a:avLst/>
                <a:gdLst/>
                <a:ahLst/>
                <a:cxnLst/>
                <a:rect l="l" t="t" r="r" b="b"/>
                <a:pathLst>
                  <a:path w="15" h="9" extrusionOk="0">
                    <a:moveTo>
                      <a:pt x="1" y="0"/>
                    </a:moveTo>
                    <a:cubicBezTo>
                      <a:pt x="1" y="6"/>
                      <a:pt x="3" y="8"/>
                      <a:pt x="7" y="8"/>
                    </a:cubicBezTo>
                    <a:lnTo>
                      <a:pt x="7" y="8"/>
                    </a:lnTo>
                    <a:lnTo>
                      <a:pt x="1" y="0"/>
                    </a:lnTo>
                    <a:close/>
                    <a:moveTo>
                      <a:pt x="7" y="8"/>
                    </a:moveTo>
                    <a:lnTo>
                      <a:pt x="7" y="9"/>
                    </a:lnTo>
                    <a:lnTo>
                      <a:pt x="14" y="9"/>
                    </a:lnTo>
                    <a:cubicBezTo>
                      <a:pt x="12" y="9"/>
                      <a:pt x="9" y="9"/>
                      <a:pt x="7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1"/>
              <p:cNvSpPr/>
              <p:nvPr/>
            </p:nvSpPr>
            <p:spPr>
              <a:xfrm>
                <a:off x="1250392" y="2493623"/>
                <a:ext cx="893994" cy="1187452"/>
              </a:xfrm>
              <a:custGeom>
                <a:avLst/>
                <a:gdLst/>
                <a:ahLst/>
                <a:cxnLst/>
                <a:rect l="l" t="t" r="r" b="b"/>
                <a:pathLst>
                  <a:path w="8402" h="11160" extrusionOk="0">
                    <a:moveTo>
                      <a:pt x="8258" y="1"/>
                    </a:moveTo>
                    <a:cubicBezTo>
                      <a:pt x="8234" y="1"/>
                      <a:pt x="8207" y="9"/>
                      <a:pt x="8179" y="24"/>
                    </a:cubicBezTo>
                    <a:lnTo>
                      <a:pt x="151" y="4661"/>
                    </a:lnTo>
                    <a:cubicBezTo>
                      <a:pt x="51" y="4711"/>
                      <a:pt x="1" y="4854"/>
                      <a:pt x="28" y="4977"/>
                    </a:cubicBezTo>
                    <a:lnTo>
                      <a:pt x="1531" y="10994"/>
                    </a:lnTo>
                    <a:cubicBezTo>
                      <a:pt x="1553" y="11073"/>
                      <a:pt x="1603" y="11123"/>
                      <a:pt x="1660" y="11130"/>
                    </a:cubicBezTo>
                    <a:cubicBezTo>
                      <a:pt x="1703" y="11137"/>
                      <a:pt x="1746" y="11151"/>
                      <a:pt x="1790" y="11160"/>
                    </a:cubicBezTo>
                    <a:cubicBezTo>
                      <a:pt x="1790" y="11160"/>
                      <a:pt x="1783" y="11151"/>
                      <a:pt x="1776" y="11151"/>
                    </a:cubicBezTo>
                    <a:cubicBezTo>
                      <a:pt x="1769" y="11151"/>
                      <a:pt x="1769" y="11151"/>
                      <a:pt x="1760" y="11144"/>
                    </a:cubicBezTo>
                    <a:lnTo>
                      <a:pt x="1753" y="11144"/>
                    </a:lnTo>
                    <a:lnTo>
                      <a:pt x="1746" y="11137"/>
                    </a:lnTo>
                    <a:cubicBezTo>
                      <a:pt x="1740" y="11137"/>
                      <a:pt x="1740" y="11130"/>
                      <a:pt x="1733" y="11130"/>
                    </a:cubicBezTo>
                    <a:cubicBezTo>
                      <a:pt x="1726" y="11123"/>
                      <a:pt x="1717" y="11117"/>
                      <a:pt x="1717" y="11117"/>
                    </a:cubicBezTo>
                    <a:cubicBezTo>
                      <a:pt x="1710" y="11108"/>
                      <a:pt x="1703" y="11101"/>
                      <a:pt x="1703" y="11094"/>
                    </a:cubicBezTo>
                    <a:lnTo>
                      <a:pt x="1696" y="11094"/>
                    </a:lnTo>
                    <a:cubicBezTo>
                      <a:pt x="1689" y="11080"/>
                      <a:pt x="1683" y="11065"/>
                      <a:pt x="1674" y="11051"/>
                    </a:cubicBezTo>
                    <a:lnTo>
                      <a:pt x="1674" y="11044"/>
                    </a:lnTo>
                    <a:cubicBezTo>
                      <a:pt x="1674" y="11037"/>
                      <a:pt x="1667" y="11030"/>
                      <a:pt x="1667" y="11022"/>
                    </a:cubicBezTo>
                    <a:lnTo>
                      <a:pt x="164" y="4999"/>
                    </a:lnTo>
                    <a:cubicBezTo>
                      <a:pt x="137" y="4884"/>
                      <a:pt x="187" y="4741"/>
                      <a:pt x="280" y="4682"/>
                    </a:cubicBezTo>
                    <a:lnTo>
                      <a:pt x="8316" y="46"/>
                    </a:lnTo>
                    <a:cubicBezTo>
                      <a:pt x="8345" y="33"/>
                      <a:pt x="8374" y="24"/>
                      <a:pt x="8402" y="24"/>
                    </a:cubicBezTo>
                    <a:lnTo>
                      <a:pt x="8381" y="24"/>
                    </a:lnTo>
                    <a:cubicBezTo>
                      <a:pt x="8374" y="17"/>
                      <a:pt x="8359" y="17"/>
                      <a:pt x="8352" y="17"/>
                    </a:cubicBezTo>
                    <a:cubicBezTo>
                      <a:pt x="8324" y="10"/>
                      <a:pt x="8302" y="3"/>
                      <a:pt x="8281" y="3"/>
                    </a:cubicBezTo>
                    <a:cubicBezTo>
                      <a:pt x="8274" y="2"/>
                      <a:pt x="8266" y="1"/>
                      <a:pt x="82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1"/>
              <p:cNvSpPr/>
              <p:nvPr/>
            </p:nvSpPr>
            <p:spPr>
              <a:xfrm>
                <a:off x="1289336" y="2535120"/>
                <a:ext cx="999013" cy="1070303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10059" extrusionOk="0">
                    <a:moveTo>
                      <a:pt x="8000" y="0"/>
                    </a:moveTo>
                    <a:cubicBezTo>
                      <a:pt x="7991" y="0"/>
                      <a:pt x="7982" y="3"/>
                      <a:pt x="7972" y="8"/>
                    </a:cubicBezTo>
                    <a:lnTo>
                      <a:pt x="50" y="4580"/>
                    </a:lnTo>
                    <a:cubicBezTo>
                      <a:pt x="23" y="4602"/>
                      <a:pt x="0" y="4646"/>
                      <a:pt x="14" y="4689"/>
                    </a:cubicBezTo>
                    <a:lnTo>
                      <a:pt x="1337" y="10007"/>
                    </a:lnTo>
                    <a:cubicBezTo>
                      <a:pt x="1347" y="10039"/>
                      <a:pt x="1370" y="10058"/>
                      <a:pt x="1392" y="10058"/>
                    </a:cubicBezTo>
                    <a:cubicBezTo>
                      <a:pt x="1401" y="10058"/>
                      <a:pt x="1409" y="10056"/>
                      <a:pt x="1417" y="10050"/>
                    </a:cubicBezTo>
                    <a:lnTo>
                      <a:pt x="9338" y="5479"/>
                    </a:lnTo>
                    <a:cubicBezTo>
                      <a:pt x="9373" y="5456"/>
                      <a:pt x="9388" y="5406"/>
                      <a:pt x="9381" y="5370"/>
                    </a:cubicBezTo>
                    <a:lnTo>
                      <a:pt x="8051" y="45"/>
                    </a:lnTo>
                    <a:cubicBezTo>
                      <a:pt x="8040" y="18"/>
                      <a:pt x="8022" y="0"/>
                      <a:pt x="80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1"/>
              <p:cNvSpPr/>
              <p:nvPr/>
            </p:nvSpPr>
            <p:spPr>
              <a:xfrm>
                <a:off x="1442237" y="3676402"/>
                <a:ext cx="170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44" extrusionOk="0">
                    <a:moveTo>
                      <a:pt x="0" y="1"/>
                    </a:moveTo>
                    <a:lnTo>
                      <a:pt x="0" y="44"/>
                    </a:lnTo>
                    <a:lnTo>
                      <a:pt x="16" y="44"/>
                    </a:lnTo>
                    <a:cubicBezTo>
                      <a:pt x="16" y="44"/>
                      <a:pt x="9" y="44"/>
                      <a:pt x="9" y="35"/>
                    </a:cubicBezTo>
                    <a:cubicBezTo>
                      <a:pt x="0" y="28"/>
                      <a:pt x="0" y="1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1"/>
              <p:cNvSpPr/>
              <p:nvPr/>
            </p:nvSpPr>
            <p:spPr>
              <a:xfrm>
                <a:off x="1442237" y="3488281"/>
                <a:ext cx="1405896" cy="527969"/>
              </a:xfrm>
              <a:custGeom>
                <a:avLst/>
                <a:gdLst/>
                <a:ahLst/>
                <a:cxnLst/>
                <a:rect l="l" t="t" r="r" b="b"/>
                <a:pathLst>
                  <a:path w="13213" h="4962" extrusionOk="0">
                    <a:moveTo>
                      <a:pt x="13213" y="0"/>
                    </a:moveTo>
                    <a:cubicBezTo>
                      <a:pt x="13213" y="28"/>
                      <a:pt x="13206" y="50"/>
                      <a:pt x="13184" y="71"/>
                    </a:cubicBezTo>
                    <a:cubicBezTo>
                      <a:pt x="13177" y="78"/>
                      <a:pt x="13170" y="87"/>
                      <a:pt x="13154" y="93"/>
                    </a:cubicBezTo>
                    <a:cubicBezTo>
                      <a:pt x="13154" y="93"/>
                      <a:pt x="13147" y="100"/>
                      <a:pt x="13141" y="100"/>
                    </a:cubicBezTo>
                    <a:lnTo>
                      <a:pt x="5105" y="4736"/>
                    </a:lnTo>
                    <a:cubicBezTo>
                      <a:pt x="5057" y="4766"/>
                      <a:pt x="4992" y="4781"/>
                      <a:pt x="4929" y="4781"/>
                    </a:cubicBezTo>
                    <a:cubicBezTo>
                      <a:pt x="4870" y="4781"/>
                      <a:pt x="4812" y="4768"/>
                      <a:pt x="4767" y="4744"/>
                    </a:cubicBezTo>
                    <a:lnTo>
                      <a:pt x="73" y="1869"/>
                    </a:lnTo>
                    <a:cubicBezTo>
                      <a:pt x="43" y="1846"/>
                      <a:pt x="23" y="1832"/>
                      <a:pt x="16" y="1812"/>
                    </a:cubicBezTo>
                    <a:lnTo>
                      <a:pt x="0" y="1812"/>
                    </a:lnTo>
                    <a:lnTo>
                      <a:pt x="0" y="2091"/>
                    </a:lnTo>
                    <a:cubicBezTo>
                      <a:pt x="0" y="2127"/>
                      <a:pt x="23" y="2164"/>
                      <a:pt x="73" y="2191"/>
                    </a:cubicBezTo>
                    <a:lnTo>
                      <a:pt x="4767" y="4924"/>
                    </a:lnTo>
                    <a:cubicBezTo>
                      <a:pt x="4813" y="4949"/>
                      <a:pt x="4876" y="4961"/>
                      <a:pt x="4939" y="4961"/>
                    </a:cubicBezTo>
                    <a:cubicBezTo>
                      <a:pt x="5002" y="4961"/>
                      <a:pt x="5065" y="4949"/>
                      <a:pt x="5112" y="4924"/>
                    </a:cubicBezTo>
                    <a:lnTo>
                      <a:pt x="13141" y="280"/>
                    </a:lnTo>
                    <a:cubicBezTo>
                      <a:pt x="13191" y="259"/>
                      <a:pt x="13213" y="223"/>
                      <a:pt x="13213" y="187"/>
                    </a:cubicBezTo>
                    <a:lnTo>
                      <a:pt x="1321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1"/>
              <p:cNvSpPr/>
              <p:nvPr/>
            </p:nvSpPr>
            <p:spPr>
              <a:xfrm>
                <a:off x="1505760" y="3662463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1"/>
              <p:cNvSpPr/>
              <p:nvPr/>
            </p:nvSpPr>
            <p:spPr>
              <a:xfrm>
                <a:off x="1562473" y="3632777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1"/>
              <p:cNvSpPr/>
              <p:nvPr/>
            </p:nvSpPr>
            <p:spPr>
              <a:xfrm>
                <a:off x="1538638" y="3681722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1"/>
              <p:cNvSpPr/>
              <p:nvPr/>
            </p:nvSpPr>
            <p:spPr>
              <a:xfrm>
                <a:off x="1590031" y="3711515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1"/>
              <p:cNvSpPr/>
              <p:nvPr/>
            </p:nvSpPr>
            <p:spPr>
              <a:xfrm>
                <a:off x="1614398" y="3601388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1"/>
              <p:cNvSpPr/>
              <p:nvPr/>
            </p:nvSpPr>
            <p:spPr>
              <a:xfrm>
                <a:off x="1643446" y="3742904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1"/>
              <p:cNvSpPr/>
              <p:nvPr/>
            </p:nvSpPr>
            <p:spPr>
              <a:xfrm>
                <a:off x="1595351" y="3620434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1"/>
              <p:cNvSpPr/>
              <p:nvPr/>
            </p:nvSpPr>
            <p:spPr>
              <a:xfrm>
                <a:off x="1668025" y="357074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1"/>
              <p:cNvSpPr/>
              <p:nvPr/>
            </p:nvSpPr>
            <p:spPr>
              <a:xfrm>
                <a:off x="1646531" y="3658101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1"/>
              <p:cNvSpPr/>
              <p:nvPr/>
            </p:nvSpPr>
            <p:spPr>
              <a:xfrm>
                <a:off x="1694626" y="3772059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1"/>
              <p:cNvSpPr/>
              <p:nvPr/>
            </p:nvSpPr>
            <p:spPr>
              <a:xfrm>
                <a:off x="1700903" y="3589896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1"/>
              <p:cNvSpPr/>
              <p:nvPr/>
            </p:nvSpPr>
            <p:spPr>
              <a:xfrm>
                <a:off x="1721439" y="3540951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1738251" y="3627350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1"/>
              <p:cNvSpPr/>
              <p:nvPr/>
            </p:nvSpPr>
            <p:spPr>
              <a:xfrm>
                <a:off x="1746763" y="3802596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1"/>
              <p:cNvSpPr/>
              <p:nvPr/>
            </p:nvSpPr>
            <p:spPr>
              <a:xfrm>
                <a:off x="1751339" y="374141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/>
              <p:cNvSpPr/>
              <p:nvPr/>
            </p:nvSpPr>
            <p:spPr>
              <a:xfrm>
                <a:off x="1773577" y="3511051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1"/>
              <p:cNvSpPr/>
              <p:nvPr/>
            </p:nvSpPr>
            <p:spPr>
              <a:xfrm>
                <a:off x="1754318" y="3560103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1"/>
              <p:cNvSpPr/>
              <p:nvPr/>
            </p:nvSpPr>
            <p:spPr>
              <a:xfrm>
                <a:off x="1700903" y="3669486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/>
              <p:cNvSpPr/>
              <p:nvPr/>
            </p:nvSpPr>
            <p:spPr>
              <a:xfrm>
                <a:off x="1791878" y="3597557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1806349" y="353031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1"/>
              <p:cNvSpPr/>
              <p:nvPr/>
            </p:nvSpPr>
            <p:spPr>
              <a:xfrm>
                <a:off x="1803263" y="3771207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1"/>
              <p:cNvSpPr/>
              <p:nvPr/>
            </p:nvSpPr>
            <p:spPr>
              <a:xfrm>
                <a:off x="1825502" y="3479769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/>
              <p:cNvSpPr/>
              <p:nvPr/>
            </p:nvSpPr>
            <p:spPr>
              <a:xfrm>
                <a:off x="1827736" y="3639055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1843803" y="3567764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/>
              <p:cNvSpPr/>
              <p:nvPr/>
            </p:nvSpPr>
            <p:spPr>
              <a:xfrm>
                <a:off x="1879874" y="3451359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1805711" y="3681722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/>
              <p:cNvSpPr/>
              <p:nvPr/>
            </p:nvSpPr>
            <p:spPr>
              <a:xfrm>
                <a:off x="1857636" y="3498921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/>
              <p:cNvSpPr/>
              <p:nvPr/>
            </p:nvSpPr>
            <p:spPr>
              <a:xfrm>
                <a:off x="1857636" y="3739819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/>
              <p:cNvSpPr/>
              <p:nvPr/>
            </p:nvSpPr>
            <p:spPr>
              <a:xfrm>
                <a:off x="1879874" y="3609794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/>
              <p:cNvSpPr/>
              <p:nvPr/>
            </p:nvSpPr>
            <p:spPr>
              <a:xfrm>
                <a:off x="1895089" y="3536375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/>
              <p:cNvSpPr/>
              <p:nvPr/>
            </p:nvSpPr>
            <p:spPr>
              <a:xfrm>
                <a:off x="1911901" y="3470618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/>
              <p:cNvSpPr/>
              <p:nvPr/>
            </p:nvSpPr>
            <p:spPr>
              <a:xfrm>
                <a:off x="1908816" y="3651823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/>
              <p:cNvSpPr/>
              <p:nvPr/>
            </p:nvSpPr>
            <p:spPr>
              <a:xfrm>
                <a:off x="1927862" y="3421673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/>
              <p:cNvSpPr/>
              <p:nvPr/>
            </p:nvSpPr>
            <p:spPr>
              <a:xfrm>
                <a:off x="1911901" y="3711515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/>
              <p:cNvSpPr/>
              <p:nvPr/>
            </p:nvSpPr>
            <p:spPr>
              <a:xfrm>
                <a:off x="1931054" y="3578405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/>
              <p:cNvSpPr/>
              <p:nvPr/>
            </p:nvSpPr>
            <p:spPr>
              <a:xfrm>
                <a:off x="1949355" y="350828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/>
              <p:cNvSpPr/>
              <p:nvPr/>
            </p:nvSpPr>
            <p:spPr>
              <a:xfrm>
                <a:off x="1979999" y="3391773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1"/>
              <p:cNvSpPr/>
              <p:nvPr/>
            </p:nvSpPr>
            <p:spPr>
              <a:xfrm>
                <a:off x="1960740" y="3682467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1"/>
              <p:cNvSpPr/>
              <p:nvPr/>
            </p:nvSpPr>
            <p:spPr>
              <a:xfrm>
                <a:off x="1960740" y="3440719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/>
              <p:cNvSpPr/>
              <p:nvPr/>
            </p:nvSpPr>
            <p:spPr>
              <a:xfrm>
                <a:off x="1959995" y="3620434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/>
              <p:cNvSpPr/>
              <p:nvPr/>
            </p:nvSpPr>
            <p:spPr>
              <a:xfrm>
                <a:off x="1985319" y="3550208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/>
              <p:cNvSpPr/>
              <p:nvPr/>
            </p:nvSpPr>
            <p:spPr>
              <a:xfrm>
                <a:off x="1998407" y="3478173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1"/>
              <p:cNvSpPr/>
              <p:nvPr/>
            </p:nvSpPr>
            <p:spPr>
              <a:xfrm>
                <a:off x="2014368" y="3592344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1"/>
              <p:cNvSpPr/>
              <p:nvPr/>
            </p:nvSpPr>
            <p:spPr>
              <a:xfrm>
                <a:off x="2012878" y="3411032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1"/>
              <p:cNvSpPr/>
              <p:nvPr/>
            </p:nvSpPr>
            <p:spPr>
              <a:xfrm>
                <a:off x="2031286" y="3360491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1"/>
              <p:cNvSpPr/>
              <p:nvPr/>
            </p:nvSpPr>
            <p:spPr>
              <a:xfrm>
                <a:off x="2033414" y="3520202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1"/>
              <p:cNvSpPr/>
              <p:nvPr/>
            </p:nvSpPr>
            <p:spPr>
              <a:xfrm>
                <a:off x="2050332" y="3448380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1"/>
              <p:cNvSpPr/>
              <p:nvPr/>
            </p:nvSpPr>
            <p:spPr>
              <a:xfrm>
                <a:off x="2062675" y="356244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1"/>
              <p:cNvSpPr/>
              <p:nvPr/>
            </p:nvSpPr>
            <p:spPr>
              <a:xfrm>
                <a:off x="2064164" y="3379643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1"/>
              <p:cNvSpPr/>
              <p:nvPr/>
            </p:nvSpPr>
            <p:spPr>
              <a:xfrm>
                <a:off x="2085551" y="3330591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1"/>
              <p:cNvSpPr/>
              <p:nvPr/>
            </p:nvSpPr>
            <p:spPr>
              <a:xfrm>
                <a:off x="2086296" y="3490516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1"/>
              <p:cNvSpPr/>
              <p:nvPr/>
            </p:nvSpPr>
            <p:spPr>
              <a:xfrm>
                <a:off x="2101512" y="3417097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2115344" y="3532545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2118430" y="3349744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2137583" y="3300160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2137583" y="3459127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2155884" y="3387198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2166524" y="3501156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2190252" y="3271006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2170355" y="3319206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2191848" y="3429334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2207809" y="3357405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1"/>
              <p:cNvSpPr/>
              <p:nvPr/>
            </p:nvSpPr>
            <p:spPr>
              <a:xfrm>
                <a:off x="2220896" y="3471363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1"/>
              <p:cNvSpPr/>
              <p:nvPr/>
            </p:nvSpPr>
            <p:spPr>
              <a:xfrm>
                <a:off x="2223237" y="3290052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1"/>
              <p:cNvSpPr/>
              <p:nvPr/>
            </p:nvSpPr>
            <p:spPr>
              <a:xfrm>
                <a:off x="2241645" y="3239617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1"/>
              <p:cNvSpPr/>
              <p:nvPr/>
            </p:nvSpPr>
            <p:spPr>
              <a:xfrm>
                <a:off x="2243773" y="3398690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1"/>
              <p:cNvSpPr/>
              <p:nvPr/>
            </p:nvSpPr>
            <p:spPr>
              <a:xfrm>
                <a:off x="2260691" y="3327506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1"/>
              <p:cNvSpPr/>
              <p:nvPr/>
            </p:nvSpPr>
            <p:spPr>
              <a:xfrm>
                <a:off x="2272821" y="3441251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1"/>
              <p:cNvSpPr/>
              <p:nvPr/>
            </p:nvSpPr>
            <p:spPr>
              <a:xfrm>
                <a:off x="2274524" y="325866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1"/>
              <p:cNvSpPr/>
              <p:nvPr/>
            </p:nvSpPr>
            <p:spPr>
              <a:xfrm>
                <a:off x="2295804" y="3206738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1"/>
              <p:cNvSpPr/>
              <p:nvPr/>
            </p:nvSpPr>
            <p:spPr>
              <a:xfrm>
                <a:off x="2295804" y="3369003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1"/>
              <p:cNvSpPr/>
              <p:nvPr/>
            </p:nvSpPr>
            <p:spPr>
              <a:xfrm>
                <a:off x="2311871" y="3296223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1"/>
              <p:cNvSpPr/>
              <p:nvPr/>
            </p:nvSpPr>
            <p:spPr>
              <a:xfrm>
                <a:off x="2317191" y="3475938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1"/>
              <p:cNvSpPr/>
              <p:nvPr/>
            </p:nvSpPr>
            <p:spPr>
              <a:xfrm>
                <a:off x="2324959" y="3411671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1"/>
              <p:cNvSpPr/>
              <p:nvPr/>
            </p:nvSpPr>
            <p:spPr>
              <a:xfrm>
                <a:off x="2328789" y="3225784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1"/>
              <p:cNvSpPr/>
              <p:nvPr/>
            </p:nvSpPr>
            <p:spPr>
              <a:xfrm>
                <a:off x="2347197" y="3337720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1"/>
              <p:cNvSpPr/>
              <p:nvPr/>
            </p:nvSpPr>
            <p:spPr>
              <a:xfrm>
                <a:off x="2369223" y="3445507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1"/>
              <p:cNvSpPr/>
              <p:nvPr/>
            </p:nvSpPr>
            <p:spPr>
              <a:xfrm>
                <a:off x="2376139" y="3380388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1"/>
              <p:cNvSpPr/>
              <p:nvPr/>
            </p:nvSpPr>
            <p:spPr>
              <a:xfrm>
                <a:off x="2366243" y="3255684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1"/>
              <p:cNvSpPr/>
              <p:nvPr/>
            </p:nvSpPr>
            <p:spPr>
              <a:xfrm>
                <a:off x="2421360" y="3416352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/>
              <p:cNvSpPr/>
              <p:nvPr/>
            </p:nvSpPr>
            <p:spPr>
              <a:xfrm>
                <a:off x="2401356" y="3287072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2472540" y="3384964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/>
              <p:cNvSpPr/>
              <p:nvPr/>
            </p:nvSpPr>
            <p:spPr>
              <a:xfrm>
                <a:off x="2430511" y="3316865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/>
              <p:cNvSpPr/>
              <p:nvPr/>
            </p:nvSpPr>
            <p:spPr>
              <a:xfrm>
                <a:off x="2526912" y="3346765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1442237" y="3167582"/>
                <a:ext cx="1405896" cy="829407"/>
              </a:xfrm>
              <a:custGeom>
                <a:avLst/>
                <a:gdLst/>
                <a:ahLst/>
                <a:cxnLst/>
                <a:rect l="l" t="t" r="r" b="b"/>
                <a:pathLst>
                  <a:path w="13213" h="7795" extrusionOk="0">
                    <a:moveTo>
                      <a:pt x="8426" y="368"/>
                    </a:moveTo>
                    <a:cubicBezTo>
                      <a:pt x="8460" y="368"/>
                      <a:pt x="8494" y="376"/>
                      <a:pt x="8519" y="390"/>
                    </a:cubicBezTo>
                    <a:lnTo>
                      <a:pt x="8555" y="411"/>
                    </a:lnTo>
                    <a:cubicBezTo>
                      <a:pt x="8605" y="440"/>
                      <a:pt x="8605" y="490"/>
                      <a:pt x="8555" y="520"/>
                    </a:cubicBezTo>
                    <a:lnTo>
                      <a:pt x="8296" y="670"/>
                    </a:lnTo>
                    <a:cubicBezTo>
                      <a:pt x="8271" y="685"/>
                      <a:pt x="8237" y="692"/>
                      <a:pt x="8203" y="692"/>
                    </a:cubicBezTo>
                    <a:cubicBezTo>
                      <a:pt x="8169" y="692"/>
                      <a:pt x="8134" y="685"/>
                      <a:pt x="8108" y="670"/>
                    </a:cubicBezTo>
                    <a:lnTo>
                      <a:pt x="8074" y="649"/>
                    </a:lnTo>
                    <a:cubicBezTo>
                      <a:pt x="8022" y="620"/>
                      <a:pt x="8022" y="570"/>
                      <a:pt x="8074" y="540"/>
                    </a:cubicBezTo>
                    <a:lnTo>
                      <a:pt x="8333" y="390"/>
                    </a:lnTo>
                    <a:cubicBezTo>
                      <a:pt x="8358" y="376"/>
                      <a:pt x="8392" y="368"/>
                      <a:pt x="8426" y="368"/>
                    </a:cubicBezTo>
                    <a:close/>
                    <a:moveTo>
                      <a:pt x="8735" y="548"/>
                    </a:moveTo>
                    <a:cubicBezTo>
                      <a:pt x="8769" y="548"/>
                      <a:pt x="8803" y="555"/>
                      <a:pt x="8828" y="570"/>
                    </a:cubicBezTo>
                    <a:lnTo>
                      <a:pt x="9043" y="692"/>
                    </a:lnTo>
                    <a:cubicBezTo>
                      <a:pt x="9093" y="729"/>
                      <a:pt x="9093" y="772"/>
                      <a:pt x="9036" y="799"/>
                    </a:cubicBezTo>
                    <a:lnTo>
                      <a:pt x="8778" y="951"/>
                    </a:lnTo>
                    <a:cubicBezTo>
                      <a:pt x="8753" y="965"/>
                      <a:pt x="8719" y="972"/>
                      <a:pt x="8685" y="972"/>
                    </a:cubicBezTo>
                    <a:cubicBezTo>
                      <a:pt x="8650" y="972"/>
                      <a:pt x="8616" y="965"/>
                      <a:pt x="8591" y="951"/>
                    </a:cubicBezTo>
                    <a:lnTo>
                      <a:pt x="8383" y="829"/>
                    </a:lnTo>
                    <a:cubicBezTo>
                      <a:pt x="8333" y="799"/>
                      <a:pt x="8333" y="749"/>
                      <a:pt x="8383" y="720"/>
                    </a:cubicBezTo>
                    <a:lnTo>
                      <a:pt x="8641" y="570"/>
                    </a:lnTo>
                    <a:cubicBezTo>
                      <a:pt x="8666" y="555"/>
                      <a:pt x="8701" y="548"/>
                      <a:pt x="8735" y="548"/>
                    </a:cubicBezTo>
                    <a:close/>
                    <a:moveTo>
                      <a:pt x="7896" y="677"/>
                    </a:moveTo>
                    <a:cubicBezTo>
                      <a:pt x="7929" y="677"/>
                      <a:pt x="7962" y="685"/>
                      <a:pt x="7988" y="699"/>
                    </a:cubicBezTo>
                    <a:lnTo>
                      <a:pt x="8022" y="720"/>
                    </a:lnTo>
                    <a:cubicBezTo>
                      <a:pt x="8074" y="749"/>
                      <a:pt x="8074" y="799"/>
                      <a:pt x="8022" y="829"/>
                    </a:cubicBezTo>
                    <a:lnTo>
                      <a:pt x="7786" y="965"/>
                    </a:lnTo>
                    <a:cubicBezTo>
                      <a:pt x="7761" y="980"/>
                      <a:pt x="7727" y="987"/>
                      <a:pt x="7693" y="987"/>
                    </a:cubicBezTo>
                    <a:cubicBezTo>
                      <a:pt x="7659" y="987"/>
                      <a:pt x="7624" y="980"/>
                      <a:pt x="7599" y="965"/>
                    </a:cubicBezTo>
                    <a:lnTo>
                      <a:pt x="7563" y="944"/>
                    </a:lnTo>
                    <a:cubicBezTo>
                      <a:pt x="7513" y="915"/>
                      <a:pt x="7513" y="865"/>
                      <a:pt x="7563" y="835"/>
                    </a:cubicBezTo>
                    <a:lnTo>
                      <a:pt x="7800" y="699"/>
                    </a:lnTo>
                    <a:cubicBezTo>
                      <a:pt x="7829" y="685"/>
                      <a:pt x="7863" y="677"/>
                      <a:pt x="7896" y="677"/>
                    </a:cubicBezTo>
                    <a:close/>
                    <a:moveTo>
                      <a:pt x="7386" y="972"/>
                    </a:moveTo>
                    <a:cubicBezTo>
                      <a:pt x="7420" y="972"/>
                      <a:pt x="7452" y="980"/>
                      <a:pt x="7477" y="994"/>
                    </a:cubicBezTo>
                    <a:lnTo>
                      <a:pt x="7513" y="1015"/>
                    </a:lnTo>
                    <a:cubicBezTo>
                      <a:pt x="7570" y="1044"/>
                      <a:pt x="7563" y="1094"/>
                      <a:pt x="7513" y="1124"/>
                    </a:cubicBezTo>
                    <a:lnTo>
                      <a:pt x="7304" y="1246"/>
                    </a:lnTo>
                    <a:cubicBezTo>
                      <a:pt x="7279" y="1260"/>
                      <a:pt x="7245" y="1267"/>
                      <a:pt x="7211" y="1267"/>
                    </a:cubicBezTo>
                    <a:cubicBezTo>
                      <a:pt x="7177" y="1267"/>
                      <a:pt x="7142" y="1260"/>
                      <a:pt x="7116" y="1246"/>
                    </a:cubicBezTo>
                    <a:lnTo>
                      <a:pt x="7082" y="1224"/>
                    </a:lnTo>
                    <a:cubicBezTo>
                      <a:pt x="7030" y="1194"/>
                      <a:pt x="7030" y="1144"/>
                      <a:pt x="7082" y="1117"/>
                    </a:cubicBezTo>
                    <a:lnTo>
                      <a:pt x="7289" y="994"/>
                    </a:lnTo>
                    <a:cubicBezTo>
                      <a:pt x="7318" y="980"/>
                      <a:pt x="7353" y="972"/>
                      <a:pt x="7386" y="972"/>
                    </a:cubicBezTo>
                    <a:close/>
                    <a:moveTo>
                      <a:pt x="8203" y="857"/>
                    </a:moveTo>
                    <a:cubicBezTo>
                      <a:pt x="8237" y="857"/>
                      <a:pt x="8271" y="864"/>
                      <a:pt x="8296" y="879"/>
                    </a:cubicBezTo>
                    <a:lnTo>
                      <a:pt x="8512" y="1001"/>
                    </a:lnTo>
                    <a:cubicBezTo>
                      <a:pt x="8562" y="1030"/>
                      <a:pt x="8562" y="1080"/>
                      <a:pt x="8512" y="1108"/>
                    </a:cubicBezTo>
                    <a:lnTo>
                      <a:pt x="8267" y="1246"/>
                    </a:lnTo>
                    <a:cubicBezTo>
                      <a:pt x="8242" y="1260"/>
                      <a:pt x="8208" y="1267"/>
                      <a:pt x="8174" y="1267"/>
                    </a:cubicBezTo>
                    <a:cubicBezTo>
                      <a:pt x="8140" y="1267"/>
                      <a:pt x="8106" y="1260"/>
                      <a:pt x="8081" y="1246"/>
                    </a:cubicBezTo>
                    <a:lnTo>
                      <a:pt x="7872" y="1124"/>
                    </a:lnTo>
                    <a:cubicBezTo>
                      <a:pt x="7822" y="1094"/>
                      <a:pt x="7822" y="1044"/>
                      <a:pt x="7872" y="1015"/>
                    </a:cubicBezTo>
                    <a:lnTo>
                      <a:pt x="8108" y="879"/>
                    </a:lnTo>
                    <a:cubicBezTo>
                      <a:pt x="8134" y="864"/>
                      <a:pt x="8169" y="857"/>
                      <a:pt x="8203" y="857"/>
                    </a:cubicBezTo>
                    <a:close/>
                    <a:moveTo>
                      <a:pt x="9216" y="829"/>
                    </a:moveTo>
                    <a:cubicBezTo>
                      <a:pt x="9250" y="829"/>
                      <a:pt x="9284" y="835"/>
                      <a:pt x="9309" y="849"/>
                    </a:cubicBezTo>
                    <a:lnTo>
                      <a:pt x="9547" y="987"/>
                    </a:lnTo>
                    <a:cubicBezTo>
                      <a:pt x="9597" y="1015"/>
                      <a:pt x="9597" y="1065"/>
                      <a:pt x="9547" y="1094"/>
                    </a:cubicBezTo>
                    <a:lnTo>
                      <a:pt x="9159" y="1324"/>
                    </a:lnTo>
                    <a:cubicBezTo>
                      <a:pt x="9134" y="1338"/>
                      <a:pt x="9100" y="1346"/>
                      <a:pt x="9066" y="1346"/>
                    </a:cubicBezTo>
                    <a:cubicBezTo>
                      <a:pt x="9031" y="1346"/>
                      <a:pt x="8997" y="1338"/>
                      <a:pt x="8971" y="1324"/>
                    </a:cubicBezTo>
                    <a:lnTo>
                      <a:pt x="8735" y="1180"/>
                    </a:lnTo>
                    <a:cubicBezTo>
                      <a:pt x="8685" y="1151"/>
                      <a:pt x="8685" y="1101"/>
                      <a:pt x="8735" y="1074"/>
                    </a:cubicBezTo>
                    <a:lnTo>
                      <a:pt x="9123" y="849"/>
                    </a:lnTo>
                    <a:cubicBezTo>
                      <a:pt x="9148" y="835"/>
                      <a:pt x="9182" y="829"/>
                      <a:pt x="9216" y="829"/>
                    </a:cubicBezTo>
                    <a:close/>
                    <a:moveTo>
                      <a:pt x="6901" y="1246"/>
                    </a:moveTo>
                    <a:cubicBezTo>
                      <a:pt x="6935" y="1246"/>
                      <a:pt x="6970" y="1256"/>
                      <a:pt x="6996" y="1274"/>
                    </a:cubicBezTo>
                    <a:lnTo>
                      <a:pt x="7030" y="1289"/>
                    </a:lnTo>
                    <a:cubicBezTo>
                      <a:pt x="7082" y="1317"/>
                      <a:pt x="7082" y="1367"/>
                      <a:pt x="7030" y="1396"/>
                    </a:cubicBezTo>
                    <a:lnTo>
                      <a:pt x="6808" y="1526"/>
                    </a:lnTo>
                    <a:cubicBezTo>
                      <a:pt x="6783" y="1540"/>
                      <a:pt x="6749" y="1547"/>
                      <a:pt x="6714" y="1547"/>
                    </a:cubicBezTo>
                    <a:cubicBezTo>
                      <a:pt x="6680" y="1547"/>
                      <a:pt x="6646" y="1540"/>
                      <a:pt x="6621" y="1526"/>
                    </a:cubicBezTo>
                    <a:lnTo>
                      <a:pt x="6592" y="1505"/>
                    </a:lnTo>
                    <a:cubicBezTo>
                      <a:pt x="6535" y="1475"/>
                      <a:pt x="6535" y="1425"/>
                      <a:pt x="6592" y="1396"/>
                    </a:cubicBezTo>
                    <a:lnTo>
                      <a:pt x="6808" y="1274"/>
                    </a:lnTo>
                    <a:cubicBezTo>
                      <a:pt x="6833" y="1256"/>
                      <a:pt x="6867" y="1246"/>
                      <a:pt x="6901" y="1246"/>
                    </a:cubicBezTo>
                    <a:close/>
                    <a:moveTo>
                      <a:pt x="7693" y="1152"/>
                    </a:moveTo>
                    <a:cubicBezTo>
                      <a:pt x="7727" y="1152"/>
                      <a:pt x="7761" y="1159"/>
                      <a:pt x="7786" y="1174"/>
                    </a:cubicBezTo>
                    <a:lnTo>
                      <a:pt x="8001" y="1296"/>
                    </a:lnTo>
                    <a:cubicBezTo>
                      <a:pt x="8051" y="1324"/>
                      <a:pt x="8051" y="1375"/>
                      <a:pt x="8001" y="1403"/>
                    </a:cubicBezTo>
                    <a:lnTo>
                      <a:pt x="7786" y="1526"/>
                    </a:lnTo>
                    <a:cubicBezTo>
                      <a:pt x="7761" y="1540"/>
                      <a:pt x="7727" y="1547"/>
                      <a:pt x="7693" y="1547"/>
                    </a:cubicBezTo>
                    <a:cubicBezTo>
                      <a:pt x="7659" y="1547"/>
                      <a:pt x="7624" y="1540"/>
                      <a:pt x="7599" y="1526"/>
                    </a:cubicBezTo>
                    <a:lnTo>
                      <a:pt x="7391" y="1403"/>
                    </a:lnTo>
                    <a:cubicBezTo>
                      <a:pt x="7341" y="1375"/>
                      <a:pt x="7341" y="1324"/>
                      <a:pt x="7391" y="1296"/>
                    </a:cubicBezTo>
                    <a:lnTo>
                      <a:pt x="7599" y="1174"/>
                    </a:lnTo>
                    <a:cubicBezTo>
                      <a:pt x="7624" y="1159"/>
                      <a:pt x="7659" y="1152"/>
                      <a:pt x="7693" y="1152"/>
                    </a:cubicBezTo>
                    <a:close/>
                    <a:moveTo>
                      <a:pt x="8555" y="1210"/>
                    </a:moveTo>
                    <a:cubicBezTo>
                      <a:pt x="8589" y="1210"/>
                      <a:pt x="8623" y="1217"/>
                      <a:pt x="8648" y="1231"/>
                    </a:cubicBezTo>
                    <a:lnTo>
                      <a:pt x="8885" y="1367"/>
                    </a:lnTo>
                    <a:cubicBezTo>
                      <a:pt x="8943" y="1396"/>
                      <a:pt x="8936" y="1446"/>
                      <a:pt x="8885" y="1475"/>
                    </a:cubicBezTo>
                    <a:lnTo>
                      <a:pt x="8648" y="1619"/>
                    </a:lnTo>
                    <a:cubicBezTo>
                      <a:pt x="8623" y="1633"/>
                      <a:pt x="8589" y="1641"/>
                      <a:pt x="8555" y="1641"/>
                    </a:cubicBezTo>
                    <a:cubicBezTo>
                      <a:pt x="8521" y="1641"/>
                      <a:pt x="8487" y="1633"/>
                      <a:pt x="8462" y="1619"/>
                    </a:cubicBezTo>
                    <a:lnTo>
                      <a:pt x="8224" y="1475"/>
                    </a:lnTo>
                    <a:cubicBezTo>
                      <a:pt x="8174" y="1446"/>
                      <a:pt x="8174" y="1396"/>
                      <a:pt x="8224" y="1367"/>
                    </a:cubicBezTo>
                    <a:lnTo>
                      <a:pt x="8462" y="1231"/>
                    </a:lnTo>
                    <a:cubicBezTo>
                      <a:pt x="8487" y="1217"/>
                      <a:pt x="8521" y="1210"/>
                      <a:pt x="8555" y="1210"/>
                    </a:cubicBezTo>
                    <a:close/>
                    <a:moveTo>
                      <a:pt x="9722" y="1124"/>
                    </a:moveTo>
                    <a:cubicBezTo>
                      <a:pt x="9755" y="1124"/>
                      <a:pt x="9788" y="1130"/>
                      <a:pt x="9813" y="1144"/>
                    </a:cubicBezTo>
                    <a:lnTo>
                      <a:pt x="10028" y="1267"/>
                    </a:lnTo>
                    <a:cubicBezTo>
                      <a:pt x="10078" y="1296"/>
                      <a:pt x="10078" y="1346"/>
                      <a:pt x="10028" y="1375"/>
                    </a:cubicBezTo>
                    <a:lnTo>
                      <a:pt x="9468" y="1698"/>
                    </a:lnTo>
                    <a:cubicBezTo>
                      <a:pt x="9443" y="1713"/>
                      <a:pt x="9409" y="1720"/>
                      <a:pt x="9375" y="1720"/>
                    </a:cubicBezTo>
                    <a:cubicBezTo>
                      <a:pt x="9341" y="1720"/>
                      <a:pt x="9306" y="1713"/>
                      <a:pt x="9281" y="1698"/>
                    </a:cubicBezTo>
                    <a:lnTo>
                      <a:pt x="9066" y="1576"/>
                    </a:lnTo>
                    <a:cubicBezTo>
                      <a:pt x="9014" y="1548"/>
                      <a:pt x="9014" y="1496"/>
                      <a:pt x="9073" y="1469"/>
                    </a:cubicBezTo>
                    <a:lnTo>
                      <a:pt x="9626" y="1144"/>
                    </a:lnTo>
                    <a:cubicBezTo>
                      <a:pt x="9655" y="1130"/>
                      <a:pt x="9689" y="1124"/>
                      <a:pt x="9722" y="1124"/>
                    </a:cubicBezTo>
                    <a:close/>
                    <a:moveTo>
                      <a:pt x="6413" y="1533"/>
                    </a:moveTo>
                    <a:cubicBezTo>
                      <a:pt x="6447" y="1533"/>
                      <a:pt x="6481" y="1540"/>
                      <a:pt x="6506" y="1555"/>
                    </a:cubicBezTo>
                    <a:lnTo>
                      <a:pt x="6542" y="1576"/>
                    </a:lnTo>
                    <a:cubicBezTo>
                      <a:pt x="6592" y="1605"/>
                      <a:pt x="6592" y="1655"/>
                      <a:pt x="6542" y="1684"/>
                    </a:cubicBezTo>
                    <a:lnTo>
                      <a:pt x="6319" y="1807"/>
                    </a:lnTo>
                    <a:cubicBezTo>
                      <a:pt x="6294" y="1824"/>
                      <a:pt x="6262" y="1833"/>
                      <a:pt x="6229" y="1833"/>
                    </a:cubicBezTo>
                    <a:cubicBezTo>
                      <a:pt x="6196" y="1833"/>
                      <a:pt x="6162" y="1824"/>
                      <a:pt x="6133" y="1807"/>
                    </a:cubicBezTo>
                    <a:lnTo>
                      <a:pt x="6104" y="1791"/>
                    </a:lnTo>
                    <a:cubicBezTo>
                      <a:pt x="6047" y="1755"/>
                      <a:pt x="6047" y="1712"/>
                      <a:pt x="6104" y="1684"/>
                    </a:cubicBezTo>
                    <a:lnTo>
                      <a:pt x="6319" y="1555"/>
                    </a:lnTo>
                    <a:cubicBezTo>
                      <a:pt x="6344" y="1540"/>
                      <a:pt x="6379" y="1533"/>
                      <a:pt x="6413" y="1533"/>
                    </a:cubicBezTo>
                    <a:close/>
                    <a:moveTo>
                      <a:pt x="7211" y="1425"/>
                    </a:moveTo>
                    <a:cubicBezTo>
                      <a:pt x="7245" y="1425"/>
                      <a:pt x="7279" y="1432"/>
                      <a:pt x="7304" y="1446"/>
                    </a:cubicBezTo>
                    <a:lnTo>
                      <a:pt x="7520" y="1576"/>
                    </a:lnTo>
                    <a:cubicBezTo>
                      <a:pt x="7570" y="1605"/>
                      <a:pt x="7570" y="1655"/>
                      <a:pt x="7520" y="1684"/>
                    </a:cubicBezTo>
                    <a:lnTo>
                      <a:pt x="7298" y="1807"/>
                    </a:lnTo>
                    <a:cubicBezTo>
                      <a:pt x="7272" y="1824"/>
                      <a:pt x="7237" y="1833"/>
                      <a:pt x="7203" y="1833"/>
                    </a:cubicBezTo>
                    <a:cubicBezTo>
                      <a:pt x="7169" y="1833"/>
                      <a:pt x="7135" y="1824"/>
                      <a:pt x="7110" y="1807"/>
                    </a:cubicBezTo>
                    <a:lnTo>
                      <a:pt x="6894" y="1684"/>
                    </a:lnTo>
                    <a:cubicBezTo>
                      <a:pt x="6844" y="1655"/>
                      <a:pt x="6844" y="1605"/>
                      <a:pt x="6894" y="1576"/>
                    </a:cubicBezTo>
                    <a:lnTo>
                      <a:pt x="7116" y="1446"/>
                    </a:lnTo>
                    <a:cubicBezTo>
                      <a:pt x="7142" y="1432"/>
                      <a:pt x="7177" y="1425"/>
                      <a:pt x="7211" y="1425"/>
                    </a:cubicBezTo>
                    <a:close/>
                    <a:moveTo>
                      <a:pt x="8045" y="1504"/>
                    </a:moveTo>
                    <a:cubicBezTo>
                      <a:pt x="8079" y="1504"/>
                      <a:pt x="8113" y="1511"/>
                      <a:pt x="8138" y="1526"/>
                    </a:cubicBezTo>
                    <a:lnTo>
                      <a:pt x="8376" y="1662"/>
                    </a:lnTo>
                    <a:cubicBezTo>
                      <a:pt x="8433" y="1691"/>
                      <a:pt x="8433" y="1741"/>
                      <a:pt x="8376" y="1770"/>
                    </a:cubicBezTo>
                    <a:lnTo>
                      <a:pt x="8167" y="1893"/>
                    </a:lnTo>
                    <a:cubicBezTo>
                      <a:pt x="8142" y="1907"/>
                      <a:pt x="8108" y="1914"/>
                      <a:pt x="8074" y="1914"/>
                    </a:cubicBezTo>
                    <a:cubicBezTo>
                      <a:pt x="8039" y="1914"/>
                      <a:pt x="8005" y="1907"/>
                      <a:pt x="7979" y="1893"/>
                    </a:cubicBezTo>
                    <a:lnTo>
                      <a:pt x="7743" y="1755"/>
                    </a:lnTo>
                    <a:cubicBezTo>
                      <a:pt x="7693" y="1727"/>
                      <a:pt x="7693" y="1677"/>
                      <a:pt x="7743" y="1648"/>
                    </a:cubicBezTo>
                    <a:lnTo>
                      <a:pt x="7951" y="1526"/>
                    </a:lnTo>
                    <a:cubicBezTo>
                      <a:pt x="7976" y="1511"/>
                      <a:pt x="8010" y="1504"/>
                      <a:pt x="8045" y="1504"/>
                    </a:cubicBezTo>
                    <a:close/>
                    <a:moveTo>
                      <a:pt x="8893" y="1600"/>
                    </a:moveTo>
                    <a:cubicBezTo>
                      <a:pt x="8927" y="1600"/>
                      <a:pt x="8961" y="1608"/>
                      <a:pt x="8986" y="1626"/>
                    </a:cubicBezTo>
                    <a:lnTo>
                      <a:pt x="9195" y="1748"/>
                    </a:lnTo>
                    <a:cubicBezTo>
                      <a:pt x="9245" y="1777"/>
                      <a:pt x="9245" y="1827"/>
                      <a:pt x="9195" y="1857"/>
                    </a:cubicBezTo>
                    <a:lnTo>
                      <a:pt x="8957" y="1993"/>
                    </a:lnTo>
                    <a:cubicBezTo>
                      <a:pt x="8932" y="2008"/>
                      <a:pt x="8898" y="2015"/>
                      <a:pt x="8864" y="2015"/>
                    </a:cubicBezTo>
                    <a:cubicBezTo>
                      <a:pt x="8830" y="2015"/>
                      <a:pt x="8796" y="2008"/>
                      <a:pt x="8771" y="1993"/>
                    </a:cubicBezTo>
                    <a:lnTo>
                      <a:pt x="8562" y="1871"/>
                    </a:lnTo>
                    <a:cubicBezTo>
                      <a:pt x="8505" y="1841"/>
                      <a:pt x="8505" y="1791"/>
                      <a:pt x="8562" y="1764"/>
                    </a:cubicBezTo>
                    <a:lnTo>
                      <a:pt x="8798" y="1626"/>
                    </a:lnTo>
                    <a:cubicBezTo>
                      <a:pt x="8824" y="1608"/>
                      <a:pt x="8859" y="1600"/>
                      <a:pt x="8893" y="1600"/>
                    </a:cubicBezTo>
                    <a:close/>
                    <a:moveTo>
                      <a:pt x="6721" y="1712"/>
                    </a:moveTo>
                    <a:cubicBezTo>
                      <a:pt x="6755" y="1712"/>
                      <a:pt x="6790" y="1720"/>
                      <a:pt x="6815" y="1734"/>
                    </a:cubicBezTo>
                    <a:lnTo>
                      <a:pt x="7023" y="1857"/>
                    </a:lnTo>
                    <a:cubicBezTo>
                      <a:pt x="7082" y="1884"/>
                      <a:pt x="7073" y="1936"/>
                      <a:pt x="7023" y="1964"/>
                    </a:cubicBezTo>
                    <a:lnTo>
                      <a:pt x="6808" y="2093"/>
                    </a:lnTo>
                    <a:cubicBezTo>
                      <a:pt x="6783" y="2108"/>
                      <a:pt x="6749" y="2115"/>
                      <a:pt x="6714" y="2115"/>
                    </a:cubicBezTo>
                    <a:cubicBezTo>
                      <a:pt x="6680" y="2115"/>
                      <a:pt x="6646" y="2108"/>
                      <a:pt x="6621" y="2093"/>
                    </a:cubicBezTo>
                    <a:lnTo>
                      <a:pt x="6406" y="1971"/>
                    </a:lnTo>
                    <a:cubicBezTo>
                      <a:pt x="6356" y="1936"/>
                      <a:pt x="6356" y="1893"/>
                      <a:pt x="6413" y="1857"/>
                    </a:cubicBezTo>
                    <a:lnTo>
                      <a:pt x="6628" y="1734"/>
                    </a:lnTo>
                    <a:cubicBezTo>
                      <a:pt x="6653" y="1720"/>
                      <a:pt x="6687" y="1712"/>
                      <a:pt x="6721" y="1712"/>
                    </a:cubicBezTo>
                    <a:close/>
                    <a:moveTo>
                      <a:pt x="10201" y="1403"/>
                    </a:moveTo>
                    <a:cubicBezTo>
                      <a:pt x="10235" y="1403"/>
                      <a:pt x="10269" y="1411"/>
                      <a:pt x="10294" y="1425"/>
                    </a:cubicBezTo>
                    <a:lnTo>
                      <a:pt x="10517" y="1555"/>
                    </a:lnTo>
                    <a:cubicBezTo>
                      <a:pt x="10567" y="1582"/>
                      <a:pt x="10567" y="1626"/>
                      <a:pt x="10517" y="1662"/>
                    </a:cubicBezTo>
                    <a:lnTo>
                      <a:pt x="9747" y="2100"/>
                    </a:lnTo>
                    <a:cubicBezTo>
                      <a:pt x="9722" y="2115"/>
                      <a:pt x="9688" y="2122"/>
                      <a:pt x="9654" y="2122"/>
                    </a:cubicBezTo>
                    <a:cubicBezTo>
                      <a:pt x="9620" y="2122"/>
                      <a:pt x="9586" y="2115"/>
                      <a:pt x="9561" y="2100"/>
                    </a:cubicBezTo>
                    <a:lnTo>
                      <a:pt x="9338" y="1971"/>
                    </a:lnTo>
                    <a:cubicBezTo>
                      <a:pt x="9288" y="1943"/>
                      <a:pt x="9288" y="1893"/>
                      <a:pt x="9338" y="1864"/>
                    </a:cubicBezTo>
                    <a:lnTo>
                      <a:pt x="10108" y="1425"/>
                    </a:lnTo>
                    <a:cubicBezTo>
                      <a:pt x="10133" y="1411"/>
                      <a:pt x="10167" y="1403"/>
                      <a:pt x="10201" y="1403"/>
                    </a:cubicBezTo>
                    <a:close/>
                    <a:moveTo>
                      <a:pt x="5924" y="1814"/>
                    </a:moveTo>
                    <a:cubicBezTo>
                      <a:pt x="5958" y="1814"/>
                      <a:pt x="5993" y="1820"/>
                      <a:pt x="6018" y="1834"/>
                    </a:cubicBezTo>
                    <a:lnTo>
                      <a:pt x="6054" y="1857"/>
                    </a:lnTo>
                    <a:cubicBezTo>
                      <a:pt x="6104" y="1884"/>
                      <a:pt x="6104" y="1936"/>
                      <a:pt x="6054" y="1964"/>
                    </a:cubicBezTo>
                    <a:lnTo>
                      <a:pt x="5809" y="2100"/>
                    </a:lnTo>
                    <a:cubicBezTo>
                      <a:pt x="5784" y="2118"/>
                      <a:pt x="5751" y="2127"/>
                      <a:pt x="5718" y="2127"/>
                    </a:cubicBezTo>
                    <a:cubicBezTo>
                      <a:pt x="5685" y="2127"/>
                      <a:pt x="5651" y="2118"/>
                      <a:pt x="5622" y="2100"/>
                    </a:cubicBezTo>
                    <a:lnTo>
                      <a:pt x="5593" y="2086"/>
                    </a:lnTo>
                    <a:cubicBezTo>
                      <a:pt x="5536" y="2050"/>
                      <a:pt x="5543" y="2007"/>
                      <a:pt x="5593" y="1979"/>
                    </a:cubicBezTo>
                    <a:lnTo>
                      <a:pt x="5831" y="1834"/>
                    </a:lnTo>
                    <a:cubicBezTo>
                      <a:pt x="5856" y="1820"/>
                      <a:pt x="5890" y="1814"/>
                      <a:pt x="5924" y="1814"/>
                    </a:cubicBezTo>
                    <a:close/>
                    <a:moveTo>
                      <a:pt x="10689" y="1684"/>
                    </a:moveTo>
                    <a:cubicBezTo>
                      <a:pt x="10723" y="1684"/>
                      <a:pt x="10757" y="1691"/>
                      <a:pt x="10782" y="1705"/>
                    </a:cubicBezTo>
                    <a:lnTo>
                      <a:pt x="10998" y="1834"/>
                    </a:lnTo>
                    <a:cubicBezTo>
                      <a:pt x="11057" y="1864"/>
                      <a:pt x="11057" y="1914"/>
                      <a:pt x="10998" y="1943"/>
                    </a:cubicBezTo>
                    <a:lnTo>
                      <a:pt x="10653" y="2143"/>
                    </a:lnTo>
                    <a:cubicBezTo>
                      <a:pt x="10628" y="2158"/>
                      <a:pt x="10594" y="2165"/>
                      <a:pt x="10560" y="2165"/>
                    </a:cubicBezTo>
                    <a:cubicBezTo>
                      <a:pt x="10526" y="2165"/>
                      <a:pt x="10492" y="2158"/>
                      <a:pt x="10467" y="2143"/>
                    </a:cubicBezTo>
                    <a:lnTo>
                      <a:pt x="10251" y="2014"/>
                    </a:lnTo>
                    <a:cubicBezTo>
                      <a:pt x="10194" y="1986"/>
                      <a:pt x="10194" y="1936"/>
                      <a:pt x="10251" y="1907"/>
                    </a:cubicBezTo>
                    <a:lnTo>
                      <a:pt x="10596" y="1705"/>
                    </a:lnTo>
                    <a:cubicBezTo>
                      <a:pt x="10621" y="1691"/>
                      <a:pt x="10655" y="1684"/>
                      <a:pt x="10689" y="1684"/>
                    </a:cubicBezTo>
                    <a:close/>
                    <a:moveTo>
                      <a:pt x="7563" y="1785"/>
                    </a:moveTo>
                    <a:cubicBezTo>
                      <a:pt x="7597" y="1785"/>
                      <a:pt x="7631" y="1792"/>
                      <a:pt x="7656" y="1807"/>
                    </a:cubicBezTo>
                    <a:lnTo>
                      <a:pt x="7893" y="1943"/>
                    </a:lnTo>
                    <a:cubicBezTo>
                      <a:pt x="7944" y="1971"/>
                      <a:pt x="7944" y="2022"/>
                      <a:pt x="7893" y="2050"/>
                    </a:cubicBezTo>
                    <a:lnTo>
                      <a:pt x="7670" y="2179"/>
                    </a:lnTo>
                    <a:cubicBezTo>
                      <a:pt x="7645" y="2194"/>
                      <a:pt x="7613" y="2201"/>
                      <a:pt x="7580" y="2201"/>
                    </a:cubicBezTo>
                    <a:cubicBezTo>
                      <a:pt x="7546" y="2201"/>
                      <a:pt x="7512" y="2194"/>
                      <a:pt x="7484" y="2179"/>
                    </a:cubicBezTo>
                    <a:lnTo>
                      <a:pt x="7246" y="2043"/>
                    </a:lnTo>
                    <a:cubicBezTo>
                      <a:pt x="7196" y="2007"/>
                      <a:pt x="7196" y="1964"/>
                      <a:pt x="7246" y="1927"/>
                    </a:cubicBezTo>
                    <a:lnTo>
                      <a:pt x="7470" y="1807"/>
                    </a:lnTo>
                    <a:cubicBezTo>
                      <a:pt x="7495" y="1792"/>
                      <a:pt x="7529" y="1785"/>
                      <a:pt x="7563" y="1785"/>
                    </a:cubicBezTo>
                    <a:close/>
                    <a:moveTo>
                      <a:pt x="8383" y="1893"/>
                    </a:moveTo>
                    <a:cubicBezTo>
                      <a:pt x="8417" y="1893"/>
                      <a:pt x="8451" y="1902"/>
                      <a:pt x="8476" y="1921"/>
                    </a:cubicBezTo>
                    <a:lnTo>
                      <a:pt x="8685" y="2043"/>
                    </a:lnTo>
                    <a:cubicBezTo>
                      <a:pt x="8735" y="2072"/>
                      <a:pt x="8735" y="2122"/>
                      <a:pt x="8685" y="2152"/>
                    </a:cubicBezTo>
                    <a:lnTo>
                      <a:pt x="8476" y="2272"/>
                    </a:lnTo>
                    <a:cubicBezTo>
                      <a:pt x="8451" y="2287"/>
                      <a:pt x="8417" y="2294"/>
                      <a:pt x="8383" y="2294"/>
                    </a:cubicBezTo>
                    <a:cubicBezTo>
                      <a:pt x="8349" y="2294"/>
                      <a:pt x="8315" y="2287"/>
                      <a:pt x="8290" y="2272"/>
                    </a:cubicBezTo>
                    <a:lnTo>
                      <a:pt x="8074" y="2152"/>
                    </a:lnTo>
                    <a:cubicBezTo>
                      <a:pt x="8022" y="2122"/>
                      <a:pt x="8022" y="2072"/>
                      <a:pt x="8081" y="2043"/>
                    </a:cubicBezTo>
                    <a:lnTo>
                      <a:pt x="8290" y="1921"/>
                    </a:lnTo>
                    <a:cubicBezTo>
                      <a:pt x="8315" y="1902"/>
                      <a:pt x="8349" y="1893"/>
                      <a:pt x="8383" y="1893"/>
                    </a:cubicBezTo>
                    <a:close/>
                    <a:moveTo>
                      <a:pt x="5414" y="2107"/>
                    </a:moveTo>
                    <a:cubicBezTo>
                      <a:pt x="5448" y="2107"/>
                      <a:pt x="5482" y="2115"/>
                      <a:pt x="5507" y="2129"/>
                    </a:cubicBezTo>
                    <a:lnTo>
                      <a:pt x="5543" y="2152"/>
                    </a:lnTo>
                    <a:cubicBezTo>
                      <a:pt x="5593" y="2179"/>
                      <a:pt x="5593" y="2229"/>
                      <a:pt x="5543" y="2259"/>
                    </a:cubicBezTo>
                    <a:lnTo>
                      <a:pt x="5327" y="2381"/>
                    </a:lnTo>
                    <a:cubicBezTo>
                      <a:pt x="5302" y="2396"/>
                      <a:pt x="5268" y="2403"/>
                      <a:pt x="5234" y="2403"/>
                    </a:cubicBezTo>
                    <a:cubicBezTo>
                      <a:pt x="5200" y="2403"/>
                      <a:pt x="5166" y="2396"/>
                      <a:pt x="5141" y="2381"/>
                    </a:cubicBezTo>
                    <a:lnTo>
                      <a:pt x="5112" y="2359"/>
                    </a:lnTo>
                    <a:cubicBezTo>
                      <a:pt x="5055" y="2331"/>
                      <a:pt x="5055" y="2281"/>
                      <a:pt x="5112" y="2252"/>
                    </a:cubicBezTo>
                    <a:lnTo>
                      <a:pt x="5321" y="2129"/>
                    </a:lnTo>
                    <a:cubicBezTo>
                      <a:pt x="5346" y="2115"/>
                      <a:pt x="5380" y="2107"/>
                      <a:pt x="5414" y="2107"/>
                    </a:cubicBezTo>
                    <a:close/>
                    <a:moveTo>
                      <a:pt x="6233" y="1993"/>
                    </a:moveTo>
                    <a:cubicBezTo>
                      <a:pt x="6267" y="1993"/>
                      <a:pt x="6301" y="2000"/>
                      <a:pt x="6326" y="2014"/>
                    </a:cubicBezTo>
                    <a:lnTo>
                      <a:pt x="6535" y="2136"/>
                    </a:lnTo>
                    <a:cubicBezTo>
                      <a:pt x="6592" y="2166"/>
                      <a:pt x="6592" y="2216"/>
                      <a:pt x="6535" y="2245"/>
                    </a:cubicBezTo>
                    <a:lnTo>
                      <a:pt x="6297" y="2388"/>
                    </a:lnTo>
                    <a:cubicBezTo>
                      <a:pt x="6272" y="2403"/>
                      <a:pt x="6238" y="2410"/>
                      <a:pt x="6204" y="2410"/>
                    </a:cubicBezTo>
                    <a:cubicBezTo>
                      <a:pt x="6170" y="2410"/>
                      <a:pt x="6136" y="2403"/>
                      <a:pt x="6111" y="2388"/>
                    </a:cubicBezTo>
                    <a:lnTo>
                      <a:pt x="5895" y="2259"/>
                    </a:lnTo>
                    <a:cubicBezTo>
                      <a:pt x="5845" y="2229"/>
                      <a:pt x="5845" y="2186"/>
                      <a:pt x="5895" y="2152"/>
                    </a:cubicBezTo>
                    <a:lnTo>
                      <a:pt x="6140" y="2014"/>
                    </a:lnTo>
                    <a:cubicBezTo>
                      <a:pt x="6165" y="2000"/>
                      <a:pt x="6199" y="1993"/>
                      <a:pt x="6233" y="1993"/>
                    </a:cubicBezTo>
                    <a:close/>
                    <a:moveTo>
                      <a:pt x="9166" y="2000"/>
                    </a:moveTo>
                    <a:cubicBezTo>
                      <a:pt x="9200" y="2000"/>
                      <a:pt x="9234" y="2008"/>
                      <a:pt x="9259" y="2022"/>
                    </a:cubicBezTo>
                    <a:lnTo>
                      <a:pt x="9475" y="2152"/>
                    </a:lnTo>
                    <a:cubicBezTo>
                      <a:pt x="9532" y="2179"/>
                      <a:pt x="9532" y="2229"/>
                      <a:pt x="9475" y="2259"/>
                    </a:cubicBezTo>
                    <a:lnTo>
                      <a:pt x="9238" y="2395"/>
                    </a:lnTo>
                    <a:cubicBezTo>
                      <a:pt x="9212" y="2410"/>
                      <a:pt x="9178" y="2417"/>
                      <a:pt x="9144" y="2417"/>
                    </a:cubicBezTo>
                    <a:cubicBezTo>
                      <a:pt x="9109" y="2417"/>
                      <a:pt x="9075" y="2410"/>
                      <a:pt x="9050" y="2395"/>
                    </a:cubicBezTo>
                    <a:lnTo>
                      <a:pt x="8828" y="2266"/>
                    </a:lnTo>
                    <a:cubicBezTo>
                      <a:pt x="8778" y="2238"/>
                      <a:pt x="8778" y="2186"/>
                      <a:pt x="8835" y="2159"/>
                    </a:cubicBezTo>
                    <a:lnTo>
                      <a:pt x="9073" y="2022"/>
                    </a:lnTo>
                    <a:cubicBezTo>
                      <a:pt x="9098" y="2008"/>
                      <a:pt x="9132" y="2000"/>
                      <a:pt x="9166" y="2000"/>
                    </a:cubicBezTo>
                    <a:close/>
                    <a:moveTo>
                      <a:pt x="10072" y="2043"/>
                    </a:moveTo>
                    <a:cubicBezTo>
                      <a:pt x="10106" y="2043"/>
                      <a:pt x="10140" y="2051"/>
                      <a:pt x="10165" y="2065"/>
                    </a:cubicBezTo>
                    <a:lnTo>
                      <a:pt x="10380" y="2195"/>
                    </a:lnTo>
                    <a:cubicBezTo>
                      <a:pt x="10437" y="2222"/>
                      <a:pt x="10437" y="2266"/>
                      <a:pt x="10380" y="2302"/>
                    </a:cubicBezTo>
                    <a:lnTo>
                      <a:pt x="10144" y="2438"/>
                    </a:lnTo>
                    <a:cubicBezTo>
                      <a:pt x="10118" y="2453"/>
                      <a:pt x="10084" y="2460"/>
                      <a:pt x="10049" y="2460"/>
                    </a:cubicBezTo>
                    <a:cubicBezTo>
                      <a:pt x="10015" y="2460"/>
                      <a:pt x="9981" y="2453"/>
                      <a:pt x="9956" y="2438"/>
                    </a:cubicBezTo>
                    <a:lnTo>
                      <a:pt x="9740" y="2309"/>
                    </a:lnTo>
                    <a:cubicBezTo>
                      <a:pt x="9683" y="2281"/>
                      <a:pt x="9683" y="2229"/>
                      <a:pt x="9740" y="2202"/>
                    </a:cubicBezTo>
                    <a:lnTo>
                      <a:pt x="9978" y="2065"/>
                    </a:lnTo>
                    <a:cubicBezTo>
                      <a:pt x="10003" y="2051"/>
                      <a:pt x="10037" y="2043"/>
                      <a:pt x="10072" y="2043"/>
                    </a:cubicBezTo>
                    <a:close/>
                    <a:moveTo>
                      <a:pt x="7074" y="2064"/>
                    </a:moveTo>
                    <a:cubicBezTo>
                      <a:pt x="7108" y="2064"/>
                      <a:pt x="7142" y="2071"/>
                      <a:pt x="7168" y="2086"/>
                    </a:cubicBezTo>
                    <a:lnTo>
                      <a:pt x="7405" y="2222"/>
                    </a:lnTo>
                    <a:cubicBezTo>
                      <a:pt x="7455" y="2259"/>
                      <a:pt x="7455" y="2302"/>
                      <a:pt x="7405" y="2331"/>
                    </a:cubicBezTo>
                    <a:lnTo>
                      <a:pt x="7189" y="2461"/>
                    </a:lnTo>
                    <a:cubicBezTo>
                      <a:pt x="7160" y="2474"/>
                      <a:pt x="7126" y="2481"/>
                      <a:pt x="7092" y="2481"/>
                    </a:cubicBezTo>
                    <a:cubicBezTo>
                      <a:pt x="7058" y="2481"/>
                      <a:pt x="7024" y="2474"/>
                      <a:pt x="6996" y="2461"/>
                    </a:cubicBezTo>
                    <a:lnTo>
                      <a:pt x="6758" y="2324"/>
                    </a:lnTo>
                    <a:cubicBezTo>
                      <a:pt x="6708" y="2295"/>
                      <a:pt x="6708" y="2245"/>
                      <a:pt x="6758" y="2216"/>
                    </a:cubicBezTo>
                    <a:lnTo>
                      <a:pt x="6980" y="2086"/>
                    </a:lnTo>
                    <a:cubicBezTo>
                      <a:pt x="7005" y="2071"/>
                      <a:pt x="7039" y="2064"/>
                      <a:pt x="7074" y="2064"/>
                    </a:cubicBezTo>
                    <a:close/>
                    <a:moveTo>
                      <a:pt x="7901" y="2173"/>
                    </a:moveTo>
                    <a:cubicBezTo>
                      <a:pt x="7935" y="2173"/>
                      <a:pt x="7970" y="2180"/>
                      <a:pt x="7995" y="2195"/>
                    </a:cubicBezTo>
                    <a:lnTo>
                      <a:pt x="8203" y="2316"/>
                    </a:lnTo>
                    <a:cubicBezTo>
                      <a:pt x="8253" y="2352"/>
                      <a:pt x="8253" y="2395"/>
                      <a:pt x="8203" y="2424"/>
                    </a:cubicBezTo>
                    <a:lnTo>
                      <a:pt x="7979" y="2554"/>
                    </a:lnTo>
                    <a:cubicBezTo>
                      <a:pt x="7954" y="2568"/>
                      <a:pt x="7920" y="2576"/>
                      <a:pt x="7886" y="2576"/>
                    </a:cubicBezTo>
                    <a:cubicBezTo>
                      <a:pt x="7852" y="2576"/>
                      <a:pt x="7818" y="2568"/>
                      <a:pt x="7793" y="2554"/>
                    </a:cubicBezTo>
                    <a:lnTo>
                      <a:pt x="7584" y="2431"/>
                    </a:lnTo>
                    <a:cubicBezTo>
                      <a:pt x="7534" y="2402"/>
                      <a:pt x="7534" y="2352"/>
                      <a:pt x="7584" y="2324"/>
                    </a:cubicBezTo>
                    <a:lnTo>
                      <a:pt x="7806" y="2195"/>
                    </a:lnTo>
                    <a:cubicBezTo>
                      <a:pt x="7832" y="2180"/>
                      <a:pt x="7867" y="2173"/>
                      <a:pt x="7901" y="2173"/>
                    </a:cubicBezTo>
                    <a:close/>
                    <a:moveTo>
                      <a:pt x="5723" y="2288"/>
                    </a:moveTo>
                    <a:cubicBezTo>
                      <a:pt x="5757" y="2288"/>
                      <a:pt x="5791" y="2295"/>
                      <a:pt x="5816" y="2309"/>
                    </a:cubicBezTo>
                    <a:lnTo>
                      <a:pt x="6024" y="2431"/>
                    </a:lnTo>
                    <a:cubicBezTo>
                      <a:pt x="6081" y="2461"/>
                      <a:pt x="6081" y="2511"/>
                      <a:pt x="6024" y="2540"/>
                    </a:cubicBezTo>
                    <a:lnTo>
                      <a:pt x="5816" y="2661"/>
                    </a:lnTo>
                    <a:cubicBezTo>
                      <a:pt x="5791" y="2675"/>
                      <a:pt x="5757" y="2683"/>
                      <a:pt x="5723" y="2683"/>
                    </a:cubicBezTo>
                    <a:cubicBezTo>
                      <a:pt x="5688" y="2683"/>
                      <a:pt x="5654" y="2675"/>
                      <a:pt x="5629" y="2661"/>
                    </a:cubicBezTo>
                    <a:lnTo>
                      <a:pt x="5414" y="2540"/>
                    </a:lnTo>
                    <a:cubicBezTo>
                      <a:pt x="5364" y="2511"/>
                      <a:pt x="5364" y="2461"/>
                      <a:pt x="5414" y="2431"/>
                    </a:cubicBezTo>
                    <a:lnTo>
                      <a:pt x="5629" y="2309"/>
                    </a:lnTo>
                    <a:cubicBezTo>
                      <a:pt x="5654" y="2295"/>
                      <a:pt x="5688" y="2288"/>
                      <a:pt x="5723" y="2288"/>
                    </a:cubicBezTo>
                    <a:close/>
                    <a:moveTo>
                      <a:pt x="4932" y="2388"/>
                    </a:moveTo>
                    <a:cubicBezTo>
                      <a:pt x="4967" y="2388"/>
                      <a:pt x="5001" y="2396"/>
                      <a:pt x="5026" y="2410"/>
                    </a:cubicBezTo>
                    <a:lnTo>
                      <a:pt x="5062" y="2431"/>
                    </a:lnTo>
                    <a:cubicBezTo>
                      <a:pt x="5112" y="2461"/>
                      <a:pt x="5112" y="2511"/>
                      <a:pt x="5062" y="2540"/>
                    </a:cubicBezTo>
                    <a:lnTo>
                      <a:pt x="4839" y="2669"/>
                    </a:lnTo>
                    <a:cubicBezTo>
                      <a:pt x="4813" y="2683"/>
                      <a:pt x="4779" y="2690"/>
                      <a:pt x="4745" y="2690"/>
                    </a:cubicBezTo>
                    <a:cubicBezTo>
                      <a:pt x="4710" y="2690"/>
                      <a:pt x="4676" y="2683"/>
                      <a:pt x="4651" y="2669"/>
                    </a:cubicBezTo>
                    <a:lnTo>
                      <a:pt x="4615" y="2647"/>
                    </a:lnTo>
                    <a:cubicBezTo>
                      <a:pt x="4565" y="2617"/>
                      <a:pt x="4565" y="2567"/>
                      <a:pt x="4615" y="2540"/>
                    </a:cubicBezTo>
                    <a:lnTo>
                      <a:pt x="4839" y="2410"/>
                    </a:lnTo>
                    <a:cubicBezTo>
                      <a:pt x="4864" y="2396"/>
                      <a:pt x="4898" y="2388"/>
                      <a:pt x="4932" y="2388"/>
                    </a:cubicBezTo>
                    <a:close/>
                    <a:moveTo>
                      <a:pt x="8655" y="2295"/>
                    </a:moveTo>
                    <a:cubicBezTo>
                      <a:pt x="8689" y="2295"/>
                      <a:pt x="8723" y="2302"/>
                      <a:pt x="8748" y="2316"/>
                    </a:cubicBezTo>
                    <a:lnTo>
                      <a:pt x="8971" y="2445"/>
                    </a:lnTo>
                    <a:cubicBezTo>
                      <a:pt x="9023" y="2474"/>
                      <a:pt x="9023" y="2524"/>
                      <a:pt x="8964" y="2554"/>
                    </a:cubicBezTo>
                    <a:lnTo>
                      <a:pt x="8755" y="2676"/>
                    </a:lnTo>
                    <a:cubicBezTo>
                      <a:pt x="8730" y="2690"/>
                      <a:pt x="8696" y="2697"/>
                      <a:pt x="8662" y="2697"/>
                    </a:cubicBezTo>
                    <a:cubicBezTo>
                      <a:pt x="8628" y="2697"/>
                      <a:pt x="8594" y="2690"/>
                      <a:pt x="8569" y="2676"/>
                    </a:cubicBezTo>
                    <a:lnTo>
                      <a:pt x="8346" y="2547"/>
                    </a:lnTo>
                    <a:cubicBezTo>
                      <a:pt x="8296" y="2517"/>
                      <a:pt x="8296" y="2467"/>
                      <a:pt x="8346" y="2438"/>
                    </a:cubicBezTo>
                    <a:lnTo>
                      <a:pt x="8562" y="2316"/>
                    </a:lnTo>
                    <a:cubicBezTo>
                      <a:pt x="8587" y="2302"/>
                      <a:pt x="8621" y="2295"/>
                      <a:pt x="8655" y="2295"/>
                    </a:cubicBezTo>
                    <a:close/>
                    <a:moveTo>
                      <a:pt x="9561" y="2338"/>
                    </a:moveTo>
                    <a:cubicBezTo>
                      <a:pt x="9595" y="2338"/>
                      <a:pt x="9629" y="2345"/>
                      <a:pt x="9654" y="2359"/>
                    </a:cubicBezTo>
                    <a:lnTo>
                      <a:pt x="9877" y="2488"/>
                    </a:lnTo>
                    <a:cubicBezTo>
                      <a:pt x="9928" y="2517"/>
                      <a:pt x="9928" y="2561"/>
                      <a:pt x="9870" y="2597"/>
                    </a:cubicBezTo>
                    <a:lnTo>
                      <a:pt x="9661" y="2719"/>
                    </a:lnTo>
                    <a:cubicBezTo>
                      <a:pt x="9636" y="2733"/>
                      <a:pt x="9602" y="2740"/>
                      <a:pt x="9568" y="2740"/>
                    </a:cubicBezTo>
                    <a:cubicBezTo>
                      <a:pt x="9534" y="2740"/>
                      <a:pt x="9500" y="2733"/>
                      <a:pt x="9475" y="2719"/>
                    </a:cubicBezTo>
                    <a:lnTo>
                      <a:pt x="9252" y="2590"/>
                    </a:lnTo>
                    <a:cubicBezTo>
                      <a:pt x="9202" y="2561"/>
                      <a:pt x="9202" y="2511"/>
                      <a:pt x="9259" y="2481"/>
                    </a:cubicBezTo>
                    <a:lnTo>
                      <a:pt x="9468" y="2359"/>
                    </a:lnTo>
                    <a:cubicBezTo>
                      <a:pt x="9493" y="2345"/>
                      <a:pt x="9527" y="2338"/>
                      <a:pt x="9561" y="2338"/>
                    </a:cubicBezTo>
                    <a:close/>
                    <a:moveTo>
                      <a:pt x="6585" y="2345"/>
                    </a:moveTo>
                    <a:cubicBezTo>
                      <a:pt x="6619" y="2345"/>
                      <a:pt x="6653" y="2353"/>
                      <a:pt x="6678" y="2367"/>
                    </a:cubicBezTo>
                    <a:lnTo>
                      <a:pt x="6916" y="2511"/>
                    </a:lnTo>
                    <a:cubicBezTo>
                      <a:pt x="6966" y="2540"/>
                      <a:pt x="6966" y="2590"/>
                      <a:pt x="6916" y="2617"/>
                    </a:cubicBezTo>
                    <a:lnTo>
                      <a:pt x="6678" y="2756"/>
                    </a:lnTo>
                    <a:cubicBezTo>
                      <a:pt x="6650" y="2769"/>
                      <a:pt x="6616" y="2776"/>
                      <a:pt x="6582" y="2776"/>
                    </a:cubicBezTo>
                    <a:cubicBezTo>
                      <a:pt x="6548" y="2776"/>
                      <a:pt x="6514" y="2769"/>
                      <a:pt x="6485" y="2756"/>
                    </a:cubicBezTo>
                    <a:lnTo>
                      <a:pt x="6247" y="2617"/>
                    </a:lnTo>
                    <a:cubicBezTo>
                      <a:pt x="6197" y="2590"/>
                      <a:pt x="6197" y="2540"/>
                      <a:pt x="6254" y="2511"/>
                    </a:cubicBezTo>
                    <a:lnTo>
                      <a:pt x="6492" y="2367"/>
                    </a:lnTo>
                    <a:cubicBezTo>
                      <a:pt x="6517" y="2353"/>
                      <a:pt x="6551" y="2345"/>
                      <a:pt x="6585" y="2345"/>
                    </a:cubicBezTo>
                    <a:close/>
                    <a:moveTo>
                      <a:pt x="7408" y="2461"/>
                    </a:moveTo>
                    <a:cubicBezTo>
                      <a:pt x="7442" y="2461"/>
                      <a:pt x="7476" y="2467"/>
                      <a:pt x="7505" y="2481"/>
                    </a:cubicBezTo>
                    <a:lnTo>
                      <a:pt x="7713" y="2604"/>
                    </a:lnTo>
                    <a:cubicBezTo>
                      <a:pt x="7763" y="2633"/>
                      <a:pt x="7763" y="2683"/>
                      <a:pt x="7713" y="2712"/>
                    </a:cubicBezTo>
                    <a:lnTo>
                      <a:pt x="7491" y="2833"/>
                    </a:lnTo>
                    <a:cubicBezTo>
                      <a:pt x="7466" y="2851"/>
                      <a:pt x="7432" y="2860"/>
                      <a:pt x="7398" y="2860"/>
                    </a:cubicBezTo>
                    <a:cubicBezTo>
                      <a:pt x="7364" y="2860"/>
                      <a:pt x="7329" y="2851"/>
                      <a:pt x="7304" y="2833"/>
                    </a:cubicBezTo>
                    <a:lnTo>
                      <a:pt x="7096" y="2712"/>
                    </a:lnTo>
                    <a:cubicBezTo>
                      <a:pt x="7046" y="2683"/>
                      <a:pt x="7046" y="2633"/>
                      <a:pt x="7096" y="2604"/>
                    </a:cubicBezTo>
                    <a:lnTo>
                      <a:pt x="7311" y="2481"/>
                    </a:lnTo>
                    <a:cubicBezTo>
                      <a:pt x="7340" y="2467"/>
                      <a:pt x="7374" y="2461"/>
                      <a:pt x="7408" y="2461"/>
                    </a:cubicBezTo>
                    <a:close/>
                    <a:moveTo>
                      <a:pt x="4440" y="2668"/>
                    </a:moveTo>
                    <a:cubicBezTo>
                      <a:pt x="4474" y="2668"/>
                      <a:pt x="4508" y="2675"/>
                      <a:pt x="4537" y="2690"/>
                    </a:cubicBezTo>
                    <a:lnTo>
                      <a:pt x="4565" y="2712"/>
                    </a:lnTo>
                    <a:cubicBezTo>
                      <a:pt x="4624" y="2740"/>
                      <a:pt x="4624" y="2790"/>
                      <a:pt x="4565" y="2819"/>
                    </a:cubicBezTo>
                    <a:lnTo>
                      <a:pt x="4386" y="2928"/>
                    </a:lnTo>
                    <a:cubicBezTo>
                      <a:pt x="4357" y="2942"/>
                      <a:pt x="4323" y="2949"/>
                      <a:pt x="4290" y="2949"/>
                    </a:cubicBezTo>
                    <a:cubicBezTo>
                      <a:pt x="4257" y="2949"/>
                      <a:pt x="4224" y="2942"/>
                      <a:pt x="4199" y="2928"/>
                    </a:cubicBezTo>
                    <a:lnTo>
                      <a:pt x="4163" y="2906"/>
                    </a:lnTo>
                    <a:cubicBezTo>
                      <a:pt x="4113" y="2876"/>
                      <a:pt x="4113" y="2826"/>
                      <a:pt x="4163" y="2799"/>
                    </a:cubicBezTo>
                    <a:lnTo>
                      <a:pt x="4349" y="2690"/>
                    </a:lnTo>
                    <a:cubicBezTo>
                      <a:pt x="4374" y="2675"/>
                      <a:pt x="4407" y="2668"/>
                      <a:pt x="4440" y="2668"/>
                    </a:cubicBezTo>
                    <a:close/>
                    <a:moveTo>
                      <a:pt x="5241" y="2568"/>
                    </a:moveTo>
                    <a:cubicBezTo>
                      <a:pt x="5275" y="2568"/>
                      <a:pt x="5309" y="2575"/>
                      <a:pt x="5334" y="2590"/>
                    </a:cubicBezTo>
                    <a:lnTo>
                      <a:pt x="5543" y="2712"/>
                    </a:lnTo>
                    <a:cubicBezTo>
                      <a:pt x="5600" y="2740"/>
                      <a:pt x="5593" y="2790"/>
                      <a:pt x="5543" y="2819"/>
                    </a:cubicBezTo>
                    <a:lnTo>
                      <a:pt x="5321" y="2949"/>
                    </a:lnTo>
                    <a:cubicBezTo>
                      <a:pt x="5296" y="2963"/>
                      <a:pt x="5263" y="2971"/>
                      <a:pt x="5230" y="2971"/>
                    </a:cubicBezTo>
                    <a:cubicBezTo>
                      <a:pt x="5196" y="2971"/>
                      <a:pt x="5162" y="2963"/>
                      <a:pt x="5133" y="2949"/>
                    </a:cubicBezTo>
                    <a:lnTo>
                      <a:pt x="4926" y="2826"/>
                    </a:lnTo>
                    <a:cubicBezTo>
                      <a:pt x="4874" y="2799"/>
                      <a:pt x="4874" y="2747"/>
                      <a:pt x="4926" y="2719"/>
                    </a:cubicBezTo>
                    <a:lnTo>
                      <a:pt x="5148" y="2590"/>
                    </a:lnTo>
                    <a:cubicBezTo>
                      <a:pt x="5173" y="2575"/>
                      <a:pt x="5207" y="2568"/>
                      <a:pt x="5241" y="2568"/>
                    </a:cubicBezTo>
                    <a:close/>
                    <a:moveTo>
                      <a:pt x="8179" y="2572"/>
                    </a:moveTo>
                    <a:cubicBezTo>
                      <a:pt x="8212" y="2572"/>
                      <a:pt x="8243" y="2580"/>
                      <a:pt x="8267" y="2597"/>
                    </a:cubicBezTo>
                    <a:lnTo>
                      <a:pt x="8483" y="2719"/>
                    </a:lnTo>
                    <a:cubicBezTo>
                      <a:pt x="8540" y="2756"/>
                      <a:pt x="8533" y="2799"/>
                      <a:pt x="8483" y="2833"/>
                    </a:cubicBezTo>
                    <a:lnTo>
                      <a:pt x="8267" y="2956"/>
                    </a:lnTo>
                    <a:cubicBezTo>
                      <a:pt x="8239" y="2970"/>
                      <a:pt x="8205" y="2978"/>
                      <a:pt x="8171" y="2978"/>
                    </a:cubicBezTo>
                    <a:cubicBezTo>
                      <a:pt x="8138" y="2978"/>
                      <a:pt x="8106" y="2970"/>
                      <a:pt x="8081" y="2956"/>
                    </a:cubicBezTo>
                    <a:lnTo>
                      <a:pt x="7858" y="2833"/>
                    </a:lnTo>
                    <a:cubicBezTo>
                      <a:pt x="7806" y="2799"/>
                      <a:pt x="7806" y="2756"/>
                      <a:pt x="7858" y="2719"/>
                    </a:cubicBezTo>
                    <a:lnTo>
                      <a:pt x="8081" y="2597"/>
                    </a:lnTo>
                    <a:cubicBezTo>
                      <a:pt x="8107" y="2581"/>
                      <a:pt x="8143" y="2572"/>
                      <a:pt x="8179" y="2572"/>
                    </a:cubicBezTo>
                    <a:close/>
                    <a:moveTo>
                      <a:pt x="9080" y="2613"/>
                    </a:moveTo>
                    <a:cubicBezTo>
                      <a:pt x="9114" y="2613"/>
                      <a:pt x="9148" y="2622"/>
                      <a:pt x="9173" y="2640"/>
                    </a:cubicBezTo>
                    <a:lnTo>
                      <a:pt x="9388" y="2762"/>
                    </a:lnTo>
                    <a:cubicBezTo>
                      <a:pt x="9438" y="2790"/>
                      <a:pt x="9438" y="2842"/>
                      <a:pt x="9388" y="2869"/>
                    </a:cubicBezTo>
                    <a:lnTo>
                      <a:pt x="9173" y="2999"/>
                    </a:lnTo>
                    <a:cubicBezTo>
                      <a:pt x="9144" y="3013"/>
                      <a:pt x="9110" y="3021"/>
                      <a:pt x="9076" y="3021"/>
                    </a:cubicBezTo>
                    <a:cubicBezTo>
                      <a:pt x="9042" y="3021"/>
                      <a:pt x="9008" y="3013"/>
                      <a:pt x="8980" y="2999"/>
                    </a:cubicBezTo>
                    <a:lnTo>
                      <a:pt x="8764" y="2869"/>
                    </a:lnTo>
                    <a:cubicBezTo>
                      <a:pt x="8712" y="2842"/>
                      <a:pt x="8712" y="2790"/>
                      <a:pt x="8764" y="2762"/>
                    </a:cubicBezTo>
                    <a:lnTo>
                      <a:pt x="8986" y="2640"/>
                    </a:lnTo>
                    <a:cubicBezTo>
                      <a:pt x="9011" y="2622"/>
                      <a:pt x="9046" y="2613"/>
                      <a:pt x="9080" y="2613"/>
                    </a:cubicBezTo>
                    <a:close/>
                    <a:moveTo>
                      <a:pt x="6074" y="2640"/>
                    </a:moveTo>
                    <a:cubicBezTo>
                      <a:pt x="6109" y="2640"/>
                      <a:pt x="6143" y="2647"/>
                      <a:pt x="6168" y="2661"/>
                    </a:cubicBezTo>
                    <a:lnTo>
                      <a:pt x="6406" y="2806"/>
                    </a:lnTo>
                    <a:cubicBezTo>
                      <a:pt x="6456" y="2833"/>
                      <a:pt x="6456" y="2876"/>
                      <a:pt x="6406" y="2912"/>
                    </a:cubicBezTo>
                    <a:lnTo>
                      <a:pt x="6190" y="3035"/>
                    </a:lnTo>
                    <a:cubicBezTo>
                      <a:pt x="6165" y="3050"/>
                      <a:pt x="6133" y="3057"/>
                      <a:pt x="6099" y="3057"/>
                    </a:cubicBezTo>
                    <a:cubicBezTo>
                      <a:pt x="6066" y="3057"/>
                      <a:pt x="6032" y="3050"/>
                      <a:pt x="6004" y="3035"/>
                    </a:cubicBezTo>
                    <a:lnTo>
                      <a:pt x="5766" y="2892"/>
                    </a:lnTo>
                    <a:cubicBezTo>
                      <a:pt x="5716" y="2862"/>
                      <a:pt x="5716" y="2812"/>
                      <a:pt x="5766" y="2783"/>
                    </a:cubicBezTo>
                    <a:lnTo>
                      <a:pt x="5981" y="2661"/>
                    </a:lnTo>
                    <a:cubicBezTo>
                      <a:pt x="6006" y="2647"/>
                      <a:pt x="6040" y="2640"/>
                      <a:pt x="6074" y="2640"/>
                    </a:cubicBezTo>
                    <a:close/>
                    <a:moveTo>
                      <a:pt x="6921" y="2740"/>
                    </a:moveTo>
                    <a:cubicBezTo>
                      <a:pt x="6954" y="2740"/>
                      <a:pt x="6988" y="2748"/>
                      <a:pt x="7016" y="2762"/>
                    </a:cubicBezTo>
                    <a:lnTo>
                      <a:pt x="7225" y="2885"/>
                    </a:lnTo>
                    <a:cubicBezTo>
                      <a:pt x="7275" y="2912"/>
                      <a:pt x="7275" y="2963"/>
                      <a:pt x="7225" y="2992"/>
                    </a:cubicBezTo>
                    <a:lnTo>
                      <a:pt x="6980" y="3128"/>
                    </a:lnTo>
                    <a:cubicBezTo>
                      <a:pt x="6955" y="3146"/>
                      <a:pt x="6923" y="3155"/>
                      <a:pt x="6890" y="3155"/>
                    </a:cubicBezTo>
                    <a:cubicBezTo>
                      <a:pt x="6856" y="3155"/>
                      <a:pt x="6822" y="3146"/>
                      <a:pt x="6794" y="3128"/>
                    </a:cubicBezTo>
                    <a:lnTo>
                      <a:pt x="6585" y="3006"/>
                    </a:lnTo>
                    <a:cubicBezTo>
                      <a:pt x="6535" y="2978"/>
                      <a:pt x="6535" y="2928"/>
                      <a:pt x="6585" y="2899"/>
                    </a:cubicBezTo>
                    <a:lnTo>
                      <a:pt x="6830" y="2762"/>
                    </a:lnTo>
                    <a:cubicBezTo>
                      <a:pt x="6855" y="2748"/>
                      <a:pt x="6887" y="2740"/>
                      <a:pt x="6921" y="2740"/>
                    </a:cubicBezTo>
                    <a:close/>
                    <a:moveTo>
                      <a:pt x="4748" y="2849"/>
                    </a:moveTo>
                    <a:cubicBezTo>
                      <a:pt x="4781" y="2849"/>
                      <a:pt x="4813" y="2856"/>
                      <a:pt x="4839" y="2869"/>
                    </a:cubicBezTo>
                    <a:lnTo>
                      <a:pt x="5055" y="2999"/>
                    </a:lnTo>
                    <a:cubicBezTo>
                      <a:pt x="5105" y="3028"/>
                      <a:pt x="5105" y="3071"/>
                      <a:pt x="5055" y="3107"/>
                    </a:cubicBezTo>
                    <a:lnTo>
                      <a:pt x="4867" y="3207"/>
                    </a:lnTo>
                    <a:cubicBezTo>
                      <a:pt x="4842" y="3226"/>
                      <a:pt x="4808" y="3235"/>
                      <a:pt x="4774" y="3235"/>
                    </a:cubicBezTo>
                    <a:cubicBezTo>
                      <a:pt x="4740" y="3235"/>
                      <a:pt x="4706" y="3226"/>
                      <a:pt x="4681" y="3207"/>
                    </a:cubicBezTo>
                    <a:lnTo>
                      <a:pt x="4465" y="3085"/>
                    </a:lnTo>
                    <a:cubicBezTo>
                      <a:pt x="4415" y="3057"/>
                      <a:pt x="4415" y="3006"/>
                      <a:pt x="4472" y="2978"/>
                    </a:cubicBezTo>
                    <a:lnTo>
                      <a:pt x="4651" y="2869"/>
                    </a:lnTo>
                    <a:cubicBezTo>
                      <a:pt x="4681" y="2856"/>
                      <a:pt x="4715" y="2849"/>
                      <a:pt x="4748" y="2849"/>
                    </a:cubicBezTo>
                    <a:close/>
                    <a:moveTo>
                      <a:pt x="3984" y="2935"/>
                    </a:moveTo>
                    <a:cubicBezTo>
                      <a:pt x="4018" y="2935"/>
                      <a:pt x="4052" y="2942"/>
                      <a:pt x="4077" y="2956"/>
                    </a:cubicBezTo>
                    <a:lnTo>
                      <a:pt x="4113" y="2978"/>
                    </a:lnTo>
                    <a:cubicBezTo>
                      <a:pt x="4163" y="3006"/>
                      <a:pt x="4163" y="3057"/>
                      <a:pt x="4113" y="3085"/>
                    </a:cubicBezTo>
                    <a:lnTo>
                      <a:pt x="3875" y="3221"/>
                    </a:lnTo>
                    <a:cubicBezTo>
                      <a:pt x="3846" y="3236"/>
                      <a:pt x="3812" y="3243"/>
                      <a:pt x="3779" y="3243"/>
                    </a:cubicBezTo>
                    <a:cubicBezTo>
                      <a:pt x="3746" y="3243"/>
                      <a:pt x="3714" y="3236"/>
                      <a:pt x="3689" y="3221"/>
                    </a:cubicBezTo>
                    <a:lnTo>
                      <a:pt x="3652" y="3201"/>
                    </a:lnTo>
                    <a:cubicBezTo>
                      <a:pt x="3602" y="3171"/>
                      <a:pt x="3602" y="3121"/>
                      <a:pt x="3652" y="3092"/>
                    </a:cubicBezTo>
                    <a:lnTo>
                      <a:pt x="3890" y="2956"/>
                    </a:lnTo>
                    <a:cubicBezTo>
                      <a:pt x="3915" y="2942"/>
                      <a:pt x="3950" y="2935"/>
                      <a:pt x="3984" y="2935"/>
                    </a:cubicBezTo>
                    <a:close/>
                    <a:moveTo>
                      <a:pt x="7681" y="2856"/>
                    </a:moveTo>
                    <a:cubicBezTo>
                      <a:pt x="7714" y="2856"/>
                      <a:pt x="7746" y="2862"/>
                      <a:pt x="7772" y="2876"/>
                    </a:cubicBezTo>
                    <a:lnTo>
                      <a:pt x="7995" y="3006"/>
                    </a:lnTo>
                    <a:cubicBezTo>
                      <a:pt x="8045" y="3035"/>
                      <a:pt x="8045" y="3085"/>
                      <a:pt x="7995" y="3114"/>
                    </a:cubicBezTo>
                    <a:lnTo>
                      <a:pt x="7779" y="3237"/>
                    </a:lnTo>
                    <a:cubicBezTo>
                      <a:pt x="7748" y="3256"/>
                      <a:pt x="7712" y="3265"/>
                      <a:pt x="7677" y="3265"/>
                    </a:cubicBezTo>
                    <a:cubicBezTo>
                      <a:pt x="7646" y="3265"/>
                      <a:pt x="7615" y="3258"/>
                      <a:pt x="7591" y="3244"/>
                    </a:cubicBezTo>
                    <a:lnTo>
                      <a:pt x="7368" y="3114"/>
                    </a:lnTo>
                    <a:cubicBezTo>
                      <a:pt x="7318" y="3085"/>
                      <a:pt x="7318" y="3035"/>
                      <a:pt x="7368" y="3006"/>
                    </a:cubicBezTo>
                    <a:lnTo>
                      <a:pt x="7584" y="2876"/>
                    </a:lnTo>
                    <a:cubicBezTo>
                      <a:pt x="7613" y="2862"/>
                      <a:pt x="7647" y="2856"/>
                      <a:pt x="7681" y="2856"/>
                    </a:cubicBezTo>
                    <a:close/>
                    <a:moveTo>
                      <a:pt x="8588" y="2899"/>
                    </a:moveTo>
                    <a:cubicBezTo>
                      <a:pt x="8621" y="2899"/>
                      <a:pt x="8655" y="2906"/>
                      <a:pt x="8685" y="2919"/>
                    </a:cubicBezTo>
                    <a:lnTo>
                      <a:pt x="8900" y="3049"/>
                    </a:lnTo>
                    <a:cubicBezTo>
                      <a:pt x="8950" y="3078"/>
                      <a:pt x="8950" y="3128"/>
                      <a:pt x="8900" y="3157"/>
                    </a:cubicBezTo>
                    <a:lnTo>
                      <a:pt x="8685" y="3280"/>
                    </a:lnTo>
                    <a:cubicBezTo>
                      <a:pt x="8655" y="3294"/>
                      <a:pt x="8621" y="3301"/>
                      <a:pt x="8588" y="3301"/>
                    </a:cubicBezTo>
                    <a:cubicBezTo>
                      <a:pt x="8555" y="3301"/>
                      <a:pt x="8522" y="3294"/>
                      <a:pt x="8497" y="3280"/>
                    </a:cubicBezTo>
                    <a:lnTo>
                      <a:pt x="8274" y="3157"/>
                    </a:lnTo>
                    <a:cubicBezTo>
                      <a:pt x="8224" y="3128"/>
                      <a:pt x="8224" y="3078"/>
                      <a:pt x="8274" y="3049"/>
                    </a:cubicBezTo>
                    <a:lnTo>
                      <a:pt x="8497" y="2919"/>
                    </a:lnTo>
                    <a:cubicBezTo>
                      <a:pt x="8522" y="2906"/>
                      <a:pt x="8555" y="2899"/>
                      <a:pt x="8588" y="2899"/>
                    </a:cubicBezTo>
                    <a:close/>
                    <a:moveTo>
                      <a:pt x="5593" y="2920"/>
                    </a:moveTo>
                    <a:cubicBezTo>
                      <a:pt x="5627" y="2920"/>
                      <a:pt x="5661" y="2927"/>
                      <a:pt x="5686" y="2942"/>
                    </a:cubicBezTo>
                    <a:lnTo>
                      <a:pt x="5924" y="3078"/>
                    </a:lnTo>
                    <a:cubicBezTo>
                      <a:pt x="5974" y="3107"/>
                      <a:pt x="5974" y="3157"/>
                      <a:pt x="5924" y="3187"/>
                    </a:cubicBezTo>
                    <a:lnTo>
                      <a:pt x="5702" y="3316"/>
                    </a:lnTo>
                    <a:cubicBezTo>
                      <a:pt x="5676" y="3330"/>
                      <a:pt x="5641" y="3337"/>
                      <a:pt x="5607" y="3337"/>
                    </a:cubicBezTo>
                    <a:cubicBezTo>
                      <a:pt x="5573" y="3337"/>
                      <a:pt x="5539" y="3330"/>
                      <a:pt x="5514" y="3316"/>
                    </a:cubicBezTo>
                    <a:lnTo>
                      <a:pt x="5277" y="3178"/>
                    </a:lnTo>
                    <a:cubicBezTo>
                      <a:pt x="5227" y="3151"/>
                      <a:pt x="5227" y="3101"/>
                      <a:pt x="5277" y="3071"/>
                    </a:cubicBezTo>
                    <a:lnTo>
                      <a:pt x="5500" y="2942"/>
                    </a:lnTo>
                    <a:cubicBezTo>
                      <a:pt x="5525" y="2927"/>
                      <a:pt x="5559" y="2920"/>
                      <a:pt x="5593" y="2920"/>
                    </a:cubicBezTo>
                    <a:close/>
                    <a:moveTo>
                      <a:pt x="6410" y="3035"/>
                    </a:moveTo>
                    <a:cubicBezTo>
                      <a:pt x="6443" y="3035"/>
                      <a:pt x="6477" y="3043"/>
                      <a:pt x="6506" y="3057"/>
                    </a:cubicBezTo>
                    <a:lnTo>
                      <a:pt x="6714" y="3178"/>
                    </a:lnTo>
                    <a:cubicBezTo>
                      <a:pt x="6765" y="3207"/>
                      <a:pt x="6765" y="3258"/>
                      <a:pt x="6714" y="3287"/>
                    </a:cubicBezTo>
                    <a:lnTo>
                      <a:pt x="6499" y="3409"/>
                    </a:lnTo>
                    <a:cubicBezTo>
                      <a:pt x="6474" y="3423"/>
                      <a:pt x="6440" y="3430"/>
                      <a:pt x="6406" y="3430"/>
                    </a:cubicBezTo>
                    <a:cubicBezTo>
                      <a:pt x="6372" y="3430"/>
                      <a:pt x="6338" y="3423"/>
                      <a:pt x="6313" y="3409"/>
                    </a:cubicBezTo>
                    <a:lnTo>
                      <a:pt x="6104" y="3287"/>
                    </a:lnTo>
                    <a:cubicBezTo>
                      <a:pt x="6054" y="3258"/>
                      <a:pt x="6054" y="3207"/>
                      <a:pt x="6104" y="3178"/>
                    </a:cubicBezTo>
                    <a:lnTo>
                      <a:pt x="6319" y="3057"/>
                    </a:lnTo>
                    <a:cubicBezTo>
                      <a:pt x="6344" y="3043"/>
                      <a:pt x="6377" y="3035"/>
                      <a:pt x="6410" y="3035"/>
                    </a:cubicBezTo>
                    <a:close/>
                    <a:moveTo>
                      <a:pt x="3473" y="3229"/>
                    </a:moveTo>
                    <a:cubicBezTo>
                      <a:pt x="3507" y="3229"/>
                      <a:pt x="3541" y="3236"/>
                      <a:pt x="3566" y="3251"/>
                    </a:cubicBezTo>
                    <a:lnTo>
                      <a:pt x="3602" y="3273"/>
                    </a:lnTo>
                    <a:cubicBezTo>
                      <a:pt x="3652" y="3301"/>
                      <a:pt x="3652" y="3351"/>
                      <a:pt x="3602" y="3380"/>
                    </a:cubicBezTo>
                    <a:lnTo>
                      <a:pt x="3394" y="3502"/>
                    </a:lnTo>
                    <a:cubicBezTo>
                      <a:pt x="3365" y="3517"/>
                      <a:pt x="3331" y="3524"/>
                      <a:pt x="3297" y="3524"/>
                    </a:cubicBezTo>
                    <a:cubicBezTo>
                      <a:pt x="3263" y="3524"/>
                      <a:pt x="3229" y="3517"/>
                      <a:pt x="3200" y="3502"/>
                    </a:cubicBezTo>
                    <a:lnTo>
                      <a:pt x="3171" y="3480"/>
                    </a:lnTo>
                    <a:cubicBezTo>
                      <a:pt x="3114" y="3452"/>
                      <a:pt x="3114" y="3402"/>
                      <a:pt x="3171" y="3373"/>
                    </a:cubicBezTo>
                    <a:lnTo>
                      <a:pt x="3380" y="3251"/>
                    </a:lnTo>
                    <a:cubicBezTo>
                      <a:pt x="3405" y="3236"/>
                      <a:pt x="3439" y="3229"/>
                      <a:pt x="3473" y="3229"/>
                    </a:cubicBezTo>
                    <a:close/>
                    <a:moveTo>
                      <a:pt x="4292" y="3114"/>
                    </a:moveTo>
                    <a:cubicBezTo>
                      <a:pt x="4326" y="3114"/>
                      <a:pt x="4361" y="3121"/>
                      <a:pt x="4386" y="3135"/>
                    </a:cubicBezTo>
                    <a:lnTo>
                      <a:pt x="4601" y="3258"/>
                    </a:lnTo>
                    <a:cubicBezTo>
                      <a:pt x="4651" y="3287"/>
                      <a:pt x="4651" y="3337"/>
                      <a:pt x="4594" y="3366"/>
                    </a:cubicBezTo>
                    <a:lnTo>
                      <a:pt x="4356" y="3502"/>
                    </a:lnTo>
                    <a:cubicBezTo>
                      <a:pt x="4331" y="3521"/>
                      <a:pt x="4297" y="3530"/>
                      <a:pt x="4263" y="3530"/>
                    </a:cubicBezTo>
                    <a:cubicBezTo>
                      <a:pt x="4229" y="3530"/>
                      <a:pt x="4195" y="3521"/>
                      <a:pt x="4170" y="3502"/>
                    </a:cubicBezTo>
                    <a:lnTo>
                      <a:pt x="3961" y="3380"/>
                    </a:lnTo>
                    <a:cubicBezTo>
                      <a:pt x="3904" y="3351"/>
                      <a:pt x="3911" y="3301"/>
                      <a:pt x="3961" y="3273"/>
                    </a:cubicBezTo>
                    <a:lnTo>
                      <a:pt x="4199" y="3135"/>
                    </a:lnTo>
                    <a:cubicBezTo>
                      <a:pt x="4224" y="3121"/>
                      <a:pt x="4258" y="3114"/>
                      <a:pt x="4292" y="3114"/>
                    </a:cubicBezTo>
                    <a:close/>
                    <a:moveTo>
                      <a:pt x="7192" y="3135"/>
                    </a:moveTo>
                    <a:cubicBezTo>
                      <a:pt x="7225" y="3135"/>
                      <a:pt x="7257" y="3143"/>
                      <a:pt x="7282" y="3157"/>
                    </a:cubicBezTo>
                    <a:lnTo>
                      <a:pt x="7505" y="3287"/>
                    </a:lnTo>
                    <a:cubicBezTo>
                      <a:pt x="7556" y="3316"/>
                      <a:pt x="7556" y="3366"/>
                      <a:pt x="7505" y="3394"/>
                    </a:cubicBezTo>
                    <a:lnTo>
                      <a:pt x="7268" y="3532"/>
                    </a:lnTo>
                    <a:cubicBezTo>
                      <a:pt x="7243" y="3549"/>
                      <a:pt x="7209" y="3558"/>
                      <a:pt x="7175" y="3558"/>
                    </a:cubicBezTo>
                    <a:cubicBezTo>
                      <a:pt x="7141" y="3558"/>
                      <a:pt x="7107" y="3549"/>
                      <a:pt x="7082" y="3532"/>
                    </a:cubicBezTo>
                    <a:lnTo>
                      <a:pt x="6858" y="3409"/>
                    </a:lnTo>
                    <a:cubicBezTo>
                      <a:pt x="6808" y="3380"/>
                      <a:pt x="6808" y="3330"/>
                      <a:pt x="6858" y="3301"/>
                    </a:cubicBezTo>
                    <a:lnTo>
                      <a:pt x="7103" y="3157"/>
                    </a:lnTo>
                    <a:cubicBezTo>
                      <a:pt x="7128" y="3143"/>
                      <a:pt x="7160" y="3135"/>
                      <a:pt x="7192" y="3135"/>
                    </a:cubicBezTo>
                    <a:close/>
                    <a:moveTo>
                      <a:pt x="5100" y="3203"/>
                    </a:moveTo>
                    <a:cubicBezTo>
                      <a:pt x="5134" y="3203"/>
                      <a:pt x="5166" y="3212"/>
                      <a:pt x="5191" y="3230"/>
                    </a:cubicBezTo>
                    <a:lnTo>
                      <a:pt x="5434" y="3366"/>
                    </a:lnTo>
                    <a:cubicBezTo>
                      <a:pt x="5486" y="3394"/>
                      <a:pt x="5486" y="3446"/>
                      <a:pt x="5428" y="3473"/>
                    </a:cubicBezTo>
                    <a:lnTo>
                      <a:pt x="5248" y="3582"/>
                    </a:lnTo>
                    <a:cubicBezTo>
                      <a:pt x="5220" y="3596"/>
                      <a:pt x="5186" y="3603"/>
                      <a:pt x="5152" y="3603"/>
                    </a:cubicBezTo>
                    <a:cubicBezTo>
                      <a:pt x="5119" y="3603"/>
                      <a:pt x="5087" y="3596"/>
                      <a:pt x="5062" y="3582"/>
                    </a:cubicBezTo>
                    <a:lnTo>
                      <a:pt x="4824" y="3446"/>
                    </a:lnTo>
                    <a:cubicBezTo>
                      <a:pt x="4767" y="3409"/>
                      <a:pt x="4767" y="3366"/>
                      <a:pt x="4824" y="3330"/>
                    </a:cubicBezTo>
                    <a:lnTo>
                      <a:pt x="5003" y="3230"/>
                    </a:lnTo>
                    <a:cubicBezTo>
                      <a:pt x="5032" y="3212"/>
                      <a:pt x="5067" y="3203"/>
                      <a:pt x="5100" y="3203"/>
                    </a:cubicBezTo>
                    <a:close/>
                    <a:moveTo>
                      <a:pt x="5928" y="3315"/>
                    </a:moveTo>
                    <a:cubicBezTo>
                      <a:pt x="5962" y="3315"/>
                      <a:pt x="5996" y="3322"/>
                      <a:pt x="6024" y="3337"/>
                    </a:cubicBezTo>
                    <a:lnTo>
                      <a:pt x="6233" y="3459"/>
                    </a:lnTo>
                    <a:cubicBezTo>
                      <a:pt x="6283" y="3489"/>
                      <a:pt x="6283" y="3539"/>
                      <a:pt x="6233" y="3566"/>
                    </a:cubicBezTo>
                    <a:lnTo>
                      <a:pt x="6011" y="3696"/>
                    </a:lnTo>
                    <a:cubicBezTo>
                      <a:pt x="5986" y="3710"/>
                      <a:pt x="5952" y="3718"/>
                      <a:pt x="5917" y="3718"/>
                    </a:cubicBezTo>
                    <a:cubicBezTo>
                      <a:pt x="5883" y="3718"/>
                      <a:pt x="5848" y="3710"/>
                      <a:pt x="5823" y="3696"/>
                    </a:cubicBezTo>
                    <a:lnTo>
                      <a:pt x="5616" y="3575"/>
                    </a:lnTo>
                    <a:cubicBezTo>
                      <a:pt x="5557" y="3546"/>
                      <a:pt x="5564" y="3496"/>
                      <a:pt x="5616" y="3466"/>
                    </a:cubicBezTo>
                    <a:lnTo>
                      <a:pt x="5831" y="3337"/>
                    </a:lnTo>
                    <a:cubicBezTo>
                      <a:pt x="5860" y="3322"/>
                      <a:pt x="5894" y="3315"/>
                      <a:pt x="5928" y="3315"/>
                    </a:cubicBezTo>
                    <a:close/>
                    <a:moveTo>
                      <a:pt x="3782" y="3409"/>
                    </a:moveTo>
                    <a:cubicBezTo>
                      <a:pt x="3816" y="3409"/>
                      <a:pt x="3850" y="3416"/>
                      <a:pt x="3875" y="3430"/>
                    </a:cubicBezTo>
                    <a:lnTo>
                      <a:pt x="4091" y="3553"/>
                    </a:lnTo>
                    <a:cubicBezTo>
                      <a:pt x="4141" y="3582"/>
                      <a:pt x="4141" y="3632"/>
                      <a:pt x="4091" y="3661"/>
                    </a:cubicBezTo>
                    <a:lnTo>
                      <a:pt x="3875" y="3782"/>
                    </a:lnTo>
                    <a:cubicBezTo>
                      <a:pt x="3850" y="3797"/>
                      <a:pt x="3816" y="3804"/>
                      <a:pt x="3782" y="3804"/>
                    </a:cubicBezTo>
                    <a:cubicBezTo>
                      <a:pt x="3748" y="3804"/>
                      <a:pt x="3714" y="3797"/>
                      <a:pt x="3689" y="3782"/>
                    </a:cubicBezTo>
                    <a:lnTo>
                      <a:pt x="3473" y="3661"/>
                    </a:lnTo>
                    <a:cubicBezTo>
                      <a:pt x="3423" y="3632"/>
                      <a:pt x="3423" y="3582"/>
                      <a:pt x="3480" y="3553"/>
                    </a:cubicBezTo>
                    <a:lnTo>
                      <a:pt x="3689" y="3430"/>
                    </a:lnTo>
                    <a:cubicBezTo>
                      <a:pt x="3714" y="3416"/>
                      <a:pt x="3748" y="3409"/>
                      <a:pt x="3782" y="3409"/>
                    </a:cubicBezTo>
                    <a:close/>
                    <a:moveTo>
                      <a:pt x="2992" y="3510"/>
                    </a:moveTo>
                    <a:cubicBezTo>
                      <a:pt x="3026" y="3510"/>
                      <a:pt x="3060" y="3517"/>
                      <a:pt x="3085" y="3532"/>
                    </a:cubicBezTo>
                    <a:lnTo>
                      <a:pt x="3121" y="3553"/>
                    </a:lnTo>
                    <a:cubicBezTo>
                      <a:pt x="3171" y="3582"/>
                      <a:pt x="3171" y="3632"/>
                      <a:pt x="3121" y="3661"/>
                    </a:cubicBezTo>
                    <a:lnTo>
                      <a:pt x="2899" y="3782"/>
                    </a:lnTo>
                    <a:cubicBezTo>
                      <a:pt x="2873" y="3800"/>
                      <a:pt x="2838" y="3809"/>
                      <a:pt x="2804" y="3809"/>
                    </a:cubicBezTo>
                    <a:cubicBezTo>
                      <a:pt x="2770" y="3809"/>
                      <a:pt x="2736" y="3800"/>
                      <a:pt x="2710" y="3782"/>
                    </a:cubicBezTo>
                    <a:lnTo>
                      <a:pt x="2674" y="3768"/>
                    </a:lnTo>
                    <a:cubicBezTo>
                      <a:pt x="2624" y="3732"/>
                      <a:pt x="2624" y="3689"/>
                      <a:pt x="2674" y="3653"/>
                    </a:cubicBezTo>
                    <a:lnTo>
                      <a:pt x="2899" y="3532"/>
                    </a:lnTo>
                    <a:cubicBezTo>
                      <a:pt x="2924" y="3517"/>
                      <a:pt x="2958" y="3510"/>
                      <a:pt x="2992" y="3510"/>
                    </a:cubicBezTo>
                    <a:close/>
                    <a:moveTo>
                      <a:pt x="6683" y="3430"/>
                    </a:moveTo>
                    <a:cubicBezTo>
                      <a:pt x="6716" y="3430"/>
                      <a:pt x="6751" y="3438"/>
                      <a:pt x="6780" y="3452"/>
                    </a:cubicBezTo>
                    <a:lnTo>
                      <a:pt x="6996" y="3582"/>
                    </a:lnTo>
                    <a:cubicBezTo>
                      <a:pt x="7046" y="3609"/>
                      <a:pt x="7046" y="3661"/>
                      <a:pt x="6996" y="3689"/>
                    </a:cubicBezTo>
                    <a:lnTo>
                      <a:pt x="6787" y="3811"/>
                    </a:lnTo>
                    <a:cubicBezTo>
                      <a:pt x="6758" y="3826"/>
                      <a:pt x="6724" y="3833"/>
                      <a:pt x="6690" y="3833"/>
                    </a:cubicBezTo>
                    <a:cubicBezTo>
                      <a:pt x="6657" y="3833"/>
                      <a:pt x="6625" y="3826"/>
                      <a:pt x="6599" y="3811"/>
                    </a:cubicBezTo>
                    <a:lnTo>
                      <a:pt x="6376" y="3682"/>
                    </a:lnTo>
                    <a:cubicBezTo>
                      <a:pt x="6326" y="3653"/>
                      <a:pt x="6326" y="3609"/>
                      <a:pt x="6376" y="3575"/>
                    </a:cubicBezTo>
                    <a:lnTo>
                      <a:pt x="6592" y="3452"/>
                    </a:lnTo>
                    <a:cubicBezTo>
                      <a:pt x="6617" y="3438"/>
                      <a:pt x="6649" y="3430"/>
                      <a:pt x="6683" y="3430"/>
                    </a:cubicBezTo>
                    <a:close/>
                    <a:moveTo>
                      <a:pt x="4644" y="3467"/>
                    </a:moveTo>
                    <a:cubicBezTo>
                      <a:pt x="4678" y="3467"/>
                      <a:pt x="4712" y="3474"/>
                      <a:pt x="4738" y="3489"/>
                    </a:cubicBezTo>
                    <a:lnTo>
                      <a:pt x="4976" y="3625"/>
                    </a:lnTo>
                    <a:cubicBezTo>
                      <a:pt x="5026" y="3661"/>
                      <a:pt x="5026" y="3704"/>
                      <a:pt x="4976" y="3739"/>
                    </a:cubicBezTo>
                    <a:lnTo>
                      <a:pt x="4738" y="3877"/>
                    </a:lnTo>
                    <a:cubicBezTo>
                      <a:pt x="4712" y="3891"/>
                      <a:pt x="4678" y="3898"/>
                      <a:pt x="4644" y="3898"/>
                    </a:cubicBezTo>
                    <a:cubicBezTo>
                      <a:pt x="4610" y="3898"/>
                      <a:pt x="4576" y="3891"/>
                      <a:pt x="4551" y="3877"/>
                    </a:cubicBezTo>
                    <a:lnTo>
                      <a:pt x="4313" y="3739"/>
                    </a:lnTo>
                    <a:cubicBezTo>
                      <a:pt x="4256" y="3704"/>
                      <a:pt x="4256" y="3661"/>
                      <a:pt x="4313" y="3625"/>
                    </a:cubicBezTo>
                    <a:lnTo>
                      <a:pt x="4551" y="3489"/>
                    </a:lnTo>
                    <a:cubicBezTo>
                      <a:pt x="4576" y="3474"/>
                      <a:pt x="4610" y="3467"/>
                      <a:pt x="4644" y="3467"/>
                    </a:cubicBezTo>
                    <a:close/>
                    <a:moveTo>
                      <a:pt x="5435" y="3596"/>
                    </a:moveTo>
                    <a:cubicBezTo>
                      <a:pt x="5469" y="3596"/>
                      <a:pt x="5503" y="3603"/>
                      <a:pt x="5529" y="3618"/>
                    </a:cubicBezTo>
                    <a:lnTo>
                      <a:pt x="5736" y="3739"/>
                    </a:lnTo>
                    <a:cubicBezTo>
                      <a:pt x="5795" y="3768"/>
                      <a:pt x="5795" y="3818"/>
                      <a:pt x="5736" y="3847"/>
                    </a:cubicBezTo>
                    <a:lnTo>
                      <a:pt x="5557" y="3954"/>
                    </a:lnTo>
                    <a:cubicBezTo>
                      <a:pt x="5528" y="3969"/>
                      <a:pt x="5494" y="3976"/>
                      <a:pt x="5460" y="3976"/>
                    </a:cubicBezTo>
                    <a:cubicBezTo>
                      <a:pt x="5426" y="3976"/>
                      <a:pt x="5392" y="3969"/>
                      <a:pt x="5364" y="3954"/>
                    </a:cubicBezTo>
                    <a:lnTo>
                      <a:pt x="5155" y="3834"/>
                    </a:lnTo>
                    <a:cubicBezTo>
                      <a:pt x="5105" y="3804"/>
                      <a:pt x="5105" y="3754"/>
                      <a:pt x="5155" y="3725"/>
                    </a:cubicBezTo>
                    <a:lnTo>
                      <a:pt x="5341" y="3618"/>
                    </a:lnTo>
                    <a:cubicBezTo>
                      <a:pt x="5366" y="3603"/>
                      <a:pt x="5400" y="3596"/>
                      <a:pt x="5435" y="3596"/>
                    </a:cubicBezTo>
                    <a:close/>
                    <a:moveTo>
                      <a:pt x="3300" y="3689"/>
                    </a:moveTo>
                    <a:cubicBezTo>
                      <a:pt x="3335" y="3689"/>
                      <a:pt x="3369" y="3697"/>
                      <a:pt x="3394" y="3711"/>
                    </a:cubicBezTo>
                    <a:lnTo>
                      <a:pt x="3602" y="3834"/>
                    </a:lnTo>
                    <a:cubicBezTo>
                      <a:pt x="3659" y="3861"/>
                      <a:pt x="3659" y="3911"/>
                      <a:pt x="3602" y="3941"/>
                    </a:cubicBezTo>
                    <a:lnTo>
                      <a:pt x="3387" y="4070"/>
                    </a:lnTo>
                    <a:cubicBezTo>
                      <a:pt x="3358" y="4085"/>
                      <a:pt x="3324" y="4092"/>
                      <a:pt x="3291" y="4092"/>
                    </a:cubicBezTo>
                    <a:cubicBezTo>
                      <a:pt x="3258" y="4092"/>
                      <a:pt x="3225" y="4085"/>
                      <a:pt x="3200" y="4070"/>
                    </a:cubicBezTo>
                    <a:lnTo>
                      <a:pt x="2985" y="3941"/>
                    </a:lnTo>
                    <a:cubicBezTo>
                      <a:pt x="2933" y="3911"/>
                      <a:pt x="2933" y="3868"/>
                      <a:pt x="2985" y="3834"/>
                    </a:cubicBezTo>
                    <a:lnTo>
                      <a:pt x="3207" y="3711"/>
                    </a:lnTo>
                    <a:cubicBezTo>
                      <a:pt x="3232" y="3697"/>
                      <a:pt x="3266" y="3689"/>
                      <a:pt x="3300" y="3689"/>
                    </a:cubicBezTo>
                    <a:close/>
                    <a:moveTo>
                      <a:pt x="2502" y="3789"/>
                    </a:moveTo>
                    <a:cubicBezTo>
                      <a:pt x="2536" y="3789"/>
                      <a:pt x="2571" y="3797"/>
                      <a:pt x="2597" y="3811"/>
                    </a:cubicBezTo>
                    <a:lnTo>
                      <a:pt x="2631" y="3834"/>
                    </a:lnTo>
                    <a:cubicBezTo>
                      <a:pt x="2683" y="3861"/>
                      <a:pt x="2683" y="3911"/>
                      <a:pt x="2624" y="3941"/>
                    </a:cubicBezTo>
                    <a:lnTo>
                      <a:pt x="2402" y="4077"/>
                    </a:lnTo>
                    <a:cubicBezTo>
                      <a:pt x="2373" y="4092"/>
                      <a:pt x="2339" y="4099"/>
                      <a:pt x="2305" y="4099"/>
                    </a:cubicBezTo>
                    <a:cubicBezTo>
                      <a:pt x="2271" y="4099"/>
                      <a:pt x="2237" y="4092"/>
                      <a:pt x="2208" y="4077"/>
                    </a:cubicBezTo>
                    <a:lnTo>
                      <a:pt x="2179" y="4056"/>
                    </a:lnTo>
                    <a:cubicBezTo>
                      <a:pt x="2122" y="4027"/>
                      <a:pt x="2129" y="3977"/>
                      <a:pt x="2179" y="3948"/>
                    </a:cubicBezTo>
                    <a:lnTo>
                      <a:pt x="2409" y="3811"/>
                    </a:lnTo>
                    <a:cubicBezTo>
                      <a:pt x="2434" y="3797"/>
                      <a:pt x="2468" y="3789"/>
                      <a:pt x="2502" y="3789"/>
                    </a:cubicBezTo>
                    <a:close/>
                    <a:moveTo>
                      <a:pt x="6200" y="3711"/>
                    </a:moveTo>
                    <a:cubicBezTo>
                      <a:pt x="6233" y="3711"/>
                      <a:pt x="6265" y="3718"/>
                      <a:pt x="6290" y="3732"/>
                    </a:cubicBezTo>
                    <a:lnTo>
                      <a:pt x="6513" y="3861"/>
                    </a:lnTo>
                    <a:cubicBezTo>
                      <a:pt x="6564" y="3891"/>
                      <a:pt x="6564" y="3941"/>
                      <a:pt x="6513" y="3970"/>
                    </a:cubicBezTo>
                    <a:lnTo>
                      <a:pt x="6290" y="4099"/>
                    </a:lnTo>
                    <a:cubicBezTo>
                      <a:pt x="6265" y="4113"/>
                      <a:pt x="6231" y="4120"/>
                      <a:pt x="6197" y="4120"/>
                    </a:cubicBezTo>
                    <a:cubicBezTo>
                      <a:pt x="6163" y="4120"/>
                      <a:pt x="6129" y="4113"/>
                      <a:pt x="6104" y="4099"/>
                    </a:cubicBezTo>
                    <a:lnTo>
                      <a:pt x="5888" y="3970"/>
                    </a:lnTo>
                    <a:cubicBezTo>
                      <a:pt x="5831" y="3941"/>
                      <a:pt x="5831" y="3891"/>
                      <a:pt x="5888" y="3861"/>
                    </a:cubicBezTo>
                    <a:lnTo>
                      <a:pt x="6104" y="3732"/>
                    </a:lnTo>
                    <a:cubicBezTo>
                      <a:pt x="6132" y="3718"/>
                      <a:pt x="6166" y="3711"/>
                      <a:pt x="6200" y="3711"/>
                    </a:cubicBezTo>
                    <a:close/>
                    <a:moveTo>
                      <a:pt x="4134" y="3761"/>
                    </a:moveTo>
                    <a:cubicBezTo>
                      <a:pt x="4168" y="3761"/>
                      <a:pt x="4202" y="3768"/>
                      <a:pt x="4227" y="3782"/>
                    </a:cubicBezTo>
                    <a:lnTo>
                      <a:pt x="4465" y="3920"/>
                    </a:lnTo>
                    <a:cubicBezTo>
                      <a:pt x="4515" y="3954"/>
                      <a:pt x="4515" y="3998"/>
                      <a:pt x="4465" y="4034"/>
                    </a:cubicBezTo>
                    <a:lnTo>
                      <a:pt x="4256" y="4156"/>
                    </a:lnTo>
                    <a:cubicBezTo>
                      <a:pt x="4228" y="4171"/>
                      <a:pt x="4194" y="4178"/>
                      <a:pt x="4160" y="4178"/>
                    </a:cubicBezTo>
                    <a:cubicBezTo>
                      <a:pt x="4127" y="4178"/>
                      <a:pt x="4095" y="4171"/>
                      <a:pt x="4070" y="4156"/>
                    </a:cubicBezTo>
                    <a:lnTo>
                      <a:pt x="3825" y="4013"/>
                    </a:lnTo>
                    <a:cubicBezTo>
                      <a:pt x="3775" y="3984"/>
                      <a:pt x="3775" y="3934"/>
                      <a:pt x="3832" y="3904"/>
                    </a:cubicBezTo>
                    <a:lnTo>
                      <a:pt x="4041" y="3782"/>
                    </a:lnTo>
                    <a:cubicBezTo>
                      <a:pt x="4066" y="3768"/>
                      <a:pt x="4100" y="3761"/>
                      <a:pt x="4134" y="3761"/>
                    </a:cubicBezTo>
                    <a:close/>
                    <a:moveTo>
                      <a:pt x="4982" y="3862"/>
                    </a:moveTo>
                    <a:cubicBezTo>
                      <a:pt x="5017" y="3862"/>
                      <a:pt x="5051" y="3869"/>
                      <a:pt x="5076" y="3884"/>
                    </a:cubicBezTo>
                    <a:lnTo>
                      <a:pt x="5284" y="4006"/>
                    </a:lnTo>
                    <a:cubicBezTo>
                      <a:pt x="5334" y="4034"/>
                      <a:pt x="5334" y="4084"/>
                      <a:pt x="5284" y="4113"/>
                    </a:cubicBezTo>
                    <a:lnTo>
                      <a:pt x="5046" y="4249"/>
                    </a:lnTo>
                    <a:cubicBezTo>
                      <a:pt x="5018" y="4264"/>
                      <a:pt x="4984" y="4271"/>
                      <a:pt x="4951" y="4271"/>
                    </a:cubicBezTo>
                    <a:cubicBezTo>
                      <a:pt x="4917" y="4271"/>
                      <a:pt x="4885" y="4264"/>
                      <a:pt x="4860" y="4249"/>
                    </a:cubicBezTo>
                    <a:lnTo>
                      <a:pt x="4644" y="4127"/>
                    </a:lnTo>
                    <a:cubicBezTo>
                      <a:pt x="4594" y="4099"/>
                      <a:pt x="4594" y="4049"/>
                      <a:pt x="4644" y="4020"/>
                    </a:cubicBezTo>
                    <a:lnTo>
                      <a:pt x="4889" y="3884"/>
                    </a:lnTo>
                    <a:cubicBezTo>
                      <a:pt x="4914" y="3869"/>
                      <a:pt x="4948" y="3862"/>
                      <a:pt x="4982" y="3862"/>
                    </a:cubicBezTo>
                    <a:close/>
                    <a:moveTo>
                      <a:pt x="2809" y="3970"/>
                    </a:moveTo>
                    <a:cubicBezTo>
                      <a:pt x="2842" y="3970"/>
                      <a:pt x="2876" y="3977"/>
                      <a:pt x="2905" y="3991"/>
                    </a:cubicBezTo>
                    <a:lnTo>
                      <a:pt x="3114" y="4113"/>
                    </a:lnTo>
                    <a:cubicBezTo>
                      <a:pt x="3164" y="4142"/>
                      <a:pt x="3164" y="4193"/>
                      <a:pt x="3114" y="4222"/>
                    </a:cubicBezTo>
                    <a:lnTo>
                      <a:pt x="2883" y="4358"/>
                    </a:lnTo>
                    <a:cubicBezTo>
                      <a:pt x="2858" y="4372"/>
                      <a:pt x="2824" y="4379"/>
                      <a:pt x="2790" y="4379"/>
                    </a:cubicBezTo>
                    <a:cubicBezTo>
                      <a:pt x="2756" y="4379"/>
                      <a:pt x="2722" y="4372"/>
                      <a:pt x="2697" y="4358"/>
                    </a:cubicBezTo>
                    <a:lnTo>
                      <a:pt x="2481" y="4236"/>
                    </a:lnTo>
                    <a:cubicBezTo>
                      <a:pt x="2431" y="4206"/>
                      <a:pt x="2431" y="4156"/>
                      <a:pt x="2488" y="4127"/>
                    </a:cubicBezTo>
                    <a:lnTo>
                      <a:pt x="2717" y="3991"/>
                    </a:lnTo>
                    <a:cubicBezTo>
                      <a:pt x="2743" y="3977"/>
                      <a:pt x="2776" y="3970"/>
                      <a:pt x="2809" y="3970"/>
                    </a:cubicBezTo>
                    <a:close/>
                    <a:moveTo>
                      <a:pt x="5709" y="3993"/>
                    </a:moveTo>
                    <a:cubicBezTo>
                      <a:pt x="5743" y="3993"/>
                      <a:pt x="5777" y="4002"/>
                      <a:pt x="5802" y="4020"/>
                    </a:cubicBezTo>
                    <a:lnTo>
                      <a:pt x="6024" y="4142"/>
                    </a:lnTo>
                    <a:cubicBezTo>
                      <a:pt x="6074" y="4170"/>
                      <a:pt x="6074" y="4222"/>
                      <a:pt x="6024" y="4249"/>
                    </a:cubicBezTo>
                    <a:lnTo>
                      <a:pt x="5838" y="4358"/>
                    </a:lnTo>
                    <a:cubicBezTo>
                      <a:pt x="5813" y="4372"/>
                      <a:pt x="5779" y="4379"/>
                      <a:pt x="5745" y="4379"/>
                    </a:cubicBezTo>
                    <a:cubicBezTo>
                      <a:pt x="5710" y="4379"/>
                      <a:pt x="5676" y="4372"/>
                      <a:pt x="5650" y="4358"/>
                    </a:cubicBezTo>
                    <a:lnTo>
                      <a:pt x="5428" y="4236"/>
                    </a:lnTo>
                    <a:cubicBezTo>
                      <a:pt x="5378" y="4199"/>
                      <a:pt x="5378" y="4156"/>
                      <a:pt x="5428" y="4127"/>
                    </a:cubicBezTo>
                    <a:lnTo>
                      <a:pt x="5616" y="4020"/>
                    </a:lnTo>
                    <a:cubicBezTo>
                      <a:pt x="5641" y="4002"/>
                      <a:pt x="5675" y="3993"/>
                      <a:pt x="5709" y="3993"/>
                    </a:cubicBezTo>
                    <a:close/>
                    <a:moveTo>
                      <a:pt x="2000" y="4077"/>
                    </a:moveTo>
                    <a:cubicBezTo>
                      <a:pt x="2034" y="4077"/>
                      <a:pt x="2068" y="4085"/>
                      <a:pt x="2093" y="4099"/>
                    </a:cubicBezTo>
                    <a:lnTo>
                      <a:pt x="2129" y="4120"/>
                    </a:lnTo>
                    <a:cubicBezTo>
                      <a:pt x="2179" y="4149"/>
                      <a:pt x="2179" y="4199"/>
                      <a:pt x="2129" y="4229"/>
                    </a:cubicBezTo>
                    <a:lnTo>
                      <a:pt x="1891" y="4372"/>
                    </a:lnTo>
                    <a:cubicBezTo>
                      <a:pt x="1863" y="4387"/>
                      <a:pt x="1829" y="4394"/>
                      <a:pt x="1795" y="4394"/>
                    </a:cubicBezTo>
                    <a:cubicBezTo>
                      <a:pt x="1762" y="4394"/>
                      <a:pt x="1730" y="4387"/>
                      <a:pt x="1705" y="4372"/>
                    </a:cubicBezTo>
                    <a:lnTo>
                      <a:pt x="1669" y="4351"/>
                    </a:lnTo>
                    <a:cubicBezTo>
                      <a:pt x="1618" y="4322"/>
                      <a:pt x="1618" y="4272"/>
                      <a:pt x="1669" y="4243"/>
                    </a:cubicBezTo>
                    <a:lnTo>
                      <a:pt x="1907" y="4099"/>
                    </a:lnTo>
                    <a:cubicBezTo>
                      <a:pt x="1932" y="4085"/>
                      <a:pt x="1966" y="4077"/>
                      <a:pt x="2000" y="4077"/>
                    </a:cubicBezTo>
                    <a:close/>
                    <a:moveTo>
                      <a:pt x="3652" y="4041"/>
                    </a:moveTo>
                    <a:cubicBezTo>
                      <a:pt x="3686" y="4041"/>
                      <a:pt x="3721" y="4048"/>
                      <a:pt x="3746" y="4063"/>
                    </a:cubicBezTo>
                    <a:lnTo>
                      <a:pt x="3984" y="4199"/>
                    </a:lnTo>
                    <a:cubicBezTo>
                      <a:pt x="4034" y="4229"/>
                      <a:pt x="4034" y="4279"/>
                      <a:pt x="3984" y="4308"/>
                    </a:cubicBezTo>
                    <a:lnTo>
                      <a:pt x="3761" y="4437"/>
                    </a:lnTo>
                    <a:cubicBezTo>
                      <a:pt x="3735" y="4451"/>
                      <a:pt x="3701" y="4458"/>
                      <a:pt x="3666" y="4458"/>
                    </a:cubicBezTo>
                    <a:cubicBezTo>
                      <a:pt x="3632" y="4458"/>
                      <a:pt x="3598" y="4451"/>
                      <a:pt x="3573" y="4437"/>
                    </a:cubicBezTo>
                    <a:lnTo>
                      <a:pt x="3337" y="4299"/>
                    </a:lnTo>
                    <a:cubicBezTo>
                      <a:pt x="3287" y="4272"/>
                      <a:pt x="3287" y="4222"/>
                      <a:pt x="3337" y="4193"/>
                    </a:cubicBezTo>
                    <a:lnTo>
                      <a:pt x="3559" y="4063"/>
                    </a:lnTo>
                    <a:cubicBezTo>
                      <a:pt x="3584" y="4048"/>
                      <a:pt x="3618" y="4041"/>
                      <a:pt x="3652" y="4041"/>
                    </a:cubicBezTo>
                    <a:close/>
                    <a:moveTo>
                      <a:pt x="4472" y="4157"/>
                    </a:moveTo>
                    <a:cubicBezTo>
                      <a:pt x="4506" y="4157"/>
                      <a:pt x="4540" y="4164"/>
                      <a:pt x="4565" y="4179"/>
                    </a:cubicBezTo>
                    <a:lnTo>
                      <a:pt x="4774" y="4299"/>
                    </a:lnTo>
                    <a:cubicBezTo>
                      <a:pt x="4824" y="4329"/>
                      <a:pt x="4824" y="4379"/>
                      <a:pt x="4774" y="4408"/>
                    </a:cubicBezTo>
                    <a:lnTo>
                      <a:pt x="4558" y="4531"/>
                    </a:lnTo>
                    <a:cubicBezTo>
                      <a:pt x="4533" y="4544"/>
                      <a:pt x="4501" y="4551"/>
                      <a:pt x="4468" y="4551"/>
                    </a:cubicBezTo>
                    <a:cubicBezTo>
                      <a:pt x="4434" y="4551"/>
                      <a:pt x="4400" y="4544"/>
                      <a:pt x="4372" y="4531"/>
                    </a:cubicBezTo>
                    <a:lnTo>
                      <a:pt x="4163" y="4408"/>
                    </a:lnTo>
                    <a:cubicBezTo>
                      <a:pt x="4113" y="4379"/>
                      <a:pt x="4113" y="4329"/>
                      <a:pt x="4163" y="4299"/>
                    </a:cubicBezTo>
                    <a:lnTo>
                      <a:pt x="4379" y="4179"/>
                    </a:lnTo>
                    <a:cubicBezTo>
                      <a:pt x="4404" y="4164"/>
                      <a:pt x="4438" y="4157"/>
                      <a:pt x="4472" y="4157"/>
                    </a:cubicBezTo>
                    <a:close/>
                    <a:moveTo>
                      <a:pt x="1489" y="4372"/>
                    </a:moveTo>
                    <a:cubicBezTo>
                      <a:pt x="1523" y="4372"/>
                      <a:pt x="1557" y="4380"/>
                      <a:pt x="1582" y="4394"/>
                    </a:cubicBezTo>
                    <a:lnTo>
                      <a:pt x="1618" y="4415"/>
                    </a:lnTo>
                    <a:cubicBezTo>
                      <a:pt x="1669" y="4444"/>
                      <a:pt x="1669" y="4494"/>
                      <a:pt x="1618" y="4524"/>
                    </a:cubicBezTo>
                    <a:lnTo>
                      <a:pt x="1410" y="4644"/>
                    </a:lnTo>
                    <a:cubicBezTo>
                      <a:pt x="1381" y="4659"/>
                      <a:pt x="1347" y="4666"/>
                      <a:pt x="1313" y="4666"/>
                    </a:cubicBezTo>
                    <a:cubicBezTo>
                      <a:pt x="1279" y="4666"/>
                      <a:pt x="1245" y="4659"/>
                      <a:pt x="1217" y="4644"/>
                    </a:cubicBezTo>
                    <a:lnTo>
                      <a:pt x="1187" y="4624"/>
                    </a:lnTo>
                    <a:cubicBezTo>
                      <a:pt x="1130" y="4594"/>
                      <a:pt x="1130" y="4551"/>
                      <a:pt x="1187" y="4515"/>
                    </a:cubicBezTo>
                    <a:lnTo>
                      <a:pt x="1396" y="4394"/>
                    </a:lnTo>
                    <a:cubicBezTo>
                      <a:pt x="1421" y="4380"/>
                      <a:pt x="1455" y="4372"/>
                      <a:pt x="1489" y="4372"/>
                    </a:cubicBezTo>
                    <a:close/>
                    <a:moveTo>
                      <a:pt x="5252" y="4257"/>
                    </a:moveTo>
                    <a:cubicBezTo>
                      <a:pt x="5286" y="4257"/>
                      <a:pt x="5320" y="4264"/>
                      <a:pt x="5348" y="4279"/>
                    </a:cubicBezTo>
                    <a:lnTo>
                      <a:pt x="5564" y="4408"/>
                    </a:lnTo>
                    <a:cubicBezTo>
                      <a:pt x="5616" y="4437"/>
                      <a:pt x="5616" y="4488"/>
                      <a:pt x="5564" y="4515"/>
                    </a:cubicBezTo>
                    <a:lnTo>
                      <a:pt x="5327" y="4653"/>
                    </a:lnTo>
                    <a:cubicBezTo>
                      <a:pt x="5302" y="4667"/>
                      <a:pt x="5268" y="4674"/>
                      <a:pt x="5234" y="4674"/>
                    </a:cubicBezTo>
                    <a:cubicBezTo>
                      <a:pt x="5200" y="4674"/>
                      <a:pt x="5166" y="4667"/>
                      <a:pt x="5141" y="4653"/>
                    </a:cubicBezTo>
                    <a:lnTo>
                      <a:pt x="4917" y="4531"/>
                    </a:lnTo>
                    <a:cubicBezTo>
                      <a:pt x="4867" y="4494"/>
                      <a:pt x="4867" y="4451"/>
                      <a:pt x="4917" y="4415"/>
                    </a:cubicBezTo>
                    <a:lnTo>
                      <a:pt x="5162" y="4279"/>
                    </a:lnTo>
                    <a:cubicBezTo>
                      <a:pt x="5187" y="4264"/>
                      <a:pt x="5219" y="4257"/>
                      <a:pt x="5252" y="4257"/>
                    </a:cubicBezTo>
                    <a:close/>
                    <a:moveTo>
                      <a:pt x="3162" y="4322"/>
                    </a:moveTo>
                    <a:cubicBezTo>
                      <a:pt x="3195" y="4322"/>
                      <a:pt x="3229" y="4329"/>
                      <a:pt x="3257" y="4343"/>
                    </a:cubicBezTo>
                    <a:lnTo>
                      <a:pt x="3494" y="4488"/>
                    </a:lnTo>
                    <a:cubicBezTo>
                      <a:pt x="3545" y="4515"/>
                      <a:pt x="3545" y="4567"/>
                      <a:pt x="3494" y="4594"/>
                    </a:cubicBezTo>
                    <a:lnTo>
                      <a:pt x="3264" y="4724"/>
                    </a:lnTo>
                    <a:cubicBezTo>
                      <a:pt x="3236" y="4739"/>
                      <a:pt x="3202" y="4746"/>
                      <a:pt x="3169" y="4746"/>
                    </a:cubicBezTo>
                    <a:cubicBezTo>
                      <a:pt x="3135" y="4746"/>
                      <a:pt x="3103" y="4739"/>
                      <a:pt x="3078" y="4724"/>
                    </a:cubicBezTo>
                    <a:lnTo>
                      <a:pt x="2833" y="4588"/>
                    </a:lnTo>
                    <a:cubicBezTo>
                      <a:pt x="2783" y="4558"/>
                      <a:pt x="2783" y="4508"/>
                      <a:pt x="2840" y="4481"/>
                    </a:cubicBezTo>
                    <a:lnTo>
                      <a:pt x="3071" y="4343"/>
                    </a:lnTo>
                    <a:cubicBezTo>
                      <a:pt x="3096" y="4329"/>
                      <a:pt x="3128" y="4322"/>
                      <a:pt x="3162" y="4322"/>
                    </a:cubicBezTo>
                    <a:close/>
                    <a:moveTo>
                      <a:pt x="3991" y="4431"/>
                    </a:moveTo>
                    <a:cubicBezTo>
                      <a:pt x="4025" y="4431"/>
                      <a:pt x="4059" y="4440"/>
                      <a:pt x="4084" y="4458"/>
                    </a:cubicBezTo>
                    <a:lnTo>
                      <a:pt x="4292" y="4581"/>
                    </a:lnTo>
                    <a:cubicBezTo>
                      <a:pt x="4342" y="4610"/>
                      <a:pt x="4342" y="4660"/>
                      <a:pt x="4292" y="4688"/>
                    </a:cubicBezTo>
                    <a:lnTo>
                      <a:pt x="4070" y="4810"/>
                    </a:lnTo>
                    <a:cubicBezTo>
                      <a:pt x="4045" y="4828"/>
                      <a:pt x="4011" y="4837"/>
                      <a:pt x="3977" y="4837"/>
                    </a:cubicBezTo>
                    <a:cubicBezTo>
                      <a:pt x="3942" y="4837"/>
                      <a:pt x="3908" y="4828"/>
                      <a:pt x="3882" y="4810"/>
                    </a:cubicBezTo>
                    <a:lnTo>
                      <a:pt x="3675" y="4688"/>
                    </a:lnTo>
                    <a:cubicBezTo>
                      <a:pt x="3623" y="4660"/>
                      <a:pt x="3623" y="4610"/>
                      <a:pt x="3675" y="4581"/>
                    </a:cubicBezTo>
                    <a:lnTo>
                      <a:pt x="3897" y="4458"/>
                    </a:lnTo>
                    <a:cubicBezTo>
                      <a:pt x="3922" y="4440"/>
                      <a:pt x="3956" y="4431"/>
                      <a:pt x="3991" y="4431"/>
                    </a:cubicBezTo>
                    <a:close/>
                    <a:moveTo>
                      <a:pt x="2309" y="4257"/>
                    </a:moveTo>
                    <a:cubicBezTo>
                      <a:pt x="2343" y="4257"/>
                      <a:pt x="2377" y="4264"/>
                      <a:pt x="2402" y="4279"/>
                    </a:cubicBezTo>
                    <a:lnTo>
                      <a:pt x="2617" y="4401"/>
                    </a:lnTo>
                    <a:cubicBezTo>
                      <a:pt x="2667" y="4437"/>
                      <a:pt x="2667" y="4481"/>
                      <a:pt x="2610" y="4515"/>
                    </a:cubicBezTo>
                    <a:lnTo>
                      <a:pt x="1891" y="4933"/>
                    </a:lnTo>
                    <a:cubicBezTo>
                      <a:pt x="1866" y="4947"/>
                      <a:pt x="1832" y="4955"/>
                      <a:pt x="1798" y="4955"/>
                    </a:cubicBezTo>
                    <a:cubicBezTo>
                      <a:pt x="1764" y="4955"/>
                      <a:pt x="1730" y="4947"/>
                      <a:pt x="1705" y="4933"/>
                    </a:cubicBezTo>
                    <a:lnTo>
                      <a:pt x="1489" y="4803"/>
                    </a:lnTo>
                    <a:cubicBezTo>
                      <a:pt x="1439" y="4774"/>
                      <a:pt x="1439" y="4724"/>
                      <a:pt x="1496" y="4696"/>
                    </a:cubicBezTo>
                    <a:lnTo>
                      <a:pt x="2215" y="4279"/>
                    </a:lnTo>
                    <a:cubicBezTo>
                      <a:pt x="2240" y="4264"/>
                      <a:pt x="2274" y="4257"/>
                      <a:pt x="2309" y="4257"/>
                    </a:cubicBezTo>
                    <a:close/>
                    <a:moveTo>
                      <a:pt x="4745" y="4552"/>
                    </a:moveTo>
                    <a:cubicBezTo>
                      <a:pt x="4779" y="4552"/>
                      <a:pt x="4813" y="4559"/>
                      <a:pt x="4839" y="4574"/>
                    </a:cubicBezTo>
                    <a:lnTo>
                      <a:pt x="5055" y="4703"/>
                    </a:lnTo>
                    <a:cubicBezTo>
                      <a:pt x="5105" y="4731"/>
                      <a:pt x="5105" y="4783"/>
                      <a:pt x="5055" y="4810"/>
                    </a:cubicBezTo>
                    <a:lnTo>
                      <a:pt x="4846" y="4933"/>
                    </a:lnTo>
                    <a:cubicBezTo>
                      <a:pt x="4821" y="4947"/>
                      <a:pt x="4787" y="4955"/>
                      <a:pt x="4753" y="4955"/>
                    </a:cubicBezTo>
                    <a:cubicBezTo>
                      <a:pt x="4719" y="4955"/>
                      <a:pt x="4684" y="4947"/>
                      <a:pt x="4658" y="4933"/>
                    </a:cubicBezTo>
                    <a:lnTo>
                      <a:pt x="4436" y="4803"/>
                    </a:lnTo>
                    <a:cubicBezTo>
                      <a:pt x="4386" y="4774"/>
                      <a:pt x="4386" y="4724"/>
                      <a:pt x="4436" y="4696"/>
                    </a:cubicBezTo>
                    <a:lnTo>
                      <a:pt x="4651" y="4574"/>
                    </a:lnTo>
                    <a:cubicBezTo>
                      <a:pt x="4676" y="4559"/>
                      <a:pt x="4710" y="4552"/>
                      <a:pt x="4745" y="4552"/>
                    </a:cubicBezTo>
                    <a:close/>
                    <a:moveTo>
                      <a:pt x="8101" y="3179"/>
                    </a:moveTo>
                    <a:cubicBezTo>
                      <a:pt x="8136" y="3179"/>
                      <a:pt x="8170" y="3186"/>
                      <a:pt x="8195" y="3201"/>
                    </a:cubicBezTo>
                    <a:lnTo>
                      <a:pt x="8410" y="3330"/>
                    </a:lnTo>
                    <a:cubicBezTo>
                      <a:pt x="8462" y="3359"/>
                      <a:pt x="8462" y="3409"/>
                      <a:pt x="8410" y="3437"/>
                    </a:cubicBezTo>
                    <a:lnTo>
                      <a:pt x="5816" y="4939"/>
                    </a:lnTo>
                    <a:cubicBezTo>
                      <a:pt x="5787" y="4954"/>
                      <a:pt x="5753" y="4961"/>
                      <a:pt x="5720" y="4961"/>
                    </a:cubicBezTo>
                    <a:cubicBezTo>
                      <a:pt x="5687" y="4961"/>
                      <a:pt x="5654" y="4954"/>
                      <a:pt x="5629" y="4939"/>
                    </a:cubicBezTo>
                    <a:lnTo>
                      <a:pt x="5407" y="4810"/>
                    </a:lnTo>
                    <a:cubicBezTo>
                      <a:pt x="5357" y="4783"/>
                      <a:pt x="5357" y="4731"/>
                      <a:pt x="5407" y="4703"/>
                    </a:cubicBezTo>
                    <a:lnTo>
                      <a:pt x="8008" y="3201"/>
                    </a:lnTo>
                    <a:cubicBezTo>
                      <a:pt x="8033" y="3186"/>
                      <a:pt x="8067" y="3179"/>
                      <a:pt x="8101" y="3179"/>
                    </a:cubicBezTo>
                    <a:close/>
                    <a:moveTo>
                      <a:pt x="1008" y="4652"/>
                    </a:moveTo>
                    <a:cubicBezTo>
                      <a:pt x="1042" y="4652"/>
                      <a:pt x="1076" y="4659"/>
                      <a:pt x="1101" y="4674"/>
                    </a:cubicBezTo>
                    <a:lnTo>
                      <a:pt x="1137" y="4696"/>
                    </a:lnTo>
                    <a:cubicBezTo>
                      <a:pt x="1187" y="4724"/>
                      <a:pt x="1187" y="4774"/>
                      <a:pt x="1137" y="4803"/>
                    </a:cubicBezTo>
                    <a:lnTo>
                      <a:pt x="872" y="4955"/>
                    </a:lnTo>
                    <a:cubicBezTo>
                      <a:pt x="846" y="4969"/>
                      <a:pt x="811" y="4976"/>
                      <a:pt x="777" y="4976"/>
                    </a:cubicBezTo>
                    <a:cubicBezTo>
                      <a:pt x="743" y="4976"/>
                      <a:pt x="708" y="4969"/>
                      <a:pt x="683" y="4955"/>
                    </a:cubicBezTo>
                    <a:lnTo>
                      <a:pt x="647" y="4933"/>
                    </a:lnTo>
                    <a:cubicBezTo>
                      <a:pt x="597" y="4903"/>
                      <a:pt x="597" y="4853"/>
                      <a:pt x="647" y="4826"/>
                    </a:cubicBezTo>
                    <a:lnTo>
                      <a:pt x="915" y="4674"/>
                    </a:lnTo>
                    <a:cubicBezTo>
                      <a:pt x="940" y="4659"/>
                      <a:pt x="974" y="4652"/>
                      <a:pt x="1008" y="4652"/>
                    </a:cubicBezTo>
                    <a:close/>
                    <a:moveTo>
                      <a:pt x="5234" y="4839"/>
                    </a:moveTo>
                    <a:cubicBezTo>
                      <a:pt x="5268" y="4839"/>
                      <a:pt x="5302" y="4846"/>
                      <a:pt x="5327" y="4860"/>
                    </a:cubicBezTo>
                    <a:lnTo>
                      <a:pt x="5543" y="4983"/>
                    </a:lnTo>
                    <a:cubicBezTo>
                      <a:pt x="5593" y="5012"/>
                      <a:pt x="5593" y="5062"/>
                      <a:pt x="5543" y="5091"/>
                    </a:cubicBezTo>
                    <a:lnTo>
                      <a:pt x="5327" y="5214"/>
                    </a:lnTo>
                    <a:cubicBezTo>
                      <a:pt x="5302" y="5231"/>
                      <a:pt x="5270" y="5240"/>
                      <a:pt x="5237" y="5240"/>
                    </a:cubicBezTo>
                    <a:cubicBezTo>
                      <a:pt x="5204" y="5240"/>
                      <a:pt x="5170" y="5231"/>
                      <a:pt x="5141" y="5214"/>
                    </a:cubicBezTo>
                    <a:lnTo>
                      <a:pt x="4926" y="5091"/>
                    </a:lnTo>
                    <a:cubicBezTo>
                      <a:pt x="4874" y="5062"/>
                      <a:pt x="4874" y="5012"/>
                      <a:pt x="4926" y="4983"/>
                    </a:cubicBezTo>
                    <a:lnTo>
                      <a:pt x="5141" y="4860"/>
                    </a:lnTo>
                    <a:cubicBezTo>
                      <a:pt x="5166" y="4846"/>
                      <a:pt x="5200" y="4839"/>
                      <a:pt x="5234" y="4839"/>
                    </a:cubicBezTo>
                    <a:close/>
                    <a:moveTo>
                      <a:pt x="2660" y="4610"/>
                    </a:moveTo>
                    <a:cubicBezTo>
                      <a:pt x="2695" y="4610"/>
                      <a:pt x="2729" y="4619"/>
                      <a:pt x="2754" y="4638"/>
                    </a:cubicBezTo>
                    <a:lnTo>
                      <a:pt x="2992" y="4774"/>
                    </a:lnTo>
                    <a:cubicBezTo>
                      <a:pt x="3042" y="4803"/>
                      <a:pt x="3042" y="4853"/>
                      <a:pt x="2992" y="4883"/>
                    </a:cubicBezTo>
                    <a:lnTo>
                      <a:pt x="2402" y="5221"/>
                    </a:lnTo>
                    <a:cubicBezTo>
                      <a:pt x="2373" y="5239"/>
                      <a:pt x="2339" y="5248"/>
                      <a:pt x="2305" y="5248"/>
                    </a:cubicBezTo>
                    <a:cubicBezTo>
                      <a:pt x="2271" y="5248"/>
                      <a:pt x="2237" y="5239"/>
                      <a:pt x="2208" y="5221"/>
                    </a:cubicBezTo>
                    <a:lnTo>
                      <a:pt x="1970" y="5084"/>
                    </a:lnTo>
                    <a:cubicBezTo>
                      <a:pt x="1920" y="5055"/>
                      <a:pt x="1920" y="5005"/>
                      <a:pt x="1970" y="4976"/>
                    </a:cubicBezTo>
                    <a:lnTo>
                      <a:pt x="2567" y="4638"/>
                    </a:lnTo>
                    <a:cubicBezTo>
                      <a:pt x="2592" y="4619"/>
                      <a:pt x="2626" y="4610"/>
                      <a:pt x="2660" y="4610"/>
                    </a:cubicBezTo>
                    <a:close/>
                    <a:moveTo>
                      <a:pt x="1317" y="4833"/>
                    </a:moveTo>
                    <a:cubicBezTo>
                      <a:pt x="1351" y="4833"/>
                      <a:pt x="1385" y="4839"/>
                      <a:pt x="1410" y="4853"/>
                    </a:cubicBezTo>
                    <a:lnTo>
                      <a:pt x="1618" y="4976"/>
                    </a:lnTo>
                    <a:cubicBezTo>
                      <a:pt x="1675" y="5005"/>
                      <a:pt x="1675" y="5055"/>
                      <a:pt x="1618" y="5084"/>
                    </a:cubicBezTo>
                    <a:lnTo>
                      <a:pt x="1360" y="5234"/>
                    </a:lnTo>
                    <a:cubicBezTo>
                      <a:pt x="1335" y="5253"/>
                      <a:pt x="1301" y="5262"/>
                      <a:pt x="1267" y="5262"/>
                    </a:cubicBezTo>
                    <a:cubicBezTo>
                      <a:pt x="1232" y="5262"/>
                      <a:pt x="1198" y="5253"/>
                      <a:pt x="1173" y="5234"/>
                    </a:cubicBezTo>
                    <a:lnTo>
                      <a:pt x="958" y="5112"/>
                    </a:lnTo>
                    <a:cubicBezTo>
                      <a:pt x="906" y="5084"/>
                      <a:pt x="906" y="5033"/>
                      <a:pt x="958" y="5005"/>
                    </a:cubicBezTo>
                    <a:lnTo>
                      <a:pt x="1223" y="4853"/>
                    </a:lnTo>
                    <a:cubicBezTo>
                      <a:pt x="1248" y="4839"/>
                      <a:pt x="1283" y="4833"/>
                      <a:pt x="1317" y="4833"/>
                    </a:cubicBezTo>
                    <a:close/>
                    <a:moveTo>
                      <a:pt x="4749" y="5112"/>
                    </a:moveTo>
                    <a:cubicBezTo>
                      <a:pt x="4783" y="5112"/>
                      <a:pt x="4817" y="5120"/>
                      <a:pt x="4846" y="5134"/>
                    </a:cubicBezTo>
                    <a:lnTo>
                      <a:pt x="5062" y="5264"/>
                    </a:lnTo>
                    <a:cubicBezTo>
                      <a:pt x="5112" y="5291"/>
                      <a:pt x="5112" y="5343"/>
                      <a:pt x="5062" y="5371"/>
                    </a:cubicBezTo>
                    <a:lnTo>
                      <a:pt x="4867" y="5479"/>
                    </a:lnTo>
                    <a:cubicBezTo>
                      <a:pt x="4842" y="5498"/>
                      <a:pt x="4810" y="5507"/>
                      <a:pt x="4776" y="5507"/>
                    </a:cubicBezTo>
                    <a:cubicBezTo>
                      <a:pt x="4743" y="5507"/>
                      <a:pt x="4709" y="5498"/>
                      <a:pt x="4681" y="5479"/>
                    </a:cubicBezTo>
                    <a:lnTo>
                      <a:pt x="4465" y="5357"/>
                    </a:lnTo>
                    <a:cubicBezTo>
                      <a:pt x="4415" y="5328"/>
                      <a:pt x="4415" y="5278"/>
                      <a:pt x="4465" y="5248"/>
                    </a:cubicBezTo>
                    <a:lnTo>
                      <a:pt x="4651" y="5134"/>
                    </a:lnTo>
                    <a:cubicBezTo>
                      <a:pt x="4681" y="5120"/>
                      <a:pt x="4715" y="5112"/>
                      <a:pt x="4749" y="5112"/>
                    </a:cubicBezTo>
                    <a:close/>
                    <a:moveTo>
                      <a:pt x="4261" y="4833"/>
                    </a:moveTo>
                    <a:cubicBezTo>
                      <a:pt x="4294" y="4833"/>
                      <a:pt x="4328" y="4839"/>
                      <a:pt x="4356" y="4853"/>
                    </a:cubicBezTo>
                    <a:lnTo>
                      <a:pt x="4572" y="4983"/>
                    </a:lnTo>
                    <a:cubicBezTo>
                      <a:pt x="4624" y="5012"/>
                      <a:pt x="4624" y="5062"/>
                      <a:pt x="4572" y="5091"/>
                    </a:cubicBezTo>
                    <a:lnTo>
                      <a:pt x="3868" y="5493"/>
                    </a:lnTo>
                    <a:cubicBezTo>
                      <a:pt x="3843" y="5508"/>
                      <a:pt x="3811" y="5515"/>
                      <a:pt x="3777" y="5515"/>
                    </a:cubicBezTo>
                    <a:cubicBezTo>
                      <a:pt x="3744" y="5515"/>
                      <a:pt x="3710" y="5508"/>
                      <a:pt x="3682" y="5493"/>
                    </a:cubicBezTo>
                    <a:lnTo>
                      <a:pt x="3466" y="5364"/>
                    </a:lnTo>
                    <a:cubicBezTo>
                      <a:pt x="3416" y="5335"/>
                      <a:pt x="3416" y="5285"/>
                      <a:pt x="3466" y="5257"/>
                    </a:cubicBezTo>
                    <a:lnTo>
                      <a:pt x="4170" y="4853"/>
                    </a:lnTo>
                    <a:cubicBezTo>
                      <a:pt x="4195" y="4839"/>
                      <a:pt x="4227" y="4833"/>
                      <a:pt x="4261" y="4833"/>
                    </a:cubicBezTo>
                    <a:close/>
                    <a:moveTo>
                      <a:pt x="3494" y="4717"/>
                    </a:moveTo>
                    <a:cubicBezTo>
                      <a:pt x="3528" y="4717"/>
                      <a:pt x="3563" y="4725"/>
                      <a:pt x="3589" y="4739"/>
                    </a:cubicBezTo>
                    <a:lnTo>
                      <a:pt x="3804" y="4860"/>
                    </a:lnTo>
                    <a:cubicBezTo>
                      <a:pt x="3854" y="4889"/>
                      <a:pt x="3854" y="4939"/>
                      <a:pt x="3796" y="4969"/>
                    </a:cubicBezTo>
                    <a:lnTo>
                      <a:pt x="2876" y="5500"/>
                    </a:lnTo>
                    <a:cubicBezTo>
                      <a:pt x="2851" y="5515"/>
                      <a:pt x="2817" y="5522"/>
                      <a:pt x="2783" y="5522"/>
                    </a:cubicBezTo>
                    <a:cubicBezTo>
                      <a:pt x="2749" y="5522"/>
                      <a:pt x="2715" y="5515"/>
                      <a:pt x="2690" y="5500"/>
                    </a:cubicBezTo>
                    <a:lnTo>
                      <a:pt x="2481" y="5378"/>
                    </a:lnTo>
                    <a:cubicBezTo>
                      <a:pt x="2431" y="5350"/>
                      <a:pt x="2431" y="5300"/>
                      <a:pt x="2481" y="5271"/>
                    </a:cubicBezTo>
                    <a:lnTo>
                      <a:pt x="3401" y="4739"/>
                    </a:lnTo>
                    <a:cubicBezTo>
                      <a:pt x="3426" y="4725"/>
                      <a:pt x="3460" y="4717"/>
                      <a:pt x="3494" y="4717"/>
                    </a:cubicBezTo>
                    <a:close/>
                    <a:moveTo>
                      <a:pt x="1798" y="5112"/>
                    </a:moveTo>
                    <a:cubicBezTo>
                      <a:pt x="1832" y="5112"/>
                      <a:pt x="1866" y="5120"/>
                      <a:pt x="1891" y="5134"/>
                    </a:cubicBezTo>
                    <a:lnTo>
                      <a:pt x="2129" y="5271"/>
                    </a:lnTo>
                    <a:cubicBezTo>
                      <a:pt x="2179" y="5300"/>
                      <a:pt x="2179" y="5350"/>
                      <a:pt x="2129" y="5378"/>
                    </a:cubicBezTo>
                    <a:lnTo>
                      <a:pt x="1863" y="5529"/>
                    </a:lnTo>
                    <a:cubicBezTo>
                      <a:pt x="1838" y="5548"/>
                      <a:pt x="1803" y="5557"/>
                      <a:pt x="1769" y="5557"/>
                    </a:cubicBezTo>
                    <a:cubicBezTo>
                      <a:pt x="1735" y="5557"/>
                      <a:pt x="1700" y="5548"/>
                      <a:pt x="1675" y="5529"/>
                    </a:cubicBezTo>
                    <a:lnTo>
                      <a:pt x="1439" y="5393"/>
                    </a:lnTo>
                    <a:cubicBezTo>
                      <a:pt x="1389" y="5364"/>
                      <a:pt x="1389" y="5314"/>
                      <a:pt x="1439" y="5285"/>
                    </a:cubicBezTo>
                    <a:lnTo>
                      <a:pt x="1705" y="5134"/>
                    </a:lnTo>
                    <a:cubicBezTo>
                      <a:pt x="1730" y="5120"/>
                      <a:pt x="1764" y="5112"/>
                      <a:pt x="1798" y="5112"/>
                    </a:cubicBezTo>
                    <a:close/>
                    <a:moveTo>
                      <a:pt x="4288" y="5378"/>
                    </a:moveTo>
                    <a:cubicBezTo>
                      <a:pt x="4321" y="5378"/>
                      <a:pt x="4354" y="5385"/>
                      <a:pt x="4379" y="5400"/>
                    </a:cubicBezTo>
                    <a:lnTo>
                      <a:pt x="4601" y="5529"/>
                    </a:lnTo>
                    <a:cubicBezTo>
                      <a:pt x="4651" y="5559"/>
                      <a:pt x="4651" y="5609"/>
                      <a:pt x="4601" y="5636"/>
                    </a:cubicBezTo>
                    <a:lnTo>
                      <a:pt x="4356" y="5781"/>
                    </a:lnTo>
                    <a:cubicBezTo>
                      <a:pt x="4333" y="5794"/>
                      <a:pt x="4301" y="5801"/>
                      <a:pt x="4269" y="5801"/>
                    </a:cubicBezTo>
                    <a:cubicBezTo>
                      <a:pt x="4233" y="5801"/>
                      <a:pt x="4196" y="5793"/>
                      <a:pt x="4170" y="5774"/>
                    </a:cubicBezTo>
                    <a:lnTo>
                      <a:pt x="3954" y="5652"/>
                    </a:lnTo>
                    <a:cubicBezTo>
                      <a:pt x="3904" y="5623"/>
                      <a:pt x="3904" y="5573"/>
                      <a:pt x="3954" y="5543"/>
                    </a:cubicBezTo>
                    <a:lnTo>
                      <a:pt x="4192" y="5400"/>
                    </a:lnTo>
                    <a:cubicBezTo>
                      <a:pt x="4221" y="5385"/>
                      <a:pt x="4255" y="5378"/>
                      <a:pt x="4288" y="5378"/>
                    </a:cubicBezTo>
                    <a:close/>
                    <a:moveTo>
                      <a:pt x="3289" y="5393"/>
                    </a:moveTo>
                    <a:cubicBezTo>
                      <a:pt x="3322" y="5393"/>
                      <a:pt x="3355" y="5400"/>
                      <a:pt x="3380" y="5414"/>
                    </a:cubicBezTo>
                    <a:lnTo>
                      <a:pt x="3602" y="5543"/>
                    </a:lnTo>
                    <a:cubicBezTo>
                      <a:pt x="3652" y="5573"/>
                      <a:pt x="3652" y="5623"/>
                      <a:pt x="3602" y="5652"/>
                    </a:cubicBezTo>
                    <a:lnTo>
                      <a:pt x="3364" y="5788"/>
                    </a:lnTo>
                    <a:cubicBezTo>
                      <a:pt x="3339" y="5803"/>
                      <a:pt x="3305" y="5810"/>
                      <a:pt x="3271" y="5810"/>
                    </a:cubicBezTo>
                    <a:cubicBezTo>
                      <a:pt x="3237" y="5810"/>
                      <a:pt x="3203" y="5803"/>
                      <a:pt x="3178" y="5788"/>
                    </a:cubicBezTo>
                    <a:lnTo>
                      <a:pt x="2955" y="5659"/>
                    </a:lnTo>
                    <a:cubicBezTo>
                      <a:pt x="2905" y="5630"/>
                      <a:pt x="2905" y="5580"/>
                      <a:pt x="2962" y="5550"/>
                    </a:cubicBezTo>
                    <a:lnTo>
                      <a:pt x="3192" y="5414"/>
                    </a:lnTo>
                    <a:cubicBezTo>
                      <a:pt x="3221" y="5400"/>
                      <a:pt x="3256" y="5393"/>
                      <a:pt x="3289" y="5393"/>
                    </a:cubicBezTo>
                    <a:close/>
                    <a:moveTo>
                      <a:pt x="2302" y="5407"/>
                    </a:moveTo>
                    <a:cubicBezTo>
                      <a:pt x="2336" y="5407"/>
                      <a:pt x="2370" y="5415"/>
                      <a:pt x="2395" y="5429"/>
                    </a:cubicBezTo>
                    <a:lnTo>
                      <a:pt x="2610" y="5550"/>
                    </a:lnTo>
                    <a:cubicBezTo>
                      <a:pt x="2660" y="5580"/>
                      <a:pt x="2660" y="5630"/>
                      <a:pt x="2610" y="5659"/>
                    </a:cubicBezTo>
                    <a:lnTo>
                      <a:pt x="2345" y="5809"/>
                    </a:lnTo>
                    <a:cubicBezTo>
                      <a:pt x="2320" y="5824"/>
                      <a:pt x="2286" y="5831"/>
                      <a:pt x="2251" y="5831"/>
                    </a:cubicBezTo>
                    <a:cubicBezTo>
                      <a:pt x="2217" y="5831"/>
                      <a:pt x="2183" y="5824"/>
                      <a:pt x="2157" y="5809"/>
                    </a:cubicBezTo>
                    <a:lnTo>
                      <a:pt x="1950" y="5688"/>
                    </a:lnTo>
                    <a:cubicBezTo>
                      <a:pt x="1891" y="5659"/>
                      <a:pt x="1898" y="5609"/>
                      <a:pt x="1950" y="5580"/>
                    </a:cubicBezTo>
                    <a:lnTo>
                      <a:pt x="2208" y="5429"/>
                    </a:lnTo>
                    <a:cubicBezTo>
                      <a:pt x="2233" y="5415"/>
                      <a:pt x="2268" y="5407"/>
                      <a:pt x="2302" y="5407"/>
                    </a:cubicBezTo>
                    <a:close/>
                    <a:moveTo>
                      <a:pt x="3780" y="5674"/>
                    </a:moveTo>
                    <a:cubicBezTo>
                      <a:pt x="3813" y="5674"/>
                      <a:pt x="3844" y="5681"/>
                      <a:pt x="3868" y="5695"/>
                    </a:cubicBezTo>
                    <a:lnTo>
                      <a:pt x="4091" y="5824"/>
                    </a:lnTo>
                    <a:cubicBezTo>
                      <a:pt x="4141" y="5852"/>
                      <a:pt x="4141" y="5904"/>
                      <a:pt x="4091" y="5931"/>
                    </a:cubicBezTo>
                    <a:lnTo>
                      <a:pt x="3854" y="6068"/>
                    </a:lnTo>
                    <a:cubicBezTo>
                      <a:pt x="3829" y="6082"/>
                      <a:pt x="3795" y="6090"/>
                      <a:pt x="3761" y="6090"/>
                    </a:cubicBezTo>
                    <a:cubicBezTo>
                      <a:pt x="3727" y="6090"/>
                      <a:pt x="3692" y="6082"/>
                      <a:pt x="3666" y="6068"/>
                    </a:cubicBezTo>
                    <a:lnTo>
                      <a:pt x="3444" y="5938"/>
                    </a:lnTo>
                    <a:cubicBezTo>
                      <a:pt x="3394" y="5911"/>
                      <a:pt x="3394" y="5861"/>
                      <a:pt x="3451" y="5831"/>
                    </a:cubicBezTo>
                    <a:lnTo>
                      <a:pt x="3682" y="5702"/>
                    </a:lnTo>
                    <a:cubicBezTo>
                      <a:pt x="3708" y="5683"/>
                      <a:pt x="3744" y="5674"/>
                      <a:pt x="3780" y="5674"/>
                    </a:cubicBezTo>
                    <a:close/>
                    <a:moveTo>
                      <a:pt x="2783" y="5682"/>
                    </a:moveTo>
                    <a:cubicBezTo>
                      <a:pt x="2817" y="5682"/>
                      <a:pt x="2851" y="5691"/>
                      <a:pt x="2876" y="5709"/>
                    </a:cubicBezTo>
                    <a:lnTo>
                      <a:pt x="3099" y="5831"/>
                    </a:lnTo>
                    <a:cubicBezTo>
                      <a:pt x="3149" y="5861"/>
                      <a:pt x="3149" y="5911"/>
                      <a:pt x="3092" y="5938"/>
                    </a:cubicBezTo>
                    <a:lnTo>
                      <a:pt x="2833" y="6097"/>
                    </a:lnTo>
                    <a:cubicBezTo>
                      <a:pt x="2808" y="6112"/>
                      <a:pt x="2774" y="6119"/>
                      <a:pt x="2740" y="6119"/>
                    </a:cubicBezTo>
                    <a:cubicBezTo>
                      <a:pt x="2706" y="6119"/>
                      <a:pt x="2672" y="6112"/>
                      <a:pt x="2647" y="6097"/>
                    </a:cubicBezTo>
                    <a:lnTo>
                      <a:pt x="2424" y="5968"/>
                    </a:lnTo>
                    <a:cubicBezTo>
                      <a:pt x="2372" y="5938"/>
                      <a:pt x="2372" y="5888"/>
                      <a:pt x="2424" y="5861"/>
                    </a:cubicBezTo>
                    <a:lnTo>
                      <a:pt x="2690" y="5709"/>
                    </a:lnTo>
                    <a:cubicBezTo>
                      <a:pt x="2715" y="5691"/>
                      <a:pt x="2749" y="5682"/>
                      <a:pt x="2783" y="5682"/>
                    </a:cubicBezTo>
                    <a:close/>
                    <a:moveTo>
                      <a:pt x="8990" y="3299"/>
                    </a:moveTo>
                    <a:cubicBezTo>
                      <a:pt x="9015" y="3299"/>
                      <a:pt x="9040" y="3305"/>
                      <a:pt x="9057" y="3316"/>
                    </a:cubicBezTo>
                    <a:lnTo>
                      <a:pt x="10567" y="4193"/>
                    </a:lnTo>
                    <a:cubicBezTo>
                      <a:pt x="10610" y="4213"/>
                      <a:pt x="10610" y="4249"/>
                      <a:pt x="10567" y="4279"/>
                    </a:cubicBezTo>
                    <a:lnTo>
                      <a:pt x="9080" y="5134"/>
                    </a:lnTo>
                    <a:lnTo>
                      <a:pt x="7348" y="6133"/>
                    </a:lnTo>
                    <a:cubicBezTo>
                      <a:pt x="7329" y="6144"/>
                      <a:pt x="7304" y="6149"/>
                      <a:pt x="7279" y="6149"/>
                    </a:cubicBezTo>
                    <a:cubicBezTo>
                      <a:pt x="7254" y="6149"/>
                      <a:pt x="7229" y="6144"/>
                      <a:pt x="7211" y="6133"/>
                    </a:cubicBezTo>
                    <a:lnTo>
                      <a:pt x="6737" y="5861"/>
                    </a:lnTo>
                    <a:lnTo>
                      <a:pt x="5693" y="5257"/>
                    </a:lnTo>
                    <a:cubicBezTo>
                      <a:pt x="5659" y="5234"/>
                      <a:pt x="5659" y="5198"/>
                      <a:pt x="5702" y="5178"/>
                    </a:cubicBezTo>
                    <a:lnTo>
                      <a:pt x="8921" y="3316"/>
                    </a:lnTo>
                    <a:cubicBezTo>
                      <a:pt x="8939" y="3305"/>
                      <a:pt x="8964" y="3299"/>
                      <a:pt x="8990" y="3299"/>
                    </a:cubicBezTo>
                    <a:close/>
                    <a:moveTo>
                      <a:pt x="3271" y="5968"/>
                    </a:moveTo>
                    <a:cubicBezTo>
                      <a:pt x="3305" y="5968"/>
                      <a:pt x="3339" y="5975"/>
                      <a:pt x="3364" y="5990"/>
                    </a:cubicBezTo>
                    <a:lnTo>
                      <a:pt x="3580" y="6119"/>
                    </a:lnTo>
                    <a:cubicBezTo>
                      <a:pt x="3632" y="6147"/>
                      <a:pt x="3632" y="6197"/>
                      <a:pt x="3580" y="6226"/>
                    </a:cubicBezTo>
                    <a:lnTo>
                      <a:pt x="3321" y="6378"/>
                    </a:lnTo>
                    <a:cubicBezTo>
                      <a:pt x="3293" y="6392"/>
                      <a:pt x="3259" y="6399"/>
                      <a:pt x="3225" y="6399"/>
                    </a:cubicBezTo>
                    <a:cubicBezTo>
                      <a:pt x="3192" y="6399"/>
                      <a:pt x="3160" y="6392"/>
                      <a:pt x="3135" y="6378"/>
                    </a:cubicBezTo>
                    <a:lnTo>
                      <a:pt x="2912" y="6249"/>
                    </a:lnTo>
                    <a:cubicBezTo>
                      <a:pt x="2862" y="6220"/>
                      <a:pt x="2862" y="6169"/>
                      <a:pt x="2912" y="6140"/>
                    </a:cubicBezTo>
                    <a:lnTo>
                      <a:pt x="3178" y="5990"/>
                    </a:lnTo>
                    <a:cubicBezTo>
                      <a:pt x="3203" y="5975"/>
                      <a:pt x="3237" y="5968"/>
                      <a:pt x="3271" y="5968"/>
                    </a:cubicBezTo>
                    <a:close/>
                    <a:moveTo>
                      <a:pt x="8274" y="1"/>
                    </a:moveTo>
                    <a:cubicBezTo>
                      <a:pt x="8262" y="1"/>
                      <a:pt x="8250" y="1"/>
                      <a:pt x="8238" y="2"/>
                    </a:cubicBezTo>
                    <a:cubicBezTo>
                      <a:pt x="8188" y="9"/>
                      <a:pt x="8145" y="23"/>
                      <a:pt x="8108" y="45"/>
                    </a:cubicBezTo>
                    <a:lnTo>
                      <a:pt x="73" y="4681"/>
                    </a:lnTo>
                    <a:cubicBezTo>
                      <a:pt x="23" y="4710"/>
                      <a:pt x="0" y="4746"/>
                      <a:pt x="0" y="4783"/>
                    </a:cubicBezTo>
                    <a:cubicBezTo>
                      <a:pt x="0" y="4796"/>
                      <a:pt x="0" y="4810"/>
                      <a:pt x="9" y="4817"/>
                    </a:cubicBezTo>
                    <a:cubicBezTo>
                      <a:pt x="9" y="4826"/>
                      <a:pt x="16" y="4826"/>
                      <a:pt x="16" y="4826"/>
                    </a:cubicBezTo>
                    <a:cubicBezTo>
                      <a:pt x="23" y="4846"/>
                      <a:pt x="43" y="4860"/>
                      <a:pt x="73" y="4883"/>
                    </a:cubicBezTo>
                    <a:lnTo>
                      <a:pt x="4767" y="7758"/>
                    </a:lnTo>
                    <a:cubicBezTo>
                      <a:pt x="4812" y="7782"/>
                      <a:pt x="4870" y="7795"/>
                      <a:pt x="4929" y="7795"/>
                    </a:cubicBezTo>
                    <a:cubicBezTo>
                      <a:pt x="4992" y="7795"/>
                      <a:pt x="5057" y="7780"/>
                      <a:pt x="5105" y="7750"/>
                    </a:cubicBezTo>
                    <a:lnTo>
                      <a:pt x="13141" y="3114"/>
                    </a:lnTo>
                    <a:cubicBezTo>
                      <a:pt x="13147" y="3114"/>
                      <a:pt x="13154" y="3107"/>
                      <a:pt x="13154" y="3107"/>
                    </a:cubicBezTo>
                    <a:cubicBezTo>
                      <a:pt x="13170" y="3101"/>
                      <a:pt x="13177" y="3092"/>
                      <a:pt x="13184" y="3085"/>
                    </a:cubicBezTo>
                    <a:cubicBezTo>
                      <a:pt x="13206" y="3064"/>
                      <a:pt x="13213" y="3042"/>
                      <a:pt x="13213" y="3014"/>
                    </a:cubicBezTo>
                    <a:cubicBezTo>
                      <a:pt x="13213" y="2978"/>
                      <a:pt x="13191" y="2949"/>
                      <a:pt x="13141" y="2919"/>
                    </a:cubicBezTo>
                    <a:lnTo>
                      <a:pt x="8447" y="45"/>
                    </a:lnTo>
                    <a:cubicBezTo>
                      <a:pt x="8399" y="15"/>
                      <a:pt x="8336" y="1"/>
                      <a:pt x="8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1"/>
              <p:cNvSpPr/>
              <p:nvPr/>
            </p:nvSpPr>
            <p:spPr>
              <a:xfrm>
                <a:off x="1505760" y="3662463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1"/>
              <p:cNvSpPr/>
              <p:nvPr/>
            </p:nvSpPr>
            <p:spPr>
              <a:xfrm>
                <a:off x="1562473" y="3632777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1538638" y="3681722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/>
              <p:cNvSpPr/>
              <p:nvPr/>
            </p:nvSpPr>
            <p:spPr>
              <a:xfrm>
                <a:off x="1590031" y="3711515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/>
              <p:cNvSpPr/>
              <p:nvPr/>
            </p:nvSpPr>
            <p:spPr>
              <a:xfrm>
                <a:off x="1614398" y="3601388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/>
              <p:cNvSpPr/>
              <p:nvPr/>
            </p:nvSpPr>
            <p:spPr>
              <a:xfrm>
                <a:off x="1643446" y="3742904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1595351" y="3620434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/>
              <p:cNvSpPr/>
              <p:nvPr/>
            </p:nvSpPr>
            <p:spPr>
              <a:xfrm>
                <a:off x="1668025" y="357074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>
                <a:off x="1646531" y="3658101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1694626" y="3772059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/>
              <p:cNvSpPr/>
              <p:nvPr/>
            </p:nvSpPr>
            <p:spPr>
              <a:xfrm>
                <a:off x="1700903" y="3589896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1721439" y="3540951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1738251" y="3627350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1"/>
              <p:cNvSpPr/>
              <p:nvPr/>
            </p:nvSpPr>
            <p:spPr>
              <a:xfrm>
                <a:off x="1746763" y="3802596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1"/>
              <p:cNvSpPr/>
              <p:nvPr/>
            </p:nvSpPr>
            <p:spPr>
              <a:xfrm>
                <a:off x="1751339" y="374141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1773577" y="3511051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>
                <a:off x="1754318" y="3560103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1700903" y="3669486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1791878" y="3597557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1806349" y="353031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1803263" y="3771207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>
                <a:off x="1825502" y="3479769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1827736" y="3639055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1843803" y="3567764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1879874" y="3451359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1805711" y="3681722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1857636" y="3498921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1857636" y="3739819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1879874" y="3609794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1895089" y="3536375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1911901" y="3470618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1908816" y="3651823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1927862" y="3421673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1911901" y="3711515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1931054" y="3578405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1949355" y="350828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1979999" y="3391773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1960740" y="3682467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1960740" y="3440719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1959995" y="3620434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1985319" y="3550208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1998407" y="3478173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2014368" y="3592344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2012878" y="3411032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/>
              <p:cNvSpPr/>
              <p:nvPr/>
            </p:nvSpPr>
            <p:spPr>
              <a:xfrm>
                <a:off x="2031286" y="3360491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/>
              <p:cNvSpPr/>
              <p:nvPr/>
            </p:nvSpPr>
            <p:spPr>
              <a:xfrm>
                <a:off x="2033414" y="3520202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2050332" y="3448380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2062675" y="356244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2064164" y="3379643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2085551" y="3330591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2086296" y="3490516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2101512" y="3417097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1"/>
              <p:cNvSpPr/>
              <p:nvPr/>
            </p:nvSpPr>
            <p:spPr>
              <a:xfrm>
                <a:off x="2115344" y="3532545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1"/>
              <p:cNvSpPr/>
              <p:nvPr/>
            </p:nvSpPr>
            <p:spPr>
              <a:xfrm>
                <a:off x="2118430" y="3349744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1"/>
              <p:cNvSpPr/>
              <p:nvPr/>
            </p:nvSpPr>
            <p:spPr>
              <a:xfrm>
                <a:off x="2137583" y="3300160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1"/>
              <p:cNvSpPr/>
              <p:nvPr/>
            </p:nvSpPr>
            <p:spPr>
              <a:xfrm>
                <a:off x="2137583" y="3459127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1"/>
              <p:cNvSpPr/>
              <p:nvPr/>
            </p:nvSpPr>
            <p:spPr>
              <a:xfrm>
                <a:off x="2155884" y="3387198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1"/>
              <p:cNvSpPr/>
              <p:nvPr/>
            </p:nvSpPr>
            <p:spPr>
              <a:xfrm>
                <a:off x="2166524" y="3501156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1"/>
              <p:cNvSpPr/>
              <p:nvPr/>
            </p:nvSpPr>
            <p:spPr>
              <a:xfrm>
                <a:off x="2190252" y="3271006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1"/>
              <p:cNvSpPr/>
              <p:nvPr/>
            </p:nvSpPr>
            <p:spPr>
              <a:xfrm>
                <a:off x="2170355" y="3319206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1"/>
              <p:cNvSpPr/>
              <p:nvPr/>
            </p:nvSpPr>
            <p:spPr>
              <a:xfrm>
                <a:off x="2191848" y="3429334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1"/>
              <p:cNvSpPr/>
              <p:nvPr/>
            </p:nvSpPr>
            <p:spPr>
              <a:xfrm>
                <a:off x="2207809" y="3357405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1"/>
              <p:cNvSpPr/>
              <p:nvPr/>
            </p:nvSpPr>
            <p:spPr>
              <a:xfrm>
                <a:off x="2220896" y="3471363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1"/>
              <p:cNvSpPr/>
              <p:nvPr/>
            </p:nvSpPr>
            <p:spPr>
              <a:xfrm>
                <a:off x="2223237" y="3290052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1"/>
              <p:cNvSpPr/>
              <p:nvPr/>
            </p:nvSpPr>
            <p:spPr>
              <a:xfrm>
                <a:off x="2241645" y="3239617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1"/>
              <p:cNvSpPr/>
              <p:nvPr/>
            </p:nvSpPr>
            <p:spPr>
              <a:xfrm>
                <a:off x="2243773" y="3398690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1"/>
              <p:cNvSpPr/>
              <p:nvPr/>
            </p:nvSpPr>
            <p:spPr>
              <a:xfrm>
                <a:off x="2260691" y="3327506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1"/>
              <p:cNvSpPr/>
              <p:nvPr/>
            </p:nvSpPr>
            <p:spPr>
              <a:xfrm>
                <a:off x="2272821" y="3441251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1"/>
              <p:cNvSpPr/>
              <p:nvPr/>
            </p:nvSpPr>
            <p:spPr>
              <a:xfrm>
                <a:off x="2274524" y="325866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1"/>
              <p:cNvSpPr/>
              <p:nvPr/>
            </p:nvSpPr>
            <p:spPr>
              <a:xfrm>
                <a:off x="2295804" y="3206738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1"/>
              <p:cNvSpPr/>
              <p:nvPr/>
            </p:nvSpPr>
            <p:spPr>
              <a:xfrm>
                <a:off x="2295804" y="3369003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1"/>
              <p:cNvSpPr/>
              <p:nvPr/>
            </p:nvSpPr>
            <p:spPr>
              <a:xfrm>
                <a:off x="2311871" y="3296223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1"/>
              <p:cNvSpPr/>
              <p:nvPr/>
            </p:nvSpPr>
            <p:spPr>
              <a:xfrm>
                <a:off x="2317191" y="3475938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1"/>
              <p:cNvSpPr/>
              <p:nvPr/>
            </p:nvSpPr>
            <p:spPr>
              <a:xfrm>
                <a:off x="2324959" y="3411671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1"/>
              <p:cNvSpPr/>
              <p:nvPr/>
            </p:nvSpPr>
            <p:spPr>
              <a:xfrm>
                <a:off x="2328789" y="3225784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1"/>
              <p:cNvSpPr/>
              <p:nvPr/>
            </p:nvSpPr>
            <p:spPr>
              <a:xfrm>
                <a:off x="2347197" y="3337720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1"/>
              <p:cNvSpPr/>
              <p:nvPr/>
            </p:nvSpPr>
            <p:spPr>
              <a:xfrm>
                <a:off x="2369223" y="3445507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1"/>
              <p:cNvSpPr/>
              <p:nvPr/>
            </p:nvSpPr>
            <p:spPr>
              <a:xfrm>
                <a:off x="2376139" y="3380388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1"/>
              <p:cNvSpPr/>
              <p:nvPr/>
            </p:nvSpPr>
            <p:spPr>
              <a:xfrm>
                <a:off x="2366243" y="3255684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1"/>
              <p:cNvSpPr/>
              <p:nvPr/>
            </p:nvSpPr>
            <p:spPr>
              <a:xfrm>
                <a:off x="2421360" y="3416352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1"/>
              <p:cNvSpPr/>
              <p:nvPr/>
            </p:nvSpPr>
            <p:spPr>
              <a:xfrm>
                <a:off x="2401356" y="3287072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1"/>
              <p:cNvSpPr/>
              <p:nvPr/>
            </p:nvSpPr>
            <p:spPr>
              <a:xfrm>
                <a:off x="2472540" y="3384964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1"/>
              <p:cNvSpPr/>
              <p:nvPr/>
            </p:nvSpPr>
            <p:spPr>
              <a:xfrm>
                <a:off x="2430511" y="3316865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1"/>
              <p:cNvSpPr/>
              <p:nvPr/>
            </p:nvSpPr>
            <p:spPr>
              <a:xfrm>
                <a:off x="2526912" y="3346765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1"/>
              <p:cNvSpPr/>
              <p:nvPr/>
            </p:nvSpPr>
            <p:spPr>
              <a:xfrm>
                <a:off x="1857636" y="3739819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1"/>
              <p:cNvSpPr/>
              <p:nvPr/>
            </p:nvSpPr>
            <p:spPr>
              <a:xfrm>
                <a:off x="1751339" y="374141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1"/>
              <p:cNvSpPr/>
              <p:nvPr/>
            </p:nvSpPr>
            <p:spPr>
              <a:xfrm>
                <a:off x="1803263" y="3771207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1"/>
              <p:cNvSpPr/>
              <p:nvPr/>
            </p:nvSpPr>
            <p:spPr>
              <a:xfrm>
                <a:off x="1805711" y="3681722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1"/>
              <p:cNvSpPr/>
              <p:nvPr/>
            </p:nvSpPr>
            <p:spPr>
              <a:xfrm>
                <a:off x="1908816" y="3651823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1"/>
              <p:cNvSpPr/>
              <p:nvPr/>
            </p:nvSpPr>
            <p:spPr>
              <a:xfrm>
                <a:off x="1843803" y="3567764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1"/>
              <p:cNvSpPr/>
              <p:nvPr/>
            </p:nvSpPr>
            <p:spPr>
              <a:xfrm>
                <a:off x="1791878" y="3597557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1"/>
              <p:cNvSpPr/>
              <p:nvPr/>
            </p:nvSpPr>
            <p:spPr>
              <a:xfrm>
                <a:off x="1879874" y="3451359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1"/>
              <p:cNvSpPr/>
              <p:nvPr/>
            </p:nvSpPr>
            <p:spPr>
              <a:xfrm>
                <a:off x="1825502" y="3479769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1"/>
              <p:cNvSpPr/>
              <p:nvPr/>
            </p:nvSpPr>
            <p:spPr>
              <a:xfrm>
                <a:off x="1857636" y="3498921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1"/>
              <p:cNvSpPr/>
              <p:nvPr/>
            </p:nvSpPr>
            <p:spPr>
              <a:xfrm>
                <a:off x="2012878" y="3411032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1"/>
              <p:cNvSpPr/>
              <p:nvPr/>
            </p:nvSpPr>
            <p:spPr>
              <a:xfrm>
                <a:off x="1960740" y="3440719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1"/>
              <p:cNvSpPr/>
              <p:nvPr/>
            </p:nvSpPr>
            <p:spPr>
              <a:xfrm>
                <a:off x="2260691" y="3327506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1"/>
              <p:cNvSpPr/>
              <p:nvPr/>
            </p:nvSpPr>
            <p:spPr>
              <a:xfrm>
                <a:off x="2223237" y="3290052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1"/>
              <p:cNvSpPr/>
              <p:nvPr/>
            </p:nvSpPr>
            <p:spPr>
              <a:xfrm>
                <a:off x="2190252" y="3271006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1"/>
              <p:cNvSpPr/>
              <p:nvPr/>
            </p:nvSpPr>
            <p:spPr>
              <a:xfrm>
                <a:off x="2137583" y="3300160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1"/>
              <p:cNvSpPr/>
              <p:nvPr/>
            </p:nvSpPr>
            <p:spPr>
              <a:xfrm>
                <a:off x="1979999" y="3391773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1"/>
              <p:cNvSpPr/>
              <p:nvPr/>
            </p:nvSpPr>
            <p:spPr>
              <a:xfrm>
                <a:off x="2085551" y="3330591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1"/>
              <p:cNvSpPr/>
              <p:nvPr/>
            </p:nvSpPr>
            <p:spPr>
              <a:xfrm>
                <a:off x="2170355" y="3319206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1"/>
              <p:cNvSpPr/>
              <p:nvPr/>
            </p:nvSpPr>
            <p:spPr>
              <a:xfrm>
                <a:off x="2118430" y="3349744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1"/>
              <p:cNvSpPr/>
              <p:nvPr/>
            </p:nvSpPr>
            <p:spPr>
              <a:xfrm>
                <a:off x="2031286" y="3360491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2064164" y="3379643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2347197" y="3337720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1"/>
              <p:cNvSpPr/>
              <p:nvPr/>
            </p:nvSpPr>
            <p:spPr>
              <a:xfrm>
                <a:off x="2295804" y="3369003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1"/>
              <p:cNvSpPr/>
              <p:nvPr/>
            </p:nvSpPr>
            <p:spPr>
              <a:xfrm>
                <a:off x="2207809" y="3357405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2155884" y="3387198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2101512" y="3417097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2191848" y="3429334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2050332" y="3448380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1"/>
              <p:cNvSpPr/>
              <p:nvPr/>
            </p:nvSpPr>
            <p:spPr>
              <a:xfrm>
                <a:off x="2137583" y="3459127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1"/>
              <p:cNvSpPr/>
              <p:nvPr/>
            </p:nvSpPr>
            <p:spPr>
              <a:xfrm>
                <a:off x="2220896" y="3471363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1"/>
              <p:cNvSpPr/>
              <p:nvPr/>
            </p:nvSpPr>
            <p:spPr>
              <a:xfrm>
                <a:off x="2317191" y="3475938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1"/>
              <p:cNvSpPr/>
              <p:nvPr/>
            </p:nvSpPr>
            <p:spPr>
              <a:xfrm>
                <a:off x="1998407" y="3478173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1"/>
              <p:cNvSpPr/>
              <p:nvPr/>
            </p:nvSpPr>
            <p:spPr>
              <a:xfrm>
                <a:off x="2086296" y="3490516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1"/>
              <p:cNvSpPr/>
              <p:nvPr/>
            </p:nvSpPr>
            <p:spPr>
              <a:xfrm>
                <a:off x="2166524" y="3501156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1"/>
              <p:cNvSpPr/>
              <p:nvPr/>
            </p:nvSpPr>
            <p:spPr>
              <a:xfrm>
                <a:off x="1949355" y="350828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1"/>
              <p:cNvSpPr/>
              <p:nvPr/>
            </p:nvSpPr>
            <p:spPr>
              <a:xfrm>
                <a:off x="2033414" y="3520202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1"/>
              <p:cNvSpPr/>
              <p:nvPr/>
            </p:nvSpPr>
            <p:spPr>
              <a:xfrm>
                <a:off x="2115344" y="3532545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1"/>
              <p:cNvSpPr/>
              <p:nvPr/>
            </p:nvSpPr>
            <p:spPr>
              <a:xfrm>
                <a:off x="1895089" y="3536375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1"/>
              <p:cNvSpPr/>
              <p:nvPr/>
            </p:nvSpPr>
            <p:spPr>
              <a:xfrm>
                <a:off x="1985319" y="3550208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1"/>
              <p:cNvSpPr/>
              <p:nvPr/>
            </p:nvSpPr>
            <p:spPr>
              <a:xfrm>
                <a:off x="2062675" y="356244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1"/>
              <p:cNvSpPr/>
              <p:nvPr/>
            </p:nvSpPr>
            <p:spPr>
              <a:xfrm>
                <a:off x="1931054" y="3578405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1"/>
              <p:cNvSpPr/>
              <p:nvPr/>
            </p:nvSpPr>
            <p:spPr>
              <a:xfrm>
                <a:off x="2014368" y="3592344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1"/>
              <p:cNvSpPr/>
              <p:nvPr/>
            </p:nvSpPr>
            <p:spPr>
              <a:xfrm>
                <a:off x="1879874" y="3609794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1"/>
              <p:cNvSpPr/>
              <p:nvPr/>
            </p:nvSpPr>
            <p:spPr>
              <a:xfrm>
                <a:off x="1959995" y="3620434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960740" y="3682467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911901" y="3711515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2369223" y="3445507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2421360" y="3416352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2472540" y="3384964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43446" y="3742904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94626" y="3772059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2272821" y="3441251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2241645" y="3239617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2295804" y="3206738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2328789" y="3225784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2274524" y="325866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2366243" y="3255684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2311871" y="3296223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1"/>
              <p:cNvSpPr/>
              <p:nvPr/>
            </p:nvSpPr>
            <p:spPr>
              <a:xfrm>
                <a:off x="2401356" y="3287072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1"/>
              <p:cNvSpPr/>
              <p:nvPr/>
            </p:nvSpPr>
            <p:spPr>
              <a:xfrm>
                <a:off x="2526912" y="3346765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430511" y="3316865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376139" y="3380388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324959" y="3411671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1646531" y="3658101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1738251" y="3627350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1700903" y="3669486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1827736" y="3639055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243773" y="3398690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1538638" y="3681722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1590031" y="3711515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1911901" y="3470618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1505760" y="3662463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1614398" y="3601388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1562473" y="3632777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1595351" y="3620434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1668025" y="357074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1721439" y="3540951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1773577" y="3511051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1806349" y="353031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1754318" y="3560103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1700903" y="3589896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1927862" y="3421673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1746763" y="3802596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1857636" y="3739819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1751339" y="374141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1803263" y="3771207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1805711" y="3681722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1908816" y="3651823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1843803" y="3567764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1791878" y="3597557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1879874" y="3451359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1825502" y="3479769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1857636" y="3498921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012878" y="3411032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1960740" y="3440719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260691" y="3327506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223237" y="3290052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190252" y="3271006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137583" y="3300160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1979999" y="3391773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085551" y="3330591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170355" y="3319206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118430" y="3349744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1"/>
              <p:cNvSpPr/>
              <p:nvPr/>
            </p:nvSpPr>
            <p:spPr>
              <a:xfrm>
                <a:off x="2031286" y="3360491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1"/>
              <p:cNvSpPr/>
              <p:nvPr/>
            </p:nvSpPr>
            <p:spPr>
              <a:xfrm>
                <a:off x="2064164" y="3379643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347197" y="3337720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295804" y="3369003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207809" y="3357405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1"/>
              <p:cNvSpPr/>
              <p:nvPr/>
            </p:nvSpPr>
            <p:spPr>
              <a:xfrm>
                <a:off x="2155884" y="3387198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1"/>
              <p:cNvSpPr/>
              <p:nvPr/>
            </p:nvSpPr>
            <p:spPr>
              <a:xfrm>
                <a:off x="2101512" y="3417097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2191848" y="3429334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2050332" y="3448380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2137583" y="3459127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2220896" y="3471363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2317191" y="3475938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1998407" y="3478173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2086296" y="3490516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2166524" y="3501156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1949355" y="350828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2033414" y="3520202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2115344" y="3532545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1895089" y="3536375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1985319" y="3550208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1"/>
              <p:cNvSpPr/>
              <p:nvPr/>
            </p:nvSpPr>
            <p:spPr>
              <a:xfrm>
                <a:off x="2062675" y="356244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1"/>
              <p:cNvSpPr/>
              <p:nvPr/>
            </p:nvSpPr>
            <p:spPr>
              <a:xfrm>
                <a:off x="1931054" y="3578405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1"/>
              <p:cNvSpPr/>
              <p:nvPr/>
            </p:nvSpPr>
            <p:spPr>
              <a:xfrm>
                <a:off x="2014368" y="3592344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1"/>
              <p:cNvSpPr/>
              <p:nvPr/>
            </p:nvSpPr>
            <p:spPr>
              <a:xfrm>
                <a:off x="1879874" y="3609794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1"/>
              <p:cNvSpPr/>
              <p:nvPr/>
            </p:nvSpPr>
            <p:spPr>
              <a:xfrm>
                <a:off x="1959995" y="3620434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1"/>
              <p:cNvSpPr/>
              <p:nvPr/>
            </p:nvSpPr>
            <p:spPr>
              <a:xfrm>
                <a:off x="2012133" y="3505731"/>
                <a:ext cx="330593" cy="189822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1784" extrusionOk="0">
                    <a:moveTo>
                      <a:pt x="2745" y="1"/>
                    </a:moveTo>
                    <a:cubicBezTo>
                      <a:pt x="2711" y="1"/>
                      <a:pt x="2677" y="8"/>
                      <a:pt x="2652" y="23"/>
                    </a:cubicBezTo>
                    <a:lnTo>
                      <a:pt x="51" y="1525"/>
                    </a:lnTo>
                    <a:cubicBezTo>
                      <a:pt x="1" y="1553"/>
                      <a:pt x="1" y="1605"/>
                      <a:pt x="51" y="1632"/>
                    </a:cubicBezTo>
                    <a:lnTo>
                      <a:pt x="273" y="1761"/>
                    </a:lnTo>
                    <a:cubicBezTo>
                      <a:pt x="298" y="1776"/>
                      <a:pt x="331" y="1783"/>
                      <a:pt x="364" y="1783"/>
                    </a:cubicBezTo>
                    <a:cubicBezTo>
                      <a:pt x="397" y="1783"/>
                      <a:pt x="431" y="1776"/>
                      <a:pt x="460" y="1761"/>
                    </a:cubicBezTo>
                    <a:lnTo>
                      <a:pt x="3054" y="259"/>
                    </a:lnTo>
                    <a:cubicBezTo>
                      <a:pt x="3106" y="231"/>
                      <a:pt x="3106" y="181"/>
                      <a:pt x="3054" y="152"/>
                    </a:cubicBezTo>
                    <a:lnTo>
                      <a:pt x="2839" y="23"/>
                    </a:lnTo>
                    <a:cubicBezTo>
                      <a:pt x="2814" y="8"/>
                      <a:pt x="2780" y="1"/>
                      <a:pt x="2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1"/>
              <p:cNvSpPr/>
              <p:nvPr/>
            </p:nvSpPr>
            <p:spPr>
              <a:xfrm>
                <a:off x="1960740" y="3682467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1"/>
              <p:cNvSpPr/>
              <p:nvPr/>
            </p:nvSpPr>
            <p:spPr>
              <a:xfrm>
                <a:off x="2044267" y="3518606"/>
                <a:ext cx="526905" cy="272603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2562" extrusionOk="0">
                    <a:moveTo>
                      <a:pt x="3332" y="0"/>
                    </a:moveTo>
                    <a:cubicBezTo>
                      <a:pt x="3306" y="0"/>
                      <a:pt x="3281" y="6"/>
                      <a:pt x="3263" y="17"/>
                    </a:cubicBezTo>
                    <a:lnTo>
                      <a:pt x="44" y="1879"/>
                    </a:lnTo>
                    <a:cubicBezTo>
                      <a:pt x="1" y="1899"/>
                      <a:pt x="1" y="1935"/>
                      <a:pt x="35" y="1958"/>
                    </a:cubicBezTo>
                    <a:lnTo>
                      <a:pt x="1079" y="2562"/>
                    </a:lnTo>
                    <a:lnTo>
                      <a:pt x="2882" y="1518"/>
                    </a:lnTo>
                    <a:lnTo>
                      <a:pt x="3422" y="1835"/>
                    </a:lnTo>
                    <a:lnTo>
                      <a:pt x="4909" y="980"/>
                    </a:lnTo>
                    <a:cubicBezTo>
                      <a:pt x="4952" y="950"/>
                      <a:pt x="4952" y="914"/>
                      <a:pt x="4909" y="894"/>
                    </a:cubicBezTo>
                    <a:lnTo>
                      <a:pt x="3399" y="17"/>
                    </a:lnTo>
                    <a:cubicBezTo>
                      <a:pt x="3382" y="6"/>
                      <a:pt x="3357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1"/>
              <p:cNvSpPr/>
              <p:nvPr/>
            </p:nvSpPr>
            <p:spPr>
              <a:xfrm>
                <a:off x="2158970" y="3680126"/>
                <a:ext cx="249407" cy="141728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1332" extrusionOk="0">
                    <a:moveTo>
                      <a:pt x="1804" y="0"/>
                    </a:moveTo>
                    <a:lnTo>
                      <a:pt x="1" y="1044"/>
                    </a:lnTo>
                    <a:lnTo>
                      <a:pt x="475" y="1316"/>
                    </a:lnTo>
                    <a:cubicBezTo>
                      <a:pt x="493" y="1327"/>
                      <a:pt x="518" y="1332"/>
                      <a:pt x="543" y="1332"/>
                    </a:cubicBezTo>
                    <a:cubicBezTo>
                      <a:pt x="568" y="1332"/>
                      <a:pt x="593" y="1327"/>
                      <a:pt x="612" y="1316"/>
                    </a:cubicBezTo>
                    <a:lnTo>
                      <a:pt x="2344" y="317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1"/>
              <p:cNvSpPr/>
              <p:nvPr/>
            </p:nvSpPr>
            <p:spPr>
              <a:xfrm>
                <a:off x="1911901" y="3711515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1"/>
              <p:cNvSpPr/>
              <p:nvPr/>
            </p:nvSpPr>
            <p:spPr>
              <a:xfrm>
                <a:off x="2369223" y="3445507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1"/>
              <p:cNvSpPr/>
              <p:nvPr/>
            </p:nvSpPr>
            <p:spPr>
              <a:xfrm>
                <a:off x="2421360" y="3416352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1"/>
              <p:cNvSpPr/>
              <p:nvPr/>
            </p:nvSpPr>
            <p:spPr>
              <a:xfrm>
                <a:off x="2472540" y="3384964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1"/>
              <p:cNvSpPr/>
              <p:nvPr/>
            </p:nvSpPr>
            <p:spPr>
              <a:xfrm>
                <a:off x="1643446" y="3742904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1"/>
              <p:cNvSpPr/>
              <p:nvPr/>
            </p:nvSpPr>
            <p:spPr>
              <a:xfrm>
                <a:off x="1694626" y="3772059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1"/>
              <p:cNvSpPr/>
              <p:nvPr/>
            </p:nvSpPr>
            <p:spPr>
              <a:xfrm>
                <a:off x="2272821" y="3441251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1"/>
              <p:cNvSpPr/>
              <p:nvPr/>
            </p:nvSpPr>
            <p:spPr>
              <a:xfrm>
                <a:off x="2241645" y="3239617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1"/>
              <p:cNvSpPr/>
              <p:nvPr/>
            </p:nvSpPr>
            <p:spPr>
              <a:xfrm>
                <a:off x="2295804" y="3206738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1"/>
              <p:cNvSpPr/>
              <p:nvPr/>
            </p:nvSpPr>
            <p:spPr>
              <a:xfrm>
                <a:off x="2328789" y="3225784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1"/>
              <p:cNvSpPr/>
              <p:nvPr/>
            </p:nvSpPr>
            <p:spPr>
              <a:xfrm>
                <a:off x="2274524" y="325866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1"/>
              <p:cNvSpPr/>
              <p:nvPr/>
            </p:nvSpPr>
            <p:spPr>
              <a:xfrm>
                <a:off x="2366243" y="3255684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1"/>
              <p:cNvSpPr/>
              <p:nvPr/>
            </p:nvSpPr>
            <p:spPr>
              <a:xfrm>
                <a:off x="2311871" y="3296223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1"/>
              <p:cNvSpPr/>
              <p:nvPr/>
            </p:nvSpPr>
            <p:spPr>
              <a:xfrm>
                <a:off x="2401356" y="3287072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1"/>
              <p:cNvSpPr/>
              <p:nvPr/>
            </p:nvSpPr>
            <p:spPr>
              <a:xfrm>
                <a:off x="2526912" y="3346765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1"/>
              <p:cNvSpPr/>
              <p:nvPr/>
            </p:nvSpPr>
            <p:spPr>
              <a:xfrm>
                <a:off x="2430511" y="3316865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1"/>
              <p:cNvSpPr/>
              <p:nvPr/>
            </p:nvSpPr>
            <p:spPr>
              <a:xfrm>
                <a:off x="2376139" y="3380388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1"/>
              <p:cNvSpPr/>
              <p:nvPr/>
            </p:nvSpPr>
            <p:spPr>
              <a:xfrm>
                <a:off x="2324959" y="3411671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1"/>
              <p:cNvSpPr/>
              <p:nvPr/>
            </p:nvSpPr>
            <p:spPr>
              <a:xfrm>
                <a:off x="1646531" y="3658101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1"/>
              <p:cNvSpPr/>
              <p:nvPr/>
            </p:nvSpPr>
            <p:spPr>
              <a:xfrm>
                <a:off x="1738251" y="3627350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1"/>
              <p:cNvSpPr/>
              <p:nvPr/>
            </p:nvSpPr>
            <p:spPr>
              <a:xfrm>
                <a:off x="1700903" y="3669486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1"/>
              <p:cNvSpPr/>
              <p:nvPr/>
            </p:nvSpPr>
            <p:spPr>
              <a:xfrm>
                <a:off x="1827736" y="3639055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1"/>
              <p:cNvSpPr/>
              <p:nvPr/>
            </p:nvSpPr>
            <p:spPr>
              <a:xfrm>
                <a:off x="2243773" y="3398690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1"/>
              <p:cNvSpPr/>
              <p:nvPr/>
            </p:nvSpPr>
            <p:spPr>
              <a:xfrm>
                <a:off x="1538638" y="3681722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1"/>
              <p:cNvSpPr/>
              <p:nvPr/>
            </p:nvSpPr>
            <p:spPr>
              <a:xfrm>
                <a:off x="1590031" y="3711515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1"/>
              <p:cNvSpPr/>
              <p:nvPr/>
            </p:nvSpPr>
            <p:spPr>
              <a:xfrm>
                <a:off x="1911901" y="3470618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1"/>
              <p:cNvSpPr/>
              <p:nvPr/>
            </p:nvSpPr>
            <p:spPr>
              <a:xfrm>
                <a:off x="1505760" y="3662463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1"/>
              <p:cNvSpPr/>
              <p:nvPr/>
            </p:nvSpPr>
            <p:spPr>
              <a:xfrm>
                <a:off x="1614398" y="3601388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1"/>
              <p:cNvSpPr/>
              <p:nvPr/>
            </p:nvSpPr>
            <p:spPr>
              <a:xfrm>
                <a:off x="1562473" y="3632777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1"/>
              <p:cNvSpPr/>
              <p:nvPr/>
            </p:nvSpPr>
            <p:spPr>
              <a:xfrm>
                <a:off x="1595351" y="3620434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1"/>
              <p:cNvSpPr/>
              <p:nvPr/>
            </p:nvSpPr>
            <p:spPr>
              <a:xfrm>
                <a:off x="1668025" y="357074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1"/>
              <p:cNvSpPr/>
              <p:nvPr/>
            </p:nvSpPr>
            <p:spPr>
              <a:xfrm>
                <a:off x="1721439" y="3540951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1"/>
              <p:cNvSpPr/>
              <p:nvPr/>
            </p:nvSpPr>
            <p:spPr>
              <a:xfrm>
                <a:off x="1773577" y="3511051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1"/>
              <p:cNvSpPr/>
              <p:nvPr/>
            </p:nvSpPr>
            <p:spPr>
              <a:xfrm>
                <a:off x="1806349" y="353031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1"/>
              <p:cNvSpPr/>
              <p:nvPr/>
            </p:nvSpPr>
            <p:spPr>
              <a:xfrm>
                <a:off x="1754318" y="3560103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1"/>
              <p:cNvSpPr/>
              <p:nvPr/>
            </p:nvSpPr>
            <p:spPr>
              <a:xfrm>
                <a:off x="1700903" y="3589896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1"/>
              <p:cNvSpPr/>
              <p:nvPr/>
            </p:nvSpPr>
            <p:spPr>
              <a:xfrm>
                <a:off x="1927862" y="3421673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1"/>
              <p:cNvSpPr/>
              <p:nvPr/>
            </p:nvSpPr>
            <p:spPr>
              <a:xfrm>
                <a:off x="1746763" y="3802596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1"/>
              <p:cNvSpPr/>
              <p:nvPr/>
            </p:nvSpPr>
            <p:spPr>
              <a:xfrm>
                <a:off x="2158970" y="3791105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1"/>
              <p:cNvSpPr/>
              <p:nvPr/>
            </p:nvSpPr>
            <p:spPr>
              <a:xfrm>
                <a:off x="2158970" y="3791105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1"/>
              <p:cNvSpPr/>
              <p:nvPr/>
            </p:nvSpPr>
            <p:spPr>
              <a:xfrm>
                <a:off x="2350815" y="3584576"/>
                <a:ext cx="166201" cy="95656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899" extrusionOk="0">
                    <a:moveTo>
                      <a:pt x="1562" y="1"/>
                    </a:moveTo>
                    <a:lnTo>
                      <a:pt x="1" y="89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1"/>
              <p:cNvSpPr/>
              <p:nvPr/>
            </p:nvSpPr>
            <p:spPr>
              <a:xfrm>
                <a:off x="2350815" y="3584576"/>
                <a:ext cx="166201" cy="95656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899" fill="none" extrusionOk="0">
                    <a:moveTo>
                      <a:pt x="1562" y="1"/>
                    </a:moveTo>
                    <a:lnTo>
                      <a:pt x="1" y="89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1"/>
              <p:cNvSpPr/>
              <p:nvPr/>
            </p:nvSpPr>
            <p:spPr>
              <a:xfrm>
                <a:off x="1636210" y="2914500"/>
                <a:ext cx="345179" cy="20361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427" extrusionOk="0">
                    <a:moveTo>
                      <a:pt x="2358" y="0"/>
                    </a:moveTo>
                    <a:cubicBezTo>
                      <a:pt x="2353" y="0"/>
                      <a:pt x="2348" y="1"/>
                      <a:pt x="2343" y="1"/>
                    </a:cubicBezTo>
                    <a:lnTo>
                      <a:pt x="1265" y="167"/>
                    </a:lnTo>
                    <a:cubicBezTo>
                      <a:pt x="1229" y="174"/>
                      <a:pt x="1186" y="194"/>
                      <a:pt x="1143" y="217"/>
                    </a:cubicBezTo>
                    <a:cubicBezTo>
                      <a:pt x="1093" y="244"/>
                      <a:pt x="1050" y="274"/>
                      <a:pt x="1022" y="310"/>
                    </a:cubicBezTo>
                    <a:lnTo>
                      <a:pt x="58" y="1323"/>
                    </a:lnTo>
                    <a:cubicBezTo>
                      <a:pt x="1" y="1381"/>
                      <a:pt x="0" y="1427"/>
                      <a:pt x="45" y="1427"/>
                    </a:cubicBezTo>
                    <a:cubicBezTo>
                      <a:pt x="51" y="1427"/>
                      <a:pt x="57" y="1426"/>
                      <a:pt x="64" y="1424"/>
                    </a:cubicBezTo>
                    <a:lnTo>
                      <a:pt x="1151" y="1259"/>
                    </a:lnTo>
                    <a:cubicBezTo>
                      <a:pt x="1186" y="1252"/>
                      <a:pt x="1229" y="1229"/>
                      <a:pt x="1272" y="1209"/>
                    </a:cubicBezTo>
                    <a:cubicBezTo>
                      <a:pt x="1315" y="1179"/>
                      <a:pt x="1358" y="1150"/>
                      <a:pt x="1388" y="1116"/>
                    </a:cubicBezTo>
                    <a:lnTo>
                      <a:pt x="2359" y="101"/>
                    </a:lnTo>
                    <a:cubicBezTo>
                      <a:pt x="2418" y="42"/>
                      <a:pt x="2416" y="0"/>
                      <a:pt x="23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1"/>
              <p:cNvSpPr/>
              <p:nvPr/>
            </p:nvSpPr>
            <p:spPr>
              <a:xfrm>
                <a:off x="1708286" y="3000657"/>
                <a:ext cx="237159" cy="219029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535" extrusionOk="0">
                    <a:moveTo>
                      <a:pt x="1589" y="0"/>
                    </a:moveTo>
                    <a:lnTo>
                      <a:pt x="949" y="670"/>
                    </a:lnTo>
                    <a:cubicBezTo>
                      <a:pt x="922" y="699"/>
                      <a:pt x="879" y="733"/>
                      <a:pt x="836" y="756"/>
                    </a:cubicBezTo>
                    <a:cubicBezTo>
                      <a:pt x="792" y="785"/>
                      <a:pt x="749" y="799"/>
                      <a:pt x="713" y="806"/>
                    </a:cubicBezTo>
                    <a:lnTo>
                      <a:pt x="1" y="922"/>
                    </a:lnTo>
                    <a:lnTo>
                      <a:pt x="59" y="1396"/>
                    </a:lnTo>
                    <a:cubicBezTo>
                      <a:pt x="72" y="1474"/>
                      <a:pt x="127" y="1534"/>
                      <a:pt x="190" y="1534"/>
                    </a:cubicBezTo>
                    <a:cubicBezTo>
                      <a:pt x="196" y="1534"/>
                      <a:pt x="203" y="1533"/>
                      <a:pt x="209" y="1532"/>
                    </a:cubicBezTo>
                    <a:lnTo>
                      <a:pt x="792" y="1439"/>
                    </a:lnTo>
                    <a:cubicBezTo>
                      <a:pt x="829" y="1439"/>
                      <a:pt x="879" y="1417"/>
                      <a:pt x="922" y="1396"/>
                    </a:cubicBezTo>
                    <a:cubicBezTo>
                      <a:pt x="965" y="1367"/>
                      <a:pt x="1008" y="1337"/>
                      <a:pt x="1036" y="1303"/>
                    </a:cubicBezTo>
                    <a:lnTo>
                      <a:pt x="1562" y="756"/>
                    </a:lnTo>
                    <a:cubicBezTo>
                      <a:pt x="1626" y="683"/>
                      <a:pt x="1662" y="561"/>
                      <a:pt x="1655" y="475"/>
                    </a:cubicBezTo>
                    <a:lnTo>
                      <a:pt x="15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1"/>
              <p:cNvSpPr/>
              <p:nvPr/>
            </p:nvSpPr>
            <p:spPr>
              <a:xfrm>
                <a:off x="1089829" y="3979226"/>
                <a:ext cx="683849" cy="281115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642" extrusionOk="0">
                    <a:moveTo>
                      <a:pt x="0" y="1"/>
                    </a:moveTo>
                    <a:lnTo>
                      <a:pt x="0" y="460"/>
                    </a:lnTo>
                    <a:lnTo>
                      <a:pt x="3657" y="2589"/>
                    </a:lnTo>
                    <a:cubicBezTo>
                      <a:pt x="3719" y="2624"/>
                      <a:pt x="3800" y="2642"/>
                      <a:pt x="3881" y="2642"/>
                    </a:cubicBezTo>
                    <a:cubicBezTo>
                      <a:pt x="3962" y="2642"/>
                      <a:pt x="4043" y="2624"/>
                      <a:pt x="4104" y="2589"/>
                    </a:cubicBezTo>
                    <a:lnTo>
                      <a:pt x="6331" y="1302"/>
                    </a:lnTo>
                    <a:cubicBezTo>
                      <a:pt x="6390" y="1265"/>
                      <a:pt x="6426" y="1215"/>
                      <a:pt x="6426" y="1172"/>
                    </a:cubicBezTo>
                    <a:cubicBezTo>
                      <a:pt x="6426" y="1020"/>
                      <a:pt x="6426" y="863"/>
                      <a:pt x="6418" y="712"/>
                    </a:cubicBezTo>
                    <a:cubicBezTo>
                      <a:pt x="6418" y="755"/>
                      <a:pt x="6390" y="805"/>
                      <a:pt x="6331" y="834"/>
                    </a:cubicBezTo>
                    <a:lnTo>
                      <a:pt x="5505" y="1315"/>
                    </a:lnTo>
                    <a:cubicBezTo>
                      <a:pt x="5548" y="1352"/>
                      <a:pt x="5598" y="1388"/>
                      <a:pt x="5650" y="1416"/>
                    </a:cubicBezTo>
                    <a:lnTo>
                      <a:pt x="5289" y="1467"/>
                    </a:lnTo>
                    <a:lnTo>
                      <a:pt x="5225" y="1647"/>
                    </a:lnTo>
                    <a:cubicBezTo>
                      <a:pt x="5175" y="1624"/>
                      <a:pt x="5132" y="1588"/>
                      <a:pt x="5089" y="1554"/>
                    </a:cubicBezTo>
                    <a:lnTo>
                      <a:pt x="4097" y="2128"/>
                    </a:lnTo>
                    <a:cubicBezTo>
                      <a:pt x="4039" y="2160"/>
                      <a:pt x="3960" y="2176"/>
                      <a:pt x="3880" y="2176"/>
                    </a:cubicBezTo>
                    <a:cubicBezTo>
                      <a:pt x="3800" y="2176"/>
                      <a:pt x="3719" y="2160"/>
                      <a:pt x="3657" y="212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1"/>
              <p:cNvSpPr/>
              <p:nvPr/>
            </p:nvSpPr>
            <p:spPr>
              <a:xfrm>
                <a:off x="1079721" y="3973055"/>
                <a:ext cx="10215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6" h="518" extrusionOk="0">
                    <a:moveTo>
                      <a:pt x="0" y="0"/>
                    </a:moveTo>
                    <a:lnTo>
                      <a:pt x="0" y="468"/>
                    </a:lnTo>
                    <a:lnTo>
                      <a:pt x="95" y="518"/>
                    </a:lnTo>
                    <a:lnTo>
                      <a:pt x="95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1"/>
              <p:cNvSpPr/>
              <p:nvPr/>
            </p:nvSpPr>
            <p:spPr>
              <a:xfrm>
                <a:off x="1079721" y="3919640"/>
                <a:ext cx="551697" cy="291117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2736" extrusionOk="0">
                    <a:moveTo>
                      <a:pt x="871" y="0"/>
                    </a:moveTo>
                    <a:lnTo>
                      <a:pt x="828" y="28"/>
                    </a:lnTo>
                    <a:lnTo>
                      <a:pt x="749" y="71"/>
                    </a:lnTo>
                    <a:cubicBezTo>
                      <a:pt x="820" y="150"/>
                      <a:pt x="878" y="237"/>
                      <a:pt x="921" y="337"/>
                    </a:cubicBezTo>
                    <a:lnTo>
                      <a:pt x="683" y="475"/>
                    </a:lnTo>
                    <a:lnTo>
                      <a:pt x="511" y="373"/>
                    </a:lnTo>
                    <a:cubicBezTo>
                      <a:pt x="483" y="330"/>
                      <a:pt x="447" y="294"/>
                      <a:pt x="411" y="266"/>
                    </a:cubicBezTo>
                    <a:lnTo>
                      <a:pt x="368" y="294"/>
                    </a:lnTo>
                    <a:lnTo>
                      <a:pt x="130" y="432"/>
                    </a:lnTo>
                    <a:lnTo>
                      <a:pt x="30" y="488"/>
                    </a:lnTo>
                    <a:lnTo>
                      <a:pt x="0" y="502"/>
                    </a:lnTo>
                    <a:lnTo>
                      <a:pt x="95" y="561"/>
                    </a:lnTo>
                    <a:lnTo>
                      <a:pt x="3752" y="2688"/>
                    </a:lnTo>
                    <a:cubicBezTo>
                      <a:pt x="3814" y="2720"/>
                      <a:pt x="3895" y="2736"/>
                      <a:pt x="3975" y="2736"/>
                    </a:cubicBezTo>
                    <a:cubicBezTo>
                      <a:pt x="4055" y="2736"/>
                      <a:pt x="4134" y="2720"/>
                      <a:pt x="4192" y="2688"/>
                    </a:cubicBezTo>
                    <a:lnTo>
                      <a:pt x="5184" y="2114"/>
                    </a:lnTo>
                    <a:cubicBezTo>
                      <a:pt x="4910" y="1898"/>
                      <a:pt x="4744" y="1530"/>
                      <a:pt x="4637" y="1165"/>
                    </a:cubicBezTo>
                    <a:cubicBezTo>
                      <a:pt x="4580" y="1208"/>
                      <a:pt x="4522" y="1242"/>
                      <a:pt x="4458" y="1285"/>
                    </a:cubicBezTo>
                    <a:cubicBezTo>
                      <a:pt x="4066" y="1512"/>
                      <a:pt x="3554" y="1626"/>
                      <a:pt x="3042" y="1626"/>
                    </a:cubicBezTo>
                    <a:cubicBezTo>
                      <a:pt x="2529" y="1626"/>
                      <a:pt x="2017" y="1512"/>
                      <a:pt x="1625" y="1285"/>
                    </a:cubicBezTo>
                    <a:cubicBezTo>
                      <a:pt x="1230" y="1056"/>
                      <a:pt x="1035" y="761"/>
                      <a:pt x="1035" y="459"/>
                    </a:cubicBezTo>
                    <a:lnTo>
                      <a:pt x="1035" y="143"/>
                    </a:lnTo>
                    <a:lnTo>
                      <a:pt x="971" y="107"/>
                    </a:lnTo>
                    <a:cubicBezTo>
                      <a:pt x="942" y="64"/>
                      <a:pt x="906" y="28"/>
                      <a:pt x="8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1"/>
              <p:cNvSpPr/>
              <p:nvPr/>
            </p:nvSpPr>
            <p:spPr>
              <a:xfrm>
                <a:off x="1082807" y="3965500"/>
                <a:ext cx="10747" cy="6171"/>
              </a:xfrm>
              <a:custGeom>
                <a:avLst/>
                <a:gdLst/>
                <a:ahLst/>
                <a:cxnLst/>
                <a:rect l="l" t="t" r="r" b="b"/>
                <a:pathLst>
                  <a:path w="101" h="58" extrusionOk="0">
                    <a:moveTo>
                      <a:pt x="101" y="1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1"/>
              <p:cNvSpPr/>
              <p:nvPr/>
            </p:nvSpPr>
            <p:spPr>
              <a:xfrm>
                <a:off x="1159311" y="3922513"/>
                <a:ext cx="8619" cy="4788"/>
              </a:xfrm>
              <a:custGeom>
                <a:avLst/>
                <a:gdLst/>
                <a:ahLst/>
                <a:cxnLst/>
                <a:rect l="l" t="t" r="r" b="b"/>
                <a:pathLst>
                  <a:path w="81" h="45" extrusionOk="0">
                    <a:moveTo>
                      <a:pt x="80" y="1"/>
                    </a:moveTo>
                    <a:lnTo>
                      <a:pt x="80" y="1"/>
                    </a:lnTo>
                    <a:lnTo>
                      <a:pt x="1" y="44"/>
                    </a:lnTo>
                    <a:lnTo>
                      <a:pt x="1" y="4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1"/>
              <p:cNvSpPr/>
              <p:nvPr/>
            </p:nvSpPr>
            <p:spPr>
              <a:xfrm>
                <a:off x="1612057" y="3955392"/>
                <a:ext cx="160668" cy="16386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540" extrusionOk="0">
                    <a:moveTo>
                      <a:pt x="36" y="1"/>
                    </a:moveTo>
                    <a:lnTo>
                      <a:pt x="36" y="123"/>
                    </a:lnTo>
                    <a:cubicBezTo>
                      <a:pt x="36" y="203"/>
                      <a:pt x="22" y="275"/>
                      <a:pt x="0" y="354"/>
                    </a:cubicBezTo>
                    <a:cubicBezTo>
                      <a:pt x="95" y="786"/>
                      <a:pt x="274" y="1274"/>
                      <a:pt x="597" y="1539"/>
                    </a:cubicBezTo>
                    <a:lnTo>
                      <a:pt x="1423" y="1058"/>
                    </a:lnTo>
                    <a:cubicBezTo>
                      <a:pt x="1482" y="1029"/>
                      <a:pt x="1510" y="979"/>
                      <a:pt x="1510" y="936"/>
                    </a:cubicBezTo>
                    <a:cubicBezTo>
                      <a:pt x="1510" y="886"/>
                      <a:pt x="1482" y="843"/>
                      <a:pt x="1423" y="806"/>
                    </a:cubicBez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1"/>
              <p:cNvSpPr/>
              <p:nvPr/>
            </p:nvSpPr>
            <p:spPr>
              <a:xfrm>
                <a:off x="1022370" y="3571595"/>
                <a:ext cx="760459" cy="440613"/>
              </a:xfrm>
              <a:custGeom>
                <a:avLst/>
                <a:gdLst/>
                <a:ahLst/>
                <a:cxnLst/>
                <a:rect l="l" t="t" r="r" b="b"/>
                <a:pathLst>
                  <a:path w="7147" h="4141" extrusionOk="0">
                    <a:moveTo>
                      <a:pt x="3558" y="0"/>
                    </a:moveTo>
                    <a:lnTo>
                      <a:pt x="1" y="2071"/>
                    </a:lnTo>
                    <a:lnTo>
                      <a:pt x="1467" y="2918"/>
                    </a:lnTo>
                    <a:lnTo>
                      <a:pt x="1481" y="2926"/>
                    </a:lnTo>
                    <a:lnTo>
                      <a:pt x="1574" y="2976"/>
                    </a:lnTo>
                    <a:lnTo>
                      <a:pt x="1617" y="3004"/>
                    </a:lnTo>
                    <a:lnTo>
                      <a:pt x="1747" y="3076"/>
                    </a:lnTo>
                    <a:lnTo>
                      <a:pt x="1755" y="3083"/>
                    </a:lnTo>
                    <a:lnTo>
                      <a:pt x="2323" y="3408"/>
                    </a:lnTo>
                    <a:lnTo>
                      <a:pt x="3351" y="4004"/>
                    </a:lnTo>
                    <a:lnTo>
                      <a:pt x="3588" y="4141"/>
                    </a:lnTo>
                    <a:lnTo>
                      <a:pt x="4990" y="3321"/>
                    </a:lnTo>
                    <a:lnTo>
                      <a:pt x="4774" y="3142"/>
                    </a:lnTo>
                    <a:lnTo>
                      <a:pt x="3394" y="1969"/>
                    </a:lnTo>
                    <a:lnTo>
                      <a:pt x="3817" y="1739"/>
                    </a:lnTo>
                    <a:lnTo>
                      <a:pt x="5406" y="3083"/>
                    </a:lnTo>
                    <a:lnTo>
                      <a:pt x="5578" y="2983"/>
                    </a:lnTo>
                    <a:lnTo>
                      <a:pt x="7146" y="2071"/>
                    </a:lnTo>
                    <a:lnTo>
                      <a:pt x="355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1"/>
              <p:cNvSpPr/>
              <p:nvPr/>
            </p:nvSpPr>
            <p:spPr>
              <a:xfrm>
                <a:off x="1147819" y="3913469"/>
                <a:ext cx="24685" cy="13832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0" extrusionOk="0">
                    <a:moveTo>
                      <a:pt x="93" y="1"/>
                    </a:moveTo>
                    <a:cubicBezTo>
                      <a:pt x="67" y="1"/>
                      <a:pt x="43" y="8"/>
                      <a:pt x="23" y="22"/>
                    </a:cubicBezTo>
                    <a:cubicBezTo>
                      <a:pt x="16" y="22"/>
                      <a:pt x="7" y="29"/>
                      <a:pt x="7" y="29"/>
                    </a:cubicBezTo>
                    <a:cubicBezTo>
                      <a:pt x="0" y="29"/>
                      <a:pt x="0" y="36"/>
                      <a:pt x="0" y="36"/>
                    </a:cubicBezTo>
                    <a:cubicBezTo>
                      <a:pt x="36" y="65"/>
                      <a:pt x="73" y="93"/>
                      <a:pt x="109" y="129"/>
                    </a:cubicBezTo>
                    <a:lnTo>
                      <a:pt x="188" y="86"/>
                    </a:lnTo>
                    <a:lnTo>
                      <a:pt x="231" y="58"/>
                    </a:lnTo>
                    <a:cubicBezTo>
                      <a:pt x="223" y="50"/>
                      <a:pt x="209" y="43"/>
                      <a:pt x="195" y="36"/>
                    </a:cubicBezTo>
                    <a:lnTo>
                      <a:pt x="188" y="29"/>
                    </a:lnTo>
                    <a:cubicBezTo>
                      <a:pt x="154" y="10"/>
                      <a:pt x="122" y="1"/>
                      <a:pt x="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1"/>
              <p:cNvSpPr/>
              <p:nvPr/>
            </p:nvSpPr>
            <p:spPr>
              <a:xfrm>
                <a:off x="1159311" y="3922513"/>
                <a:ext cx="8619" cy="4788"/>
              </a:xfrm>
              <a:custGeom>
                <a:avLst/>
                <a:gdLst/>
                <a:ahLst/>
                <a:cxnLst/>
                <a:rect l="l" t="t" r="r" b="b"/>
                <a:pathLst>
                  <a:path w="81" h="45" extrusionOk="0">
                    <a:moveTo>
                      <a:pt x="1" y="44"/>
                    </a:moveTo>
                    <a:lnTo>
                      <a:pt x="80" y="1"/>
                    </a:lnTo>
                    <a:lnTo>
                      <a:pt x="80" y="1"/>
                    </a:lnTo>
                    <a:lnTo>
                      <a:pt x="1" y="4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1"/>
              <p:cNvSpPr/>
              <p:nvPr/>
            </p:nvSpPr>
            <p:spPr>
              <a:xfrm>
                <a:off x="1140265" y="3892082"/>
                <a:ext cx="49690" cy="28409"/>
              </a:xfrm>
              <a:custGeom>
                <a:avLst/>
                <a:gdLst/>
                <a:ahLst/>
                <a:cxnLst/>
                <a:rect l="l" t="t" r="r" b="b"/>
                <a:pathLst>
                  <a:path w="467" h="267" extrusionOk="0">
                    <a:moveTo>
                      <a:pt x="121" y="1"/>
                    </a:moveTo>
                    <a:cubicBezTo>
                      <a:pt x="78" y="21"/>
                      <a:pt x="44" y="44"/>
                      <a:pt x="1" y="64"/>
                    </a:cubicBezTo>
                    <a:cubicBezTo>
                      <a:pt x="7" y="64"/>
                      <a:pt x="14" y="57"/>
                      <a:pt x="21" y="57"/>
                    </a:cubicBezTo>
                    <a:cubicBezTo>
                      <a:pt x="21" y="57"/>
                      <a:pt x="28" y="51"/>
                      <a:pt x="35" y="51"/>
                    </a:cubicBezTo>
                    <a:lnTo>
                      <a:pt x="44" y="51"/>
                    </a:lnTo>
                    <a:cubicBezTo>
                      <a:pt x="44" y="44"/>
                      <a:pt x="51" y="44"/>
                      <a:pt x="51" y="44"/>
                    </a:cubicBezTo>
                    <a:lnTo>
                      <a:pt x="71" y="44"/>
                    </a:lnTo>
                    <a:cubicBezTo>
                      <a:pt x="87" y="44"/>
                      <a:pt x="94" y="35"/>
                      <a:pt x="101" y="35"/>
                    </a:cubicBezTo>
                    <a:cubicBezTo>
                      <a:pt x="151" y="35"/>
                      <a:pt x="208" y="57"/>
                      <a:pt x="266" y="94"/>
                    </a:cubicBezTo>
                    <a:cubicBezTo>
                      <a:pt x="273" y="94"/>
                      <a:pt x="280" y="101"/>
                      <a:pt x="287" y="107"/>
                    </a:cubicBezTo>
                    <a:lnTo>
                      <a:pt x="294" y="107"/>
                    </a:lnTo>
                    <a:cubicBezTo>
                      <a:pt x="302" y="107"/>
                      <a:pt x="302" y="107"/>
                      <a:pt x="302" y="114"/>
                    </a:cubicBezTo>
                    <a:cubicBezTo>
                      <a:pt x="316" y="121"/>
                      <a:pt x="323" y="130"/>
                      <a:pt x="330" y="137"/>
                    </a:cubicBezTo>
                    <a:lnTo>
                      <a:pt x="337" y="137"/>
                    </a:lnTo>
                    <a:cubicBezTo>
                      <a:pt x="352" y="151"/>
                      <a:pt x="359" y="157"/>
                      <a:pt x="373" y="173"/>
                    </a:cubicBezTo>
                    <a:cubicBezTo>
                      <a:pt x="373" y="173"/>
                      <a:pt x="380" y="173"/>
                      <a:pt x="380" y="180"/>
                    </a:cubicBezTo>
                    <a:cubicBezTo>
                      <a:pt x="389" y="187"/>
                      <a:pt x="396" y="194"/>
                      <a:pt x="402" y="201"/>
                    </a:cubicBezTo>
                    <a:lnTo>
                      <a:pt x="409" y="201"/>
                    </a:lnTo>
                    <a:cubicBezTo>
                      <a:pt x="416" y="216"/>
                      <a:pt x="432" y="223"/>
                      <a:pt x="439" y="237"/>
                    </a:cubicBezTo>
                    <a:cubicBezTo>
                      <a:pt x="446" y="251"/>
                      <a:pt x="452" y="259"/>
                      <a:pt x="466" y="266"/>
                    </a:cubicBezTo>
                    <a:lnTo>
                      <a:pt x="466" y="194"/>
                    </a:lnTo>
                    <a:lnTo>
                      <a:pt x="439" y="180"/>
                    </a:lnTo>
                    <a:lnTo>
                      <a:pt x="366" y="137"/>
                    </a:lnTo>
                    <a:lnTo>
                      <a:pt x="302" y="10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1"/>
              <p:cNvSpPr/>
              <p:nvPr/>
            </p:nvSpPr>
            <p:spPr>
              <a:xfrm>
                <a:off x="1131114" y="3895806"/>
                <a:ext cx="58841" cy="39156"/>
              </a:xfrm>
              <a:custGeom>
                <a:avLst/>
                <a:gdLst/>
                <a:ahLst/>
                <a:cxnLst/>
                <a:rect l="l" t="t" r="r" b="b"/>
                <a:pathLst>
                  <a:path w="553" h="368" extrusionOk="0">
                    <a:moveTo>
                      <a:pt x="187" y="0"/>
                    </a:moveTo>
                    <a:cubicBezTo>
                      <a:pt x="180" y="0"/>
                      <a:pt x="173" y="9"/>
                      <a:pt x="157" y="9"/>
                    </a:cubicBezTo>
                    <a:lnTo>
                      <a:pt x="137" y="9"/>
                    </a:lnTo>
                    <a:cubicBezTo>
                      <a:pt x="137" y="9"/>
                      <a:pt x="130" y="9"/>
                      <a:pt x="130" y="16"/>
                    </a:cubicBezTo>
                    <a:lnTo>
                      <a:pt x="121" y="16"/>
                    </a:lnTo>
                    <a:cubicBezTo>
                      <a:pt x="114" y="16"/>
                      <a:pt x="107" y="22"/>
                      <a:pt x="107" y="22"/>
                    </a:cubicBezTo>
                    <a:cubicBezTo>
                      <a:pt x="100" y="22"/>
                      <a:pt x="93" y="29"/>
                      <a:pt x="87" y="29"/>
                    </a:cubicBezTo>
                    <a:cubicBezTo>
                      <a:pt x="50" y="52"/>
                      <a:pt x="21" y="86"/>
                      <a:pt x="0" y="138"/>
                    </a:cubicBezTo>
                    <a:cubicBezTo>
                      <a:pt x="43" y="145"/>
                      <a:pt x="87" y="159"/>
                      <a:pt x="130" y="188"/>
                    </a:cubicBezTo>
                    <a:cubicBezTo>
                      <a:pt x="137" y="188"/>
                      <a:pt x="143" y="195"/>
                      <a:pt x="157" y="202"/>
                    </a:cubicBezTo>
                    <a:cubicBezTo>
                      <a:pt x="157" y="202"/>
                      <a:pt x="157" y="195"/>
                      <a:pt x="164" y="195"/>
                    </a:cubicBezTo>
                    <a:cubicBezTo>
                      <a:pt x="164" y="195"/>
                      <a:pt x="173" y="188"/>
                      <a:pt x="180" y="188"/>
                    </a:cubicBezTo>
                    <a:cubicBezTo>
                      <a:pt x="200" y="174"/>
                      <a:pt x="224" y="167"/>
                      <a:pt x="250" y="167"/>
                    </a:cubicBezTo>
                    <a:cubicBezTo>
                      <a:pt x="279" y="167"/>
                      <a:pt x="311" y="176"/>
                      <a:pt x="345" y="195"/>
                    </a:cubicBezTo>
                    <a:lnTo>
                      <a:pt x="352" y="202"/>
                    </a:lnTo>
                    <a:cubicBezTo>
                      <a:pt x="366" y="209"/>
                      <a:pt x="380" y="216"/>
                      <a:pt x="388" y="224"/>
                    </a:cubicBezTo>
                    <a:cubicBezTo>
                      <a:pt x="423" y="252"/>
                      <a:pt x="459" y="288"/>
                      <a:pt x="488" y="331"/>
                    </a:cubicBezTo>
                    <a:lnTo>
                      <a:pt x="552" y="367"/>
                    </a:lnTo>
                    <a:lnTo>
                      <a:pt x="552" y="231"/>
                    </a:lnTo>
                    <a:cubicBezTo>
                      <a:pt x="538" y="224"/>
                      <a:pt x="532" y="216"/>
                      <a:pt x="525" y="202"/>
                    </a:cubicBezTo>
                    <a:cubicBezTo>
                      <a:pt x="518" y="188"/>
                      <a:pt x="502" y="181"/>
                      <a:pt x="495" y="166"/>
                    </a:cubicBezTo>
                    <a:lnTo>
                      <a:pt x="488" y="166"/>
                    </a:lnTo>
                    <a:cubicBezTo>
                      <a:pt x="482" y="159"/>
                      <a:pt x="475" y="152"/>
                      <a:pt x="466" y="145"/>
                    </a:cubicBezTo>
                    <a:cubicBezTo>
                      <a:pt x="466" y="138"/>
                      <a:pt x="459" y="138"/>
                      <a:pt x="459" y="138"/>
                    </a:cubicBezTo>
                    <a:cubicBezTo>
                      <a:pt x="445" y="122"/>
                      <a:pt x="438" y="116"/>
                      <a:pt x="423" y="102"/>
                    </a:cubicBezTo>
                    <a:lnTo>
                      <a:pt x="416" y="102"/>
                    </a:lnTo>
                    <a:cubicBezTo>
                      <a:pt x="409" y="95"/>
                      <a:pt x="402" y="86"/>
                      <a:pt x="388" y="79"/>
                    </a:cubicBezTo>
                    <a:cubicBezTo>
                      <a:pt x="388" y="72"/>
                      <a:pt x="388" y="72"/>
                      <a:pt x="380" y="72"/>
                    </a:cubicBezTo>
                    <a:lnTo>
                      <a:pt x="373" y="72"/>
                    </a:lnTo>
                    <a:cubicBezTo>
                      <a:pt x="366" y="66"/>
                      <a:pt x="359" y="59"/>
                      <a:pt x="352" y="59"/>
                    </a:cubicBezTo>
                    <a:cubicBezTo>
                      <a:pt x="294" y="22"/>
                      <a:pt x="237" y="0"/>
                      <a:pt x="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1"/>
              <p:cNvSpPr/>
              <p:nvPr/>
            </p:nvSpPr>
            <p:spPr>
              <a:xfrm>
                <a:off x="1091213" y="3910064"/>
                <a:ext cx="86612" cy="60117"/>
              </a:xfrm>
              <a:custGeom>
                <a:avLst/>
                <a:gdLst/>
                <a:ahLst/>
                <a:cxnLst/>
                <a:rect l="l" t="t" r="r" b="b"/>
                <a:pathLst>
                  <a:path w="814" h="565" extrusionOk="0">
                    <a:moveTo>
                      <a:pt x="335" y="1"/>
                    </a:moveTo>
                    <a:cubicBezTo>
                      <a:pt x="298" y="1"/>
                      <a:pt x="264" y="9"/>
                      <a:pt x="237" y="25"/>
                    </a:cubicBezTo>
                    <a:cubicBezTo>
                      <a:pt x="160" y="68"/>
                      <a:pt x="80" y="118"/>
                      <a:pt x="1" y="161"/>
                    </a:cubicBezTo>
                    <a:cubicBezTo>
                      <a:pt x="8" y="161"/>
                      <a:pt x="15" y="154"/>
                      <a:pt x="22" y="154"/>
                    </a:cubicBezTo>
                    <a:cubicBezTo>
                      <a:pt x="22" y="154"/>
                      <a:pt x="22" y="147"/>
                      <a:pt x="30" y="147"/>
                    </a:cubicBezTo>
                    <a:lnTo>
                      <a:pt x="44" y="147"/>
                    </a:lnTo>
                    <a:cubicBezTo>
                      <a:pt x="51" y="140"/>
                      <a:pt x="65" y="140"/>
                      <a:pt x="73" y="140"/>
                    </a:cubicBezTo>
                    <a:cubicBezTo>
                      <a:pt x="80" y="140"/>
                      <a:pt x="87" y="133"/>
                      <a:pt x="101" y="133"/>
                    </a:cubicBezTo>
                    <a:cubicBezTo>
                      <a:pt x="151" y="133"/>
                      <a:pt x="210" y="154"/>
                      <a:pt x="267" y="190"/>
                    </a:cubicBezTo>
                    <a:cubicBezTo>
                      <a:pt x="273" y="190"/>
                      <a:pt x="280" y="197"/>
                      <a:pt x="289" y="204"/>
                    </a:cubicBezTo>
                    <a:lnTo>
                      <a:pt x="296" y="204"/>
                    </a:lnTo>
                    <a:cubicBezTo>
                      <a:pt x="324" y="227"/>
                      <a:pt x="346" y="247"/>
                      <a:pt x="375" y="270"/>
                    </a:cubicBezTo>
                    <a:cubicBezTo>
                      <a:pt x="382" y="277"/>
                      <a:pt x="396" y="290"/>
                      <a:pt x="403" y="297"/>
                    </a:cubicBezTo>
                    <a:cubicBezTo>
                      <a:pt x="475" y="377"/>
                      <a:pt x="532" y="463"/>
                      <a:pt x="575" y="565"/>
                    </a:cubicBezTo>
                    <a:lnTo>
                      <a:pt x="813" y="427"/>
                    </a:lnTo>
                    <a:cubicBezTo>
                      <a:pt x="770" y="327"/>
                      <a:pt x="712" y="240"/>
                      <a:pt x="641" y="161"/>
                    </a:cubicBezTo>
                    <a:cubicBezTo>
                      <a:pt x="605" y="125"/>
                      <a:pt x="568" y="97"/>
                      <a:pt x="532" y="68"/>
                    </a:cubicBezTo>
                    <a:cubicBezTo>
                      <a:pt x="518" y="61"/>
                      <a:pt x="512" y="54"/>
                      <a:pt x="505" y="54"/>
                    </a:cubicBezTo>
                    <a:cubicBezTo>
                      <a:pt x="462" y="25"/>
                      <a:pt x="418" y="11"/>
                      <a:pt x="375" y="4"/>
                    </a:cubicBezTo>
                    <a:cubicBezTo>
                      <a:pt x="362" y="2"/>
                      <a:pt x="348" y="1"/>
                      <a:pt x="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1"/>
              <p:cNvSpPr/>
              <p:nvPr/>
            </p:nvSpPr>
            <p:spPr>
              <a:xfrm>
                <a:off x="1093447" y="3941985"/>
                <a:ext cx="30006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22" extrusionOk="0">
                    <a:moveTo>
                      <a:pt x="138" y="1"/>
                    </a:moveTo>
                    <a:cubicBezTo>
                      <a:pt x="114" y="1"/>
                      <a:pt x="92" y="7"/>
                      <a:pt x="73" y="20"/>
                    </a:cubicBezTo>
                    <a:cubicBezTo>
                      <a:pt x="66" y="20"/>
                      <a:pt x="59" y="27"/>
                      <a:pt x="52" y="27"/>
                    </a:cubicBezTo>
                    <a:cubicBezTo>
                      <a:pt x="52" y="34"/>
                      <a:pt x="44" y="34"/>
                      <a:pt x="44" y="40"/>
                    </a:cubicBezTo>
                    <a:cubicBezTo>
                      <a:pt x="37" y="49"/>
                      <a:pt x="30" y="56"/>
                      <a:pt x="23" y="70"/>
                    </a:cubicBezTo>
                    <a:cubicBezTo>
                      <a:pt x="23" y="77"/>
                      <a:pt x="16" y="77"/>
                      <a:pt x="16" y="84"/>
                    </a:cubicBezTo>
                    <a:cubicBezTo>
                      <a:pt x="16" y="92"/>
                      <a:pt x="9" y="92"/>
                      <a:pt x="9" y="99"/>
                    </a:cubicBezTo>
                    <a:cubicBezTo>
                      <a:pt x="9" y="106"/>
                      <a:pt x="9" y="113"/>
                      <a:pt x="1" y="120"/>
                    </a:cubicBezTo>
                    <a:lnTo>
                      <a:pt x="1" y="142"/>
                    </a:lnTo>
                    <a:lnTo>
                      <a:pt x="1" y="170"/>
                    </a:lnTo>
                    <a:lnTo>
                      <a:pt x="1" y="222"/>
                    </a:lnTo>
                    <a:lnTo>
                      <a:pt x="239" y="84"/>
                    </a:lnTo>
                    <a:lnTo>
                      <a:pt x="282" y="56"/>
                    </a:lnTo>
                    <a:cubicBezTo>
                      <a:pt x="268" y="49"/>
                      <a:pt x="259" y="40"/>
                      <a:pt x="246" y="34"/>
                    </a:cubicBezTo>
                    <a:cubicBezTo>
                      <a:pt x="239" y="34"/>
                      <a:pt x="239" y="27"/>
                      <a:pt x="239" y="27"/>
                    </a:cubicBezTo>
                    <a:cubicBezTo>
                      <a:pt x="202" y="10"/>
                      <a:pt x="168" y="1"/>
                      <a:pt x="1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1"/>
              <p:cNvSpPr/>
              <p:nvPr/>
            </p:nvSpPr>
            <p:spPr>
              <a:xfrm>
                <a:off x="1082807" y="3965500"/>
                <a:ext cx="10747" cy="6171"/>
              </a:xfrm>
              <a:custGeom>
                <a:avLst/>
                <a:gdLst/>
                <a:ahLst/>
                <a:cxnLst/>
                <a:rect l="l" t="t" r="r" b="b"/>
                <a:pathLst>
                  <a:path w="101" h="58" extrusionOk="0">
                    <a:moveTo>
                      <a:pt x="101" y="1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1"/>
              <p:cNvSpPr/>
              <p:nvPr/>
            </p:nvSpPr>
            <p:spPr>
              <a:xfrm>
                <a:off x="1079721" y="3924215"/>
                <a:ext cx="72779" cy="47456"/>
              </a:xfrm>
              <a:custGeom>
                <a:avLst/>
                <a:gdLst/>
                <a:ahLst/>
                <a:cxnLst/>
                <a:rect l="l" t="t" r="r" b="b"/>
                <a:pathLst>
                  <a:path w="684" h="446" extrusionOk="0">
                    <a:moveTo>
                      <a:pt x="209" y="0"/>
                    </a:moveTo>
                    <a:cubicBezTo>
                      <a:pt x="195" y="0"/>
                      <a:pt x="188" y="7"/>
                      <a:pt x="181" y="7"/>
                    </a:cubicBezTo>
                    <a:cubicBezTo>
                      <a:pt x="173" y="7"/>
                      <a:pt x="159" y="7"/>
                      <a:pt x="152" y="14"/>
                    </a:cubicBezTo>
                    <a:lnTo>
                      <a:pt x="138" y="14"/>
                    </a:lnTo>
                    <a:cubicBezTo>
                      <a:pt x="130" y="14"/>
                      <a:pt x="130" y="21"/>
                      <a:pt x="130" y="21"/>
                    </a:cubicBezTo>
                    <a:cubicBezTo>
                      <a:pt x="123" y="21"/>
                      <a:pt x="116" y="28"/>
                      <a:pt x="109" y="28"/>
                    </a:cubicBezTo>
                    <a:cubicBezTo>
                      <a:pt x="43" y="64"/>
                      <a:pt x="0" y="150"/>
                      <a:pt x="0" y="266"/>
                    </a:cubicBezTo>
                    <a:cubicBezTo>
                      <a:pt x="0" y="323"/>
                      <a:pt x="16" y="389"/>
                      <a:pt x="30" y="445"/>
                    </a:cubicBezTo>
                    <a:lnTo>
                      <a:pt x="130" y="389"/>
                    </a:lnTo>
                    <a:lnTo>
                      <a:pt x="130" y="337"/>
                    </a:lnTo>
                    <a:lnTo>
                      <a:pt x="130" y="309"/>
                    </a:lnTo>
                    <a:lnTo>
                      <a:pt x="130" y="287"/>
                    </a:lnTo>
                    <a:cubicBezTo>
                      <a:pt x="138" y="280"/>
                      <a:pt x="138" y="273"/>
                      <a:pt x="138" y="266"/>
                    </a:cubicBezTo>
                    <a:cubicBezTo>
                      <a:pt x="138" y="259"/>
                      <a:pt x="145" y="259"/>
                      <a:pt x="145" y="251"/>
                    </a:cubicBezTo>
                    <a:cubicBezTo>
                      <a:pt x="145" y="244"/>
                      <a:pt x="152" y="244"/>
                      <a:pt x="152" y="237"/>
                    </a:cubicBezTo>
                    <a:cubicBezTo>
                      <a:pt x="159" y="223"/>
                      <a:pt x="166" y="216"/>
                      <a:pt x="173" y="207"/>
                    </a:cubicBezTo>
                    <a:cubicBezTo>
                      <a:pt x="173" y="201"/>
                      <a:pt x="181" y="201"/>
                      <a:pt x="181" y="194"/>
                    </a:cubicBezTo>
                    <a:cubicBezTo>
                      <a:pt x="188" y="194"/>
                      <a:pt x="195" y="187"/>
                      <a:pt x="202" y="187"/>
                    </a:cubicBezTo>
                    <a:cubicBezTo>
                      <a:pt x="221" y="174"/>
                      <a:pt x="243" y="168"/>
                      <a:pt x="267" y="168"/>
                    </a:cubicBezTo>
                    <a:cubicBezTo>
                      <a:pt x="297" y="168"/>
                      <a:pt x="331" y="177"/>
                      <a:pt x="368" y="194"/>
                    </a:cubicBezTo>
                    <a:cubicBezTo>
                      <a:pt x="368" y="194"/>
                      <a:pt x="368" y="201"/>
                      <a:pt x="375" y="201"/>
                    </a:cubicBezTo>
                    <a:cubicBezTo>
                      <a:pt x="388" y="207"/>
                      <a:pt x="397" y="216"/>
                      <a:pt x="411" y="223"/>
                    </a:cubicBezTo>
                    <a:cubicBezTo>
                      <a:pt x="447" y="251"/>
                      <a:pt x="483" y="287"/>
                      <a:pt x="511" y="330"/>
                    </a:cubicBezTo>
                    <a:lnTo>
                      <a:pt x="683" y="432"/>
                    </a:lnTo>
                    <a:cubicBezTo>
                      <a:pt x="640" y="330"/>
                      <a:pt x="583" y="244"/>
                      <a:pt x="511" y="164"/>
                    </a:cubicBezTo>
                    <a:cubicBezTo>
                      <a:pt x="504" y="157"/>
                      <a:pt x="490" y="144"/>
                      <a:pt x="483" y="137"/>
                    </a:cubicBezTo>
                    <a:cubicBezTo>
                      <a:pt x="454" y="114"/>
                      <a:pt x="432" y="94"/>
                      <a:pt x="404" y="71"/>
                    </a:cubicBezTo>
                    <a:lnTo>
                      <a:pt x="397" y="71"/>
                    </a:lnTo>
                    <a:cubicBezTo>
                      <a:pt x="388" y="64"/>
                      <a:pt x="381" y="57"/>
                      <a:pt x="375" y="57"/>
                    </a:cubicBezTo>
                    <a:cubicBezTo>
                      <a:pt x="318" y="21"/>
                      <a:pt x="259" y="0"/>
                      <a:pt x="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1"/>
              <p:cNvSpPr/>
              <p:nvPr/>
            </p:nvSpPr>
            <p:spPr>
              <a:xfrm>
                <a:off x="1600672" y="3913362"/>
                <a:ext cx="15322" cy="79802"/>
              </a:xfrm>
              <a:custGeom>
                <a:avLst/>
                <a:gdLst/>
                <a:ahLst/>
                <a:cxnLst/>
                <a:rect l="l" t="t" r="r" b="b"/>
                <a:pathLst>
                  <a:path w="144" h="750" extrusionOk="0">
                    <a:moveTo>
                      <a:pt x="143" y="1"/>
                    </a:moveTo>
                    <a:lnTo>
                      <a:pt x="0" y="87"/>
                    </a:lnTo>
                    <a:cubicBezTo>
                      <a:pt x="7" y="152"/>
                      <a:pt x="14" y="239"/>
                      <a:pt x="29" y="325"/>
                    </a:cubicBezTo>
                    <a:cubicBezTo>
                      <a:pt x="43" y="454"/>
                      <a:pt x="73" y="598"/>
                      <a:pt x="107" y="749"/>
                    </a:cubicBezTo>
                    <a:cubicBezTo>
                      <a:pt x="129" y="670"/>
                      <a:pt x="143" y="598"/>
                      <a:pt x="143" y="518"/>
                    </a:cubicBez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1"/>
              <p:cNvSpPr/>
              <p:nvPr/>
            </p:nvSpPr>
            <p:spPr>
              <a:xfrm>
                <a:off x="1189848" y="3912617"/>
                <a:ext cx="383368" cy="180033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692" extrusionOk="0">
                    <a:moveTo>
                      <a:pt x="0" y="1"/>
                    </a:moveTo>
                    <a:lnTo>
                      <a:pt x="0" y="525"/>
                    </a:lnTo>
                    <a:cubicBezTo>
                      <a:pt x="0" y="827"/>
                      <a:pt x="195" y="1122"/>
                      <a:pt x="590" y="1351"/>
                    </a:cubicBezTo>
                    <a:cubicBezTo>
                      <a:pt x="982" y="1578"/>
                      <a:pt x="1494" y="1692"/>
                      <a:pt x="2007" y="1692"/>
                    </a:cubicBezTo>
                    <a:cubicBezTo>
                      <a:pt x="2519" y="1692"/>
                      <a:pt x="3031" y="1578"/>
                      <a:pt x="3423" y="1351"/>
                    </a:cubicBezTo>
                    <a:cubicBezTo>
                      <a:pt x="3487" y="1308"/>
                      <a:pt x="3545" y="1274"/>
                      <a:pt x="3602" y="1231"/>
                    </a:cubicBezTo>
                    <a:cubicBezTo>
                      <a:pt x="3502" y="886"/>
                      <a:pt x="3451" y="548"/>
                      <a:pt x="3437" y="339"/>
                    </a:cubicBezTo>
                    <a:lnTo>
                      <a:pt x="2014" y="1165"/>
                    </a:lnTo>
                    <a:lnTo>
                      <a:pt x="1582" y="913"/>
                    </a:lnTo>
                    <a:lnTo>
                      <a:pt x="547" y="316"/>
                    </a:lnTo>
                    <a:lnTo>
                      <a:pt x="288" y="1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1"/>
              <p:cNvSpPr/>
              <p:nvPr/>
            </p:nvSpPr>
            <p:spPr>
              <a:xfrm>
                <a:off x="1022370" y="3791850"/>
                <a:ext cx="381772" cy="244832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2301" extrusionOk="0">
                    <a:moveTo>
                      <a:pt x="1" y="1"/>
                    </a:moveTo>
                    <a:lnTo>
                      <a:pt x="1" y="230"/>
                    </a:lnTo>
                    <a:lnTo>
                      <a:pt x="1229" y="943"/>
                    </a:lnTo>
                    <a:lnTo>
                      <a:pt x="1410" y="1043"/>
                    </a:lnTo>
                    <a:lnTo>
                      <a:pt x="1474" y="1079"/>
                    </a:lnTo>
                    <a:lnTo>
                      <a:pt x="1547" y="1122"/>
                    </a:lnTo>
                    <a:lnTo>
                      <a:pt x="1574" y="1136"/>
                    </a:lnTo>
                    <a:lnTo>
                      <a:pt x="1862" y="1301"/>
                    </a:lnTo>
                    <a:lnTo>
                      <a:pt x="2121" y="1451"/>
                    </a:lnTo>
                    <a:lnTo>
                      <a:pt x="3156" y="2048"/>
                    </a:lnTo>
                    <a:lnTo>
                      <a:pt x="3588" y="2300"/>
                    </a:lnTo>
                    <a:lnTo>
                      <a:pt x="3588" y="2071"/>
                    </a:lnTo>
                    <a:lnTo>
                      <a:pt x="3351" y="1934"/>
                    </a:lnTo>
                    <a:lnTo>
                      <a:pt x="2323" y="1338"/>
                    </a:lnTo>
                    <a:lnTo>
                      <a:pt x="1755" y="1013"/>
                    </a:lnTo>
                    <a:lnTo>
                      <a:pt x="1747" y="1006"/>
                    </a:lnTo>
                    <a:lnTo>
                      <a:pt x="1617" y="934"/>
                    </a:lnTo>
                    <a:lnTo>
                      <a:pt x="1574" y="906"/>
                    </a:lnTo>
                    <a:lnTo>
                      <a:pt x="1481" y="856"/>
                    </a:lnTo>
                    <a:lnTo>
                      <a:pt x="1467" y="84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1"/>
              <p:cNvSpPr/>
              <p:nvPr/>
            </p:nvSpPr>
            <p:spPr>
              <a:xfrm>
                <a:off x="1404038" y="3924960"/>
                <a:ext cx="151517" cy="111723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1050" extrusionOk="0">
                    <a:moveTo>
                      <a:pt x="1403" y="0"/>
                    </a:moveTo>
                    <a:lnTo>
                      <a:pt x="1" y="820"/>
                    </a:lnTo>
                    <a:lnTo>
                      <a:pt x="1" y="1049"/>
                    </a:lnTo>
                    <a:lnTo>
                      <a:pt x="1424" y="223"/>
                    </a:lnTo>
                    <a:cubicBezTo>
                      <a:pt x="1410" y="87"/>
                      <a:pt x="1403" y="0"/>
                      <a:pt x="14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1"/>
              <p:cNvSpPr/>
              <p:nvPr/>
            </p:nvSpPr>
            <p:spPr>
              <a:xfrm>
                <a:off x="1597479" y="3791850"/>
                <a:ext cx="185353" cy="130769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229" extrusionOk="0">
                    <a:moveTo>
                      <a:pt x="1741" y="1"/>
                    </a:moveTo>
                    <a:lnTo>
                      <a:pt x="173" y="913"/>
                    </a:lnTo>
                    <a:lnTo>
                      <a:pt x="1" y="1013"/>
                    </a:lnTo>
                    <a:lnTo>
                      <a:pt x="16" y="1020"/>
                    </a:lnTo>
                    <a:cubicBezTo>
                      <a:pt x="16" y="1020"/>
                      <a:pt x="16" y="1099"/>
                      <a:pt x="30" y="1229"/>
                    </a:cubicBezTo>
                    <a:lnTo>
                      <a:pt x="173" y="1143"/>
                    </a:lnTo>
                    <a:lnTo>
                      <a:pt x="1741" y="230"/>
                    </a:lnTo>
                    <a:lnTo>
                      <a:pt x="174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1"/>
              <p:cNvSpPr/>
              <p:nvPr/>
            </p:nvSpPr>
            <p:spPr>
              <a:xfrm>
                <a:off x="1383502" y="3756630"/>
                <a:ext cx="307503" cy="397839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3739" extrusionOk="0">
                    <a:moveTo>
                      <a:pt x="423" y="0"/>
                    </a:moveTo>
                    <a:lnTo>
                      <a:pt x="0" y="230"/>
                    </a:lnTo>
                    <a:lnTo>
                      <a:pt x="1380" y="1403"/>
                    </a:lnTo>
                    <a:lnTo>
                      <a:pt x="1596" y="1582"/>
                    </a:lnTo>
                    <a:cubicBezTo>
                      <a:pt x="1596" y="1582"/>
                      <a:pt x="1603" y="1669"/>
                      <a:pt x="1617" y="1805"/>
                    </a:cubicBezTo>
                    <a:cubicBezTo>
                      <a:pt x="1631" y="2014"/>
                      <a:pt x="1682" y="2352"/>
                      <a:pt x="1782" y="2697"/>
                    </a:cubicBezTo>
                    <a:cubicBezTo>
                      <a:pt x="1889" y="3062"/>
                      <a:pt x="2055" y="3430"/>
                      <a:pt x="2329" y="3646"/>
                    </a:cubicBezTo>
                    <a:cubicBezTo>
                      <a:pt x="2372" y="3680"/>
                      <a:pt x="2415" y="3716"/>
                      <a:pt x="2465" y="3739"/>
                    </a:cubicBezTo>
                    <a:lnTo>
                      <a:pt x="2529" y="3559"/>
                    </a:lnTo>
                    <a:lnTo>
                      <a:pt x="2890" y="3508"/>
                    </a:lnTo>
                    <a:cubicBezTo>
                      <a:pt x="2838" y="3480"/>
                      <a:pt x="2788" y="3444"/>
                      <a:pt x="2745" y="3407"/>
                    </a:cubicBezTo>
                    <a:cubicBezTo>
                      <a:pt x="2422" y="3142"/>
                      <a:pt x="2243" y="2654"/>
                      <a:pt x="2148" y="2222"/>
                    </a:cubicBezTo>
                    <a:cubicBezTo>
                      <a:pt x="2114" y="2071"/>
                      <a:pt x="2084" y="1927"/>
                      <a:pt x="2070" y="1798"/>
                    </a:cubicBezTo>
                    <a:cubicBezTo>
                      <a:pt x="2055" y="1712"/>
                      <a:pt x="2048" y="1625"/>
                      <a:pt x="2041" y="1560"/>
                    </a:cubicBezTo>
                    <a:cubicBezTo>
                      <a:pt x="2027" y="1430"/>
                      <a:pt x="2027" y="1351"/>
                      <a:pt x="2027" y="1351"/>
                    </a:cubicBezTo>
                    <a:lnTo>
                      <a:pt x="2012" y="1344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6" name="Google Shape;1276;p41"/>
            <p:cNvGrpSpPr/>
            <p:nvPr/>
          </p:nvGrpSpPr>
          <p:grpSpPr>
            <a:xfrm>
              <a:off x="1348450" y="1369360"/>
              <a:ext cx="2801449" cy="1664403"/>
              <a:chOff x="1348450" y="1369360"/>
              <a:chExt cx="2801449" cy="1664403"/>
            </a:xfrm>
          </p:grpSpPr>
          <p:sp>
            <p:nvSpPr>
              <p:cNvPr id="1277" name="Google Shape;1277;p41"/>
              <p:cNvSpPr/>
              <p:nvPr/>
            </p:nvSpPr>
            <p:spPr>
              <a:xfrm>
                <a:off x="2110453" y="165944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78" name="Google Shape;1278;p41"/>
              <p:cNvGrpSpPr/>
              <p:nvPr/>
            </p:nvGrpSpPr>
            <p:grpSpPr>
              <a:xfrm>
                <a:off x="1348450" y="1369360"/>
                <a:ext cx="2440677" cy="1290783"/>
                <a:chOff x="1348450" y="1369360"/>
                <a:chExt cx="2440677" cy="1290783"/>
              </a:xfrm>
            </p:grpSpPr>
            <p:sp>
              <p:nvSpPr>
                <p:cNvPr id="1279" name="Google Shape;1279;p41"/>
                <p:cNvSpPr/>
                <p:nvPr/>
              </p:nvSpPr>
              <p:spPr>
                <a:xfrm>
                  <a:off x="1348450" y="1954200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0" name="Google Shape;1280;p41"/>
                <p:cNvGrpSpPr/>
                <p:nvPr/>
              </p:nvGrpSpPr>
              <p:grpSpPr>
                <a:xfrm>
                  <a:off x="3674978" y="254594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281" name="Google Shape;1281;p41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2" name="Google Shape;1282;p41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83" name="Google Shape;1283;p41"/>
                <p:cNvSpPr/>
                <p:nvPr/>
              </p:nvSpPr>
              <p:spPr>
                <a:xfrm>
                  <a:off x="1548185" y="1369360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4" name="Google Shape;1284;p41"/>
              <p:cNvSpPr/>
              <p:nvPr/>
            </p:nvSpPr>
            <p:spPr>
              <a:xfrm>
                <a:off x="3730765" y="300725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5" name="Google Shape;1285;p41"/>
          <p:cNvGrpSpPr/>
          <p:nvPr/>
        </p:nvGrpSpPr>
        <p:grpSpPr>
          <a:xfrm>
            <a:off x="7338227" y="692266"/>
            <a:ext cx="914796" cy="413726"/>
            <a:chOff x="6246802" y="4035541"/>
            <a:chExt cx="914796" cy="413726"/>
          </a:xfrm>
        </p:grpSpPr>
        <p:grpSp>
          <p:nvGrpSpPr>
            <p:cNvPr id="1286" name="Google Shape;1286;p41"/>
            <p:cNvGrpSpPr/>
            <p:nvPr/>
          </p:nvGrpSpPr>
          <p:grpSpPr>
            <a:xfrm>
              <a:off x="6246802" y="4035541"/>
              <a:ext cx="495681" cy="413726"/>
              <a:chOff x="6246802" y="4035541"/>
              <a:chExt cx="495681" cy="413726"/>
            </a:xfrm>
          </p:grpSpPr>
          <p:sp>
            <p:nvSpPr>
              <p:cNvPr id="1287" name="Google Shape;1287;p41"/>
              <p:cNvSpPr/>
              <p:nvPr/>
            </p:nvSpPr>
            <p:spPr>
              <a:xfrm>
                <a:off x="6637422" y="403554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1"/>
              <p:cNvSpPr/>
              <p:nvPr/>
            </p:nvSpPr>
            <p:spPr>
              <a:xfrm>
                <a:off x="6246802" y="4314017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9" name="Google Shape;1289;p41"/>
            <p:cNvSpPr/>
            <p:nvPr/>
          </p:nvSpPr>
          <p:spPr>
            <a:xfrm>
              <a:off x="6742465" y="44227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79;p41">
            <a:extLst>
              <a:ext uri="{FF2B5EF4-FFF2-40B4-BE49-F238E27FC236}">
                <a16:creationId xmlns:a16="http://schemas.microsoft.com/office/drawing/2014/main" id="{2628D117-6BF0-1974-D74C-57C2B5F089BF}"/>
              </a:ext>
            </a:extLst>
          </p:cNvPr>
          <p:cNvSpPr txBox="1">
            <a:spLocks/>
          </p:cNvSpPr>
          <p:nvPr/>
        </p:nvSpPr>
        <p:spPr>
          <a:xfrm>
            <a:off x="4411035" y="2239319"/>
            <a:ext cx="4024430" cy="11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6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/>
              <a:t>Thank you very much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gitization in the Classroom by Slidesgo">
  <a:themeElements>
    <a:clrScheme name="Simple Light">
      <a:dk1>
        <a:srgbClr val="191919"/>
      </a:dk1>
      <a:lt1>
        <a:srgbClr val="F3F3F3"/>
      </a:lt1>
      <a:dk2>
        <a:srgbClr val="4AAEBF"/>
      </a:dk2>
      <a:lt2>
        <a:srgbClr val="4F55AB"/>
      </a:lt2>
      <a:accent1>
        <a:srgbClr val="E8D24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F55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237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Albert Sans</vt:lpstr>
      <vt:lpstr>Anaheim</vt:lpstr>
      <vt:lpstr>DM Sans</vt:lpstr>
      <vt:lpstr>Times New Roman</vt:lpstr>
      <vt:lpstr>Arial</vt:lpstr>
      <vt:lpstr>Digitization in the Classroom by Slidesgo</vt:lpstr>
      <vt:lpstr>Challenge 0</vt:lpstr>
      <vt:lpstr>Table of contents</vt:lpstr>
      <vt:lpstr>01. What is autonomy at work?</vt:lpstr>
      <vt:lpstr>02. Why is autonomy important?</vt:lpstr>
      <vt:lpstr>03. Benefits of autonomy at work?</vt:lpstr>
      <vt:lpstr>04. How to have autonomy at work?</vt:lpstr>
      <vt:lpstr>05.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0</dc:title>
  <cp:lastModifiedBy>TRẦN TRUNG HIẾU</cp:lastModifiedBy>
  <cp:revision>7</cp:revision>
  <dcterms:modified xsi:type="dcterms:W3CDTF">2024-01-21T04:22:16Z</dcterms:modified>
</cp:coreProperties>
</file>