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70" r:id="rId4"/>
    <p:sldId id="306" r:id="rId5"/>
    <p:sldId id="267" r:id="rId6"/>
    <p:sldId id="308" r:id="rId7"/>
    <p:sldId id="268" r:id="rId8"/>
    <p:sldId id="265" r:id="rId9"/>
  </p:sldIdLst>
  <p:sldSz cx="9144000" cy="5143500" type="screen16x9"/>
  <p:notesSz cx="6858000" cy="9144000"/>
  <p:embeddedFontLst>
    <p:embeddedFont>
      <p:font typeface="Figtree Black" panose="020B0604020202020204" charset="0"/>
      <p:bold r:id="rId11"/>
      <p:boldItalic r:id="rId12"/>
    </p:embeddedFont>
    <p:embeddedFont>
      <p:font typeface="Hanken Grotesk" panose="020B060402020202020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B4A51C-B1FD-4E3B-A82B-E3A19C38856B}">
  <a:tblStyle styleId="{90B4A51C-B1FD-4E3B-A82B-E3A19C388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5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55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dd46dd1d67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dd46dd1d67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59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439925" y="1749469"/>
            <a:ext cx="5234475" cy="1505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</a:rPr>
              <a:t>Topic 4: What’s the smart question? How to apply it on your daily basis/work</a:t>
            </a:r>
            <a:endParaRPr sz="3000" dirty="0">
              <a:latin typeface="+mj-lt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457887" y="3346126"/>
            <a:ext cx="206647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ken Grotesk"/>
                <a:ea typeface="Hanken Grotesk"/>
                <a:cs typeface="Hanken Grotesk"/>
                <a:sym typeface="Hanken Grotesk"/>
              </a:rPr>
              <a:t>Name: Tran Trung Hieu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Google Shape;289;p33">
            <a:extLst>
              <a:ext uri="{FF2B5EF4-FFF2-40B4-BE49-F238E27FC236}">
                <a16:creationId xmlns:a16="http://schemas.microsoft.com/office/drawing/2014/main" id="{21109886-8CCC-5160-CC0D-6765C854D5A0}"/>
              </a:ext>
            </a:extLst>
          </p:cNvPr>
          <p:cNvSpPr txBox="1">
            <a:spLocks/>
          </p:cNvSpPr>
          <p:nvPr/>
        </p:nvSpPr>
        <p:spPr>
          <a:xfrm>
            <a:off x="1457887" y="892800"/>
            <a:ext cx="3938475" cy="6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sz="4000" b="1" dirty="0">
                <a:latin typeface="+mj-lt"/>
              </a:rPr>
              <a:t>CHALLENGE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723400" y="108052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568176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723400" y="2568176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09050" y="1012237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xfrm>
            <a:off x="2506342" y="3804069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23400" y="1478150"/>
            <a:ext cx="2305500" cy="731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smart question?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3509050" y="2933876"/>
            <a:ext cx="2701250" cy="731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apply it on a daily basis/work? 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2506342" y="4197002"/>
            <a:ext cx="1481041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509050" y="1377937"/>
            <a:ext cx="2794314" cy="10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benefits of a smart question on a daily basis/work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723400" y="2933876"/>
            <a:ext cx="2305500" cy="708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we need to have it?</a:t>
            </a:r>
            <a:endParaRPr dirty="0"/>
          </a:p>
        </p:txBody>
      </p:sp>
      <p:pic>
        <p:nvPicPr>
          <p:cNvPr id="1026" name="Picture 2" descr="Smart Questions! - Ứng dụng trên Google Play">
            <a:extLst>
              <a:ext uri="{FF2B5EF4-FFF2-40B4-BE49-F238E27FC236}">
                <a16:creationId xmlns:a16="http://schemas.microsoft.com/office/drawing/2014/main" id="{12A447C3-2F0A-0255-3E3A-1BFC68BC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64" y="1263375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>
            <a:spLocks noGrp="1"/>
          </p:cNvSpPr>
          <p:nvPr>
            <p:ph type="title"/>
          </p:nvPr>
        </p:nvSpPr>
        <p:spPr>
          <a:xfrm>
            <a:off x="720000" y="4145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01. What is the smart question?</a:t>
            </a:r>
            <a:endParaRPr dirty="0"/>
          </a:p>
        </p:txBody>
      </p:sp>
      <p:sp>
        <p:nvSpPr>
          <p:cNvPr id="544" name="Google Shape;544;p47"/>
          <p:cNvSpPr txBox="1">
            <a:spLocks noGrp="1"/>
          </p:cNvSpPr>
          <p:nvPr>
            <p:ph type="subTitle" idx="1"/>
          </p:nvPr>
        </p:nvSpPr>
        <p:spPr>
          <a:xfrm>
            <a:off x="2947898" y="1549820"/>
            <a:ext cx="4057936" cy="347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a particular issue or area of interest.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Google Shape;545;p47"/>
          <p:cNvSpPr txBox="1">
            <a:spLocks noGrp="1"/>
          </p:cNvSpPr>
          <p:nvPr>
            <p:ph type="subTitle" idx="2"/>
          </p:nvPr>
        </p:nvSpPr>
        <p:spPr>
          <a:xfrm>
            <a:off x="2877856" y="2196416"/>
            <a:ext cx="3176610" cy="347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can be answered with evidence or data.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6" name="Google Shape;546;p47"/>
          <p:cNvSpPr txBox="1">
            <a:spLocks noGrp="1"/>
          </p:cNvSpPr>
          <p:nvPr>
            <p:ph type="subTitle" idx="13"/>
          </p:nvPr>
        </p:nvSpPr>
        <p:spPr>
          <a:xfrm>
            <a:off x="1012860" y="3266239"/>
            <a:ext cx="1418028" cy="753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FF0000"/>
                </a:solidFill>
                <a:effectLst/>
                <a:latin typeface="+mj-lt"/>
              </a:rPr>
              <a:t>R</a:t>
            </a:r>
            <a:r>
              <a:rPr lang="en-US" b="1" i="0" dirty="0">
                <a:solidFill>
                  <a:srgbClr val="1F1F1F"/>
                </a:solidFill>
                <a:effectLst/>
                <a:latin typeface="+mj-lt"/>
              </a:rPr>
              <a:t>elevant</a:t>
            </a:r>
            <a:endParaRPr b="1" dirty="0">
              <a:latin typeface="+mj-lt"/>
            </a:endParaRPr>
          </a:p>
        </p:txBody>
      </p:sp>
      <p:sp>
        <p:nvSpPr>
          <p:cNvPr id="547" name="Google Shape;547;p47"/>
          <p:cNvSpPr txBox="1">
            <a:spLocks noGrp="1"/>
          </p:cNvSpPr>
          <p:nvPr>
            <p:ph type="subTitle" idx="8"/>
          </p:nvPr>
        </p:nvSpPr>
        <p:spPr>
          <a:xfrm>
            <a:off x="1012860" y="1990621"/>
            <a:ext cx="1758316" cy="753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FF0000"/>
                </a:solidFill>
                <a:effectLst/>
                <a:latin typeface="+mj-lt"/>
              </a:rPr>
              <a:t>M</a:t>
            </a:r>
            <a:r>
              <a:rPr lang="en-US" b="1" i="0" dirty="0">
                <a:solidFill>
                  <a:srgbClr val="1F1F1F"/>
                </a:solidFill>
                <a:effectLst/>
                <a:latin typeface="+mj-lt"/>
              </a:rPr>
              <a:t>easurable</a:t>
            </a:r>
            <a:endParaRPr b="1" dirty="0">
              <a:latin typeface="+mj-lt"/>
            </a:endParaRPr>
          </a:p>
        </p:txBody>
      </p:sp>
      <p:sp>
        <p:nvSpPr>
          <p:cNvPr id="548" name="Google Shape;548;p47"/>
          <p:cNvSpPr txBox="1">
            <a:spLocks noGrp="1"/>
          </p:cNvSpPr>
          <p:nvPr>
            <p:ph type="subTitle" idx="7"/>
          </p:nvPr>
        </p:nvSpPr>
        <p:spPr>
          <a:xfrm>
            <a:off x="1013460" y="1362005"/>
            <a:ext cx="1418028" cy="753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FF0000"/>
                </a:solidFill>
                <a:effectLst/>
                <a:latin typeface="+mj-lt"/>
              </a:rPr>
              <a:t>S</a:t>
            </a:r>
            <a:r>
              <a:rPr lang="en-US" b="1" i="0" dirty="0">
                <a:solidFill>
                  <a:srgbClr val="1F1F1F"/>
                </a:solidFill>
                <a:effectLst/>
                <a:latin typeface="+mj-lt"/>
              </a:rPr>
              <a:t>pecific</a:t>
            </a:r>
            <a:endParaRPr b="1" dirty="0">
              <a:latin typeface="+mj-lt"/>
            </a:endParaRPr>
          </a:p>
        </p:txBody>
      </p:sp>
      <p:sp>
        <p:nvSpPr>
          <p:cNvPr id="549" name="Google Shape;549;p47"/>
          <p:cNvSpPr txBox="1">
            <a:spLocks noGrp="1"/>
          </p:cNvSpPr>
          <p:nvPr>
            <p:ph type="subTitle" idx="3"/>
          </p:nvPr>
        </p:nvSpPr>
        <p:spPr>
          <a:xfrm>
            <a:off x="2894558" y="3492843"/>
            <a:ext cx="2794984" cy="347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important to the topic at hand.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0" name="Google Shape;550;p47"/>
          <p:cNvSpPr txBox="1">
            <a:spLocks noGrp="1"/>
          </p:cNvSpPr>
          <p:nvPr>
            <p:ph type="subTitle" idx="4"/>
          </p:nvPr>
        </p:nvSpPr>
        <p:spPr>
          <a:xfrm>
            <a:off x="2938312" y="4226253"/>
            <a:ext cx="3039954" cy="347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a specific deadline or timeframe.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Google Shape;551;p47"/>
          <p:cNvSpPr txBox="1">
            <a:spLocks noGrp="1"/>
          </p:cNvSpPr>
          <p:nvPr>
            <p:ph type="subTitle" idx="5"/>
          </p:nvPr>
        </p:nvSpPr>
        <p:spPr>
          <a:xfrm>
            <a:off x="2940278" y="2846247"/>
            <a:ext cx="4145280" cy="347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achievable, given the resources and time available.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" name="Google Shape;553;p47"/>
          <p:cNvSpPr txBox="1">
            <a:spLocks noGrp="1"/>
          </p:cNvSpPr>
          <p:nvPr>
            <p:ph type="subTitle" idx="9"/>
          </p:nvPr>
        </p:nvSpPr>
        <p:spPr>
          <a:xfrm>
            <a:off x="1012860" y="2625470"/>
            <a:ext cx="1600908" cy="753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FF0000"/>
                </a:solidFill>
                <a:effectLst/>
                <a:latin typeface="+mj-lt"/>
              </a:rPr>
              <a:t>A</a:t>
            </a:r>
            <a:r>
              <a:rPr lang="en-US" b="1" i="0" dirty="0">
                <a:solidFill>
                  <a:srgbClr val="1F1F1F"/>
                </a:solidFill>
                <a:effectLst/>
                <a:latin typeface="+mj-lt"/>
              </a:rPr>
              <a:t>ttainable</a:t>
            </a:r>
            <a:endParaRPr b="1" dirty="0">
              <a:latin typeface="+mj-lt"/>
            </a:endParaRPr>
          </a:p>
        </p:txBody>
      </p:sp>
      <p:sp>
        <p:nvSpPr>
          <p:cNvPr id="554" name="Google Shape;554;p47"/>
          <p:cNvSpPr txBox="1">
            <a:spLocks noGrp="1"/>
          </p:cNvSpPr>
          <p:nvPr>
            <p:ph type="subTitle" idx="14"/>
          </p:nvPr>
        </p:nvSpPr>
        <p:spPr>
          <a:xfrm>
            <a:off x="1012860" y="4011352"/>
            <a:ext cx="1758316" cy="753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FF0000"/>
                </a:solidFill>
                <a:effectLst/>
                <a:latin typeface="+mj-lt"/>
              </a:rPr>
              <a:t>T</a:t>
            </a:r>
            <a:r>
              <a:rPr lang="en-US" b="1" i="0" dirty="0">
                <a:solidFill>
                  <a:srgbClr val="1F1F1F"/>
                </a:solidFill>
                <a:effectLst/>
                <a:latin typeface="+mj-lt"/>
              </a:rPr>
              <a:t>ime-bound</a:t>
            </a:r>
            <a:endParaRPr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03B7-FAB8-6419-C1C5-B4C739239DD0}"/>
              </a:ext>
            </a:extLst>
          </p:cNvPr>
          <p:cNvSpPr txBox="1"/>
          <p:nvPr/>
        </p:nvSpPr>
        <p:spPr>
          <a:xfrm>
            <a:off x="1091565" y="954696"/>
            <a:ext cx="39604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depends on what you're trying to achieve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>
            <a:spLocks noGrp="1"/>
          </p:cNvSpPr>
          <p:nvPr>
            <p:ph type="title"/>
          </p:nvPr>
        </p:nvSpPr>
        <p:spPr>
          <a:xfrm>
            <a:off x="254319" y="279743"/>
            <a:ext cx="84207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02. The benefits of a smart question on a daily basis/work</a:t>
            </a:r>
          </a:p>
        </p:txBody>
      </p:sp>
      <p:sp>
        <p:nvSpPr>
          <p:cNvPr id="624" name="Google Shape;624;p51"/>
          <p:cNvSpPr txBox="1"/>
          <p:nvPr/>
        </p:nvSpPr>
        <p:spPr>
          <a:xfrm>
            <a:off x="1443040" y="267009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SMART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3662114" y="1319095"/>
            <a:ext cx="2654865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Deeper understanding</a:t>
            </a:r>
            <a:endParaRPr lang="en-US" sz="1500" b="1" dirty="0">
              <a:solidFill>
                <a:schemeClr val="accent3"/>
              </a:solidFill>
              <a:latin typeface="Times New Roman" panose="02020603050405020304" pitchFamily="18" charset="0"/>
              <a:ea typeface="Figtree Black"/>
              <a:cs typeface="Times New Roman" panose="02020603050405020304" pitchFamily="18" charset="0"/>
              <a:sym typeface="Figtree Black"/>
            </a:endParaRPr>
          </a:p>
        </p:txBody>
      </p:sp>
      <p:sp>
        <p:nvSpPr>
          <p:cNvPr id="626" name="Google Shape;626;p51"/>
          <p:cNvSpPr txBox="1"/>
          <p:nvPr/>
        </p:nvSpPr>
        <p:spPr>
          <a:xfrm>
            <a:off x="3662114" y="1991103"/>
            <a:ext cx="2654865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expansion</a:t>
            </a:r>
            <a:endParaRPr sz="1500" b="1" dirty="0">
              <a:solidFill>
                <a:schemeClr val="accent3"/>
              </a:solidFill>
              <a:latin typeface="Times New Roman" panose="02020603050405020304" pitchFamily="18" charset="0"/>
              <a:ea typeface="Figtree Black"/>
              <a:cs typeface="Times New Roman" panose="02020603050405020304" pitchFamily="18" charset="0"/>
              <a:sym typeface="Figtree Black"/>
            </a:endParaRPr>
          </a:p>
        </p:txBody>
      </p:sp>
      <p:sp>
        <p:nvSpPr>
          <p:cNvPr id="627" name="Google Shape;627;p51"/>
          <p:cNvSpPr txBox="1"/>
          <p:nvPr/>
        </p:nvSpPr>
        <p:spPr>
          <a:xfrm>
            <a:off x="3662114" y="2674798"/>
            <a:ext cx="2654865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sparks</a:t>
            </a:r>
            <a:endParaRPr sz="1500" b="1" dirty="0">
              <a:solidFill>
                <a:schemeClr val="accent3"/>
              </a:solidFill>
              <a:latin typeface="Times New Roman" panose="02020603050405020304" pitchFamily="18" charset="0"/>
              <a:ea typeface="Figtree Black"/>
              <a:cs typeface="Times New Roman" panose="02020603050405020304" pitchFamily="18" charset="0"/>
              <a:sym typeface="Figtree Black"/>
            </a:endParaRPr>
          </a:p>
        </p:txBody>
      </p:sp>
      <p:sp>
        <p:nvSpPr>
          <p:cNvPr id="628" name="Google Shape;628;p51"/>
          <p:cNvSpPr txBox="1"/>
          <p:nvPr/>
        </p:nvSpPr>
        <p:spPr>
          <a:xfrm>
            <a:off x="3662114" y="3358493"/>
            <a:ext cx="2654865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</a:t>
            </a:r>
            <a:endParaRPr sz="1500" b="1" dirty="0">
              <a:solidFill>
                <a:schemeClr val="accent3"/>
              </a:solidFill>
              <a:latin typeface="Times New Roman" panose="02020603050405020304" pitchFamily="18" charset="0"/>
              <a:ea typeface="Figtree Black"/>
              <a:cs typeface="Times New Roman" panose="02020603050405020304" pitchFamily="18" charset="0"/>
              <a:sym typeface="Figtree Black"/>
            </a:endParaRPr>
          </a:p>
        </p:txBody>
      </p:sp>
      <p:cxnSp>
        <p:nvCxnSpPr>
          <p:cNvPr id="629" name="Google Shape;629;p51"/>
          <p:cNvCxnSpPr>
            <a:cxnSpLocks/>
            <a:stCxn id="624" idx="3"/>
            <a:endCxn id="625" idx="1"/>
          </p:cNvCxnSpPr>
          <p:nvPr/>
        </p:nvCxnSpPr>
        <p:spPr>
          <a:xfrm flipV="1">
            <a:off x="2817940" y="1556245"/>
            <a:ext cx="844174" cy="13529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51"/>
          <p:cNvCxnSpPr>
            <a:cxnSpLocks/>
            <a:stCxn id="624" idx="3"/>
            <a:endCxn id="626" idx="1"/>
          </p:cNvCxnSpPr>
          <p:nvPr/>
        </p:nvCxnSpPr>
        <p:spPr>
          <a:xfrm flipV="1">
            <a:off x="2817940" y="2228253"/>
            <a:ext cx="844174" cy="6809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/>
          <p:cNvCxnSpPr>
            <a:cxnSpLocks/>
            <a:stCxn id="624" idx="3"/>
            <a:endCxn id="627" idx="1"/>
          </p:cNvCxnSpPr>
          <p:nvPr/>
        </p:nvCxnSpPr>
        <p:spPr>
          <a:xfrm>
            <a:off x="2817940" y="2909195"/>
            <a:ext cx="844174" cy="27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1"/>
          <p:cNvCxnSpPr>
            <a:cxnSpLocks/>
            <a:stCxn id="624" idx="3"/>
            <a:endCxn id="628" idx="1"/>
          </p:cNvCxnSpPr>
          <p:nvPr/>
        </p:nvCxnSpPr>
        <p:spPr>
          <a:xfrm>
            <a:off x="2817940" y="2909195"/>
            <a:ext cx="844174" cy="6864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3" name="Google Shape;633;p51"/>
          <p:cNvGrpSpPr/>
          <p:nvPr/>
        </p:nvGrpSpPr>
        <p:grpSpPr>
          <a:xfrm>
            <a:off x="1873110" y="2080437"/>
            <a:ext cx="514759" cy="516741"/>
            <a:chOff x="1751813" y="2520150"/>
            <a:chExt cx="343700" cy="345000"/>
          </a:xfrm>
        </p:grpSpPr>
        <p:sp>
          <p:nvSpPr>
            <p:cNvPr id="634" name="Google Shape;634;p51"/>
            <p:cNvSpPr/>
            <p:nvPr/>
          </p:nvSpPr>
          <p:spPr>
            <a:xfrm>
              <a:off x="1949413" y="2527850"/>
              <a:ext cx="14900" cy="328850"/>
            </a:xfrm>
            <a:custGeom>
              <a:avLst/>
              <a:gdLst/>
              <a:ahLst/>
              <a:cxnLst/>
              <a:rect l="l" t="t" r="r" b="b"/>
              <a:pathLst>
                <a:path w="596" h="13154" extrusionOk="0">
                  <a:moveTo>
                    <a:pt x="0" y="0"/>
                  </a:moveTo>
                  <a:lnTo>
                    <a:pt x="0" y="13153"/>
                  </a:lnTo>
                  <a:lnTo>
                    <a:pt x="595" y="131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1905588" y="2527850"/>
              <a:ext cx="14900" cy="329875"/>
            </a:xfrm>
            <a:custGeom>
              <a:avLst/>
              <a:gdLst/>
              <a:ahLst/>
              <a:cxnLst/>
              <a:rect l="l" t="t" r="r" b="b"/>
              <a:pathLst>
                <a:path w="596" h="13195" extrusionOk="0">
                  <a:moveTo>
                    <a:pt x="0" y="0"/>
                  </a:moveTo>
                  <a:lnTo>
                    <a:pt x="0" y="13194"/>
                  </a:lnTo>
                  <a:lnTo>
                    <a:pt x="595" y="13194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2044238" y="2575775"/>
              <a:ext cx="43850" cy="14900"/>
            </a:xfrm>
            <a:custGeom>
              <a:avLst/>
              <a:gdLst/>
              <a:ahLst/>
              <a:cxnLst/>
              <a:rect l="l" t="t" r="r" b="b"/>
              <a:pathLst>
                <a:path w="1754" h="596" extrusionOk="0">
                  <a:moveTo>
                    <a:pt x="1" y="0"/>
                  </a:moveTo>
                  <a:lnTo>
                    <a:pt x="1" y="595"/>
                  </a:lnTo>
                  <a:lnTo>
                    <a:pt x="1754" y="59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1751813" y="2520150"/>
              <a:ext cx="256325" cy="345000"/>
            </a:xfrm>
            <a:custGeom>
              <a:avLst/>
              <a:gdLst/>
              <a:ahLst/>
              <a:cxnLst/>
              <a:rect l="l" t="t" r="r" b="b"/>
              <a:pathLst>
                <a:path w="10253" h="13800" extrusionOk="0">
                  <a:moveTo>
                    <a:pt x="9135" y="606"/>
                  </a:moveTo>
                  <a:cubicBezTo>
                    <a:pt x="9442" y="606"/>
                    <a:pt x="9647" y="862"/>
                    <a:pt x="9647" y="1118"/>
                  </a:cubicBezTo>
                  <a:lnTo>
                    <a:pt x="9647" y="12692"/>
                  </a:lnTo>
                  <a:cubicBezTo>
                    <a:pt x="9647" y="12990"/>
                    <a:pt x="9442" y="13205"/>
                    <a:pt x="9135" y="13205"/>
                  </a:cubicBezTo>
                  <a:lnTo>
                    <a:pt x="595" y="13205"/>
                  </a:lnTo>
                  <a:lnTo>
                    <a:pt x="595" y="606"/>
                  </a:lnTo>
                  <a:close/>
                  <a:moveTo>
                    <a:pt x="298" y="1"/>
                  </a:moveTo>
                  <a:cubicBezTo>
                    <a:pt x="124" y="1"/>
                    <a:pt x="1" y="134"/>
                    <a:pt x="1" y="308"/>
                  </a:cubicBezTo>
                  <a:lnTo>
                    <a:pt x="1" y="13502"/>
                  </a:lnTo>
                  <a:cubicBezTo>
                    <a:pt x="1" y="13676"/>
                    <a:pt x="124" y="13799"/>
                    <a:pt x="298" y="13799"/>
                  </a:cubicBezTo>
                  <a:lnTo>
                    <a:pt x="9135" y="13799"/>
                  </a:lnTo>
                  <a:cubicBezTo>
                    <a:pt x="9740" y="13799"/>
                    <a:pt x="10252" y="13287"/>
                    <a:pt x="10252" y="12692"/>
                  </a:cubicBezTo>
                  <a:lnTo>
                    <a:pt x="10252" y="1118"/>
                  </a:lnTo>
                  <a:cubicBezTo>
                    <a:pt x="10252" y="513"/>
                    <a:pt x="9740" y="1"/>
                    <a:pt x="91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2036813" y="2521350"/>
              <a:ext cx="58700" cy="343800"/>
            </a:xfrm>
            <a:custGeom>
              <a:avLst/>
              <a:gdLst/>
              <a:ahLst/>
              <a:cxnLst/>
              <a:rect l="l" t="t" r="r" b="b"/>
              <a:pathLst>
                <a:path w="2348" h="13752" extrusionOk="0">
                  <a:moveTo>
                    <a:pt x="1170" y="594"/>
                  </a:moveTo>
                  <a:cubicBezTo>
                    <a:pt x="1193" y="594"/>
                    <a:pt x="1217" y="596"/>
                    <a:pt x="1241" y="599"/>
                  </a:cubicBezTo>
                  <a:cubicBezTo>
                    <a:pt x="1538" y="599"/>
                    <a:pt x="1753" y="855"/>
                    <a:pt x="1753" y="1152"/>
                  </a:cubicBezTo>
                  <a:lnTo>
                    <a:pt x="1753" y="12214"/>
                  </a:lnTo>
                  <a:lnTo>
                    <a:pt x="1159" y="12942"/>
                  </a:lnTo>
                  <a:lnTo>
                    <a:pt x="605" y="12214"/>
                  </a:lnTo>
                  <a:lnTo>
                    <a:pt x="605" y="1152"/>
                  </a:lnTo>
                  <a:cubicBezTo>
                    <a:pt x="605" y="838"/>
                    <a:pt x="862" y="594"/>
                    <a:pt x="1170" y="594"/>
                  </a:cubicBezTo>
                  <a:close/>
                  <a:moveTo>
                    <a:pt x="1211" y="1"/>
                  </a:moveTo>
                  <a:cubicBezTo>
                    <a:pt x="1180" y="1"/>
                    <a:pt x="1149" y="2"/>
                    <a:pt x="1118" y="4"/>
                  </a:cubicBezTo>
                  <a:cubicBezTo>
                    <a:pt x="472" y="4"/>
                    <a:pt x="0" y="517"/>
                    <a:pt x="0" y="1152"/>
                  </a:cubicBezTo>
                  <a:lnTo>
                    <a:pt x="0" y="12347"/>
                  </a:lnTo>
                  <a:cubicBezTo>
                    <a:pt x="0" y="12388"/>
                    <a:pt x="0" y="12470"/>
                    <a:pt x="41" y="12511"/>
                  </a:cubicBezTo>
                  <a:lnTo>
                    <a:pt x="943" y="13628"/>
                  </a:lnTo>
                  <a:cubicBezTo>
                    <a:pt x="984" y="13710"/>
                    <a:pt x="1066" y="13751"/>
                    <a:pt x="1159" y="13751"/>
                  </a:cubicBezTo>
                  <a:cubicBezTo>
                    <a:pt x="1241" y="13751"/>
                    <a:pt x="1323" y="13710"/>
                    <a:pt x="1415" y="13628"/>
                  </a:cubicBezTo>
                  <a:lnTo>
                    <a:pt x="2266" y="12511"/>
                  </a:lnTo>
                  <a:cubicBezTo>
                    <a:pt x="2307" y="12470"/>
                    <a:pt x="2348" y="12388"/>
                    <a:pt x="2348" y="12347"/>
                  </a:cubicBezTo>
                  <a:lnTo>
                    <a:pt x="2348" y="1152"/>
                  </a:lnTo>
                  <a:cubicBezTo>
                    <a:pt x="2348" y="497"/>
                    <a:pt x="1844" y="1"/>
                    <a:pt x="12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1795638" y="2565000"/>
              <a:ext cx="70500" cy="15150"/>
            </a:xfrm>
            <a:custGeom>
              <a:avLst/>
              <a:gdLst/>
              <a:ahLst/>
              <a:cxnLst/>
              <a:rect l="l" t="t" r="r" b="b"/>
              <a:pathLst>
                <a:path w="2820" h="606" extrusionOk="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2512" y="606"/>
                  </a:lnTo>
                  <a:cubicBezTo>
                    <a:pt x="2686" y="606"/>
                    <a:pt x="2820" y="431"/>
                    <a:pt x="2820" y="257"/>
                  </a:cubicBezTo>
                  <a:cubicBezTo>
                    <a:pt x="2769" y="93"/>
                    <a:pt x="2645" y="1"/>
                    <a:pt x="25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1795638" y="2608825"/>
              <a:ext cx="48975" cy="15150"/>
            </a:xfrm>
            <a:custGeom>
              <a:avLst/>
              <a:gdLst/>
              <a:ahLst/>
              <a:cxnLst/>
              <a:rect l="l" t="t" r="r" b="b"/>
              <a:pathLst>
                <a:path w="1959" h="606" extrusionOk="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1620" y="606"/>
                  </a:lnTo>
                  <a:cubicBezTo>
                    <a:pt x="1795" y="606"/>
                    <a:pt x="1959" y="431"/>
                    <a:pt x="1918" y="257"/>
                  </a:cubicBezTo>
                  <a:cubicBezTo>
                    <a:pt x="1918" y="93"/>
                    <a:pt x="1743" y="1"/>
                    <a:pt x="16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28;p51">
            <a:extLst>
              <a:ext uri="{FF2B5EF4-FFF2-40B4-BE49-F238E27FC236}">
                <a16:creationId xmlns:a16="http://schemas.microsoft.com/office/drawing/2014/main" id="{E7EBE0F1-2145-16B5-4AB6-BF2200591119}"/>
              </a:ext>
            </a:extLst>
          </p:cNvPr>
          <p:cNvSpPr txBox="1"/>
          <p:nvPr/>
        </p:nvSpPr>
        <p:spPr>
          <a:xfrm>
            <a:off x="3662113" y="4039435"/>
            <a:ext cx="2654865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Humility and learning</a:t>
            </a:r>
            <a:endParaRPr sz="2000" b="1" dirty="0">
              <a:solidFill>
                <a:schemeClr val="accent3"/>
              </a:solidFill>
              <a:latin typeface="Times New Roman" panose="02020603050405020304" pitchFamily="18" charset="0"/>
              <a:ea typeface="Figtree Black"/>
              <a:cs typeface="Times New Roman" panose="02020603050405020304" pitchFamily="18" charset="0"/>
              <a:sym typeface="Figtree Black"/>
            </a:endParaRPr>
          </a:p>
        </p:txBody>
      </p:sp>
      <p:cxnSp>
        <p:nvCxnSpPr>
          <p:cNvPr id="7" name="Google Shape;632;p51">
            <a:extLst>
              <a:ext uri="{FF2B5EF4-FFF2-40B4-BE49-F238E27FC236}">
                <a16:creationId xmlns:a16="http://schemas.microsoft.com/office/drawing/2014/main" id="{C617EE62-C6B0-4FE7-F29F-AEF791CECCB0}"/>
              </a:ext>
            </a:extLst>
          </p:cNvPr>
          <p:cNvCxnSpPr>
            <a:cxnSpLocks/>
            <a:stCxn id="624" idx="3"/>
            <a:endCxn id="6" idx="1"/>
          </p:cNvCxnSpPr>
          <p:nvPr/>
        </p:nvCxnSpPr>
        <p:spPr>
          <a:xfrm>
            <a:off x="2817940" y="2909195"/>
            <a:ext cx="844173" cy="136739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26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44"/>
          <p:cNvCxnSpPr>
            <a:stCxn id="420" idx="3"/>
            <a:endCxn id="421" idx="1"/>
          </p:cNvCxnSpPr>
          <p:nvPr/>
        </p:nvCxnSpPr>
        <p:spPr>
          <a:xfrm>
            <a:off x="4102230" y="1482025"/>
            <a:ext cx="329227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03. Why do we need to have it?</a:t>
            </a:r>
            <a:endParaRPr dirty="0"/>
          </a:p>
        </p:txBody>
      </p:sp>
      <p:sp>
        <p:nvSpPr>
          <p:cNvPr id="423" name="Google Shape;423;p44"/>
          <p:cNvSpPr txBox="1"/>
          <p:nvPr/>
        </p:nvSpPr>
        <p:spPr>
          <a:xfrm>
            <a:off x="879101" y="1875750"/>
            <a:ext cx="198915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Smart question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772333" y="2215400"/>
            <a:ext cx="2202600" cy="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Smart questions are crucial to my daily work and existence for several reasons</a:t>
            </a:r>
          </a:p>
        </p:txBody>
      </p:sp>
      <p:sp>
        <p:nvSpPr>
          <p:cNvPr id="431" name="Google Shape;431;p44"/>
          <p:cNvSpPr txBox="1"/>
          <p:nvPr/>
        </p:nvSpPr>
        <p:spPr>
          <a:xfrm>
            <a:off x="4977449" y="4094852"/>
            <a:ext cx="1522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REASONS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8" name="Google Shape;455;p44">
            <a:extLst>
              <a:ext uri="{FF2B5EF4-FFF2-40B4-BE49-F238E27FC236}">
                <a16:creationId xmlns:a16="http://schemas.microsoft.com/office/drawing/2014/main" id="{6072BA68-7CB8-0E11-FA25-DFAA65D8F0C7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4630885" y="2781662"/>
            <a:ext cx="396456" cy="1819466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456;p44">
            <a:extLst>
              <a:ext uri="{FF2B5EF4-FFF2-40B4-BE49-F238E27FC236}">
                <a16:creationId xmlns:a16="http://schemas.microsoft.com/office/drawing/2014/main" id="{4807BC83-C195-C6DA-34BB-F8E0DCDCC7B7}"/>
              </a:ext>
            </a:extLst>
          </p:cNvPr>
          <p:cNvCxnSpPr/>
          <p:nvPr/>
        </p:nvCxnSpPr>
        <p:spPr>
          <a:xfrm rot="16200000" flipH="1">
            <a:off x="5533947" y="3889325"/>
            <a:ext cx="4104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57;p44">
            <a:extLst>
              <a:ext uri="{FF2B5EF4-FFF2-40B4-BE49-F238E27FC236}">
                <a16:creationId xmlns:a16="http://schemas.microsoft.com/office/drawing/2014/main" id="{D54F4CC6-4286-BDDD-1F4E-2982F20C62E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6466995" y="2774541"/>
            <a:ext cx="396461" cy="183370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44"/>
          <p:cNvSpPr txBox="1"/>
          <p:nvPr/>
        </p:nvSpPr>
        <p:spPr>
          <a:xfrm>
            <a:off x="2991092" y="1753689"/>
            <a:ext cx="1856576" cy="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dirty="0">
                <a:solidFill>
                  <a:srgbClr val="1F1F1F"/>
                </a:solidFill>
                <a:effectLst/>
                <a:latin typeface="+mj-lt"/>
              </a:rPr>
              <a:t>Learning and Growth</a:t>
            </a:r>
            <a:endParaRPr sz="1600" b="1" dirty="0">
              <a:solidFill>
                <a:schemeClr val="dk1"/>
              </a:solidFill>
              <a:latin typeface="+mj-lt"/>
              <a:ea typeface="Figtree Black"/>
              <a:cs typeface="Times New Roman" panose="02020603050405020304" pitchFamily="18" charset="0"/>
              <a:sym typeface="Figtree Black"/>
            </a:endParaRPr>
          </a:p>
        </p:txBody>
      </p:sp>
      <p:sp>
        <p:nvSpPr>
          <p:cNvPr id="420" name="Google Shape;420;p44"/>
          <p:cNvSpPr txBox="1"/>
          <p:nvPr/>
        </p:nvSpPr>
        <p:spPr>
          <a:xfrm>
            <a:off x="3736530" y="12991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01</a:t>
            </a:r>
            <a:endParaRPr sz="11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11" name="Google Shape;426;p44">
            <a:extLst>
              <a:ext uri="{FF2B5EF4-FFF2-40B4-BE49-F238E27FC236}">
                <a16:creationId xmlns:a16="http://schemas.microsoft.com/office/drawing/2014/main" id="{0BC62A28-D049-2602-07E9-8500562CDD43}"/>
              </a:ext>
            </a:extLst>
          </p:cNvPr>
          <p:cNvSpPr txBox="1"/>
          <p:nvPr/>
        </p:nvSpPr>
        <p:spPr>
          <a:xfrm>
            <a:off x="3157318" y="2353945"/>
            <a:ext cx="1524124" cy="113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Filling in the gaps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Challenging assumptions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Discovering new connections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E79D0-3F32-EBFE-EF36-667C103D53B0}"/>
              </a:ext>
            </a:extLst>
          </p:cNvPr>
          <p:cNvGrpSpPr/>
          <p:nvPr/>
        </p:nvGrpSpPr>
        <p:grpSpPr>
          <a:xfrm>
            <a:off x="4820077" y="1299175"/>
            <a:ext cx="1856576" cy="1132114"/>
            <a:chOff x="4820077" y="1299175"/>
            <a:chExt cx="1856576" cy="1132114"/>
          </a:xfrm>
        </p:grpSpPr>
        <p:sp>
          <p:nvSpPr>
            <p:cNvPr id="427" name="Google Shape;427;p44"/>
            <p:cNvSpPr txBox="1"/>
            <p:nvPr/>
          </p:nvSpPr>
          <p:spPr>
            <a:xfrm>
              <a:off x="4820077" y="1753689"/>
              <a:ext cx="1856576" cy="6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dirty="0">
                  <a:solidFill>
                    <a:srgbClr val="1F1F1F"/>
                  </a:solidFill>
                  <a:effectLst/>
                  <a:latin typeface="+mj-lt"/>
                </a:rPr>
                <a:t>Improving Performance</a:t>
              </a:r>
              <a:endParaRPr sz="1600" b="1" dirty="0">
                <a:solidFill>
                  <a:schemeClr val="dk1"/>
                </a:solidFill>
                <a:latin typeface="+mj-lt"/>
                <a:ea typeface="Figtree Black"/>
                <a:cs typeface="Times New Roman" panose="02020603050405020304" pitchFamily="18" charset="0"/>
                <a:sym typeface="Figtree Black"/>
              </a:endParaRPr>
            </a:p>
          </p:txBody>
        </p:sp>
        <p:sp>
          <p:nvSpPr>
            <p:cNvPr id="432" name="Google Shape;432;p44"/>
            <p:cNvSpPr txBox="1"/>
            <p:nvPr/>
          </p:nvSpPr>
          <p:spPr>
            <a:xfrm>
              <a:off x="5565515" y="1299175"/>
              <a:ext cx="365700" cy="36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Figtree Black"/>
                  <a:ea typeface="Figtree Black"/>
                  <a:cs typeface="Figtree Black"/>
                  <a:sym typeface="Figtree Black"/>
                </a:rPr>
                <a:t>02</a:t>
              </a:r>
              <a:endParaRPr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</p:grpSp>
      <p:sp>
        <p:nvSpPr>
          <p:cNvPr id="12" name="Google Shape;428;p44">
            <a:extLst>
              <a:ext uri="{FF2B5EF4-FFF2-40B4-BE49-F238E27FC236}">
                <a16:creationId xmlns:a16="http://schemas.microsoft.com/office/drawing/2014/main" id="{9193A809-FA30-1EFB-B1A6-988CC70632A5}"/>
              </a:ext>
            </a:extLst>
          </p:cNvPr>
          <p:cNvSpPr txBox="1"/>
          <p:nvPr/>
        </p:nvSpPr>
        <p:spPr>
          <a:xfrm>
            <a:off x="4915362" y="2353945"/>
            <a:ext cx="1666006" cy="113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user intent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problems and solutions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Adapting to new situations</a:t>
            </a:r>
          </a:p>
        </p:txBody>
      </p:sp>
      <p:sp>
        <p:nvSpPr>
          <p:cNvPr id="429" name="Google Shape;429;p44"/>
          <p:cNvSpPr txBox="1"/>
          <p:nvPr/>
        </p:nvSpPr>
        <p:spPr>
          <a:xfrm>
            <a:off x="6649062" y="1753689"/>
            <a:ext cx="1856576" cy="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dirty="0">
                <a:solidFill>
                  <a:srgbClr val="1F1F1F"/>
                </a:solidFill>
                <a:effectLst/>
                <a:latin typeface="+mj-lt"/>
              </a:rPr>
              <a:t>Building Relationships</a:t>
            </a:r>
            <a:endParaRPr sz="1600" b="1" dirty="0">
              <a:solidFill>
                <a:schemeClr val="dk1"/>
              </a:solidFill>
              <a:latin typeface="+mj-lt"/>
              <a:ea typeface="Figtree Black"/>
              <a:cs typeface="Times New Roman" panose="02020603050405020304" pitchFamily="18" charset="0"/>
              <a:sym typeface="Figtree Black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7394500" y="12991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03</a:t>
            </a:r>
            <a:endParaRPr sz="11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13" name="Google Shape;430;p44">
            <a:extLst>
              <a:ext uri="{FF2B5EF4-FFF2-40B4-BE49-F238E27FC236}">
                <a16:creationId xmlns:a16="http://schemas.microsoft.com/office/drawing/2014/main" id="{473F69BA-7C6B-7870-BBDD-ADEA33BC192F}"/>
              </a:ext>
            </a:extLst>
          </p:cNvPr>
          <p:cNvSpPr txBox="1"/>
          <p:nvPr/>
        </p:nvSpPr>
        <p:spPr>
          <a:xfrm>
            <a:off x="6781361" y="2353944"/>
            <a:ext cx="1601436" cy="113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Showing genuine interest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Encouraging dialogue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curiosity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04. How to apply it on a daily basis/work? </a:t>
            </a:r>
            <a:br>
              <a:rPr lang="en-US" dirty="0"/>
            </a:br>
            <a:endParaRPr dirty="0"/>
          </a:p>
        </p:txBody>
      </p:sp>
      <p:sp>
        <p:nvSpPr>
          <p:cNvPr id="799" name="Google Shape;799;p57"/>
          <p:cNvSpPr txBox="1">
            <a:spLocks noGrp="1"/>
          </p:cNvSpPr>
          <p:nvPr>
            <p:ph type="subTitle" idx="5"/>
          </p:nvPr>
        </p:nvSpPr>
        <p:spPr>
          <a:xfrm>
            <a:off x="1762570" y="1376806"/>
            <a:ext cx="3117873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your goal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0" name="Google Shape;800;p57"/>
          <p:cNvSpPr txBox="1">
            <a:spLocks noGrp="1"/>
          </p:cNvSpPr>
          <p:nvPr>
            <p:ph type="subTitle" idx="6"/>
          </p:nvPr>
        </p:nvSpPr>
        <p:spPr>
          <a:xfrm>
            <a:off x="5132666" y="1376806"/>
            <a:ext cx="3117873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your research before asking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1" name="Google Shape;801;p57"/>
          <p:cNvSpPr txBox="1">
            <a:spLocks noGrp="1"/>
          </p:cNvSpPr>
          <p:nvPr>
            <p:ph type="subTitle" idx="7"/>
          </p:nvPr>
        </p:nvSpPr>
        <p:spPr>
          <a:xfrm>
            <a:off x="1762557" y="2571750"/>
            <a:ext cx="3117873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audience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2" name="Google Shape;802;p57"/>
          <p:cNvSpPr txBox="1">
            <a:spLocks noGrp="1"/>
          </p:cNvSpPr>
          <p:nvPr>
            <p:ph type="subTitle" idx="8"/>
          </p:nvPr>
        </p:nvSpPr>
        <p:spPr>
          <a:xfrm>
            <a:off x="5132666" y="2571750"/>
            <a:ext cx="3117873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"why" and "how" strategically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0" name="Google Shape;790;p57"/>
          <p:cNvSpPr/>
          <p:nvPr/>
        </p:nvSpPr>
        <p:spPr>
          <a:xfrm>
            <a:off x="4613825" y="248381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4AD19FF8-9B6C-81B4-C26B-7A396DC9F57C}"/>
              </a:ext>
            </a:extLst>
          </p:cNvPr>
          <p:cNvGrpSpPr/>
          <p:nvPr/>
        </p:nvGrpSpPr>
        <p:grpSpPr>
          <a:xfrm>
            <a:off x="1237775" y="1298588"/>
            <a:ext cx="516300" cy="516300"/>
            <a:chOff x="1237775" y="1096213"/>
            <a:chExt cx="516300" cy="516300"/>
          </a:xfrm>
        </p:grpSpPr>
        <p:sp>
          <p:nvSpPr>
            <p:cNvPr id="793" name="Google Shape;793;p57"/>
            <p:cNvSpPr/>
            <p:nvPr/>
          </p:nvSpPr>
          <p:spPr>
            <a:xfrm>
              <a:off x="1237775" y="1096213"/>
              <a:ext cx="516300" cy="51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09" name="Google Shape;809;p57"/>
            <p:cNvGrpSpPr/>
            <p:nvPr/>
          </p:nvGrpSpPr>
          <p:grpSpPr>
            <a:xfrm>
              <a:off x="1323933" y="1182300"/>
              <a:ext cx="343975" cy="344100"/>
              <a:chOff x="1003188" y="1986175"/>
              <a:chExt cx="343975" cy="344100"/>
            </a:xfrm>
          </p:grpSpPr>
          <p:sp>
            <p:nvSpPr>
              <p:cNvPr id="810" name="Google Shape;810;p57"/>
              <p:cNvSpPr/>
              <p:nvPr/>
            </p:nvSpPr>
            <p:spPr>
              <a:xfrm>
                <a:off x="1090863" y="1986175"/>
                <a:ext cx="168650" cy="173150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6926" extrusionOk="0">
                    <a:moveTo>
                      <a:pt x="1743" y="1503"/>
                    </a:moveTo>
                    <a:cubicBezTo>
                      <a:pt x="2471" y="1503"/>
                      <a:pt x="3075" y="2056"/>
                      <a:pt x="3075" y="2825"/>
                    </a:cubicBezTo>
                    <a:lnTo>
                      <a:pt x="3075" y="3553"/>
                    </a:lnTo>
                    <a:lnTo>
                      <a:pt x="1917" y="3553"/>
                    </a:lnTo>
                    <a:cubicBezTo>
                      <a:pt x="1189" y="3553"/>
                      <a:pt x="595" y="2959"/>
                      <a:pt x="595" y="2231"/>
                    </a:cubicBezTo>
                    <a:lnTo>
                      <a:pt x="595" y="1503"/>
                    </a:lnTo>
                    <a:close/>
                    <a:moveTo>
                      <a:pt x="6151" y="2825"/>
                    </a:moveTo>
                    <a:lnTo>
                      <a:pt x="6151" y="3553"/>
                    </a:lnTo>
                    <a:cubicBezTo>
                      <a:pt x="6151" y="4281"/>
                      <a:pt x="5546" y="4835"/>
                      <a:pt x="4818" y="4835"/>
                    </a:cubicBezTo>
                    <a:lnTo>
                      <a:pt x="3670" y="4835"/>
                    </a:lnTo>
                    <a:lnTo>
                      <a:pt x="3670" y="4107"/>
                    </a:lnTo>
                    <a:cubicBezTo>
                      <a:pt x="3670" y="3379"/>
                      <a:pt x="4265" y="2825"/>
                      <a:pt x="4992" y="2825"/>
                    </a:cubicBezTo>
                    <a:close/>
                    <a:moveTo>
                      <a:pt x="3362" y="0"/>
                    </a:moveTo>
                    <a:cubicBezTo>
                      <a:pt x="3208" y="0"/>
                      <a:pt x="3075" y="156"/>
                      <a:pt x="3075" y="303"/>
                    </a:cubicBezTo>
                    <a:lnTo>
                      <a:pt x="3075" y="1421"/>
                    </a:lnTo>
                    <a:cubicBezTo>
                      <a:pt x="2727" y="1113"/>
                      <a:pt x="2255" y="908"/>
                      <a:pt x="1743" y="908"/>
                    </a:cubicBezTo>
                    <a:lnTo>
                      <a:pt x="297" y="908"/>
                    </a:lnTo>
                    <a:cubicBezTo>
                      <a:pt x="123" y="908"/>
                      <a:pt x="0" y="1031"/>
                      <a:pt x="0" y="1206"/>
                    </a:cubicBezTo>
                    <a:lnTo>
                      <a:pt x="0" y="2231"/>
                    </a:lnTo>
                    <a:cubicBezTo>
                      <a:pt x="0" y="3256"/>
                      <a:pt x="851" y="4107"/>
                      <a:pt x="1917" y="4107"/>
                    </a:cubicBezTo>
                    <a:lnTo>
                      <a:pt x="3075" y="4107"/>
                    </a:lnTo>
                    <a:lnTo>
                      <a:pt x="3075" y="5132"/>
                    </a:lnTo>
                    <a:lnTo>
                      <a:pt x="3075" y="6629"/>
                    </a:lnTo>
                    <a:cubicBezTo>
                      <a:pt x="3075" y="6752"/>
                      <a:pt x="3157" y="6885"/>
                      <a:pt x="3332" y="6926"/>
                    </a:cubicBezTo>
                    <a:cubicBezTo>
                      <a:pt x="3496" y="6926"/>
                      <a:pt x="3670" y="6803"/>
                      <a:pt x="3670" y="6629"/>
                    </a:cubicBezTo>
                    <a:lnTo>
                      <a:pt x="3670" y="5429"/>
                    </a:lnTo>
                    <a:lnTo>
                      <a:pt x="4818" y="5429"/>
                    </a:lnTo>
                    <a:cubicBezTo>
                      <a:pt x="5895" y="5429"/>
                      <a:pt x="6745" y="4578"/>
                      <a:pt x="6745" y="3553"/>
                    </a:cubicBezTo>
                    <a:lnTo>
                      <a:pt x="6745" y="2528"/>
                    </a:lnTo>
                    <a:cubicBezTo>
                      <a:pt x="6745" y="2354"/>
                      <a:pt x="6612" y="2231"/>
                      <a:pt x="6448" y="2231"/>
                    </a:cubicBezTo>
                    <a:lnTo>
                      <a:pt x="4992" y="2231"/>
                    </a:lnTo>
                    <a:cubicBezTo>
                      <a:pt x="4480" y="2231"/>
                      <a:pt x="4008" y="2395"/>
                      <a:pt x="3670" y="2743"/>
                    </a:cubicBezTo>
                    <a:lnTo>
                      <a:pt x="3670" y="303"/>
                    </a:lnTo>
                    <a:cubicBezTo>
                      <a:pt x="3670" y="180"/>
                      <a:pt x="3588" y="6"/>
                      <a:pt x="3414" y="6"/>
                    </a:cubicBezTo>
                    <a:cubicBezTo>
                      <a:pt x="3396" y="2"/>
                      <a:pt x="3379" y="0"/>
                      <a:pt x="3362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7"/>
              <p:cNvSpPr/>
              <p:nvPr/>
            </p:nvSpPr>
            <p:spPr>
              <a:xfrm>
                <a:off x="1003188" y="2144500"/>
                <a:ext cx="343975" cy="185775"/>
              </a:xfrm>
              <a:custGeom>
                <a:avLst/>
                <a:gdLst/>
                <a:ahLst/>
                <a:cxnLst/>
                <a:rect l="l" t="t" r="r" b="b"/>
                <a:pathLst>
                  <a:path w="13759" h="7431" extrusionOk="0">
                    <a:moveTo>
                      <a:pt x="6873" y="584"/>
                    </a:moveTo>
                    <a:cubicBezTo>
                      <a:pt x="7777" y="584"/>
                      <a:pt x="8639" y="1011"/>
                      <a:pt x="9186" y="1751"/>
                    </a:cubicBezTo>
                    <a:cubicBezTo>
                      <a:pt x="9145" y="1751"/>
                      <a:pt x="9145" y="1751"/>
                      <a:pt x="9094" y="1700"/>
                    </a:cubicBezTo>
                    <a:cubicBezTo>
                      <a:pt x="8889" y="1659"/>
                      <a:pt x="8674" y="1577"/>
                      <a:pt x="8376" y="1577"/>
                    </a:cubicBezTo>
                    <a:cubicBezTo>
                      <a:pt x="7772" y="1577"/>
                      <a:pt x="7218" y="1915"/>
                      <a:pt x="6880" y="2387"/>
                    </a:cubicBezTo>
                    <a:cubicBezTo>
                      <a:pt x="6531" y="1915"/>
                      <a:pt x="5978" y="1577"/>
                      <a:pt x="5383" y="1577"/>
                    </a:cubicBezTo>
                    <a:cubicBezTo>
                      <a:pt x="5086" y="1577"/>
                      <a:pt x="4870" y="1659"/>
                      <a:pt x="4655" y="1700"/>
                    </a:cubicBezTo>
                    <a:cubicBezTo>
                      <a:pt x="4614" y="1751"/>
                      <a:pt x="4614" y="1751"/>
                      <a:pt x="4573" y="1751"/>
                    </a:cubicBezTo>
                    <a:cubicBezTo>
                      <a:pt x="4911" y="1280"/>
                      <a:pt x="5424" y="931"/>
                      <a:pt x="5978" y="726"/>
                    </a:cubicBezTo>
                    <a:cubicBezTo>
                      <a:pt x="6274" y="630"/>
                      <a:pt x="6576" y="584"/>
                      <a:pt x="6873" y="584"/>
                    </a:cubicBezTo>
                    <a:close/>
                    <a:moveTo>
                      <a:pt x="5424" y="2172"/>
                    </a:moveTo>
                    <a:cubicBezTo>
                      <a:pt x="6070" y="2172"/>
                      <a:pt x="6582" y="2725"/>
                      <a:pt x="6582" y="3371"/>
                    </a:cubicBezTo>
                    <a:lnTo>
                      <a:pt x="6582" y="4314"/>
                    </a:lnTo>
                    <a:cubicBezTo>
                      <a:pt x="6193" y="4099"/>
                      <a:pt x="5762" y="3966"/>
                      <a:pt x="5301" y="3966"/>
                    </a:cubicBezTo>
                    <a:lnTo>
                      <a:pt x="1026" y="3966"/>
                    </a:lnTo>
                    <a:lnTo>
                      <a:pt x="1026" y="3330"/>
                    </a:lnTo>
                    <a:cubicBezTo>
                      <a:pt x="1026" y="3074"/>
                      <a:pt x="1282" y="2817"/>
                      <a:pt x="1580" y="2817"/>
                    </a:cubicBezTo>
                    <a:cubicBezTo>
                      <a:pt x="2646" y="2817"/>
                      <a:pt x="3712" y="2643"/>
                      <a:pt x="4737" y="2305"/>
                    </a:cubicBezTo>
                    <a:cubicBezTo>
                      <a:pt x="4788" y="2305"/>
                      <a:pt x="4829" y="2305"/>
                      <a:pt x="4829" y="2264"/>
                    </a:cubicBezTo>
                    <a:cubicBezTo>
                      <a:pt x="5045" y="2213"/>
                      <a:pt x="5168" y="2172"/>
                      <a:pt x="5424" y="2172"/>
                    </a:cubicBezTo>
                    <a:close/>
                    <a:moveTo>
                      <a:pt x="8325" y="2172"/>
                    </a:moveTo>
                    <a:cubicBezTo>
                      <a:pt x="8581" y="2172"/>
                      <a:pt x="8715" y="2213"/>
                      <a:pt x="8930" y="2264"/>
                    </a:cubicBezTo>
                    <a:cubicBezTo>
                      <a:pt x="8930" y="2305"/>
                      <a:pt x="8971" y="2305"/>
                      <a:pt x="9012" y="2305"/>
                    </a:cubicBezTo>
                    <a:cubicBezTo>
                      <a:pt x="10037" y="2643"/>
                      <a:pt x="11103" y="2817"/>
                      <a:pt x="12170" y="2817"/>
                    </a:cubicBezTo>
                    <a:cubicBezTo>
                      <a:pt x="12477" y="2817"/>
                      <a:pt x="12733" y="3074"/>
                      <a:pt x="12733" y="3330"/>
                    </a:cubicBezTo>
                    <a:lnTo>
                      <a:pt x="12733" y="3966"/>
                    </a:lnTo>
                    <a:lnTo>
                      <a:pt x="8458" y="3966"/>
                    </a:lnTo>
                    <a:cubicBezTo>
                      <a:pt x="7987" y="3966"/>
                      <a:pt x="7556" y="4099"/>
                      <a:pt x="7177" y="4314"/>
                    </a:cubicBezTo>
                    <a:lnTo>
                      <a:pt x="7177" y="3371"/>
                    </a:lnTo>
                    <a:cubicBezTo>
                      <a:pt x="7177" y="2725"/>
                      <a:pt x="7690" y="2172"/>
                      <a:pt x="8325" y="2172"/>
                    </a:cubicBezTo>
                    <a:close/>
                    <a:moveTo>
                      <a:pt x="13154" y="4570"/>
                    </a:moveTo>
                    <a:lnTo>
                      <a:pt x="13154" y="5719"/>
                    </a:lnTo>
                    <a:lnTo>
                      <a:pt x="8243" y="5719"/>
                    </a:lnTo>
                    <a:cubicBezTo>
                      <a:pt x="7946" y="5719"/>
                      <a:pt x="7690" y="5934"/>
                      <a:pt x="7649" y="6231"/>
                    </a:cubicBezTo>
                    <a:cubicBezTo>
                      <a:pt x="7556" y="6569"/>
                      <a:pt x="7259" y="6826"/>
                      <a:pt x="6880" y="6826"/>
                    </a:cubicBezTo>
                    <a:cubicBezTo>
                      <a:pt x="6490" y="6826"/>
                      <a:pt x="6193" y="6569"/>
                      <a:pt x="6111" y="6231"/>
                    </a:cubicBezTo>
                    <a:cubicBezTo>
                      <a:pt x="6070" y="5934"/>
                      <a:pt x="5814" y="5719"/>
                      <a:pt x="5506" y="5719"/>
                    </a:cubicBezTo>
                    <a:lnTo>
                      <a:pt x="596" y="5719"/>
                    </a:lnTo>
                    <a:lnTo>
                      <a:pt x="596" y="4570"/>
                    </a:lnTo>
                    <a:lnTo>
                      <a:pt x="5301" y="4570"/>
                    </a:lnTo>
                    <a:cubicBezTo>
                      <a:pt x="5814" y="4570"/>
                      <a:pt x="6326" y="4775"/>
                      <a:pt x="6664" y="5124"/>
                    </a:cubicBezTo>
                    <a:cubicBezTo>
                      <a:pt x="6726" y="5186"/>
                      <a:pt x="6800" y="5216"/>
                      <a:pt x="6876" y="5216"/>
                    </a:cubicBezTo>
                    <a:cubicBezTo>
                      <a:pt x="6952" y="5216"/>
                      <a:pt x="7028" y="5186"/>
                      <a:pt x="7095" y="5124"/>
                    </a:cubicBezTo>
                    <a:cubicBezTo>
                      <a:pt x="7474" y="4775"/>
                      <a:pt x="7946" y="4570"/>
                      <a:pt x="8458" y="4570"/>
                    </a:cubicBezTo>
                    <a:close/>
                    <a:moveTo>
                      <a:pt x="6872" y="1"/>
                    </a:moveTo>
                    <a:cubicBezTo>
                      <a:pt x="6513" y="1"/>
                      <a:pt x="6156" y="54"/>
                      <a:pt x="5814" y="162"/>
                    </a:cubicBezTo>
                    <a:cubicBezTo>
                      <a:pt x="4911" y="470"/>
                      <a:pt x="4143" y="1105"/>
                      <a:pt x="3763" y="1956"/>
                    </a:cubicBezTo>
                    <a:cubicBezTo>
                      <a:pt x="3035" y="2131"/>
                      <a:pt x="2308" y="2213"/>
                      <a:pt x="1580" y="2213"/>
                    </a:cubicBezTo>
                    <a:cubicBezTo>
                      <a:pt x="985" y="2213"/>
                      <a:pt x="473" y="2725"/>
                      <a:pt x="473" y="3330"/>
                    </a:cubicBezTo>
                    <a:lnTo>
                      <a:pt x="473" y="3966"/>
                    </a:lnTo>
                    <a:lnTo>
                      <a:pt x="298" y="3966"/>
                    </a:lnTo>
                    <a:cubicBezTo>
                      <a:pt x="124" y="3966"/>
                      <a:pt x="1" y="4099"/>
                      <a:pt x="1" y="4263"/>
                    </a:cubicBezTo>
                    <a:lnTo>
                      <a:pt x="1" y="6016"/>
                    </a:lnTo>
                    <a:cubicBezTo>
                      <a:pt x="1" y="6190"/>
                      <a:pt x="124" y="6313"/>
                      <a:pt x="298" y="6313"/>
                    </a:cubicBezTo>
                    <a:lnTo>
                      <a:pt x="5506" y="6313"/>
                    </a:lnTo>
                    <a:cubicBezTo>
                      <a:pt x="5506" y="6313"/>
                      <a:pt x="5557" y="6313"/>
                      <a:pt x="5557" y="6364"/>
                    </a:cubicBezTo>
                    <a:cubicBezTo>
                      <a:pt x="5680" y="6959"/>
                      <a:pt x="6234" y="7431"/>
                      <a:pt x="6880" y="7431"/>
                    </a:cubicBezTo>
                    <a:cubicBezTo>
                      <a:pt x="7515" y="7431"/>
                      <a:pt x="8069" y="6959"/>
                      <a:pt x="8202" y="6364"/>
                    </a:cubicBezTo>
                    <a:cubicBezTo>
                      <a:pt x="8202" y="6313"/>
                      <a:pt x="8243" y="6313"/>
                      <a:pt x="8243" y="6313"/>
                    </a:cubicBezTo>
                    <a:lnTo>
                      <a:pt x="13451" y="6313"/>
                    </a:lnTo>
                    <a:cubicBezTo>
                      <a:pt x="13625" y="6313"/>
                      <a:pt x="13758" y="6190"/>
                      <a:pt x="13758" y="6016"/>
                    </a:cubicBezTo>
                    <a:lnTo>
                      <a:pt x="13758" y="4263"/>
                    </a:lnTo>
                    <a:cubicBezTo>
                      <a:pt x="13758" y="4099"/>
                      <a:pt x="13625" y="3966"/>
                      <a:pt x="13451" y="3966"/>
                    </a:cubicBezTo>
                    <a:lnTo>
                      <a:pt x="13328" y="3966"/>
                    </a:lnTo>
                    <a:lnTo>
                      <a:pt x="13328" y="3330"/>
                    </a:lnTo>
                    <a:cubicBezTo>
                      <a:pt x="13328" y="2725"/>
                      <a:pt x="12815" y="2213"/>
                      <a:pt x="12221" y="2213"/>
                    </a:cubicBezTo>
                    <a:cubicBezTo>
                      <a:pt x="11452" y="2213"/>
                      <a:pt x="10724" y="2131"/>
                      <a:pt x="10037" y="1956"/>
                    </a:cubicBezTo>
                    <a:cubicBezTo>
                      <a:pt x="9658" y="1239"/>
                      <a:pt x="9053" y="634"/>
                      <a:pt x="8325" y="296"/>
                    </a:cubicBezTo>
                    <a:cubicBezTo>
                      <a:pt x="7858" y="100"/>
                      <a:pt x="7363" y="1"/>
                      <a:pt x="6872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92" name="Google Shape;792;p57"/>
          <p:cNvSpPr/>
          <p:nvPr/>
        </p:nvSpPr>
        <p:spPr>
          <a:xfrm>
            <a:off x="1237771" y="252223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5" name="Google Shape;825;p57"/>
          <p:cNvCxnSpPr>
            <a:cxnSpLocks/>
            <a:stCxn id="793" idx="2"/>
            <a:endCxn id="792" idx="0"/>
          </p:cNvCxnSpPr>
          <p:nvPr/>
        </p:nvCxnSpPr>
        <p:spPr>
          <a:xfrm flipH="1">
            <a:off x="1495921" y="1814888"/>
            <a:ext cx="4" cy="7073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57"/>
          <p:cNvCxnSpPr>
            <a:cxnSpLocks/>
            <a:stCxn id="792" idx="2"/>
            <a:endCxn id="21" idx="0"/>
          </p:cNvCxnSpPr>
          <p:nvPr/>
        </p:nvCxnSpPr>
        <p:spPr>
          <a:xfrm>
            <a:off x="1495921" y="3038538"/>
            <a:ext cx="4" cy="68432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57"/>
          <p:cNvCxnSpPr>
            <a:stCxn id="791" idx="2"/>
            <a:endCxn id="790" idx="0"/>
          </p:cNvCxnSpPr>
          <p:nvPr/>
        </p:nvCxnSpPr>
        <p:spPr>
          <a:xfrm>
            <a:off x="4871975" y="1822508"/>
            <a:ext cx="0" cy="6613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57"/>
          <p:cNvCxnSpPr>
            <a:cxnSpLocks/>
            <a:stCxn id="790" idx="2"/>
            <a:endCxn id="13" idx="0"/>
          </p:cNvCxnSpPr>
          <p:nvPr/>
        </p:nvCxnSpPr>
        <p:spPr>
          <a:xfrm>
            <a:off x="4871975" y="3000118"/>
            <a:ext cx="0" cy="72274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801;p57">
            <a:extLst>
              <a:ext uri="{FF2B5EF4-FFF2-40B4-BE49-F238E27FC236}">
                <a16:creationId xmlns:a16="http://schemas.microsoft.com/office/drawing/2014/main" id="{59A81018-7E09-46D3-B843-6AE58A78FFEF}"/>
              </a:ext>
            </a:extLst>
          </p:cNvPr>
          <p:cNvSpPr txBox="1">
            <a:spLocks/>
          </p:cNvSpPr>
          <p:nvPr/>
        </p:nvSpPr>
        <p:spPr>
          <a:xfrm>
            <a:off x="1762557" y="3837248"/>
            <a:ext cx="3117873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-US" sz="1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 outside the box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802;p57">
            <a:extLst>
              <a:ext uri="{FF2B5EF4-FFF2-40B4-BE49-F238E27FC236}">
                <a16:creationId xmlns:a16="http://schemas.microsoft.com/office/drawing/2014/main" id="{D5083076-7DA0-D910-E6F2-6255E99F6624}"/>
              </a:ext>
            </a:extLst>
          </p:cNvPr>
          <p:cNvSpPr txBox="1">
            <a:spLocks/>
          </p:cNvSpPr>
          <p:nvPr/>
        </p:nvSpPr>
        <p:spPr>
          <a:xfrm>
            <a:off x="5132666" y="3837248"/>
            <a:ext cx="3287333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-US" sz="1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Reflect and analyze by critical thinking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3A5A12AD-80C1-A96D-EB85-8C6040868E61}"/>
              </a:ext>
            </a:extLst>
          </p:cNvPr>
          <p:cNvGrpSpPr/>
          <p:nvPr/>
        </p:nvGrpSpPr>
        <p:grpSpPr>
          <a:xfrm>
            <a:off x="1237775" y="3722862"/>
            <a:ext cx="516300" cy="516300"/>
            <a:chOff x="1237775" y="3672887"/>
            <a:chExt cx="516300" cy="516300"/>
          </a:xfrm>
        </p:grpSpPr>
        <p:sp>
          <p:nvSpPr>
            <p:cNvPr id="21" name="Google Shape;792;p57">
              <a:extLst>
                <a:ext uri="{FF2B5EF4-FFF2-40B4-BE49-F238E27FC236}">
                  <a16:creationId xmlns:a16="http://schemas.microsoft.com/office/drawing/2014/main" id="{B97F6325-00DE-ED59-0350-E57FCB55CD12}"/>
                </a:ext>
              </a:extLst>
            </p:cNvPr>
            <p:cNvSpPr/>
            <p:nvPr/>
          </p:nvSpPr>
          <p:spPr>
            <a:xfrm>
              <a:off x="1237775" y="3672887"/>
              <a:ext cx="516300" cy="51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" name="Google Shape;994;p61">
              <a:extLst>
                <a:ext uri="{FF2B5EF4-FFF2-40B4-BE49-F238E27FC236}">
                  <a16:creationId xmlns:a16="http://schemas.microsoft.com/office/drawing/2014/main" id="{A92ECC9C-E288-F573-15CB-C4740DC18CF4}"/>
                </a:ext>
              </a:extLst>
            </p:cNvPr>
            <p:cNvGrpSpPr/>
            <p:nvPr/>
          </p:nvGrpSpPr>
          <p:grpSpPr>
            <a:xfrm>
              <a:off x="1320526" y="3775430"/>
              <a:ext cx="345000" cy="343975"/>
              <a:chOff x="1799738" y="3074500"/>
              <a:chExt cx="345000" cy="343975"/>
            </a:xfrm>
          </p:grpSpPr>
          <p:sp>
            <p:nvSpPr>
              <p:cNvPr id="42" name="Google Shape;995;p61">
                <a:extLst>
                  <a:ext uri="{FF2B5EF4-FFF2-40B4-BE49-F238E27FC236}">
                    <a16:creationId xmlns:a16="http://schemas.microsoft.com/office/drawing/2014/main" id="{BF9BCAE3-7D2F-8FBF-FD43-B39EC3867CBC}"/>
                  </a:ext>
                </a:extLst>
              </p:cNvPr>
              <p:cNvSpPr/>
              <p:nvPr/>
            </p:nvSpPr>
            <p:spPr>
              <a:xfrm>
                <a:off x="1799738" y="3272100"/>
                <a:ext cx="345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13800" h="5855" extrusionOk="0">
                    <a:moveTo>
                      <a:pt x="5424" y="595"/>
                    </a:moveTo>
                    <a:cubicBezTo>
                      <a:pt x="6070" y="595"/>
                      <a:pt x="6582" y="1149"/>
                      <a:pt x="6582" y="1795"/>
                    </a:cubicBezTo>
                    <a:lnTo>
                      <a:pt x="6582" y="2779"/>
                    </a:lnTo>
                    <a:cubicBezTo>
                      <a:pt x="6193" y="2523"/>
                      <a:pt x="5772" y="2389"/>
                      <a:pt x="5301" y="2389"/>
                    </a:cubicBezTo>
                    <a:lnTo>
                      <a:pt x="1067" y="2389"/>
                    </a:lnTo>
                    <a:lnTo>
                      <a:pt x="1067" y="1795"/>
                    </a:lnTo>
                    <a:cubicBezTo>
                      <a:pt x="1067" y="1497"/>
                      <a:pt x="1282" y="1241"/>
                      <a:pt x="1579" y="1241"/>
                    </a:cubicBezTo>
                    <a:cubicBezTo>
                      <a:pt x="2656" y="1241"/>
                      <a:pt x="3763" y="1067"/>
                      <a:pt x="4788" y="729"/>
                    </a:cubicBezTo>
                    <a:lnTo>
                      <a:pt x="4870" y="729"/>
                    </a:lnTo>
                    <a:cubicBezTo>
                      <a:pt x="5085" y="636"/>
                      <a:pt x="5219" y="595"/>
                      <a:pt x="5424" y="595"/>
                    </a:cubicBezTo>
                    <a:close/>
                    <a:moveTo>
                      <a:pt x="8417" y="595"/>
                    </a:moveTo>
                    <a:cubicBezTo>
                      <a:pt x="8591" y="595"/>
                      <a:pt x="8714" y="636"/>
                      <a:pt x="8930" y="729"/>
                    </a:cubicBezTo>
                    <a:lnTo>
                      <a:pt x="9012" y="729"/>
                    </a:lnTo>
                    <a:cubicBezTo>
                      <a:pt x="10037" y="1067"/>
                      <a:pt x="11113" y="1241"/>
                      <a:pt x="12220" y="1241"/>
                    </a:cubicBezTo>
                    <a:cubicBezTo>
                      <a:pt x="12518" y="1241"/>
                      <a:pt x="12733" y="1497"/>
                      <a:pt x="12733" y="1579"/>
                    </a:cubicBezTo>
                    <a:lnTo>
                      <a:pt x="12733" y="2389"/>
                    </a:lnTo>
                    <a:lnTo>
                      <a:pt x="8458" y="2389"/>
                    </a:lnTo>
                    <a:cubicBezTo>
                      <a:pt x="8038" y="2389"/>
                      <a:pt x="7566" y="2523"/>
                      <a:pt x="7177" y="2779"/>
                    </a:cubicBezTo>
                    <a:lnTo>
                      <a:pt x="7177" y="1795"/>
                    </a:lnTo>
                    <a:cubicBezTo>
                      <a:pt x="7177" y="1149"/>
                      <a:pt x="7730" y="595"/>
                      <a:pt x="8417" y="595"/>
                    </a:cubicBezTo>
                    <a:close/>
                    <a:moveTo>
                      <a:pt x="13205" y="2984"/>
                    </a:moveTo>
                    <a:lnTo>
                      <a:pt x="13205" y="4142"/>
                    </a:lnTo>
                    <a:lnTo>
                      <a:pt x="8243" y="4142"/>
                    </a:lnTo>
                    <a:cubicBezTo>
                      <a:pt x="7946" y="4142"/>
                      <a:pt x="7689" y="4358"/>
                      <a:pt x="7648" y="4655"/>
                    </a:cubicBezTo>
                    <a:cubicBezTo>
                      <a:pt x="7566" y="4993"/>
                      <a:pt x="7269" y="5290"/>
                      <a:pt x="6879" y="5290"/>
                    </a:cubicBezTo>
                    <a:cubicBezTo>
                      <a:pt x="6541" y="5290"/>
                      <a:pt x="6193" y="4993"/>
                      <a:pt x="6152" y="4655"/>
                    </a:cubicBezTo>
                    <a:cubicBezTo>
                      <a:pt x="6070" y="4358"/>
                      <a:pt x="5813" y="4142"/>
                      <a:pt x="5516" y="4142"/>
                    </a:cubicBezTo>
                    <a:lnTo>
                      <a:pt x="605" y="4142"/>
                    </a:lnTo>
                    <a:lnTo>
                      <a:pt x="605" y="2984"/>
                    </a:lnTo>
                    <a:lnTo>
                      <a:pt x="5301" y="2984"/>
                    </a:lnTo>
                    <a:cubicBezTo>
                      <a:pt x="5813" y="2984"/>
                      <a:pt x="6326" y="3199"/>
                      <a:pt x="6664" y="3548"/>
                    </a:cubicBezTo>
                    <a:cubicBezTo>
                      <a:pt x="6731" y="3609"/>
                      <a:pt x="6818" y="3640"/>
                      <a:pt x="6899" y="3640"/>
                    </a:cubicBezTo>
                    <a:cubicBezTo>
                      <a:pt x="6979" y="3640"/>
                      <a:pt x="7054" y="3609"/>
                      <a:pt x="7095" y="3548"/>
                    </a:cubicBezTo>
                    <a:cubicBezTo>
                      <a:pt x="7474" y="3199"/>
                      <a:pt x="7987" y="2984"/>
                      <a:pt x="8499" y="2984"/>
                    </a:cubicBezTo>
                    <a:close/>
                    <a:moveTo>
                      <a:pt x="5383" y="1"/>
                    </a:moveTo>
                    <a:cubicBezTo>
                      <a:pt x="5085" y="1"/>
                      <a:pt x="4870" y="83"/>
                      <a:pt x="4655" y="124"/>
                    </a:cubicBezTo>
                    <a:cubicBezTo>
                      <a:pt x="4614" y="165"/>
                      <a:pt x="4614" y="165"/>
                      <a:pt x="4573" y="165"/>
                    </a:cubicBezTo>
                    <a:cubicBezTo>
                      <a:pt x="3589" y="513"/>
                      <a:pt x="2605" y="636"/>
                      <a:pt x="1579" y="636"/>
                    </a:cubicBezTo>
                    <a:cubicBezTo>
                      <a:pt x="985" y="636"/>
                      <a:pt x="472" y="1149"/>
                      <a:pt x="472" y="1795"/>
                    </a:cubicBezTo>
                    <a:lnTo>
                      <a:pt x="472" y="2389"/>
                    </a:lnTo>
                    <a:lnTo>
                      <a:pt x="298" y="2389"/>
                    </a:lnTo>
                    <a:cubicBezTo>
                      <a:pt x="134" y="2389"/>
                      <a:pt x="1" y="2564"/>
                      <a:pt x="1" y="2687"/>
                    </a:cubicBezTo>
                    <a:lnTo>
                      <a:pt x="1" y="4440"/>
                    </a:lnTo>
                    <a:cubicBezTo>
                      <a:pt x="1" y="4614"/>
                      <a:pt x="134" y="4737"/>
                      <a:pt x="298" y="4737"/>
                    </a:cubicBezTo>
                    <a:lnTo>
                      <a:pt x="5516" y="4737"/>
                    </a:lnTo>
                    <a:cubicBezTo>
                      <a:pt x="5557" y="4737"/>
                      <a:pt x="5557" y="4737"/>
                      <a:pt x="5557" y="4778"/>
                    </a:cubicBezTo>
                    <a:cubicBezTo>
                      <a:pt x="5680" y="5424"/>
                      <a:pt x="6244" y="5854"/>
                      <a:pt x="6879" y="5854"/>
                    </a:cubicBezTo>
                    <a:cubicBezTo>
                      <a:pt x="7566" y="5854"/>
                      <a:pt x="8120" y="5424"/>
                      <a:pt x="8243" y="4778"/>
                    </a:cubicBezTo>
                    <a:lnTo>
                      <a:pt x="8243" y="4737"/>
                    </a:lnTo>
                    <a:lnTo>
                      <a:pt x="13502" y="4737"/>
                    </a:lnTo>
                    <a:cubicBezTo>
                      <a:pt x="13625" y="4737"/>
                      <a:pt x="13799" y="4614"/>
                      <a:pt x="13799" y="4440"/>
                    </a:cubicBezTo>
                    <a:lnTo>
                      <a:pt x="13799" y="2687"/>
                    </a:lnTo>
                    <a:cubicBezTo>
                      <a:pt x="13799" y="2564"/>
                      <a:pt x="13625" y="2389"/>
                      <a:pt x="13502" y="2389"/>
                    </a:cubicBezTo>
                    <a:lnTo>
                      <a:pt x="13287" y="2389"/>
                    </a:lnTo>
                    <a:lnTo>
                      <a:pt x="13287" y="1579"/>
                    </a:lnTo>
                    <a:cubicBezTo>
                      <a:pt x="13287" y="1364"/>
                      <a:pt x="13205" y="1190"/>
                      <a:pt x="13030" y="1026"/>
                    </a:cubicBezTo>
                    <a:cubicBezTo>
                      <a:pt x="12815" y="811"/>
                      <a:pt x="12477" y="636"/>
                      <a:pt x="12179" y="636"/>
                    </a:cubicBezTo>
                    <a:cubicBezTo>
                      <a:pt x="11154" y="636"/>
                      <a:pt x="10170" y="513"/>
                      <a:pt x="9186" y="165"/>
                    </a:cubicBezTo>
                    <a:cubicBezTo>
                      <a:pt x="9145" y="165"/>
                      <a:pt x="9145" y="165"/>
                      <a:pt x="9104" y="124"/>
                    </a:cubicBezTo>
                    <a:cubicBezTo>
                      <a:pt x="8889" y="83"/>
                      <a:pt x="8673" y="1"/>
                      <a:pt x="8376" y="1"/>
                    </a:cubicBezTo>
                    <a:cubicBezTo>
                      <a:pt x="7782" y="1"/>
                      <a:pt x="7218" y="339"/>
                      <a:pt x="6879" y="811"/>
                    </a:cubicBezTo>
                    <a:cubicBezTo>
                      <a:pt x="6582" y="339"/>
                      <a:pt x="6028" y="1"/>
                      <a:pt x="5383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96;p61">
                <a:extLst>
                  <a:ext uri="{FF2B5EF4-FFF2-40B4-BE49-F238E27FC236}">
                    <a16:creationId xmlns:a16="http://schemas.microsoft.com/office/drawing/2014/main" id="{01E9AE69-EA65-FF5F-A6B3-F9B4B73874F1}"/>
                  </a:ext>
                </a:extLst>
              </p:cNvPr>
              <p:cNvSpPr/>
              <p:nvPr/>
            </p:nvSpPr>
            <p:spPr>
              <a:xfrm>
                <a:off x="2062438" y="3124750"/>
                <a:ext cx="374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95" extrusionOk="0">
                    <a:moveTo>
                      <a:pt x="349" y="0"/>
                    </a:moveTo>
                    <a:cubicBezTo>
                      <a:pt x="134" y="0"/>
                      <a:pt x="0" y="164"/>
                      <a:pt x="41" y="338"/>
                    </a:cubicBezTo>
                    <a:cubicBezTo>
                      <a:pt x="41" y="472"/>
                      <a:pt x="175" y="595"/>
                      <a:pt x="349" y="595"/>
                    </a:cubicBezTo>
                    <a:lnTo>
                      <a:pt x="1200" y="595"/>
                    </a:lnTo>
                    <a:cubicBezTo>
                      <a:pt x="1374" y="595"/>
                      <a:pt x="1497" y="420"/>
                      <a:pt x="1497" y="256"/>
                    </a:cubicBezTo>
                    <a:cubicBezTo>
                      <a:pt x="1497" y="123"/>
                      <a:pt x="1323" y="0"/>
                      <a:pt x="120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97;p61">
                <a:extLst>
                  <a:ext uri="{FF2B5EF4-FFF2-40B4-BE49-F238E27FC236}">
                    <a16:creationId xmlns:a16="http://schemas.microsoft.com/office/drawing/2014/main" id="{322C400E-9B7A-9362-E760-FC420CF0FCAA}"/>
                  </a:ext>
                </a:extLst>
              </p:cNvPr>
              <p:cNvSpPr/>
              <p:nvPr/>
            </p:nvSpPr>
            <p:spPr>
              <a:xfrm>
                <a:off x="2050638" y="3074725"/>
                <a:ext cx="39750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058" extrusionOk="0">
                    <a:moveTo>
                      <a:pt x="1229" y="0"/>
                    </a:moveTo>
                    <a:cubicBezTo>
                      <a:pt x="1190" y="0"/>
                      <a:pt x="1152" y="10"/>
                      <a:pt x="1118" y="33"/>
                    </a:cubicBezTo>
                    <a:lnTo>
                      <a:pt x="216" y="504"/>
                    </a:lnTo>
                    <a:cubicBezTo>
                      <a:pt x="93" y="586"/>
                      <a:pt x="1" y="761"/>
                      <a:pt x="93" y="884"/>
                    </a:cubicBezTo>
                    <a:cubicBezTo>
                      <a:pt x="134" y="1017"/>
                      <a:pt x="257" y="1058"/>
                      <a:pt x="349" y="1058"/>
                    </a:cubicBezTo>
                    <a:cubicBezTo>
                      <a:pt x="390" y="1058"/>
                      <a:pt x="431" y="1058"/>
                      <a:pt x="513" y="1017"/>
                    </a:cubicBezTo>
                    <a:lnTo>
                      <a:pt x="1375" y="545"/>
                    </a:lnTo>
                    <a:cubicBezTo>
                      <a:pt x="1498" y="504"/>
                      <a:pt x="1590" y="289"/>
                      <a:pt x="1498" y="166"/>
                    </a:cubicBezTo>
                    <a:cubicBezTo>
                      <a:pt x="1438" y="70"/>
                      <a:pt x="1331" y="0"/>
                      <a:pt x="1229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98;p61">
                <a:extLst>
                  <a:ext uri="{FF2B5EF4-FFF2-40B4-BE49-F238E27FC236}">
                    <a16:creationId xmlns:a16="http://schemas.microsoft.com/office/drawing/2014/main" id="{5EFAF549-BF05-67E7-55AD-2D560EA7EA63}"/>
                  </a:ext>
                </a:extLst>
              </p:cNvPr>
              <p:cNvSpPr/>
              <p:nvPr/>
            </p:nvSpPr>
            <p:spPr>
              <a:xfrm>
                <a:off x="2050638" y="3163175"/>
                <a:ext cx="39750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026" extrusionOk="0">
                    <a:moveTo>
                      <a:pt x="338" y="1"/>
                    </a:moveTo>
                    <a:cubicBezTo>
                      <a:pt x="243" y="1"/>
                      <a:pt x="148" y="55"/>
                      <a:pt x="93" y="165"/>
                    </a:cubicBezTo>
                    <a:cubicBezTo>
                      <a:pt x="1" y="298"/>
                      <a:pt x="93" y="472"/>
                      <a:pt x="216" y="554"/>
                    </a:cubicBezTo>
                    <a:lnTo>
                      <a:pt x="1118" y="985"/>
                    </a:lnTo>
                    <a:cubicBezTo>
                      <a:pt x="1159" y="1026"/>
                      <a:pt x="1200" y="1026"/>
                      <a:pt x="1241" y="1026"/>
                    </a:cubicBezTo>
                    <a:cubicBezTo>
                      <a:pt x="1334" y="1026"/>
                      <a:pt x="1457" y="985"/>
                      <a:pt x="1498" y="852"/>
                    </a:cubicBezTo>
                    <a:cubicBezTo>
                      <a:pt x="1590" y="729"/>
                      <a:pt x="1498" y="554"/>
                      <a:pt x="1375" y="472"/>
                    </a:cubicBezTo>
                    <a:lnTo>
                      <a:pt x="472" y="42"/>
                    </a:lnTo>
                    <a:cubicBezTo>
                      <a:pt x="431" y="14"/>
                      <a:pt x="385" y="1"/>
                      <a:pt x="33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99;p61">
                <a:extLst>
                  <a:ext uri="{FF2B5EF4-FFF2-40B4-BE49-F238E27FC236}">
                    <a16:creationId xmlns:a16="http://schemas.microsoft.com/office/drawing/2014/main" id="{2C640421-AA32-ED9B-ADE0-E5034E4415FB}"/>
                  </a:ext>
                </a:extLst>
              </p:cNvPr>
              <p:cNvSpPr/>
              <p:nvPr/>
            </p:nvSpPr>
            <p:spPr>
              <a:xfrm>
                <a:off x="1843563" y="3124750"/>
                <a:ext cx="374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95" extrusionOk="0">
                    <a:moveTo>
                      <a:pt x="339" y="0"/>
                    </a:moveTo>
                    <a:cubicBezTo>
                      <a:pt x="134" y="0"/>
                      <a:pt x="1" y="164"/>
                      <a:pt x="42" y="338"/>
                    </a:cubicBezTo>
                    <a:cubicBezTo>
                      <a:pt x="42" y="472"/>
                      <a:pt x="175" y="595"/>
                      <a:pt x="339" y="595"/>
                    </a:cubicBezTo>
                    <a:lnTo>
                      <a:pt x="1200" y="595"/>
                    </a:lnTo>
                    <a:cubicBezTo>
                      <a:pt x="1364" y="595"/>
                      <a:pt x="1497" y="420"/>
                      <a:pt x="1497" y="256"/>
                    </a:cubicBezTo>
                    <a:cubicBezTo>
                      <a:pt x="1497" y="123"/>
                      <a:pt x="1364" y="0"/>
                      <a:pt x="120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00;p61">
                <a:extLst>
                  <a:ext uri="{FF2B5EF4-FFF2-40B4-BE49-F238E27FC236}">
                    <a16:creationId xmlns:a16="http://schemas.microsoft.com/office/drawing/2014/main" id="{D19035C5-5049-CC52-CD66-1FB5A92A4436}"/>
                  </a:ext>
                </a:extLst>
              </p:cNvPr>
              <p:cNvSpPr/>
              <p:nvPr/>
            </p:nvSpPr>
            <p:spPr>
              <a:xfrm>
                <a:off x="1854338" y="3074725"/>
                <a:ext cx="38450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58" extrusionOk="0">
                    <a:moveTo>
                      <a:pt x="355" y="0"/>
                    </a:moveTo>
                    <a:cubicBezTo>
                      <a:pt x="249" y="0"/>
                      <a:pt x="142" y="70"/>
                      <a:pt x="82" y="166"/>
                    </a:cubicBezTo>
                    <a:cubicBezTo>
                      <a:pt x="0" y="289"/>
                      <a:pt x="41" y="504"/>
                      <a:pt x="215" y="545"/>
                    </a:cubicBezTo>
                    <a:lnTo>
                      <a:pt x="1066" y="1017"/>
                    </a:lnTo>
                    <a:cubicBezTo>
                      <a:pt x="1107" y="1058"/>
                      <a:pt x="1148" y="1058"/>
                      <a:pt x="1189" y="1058"/>
                    </a:cubicBezTo>
                    <a:cubicBezTo>
                      <a:pt x="1323" y="1058"/>
                      <a:pt x="1405" y="1017"/>
                      <a:pt x="1497" y="884"/>
                    </a:cubicBezTo>
                    <a:cubicBezTo>
                      <a:pt x="1538" y="761"/>
                      <a:pt x="1497" y="586"/>
                      <a:pt x="1364" y="504"/>
                    </a:cubicBezTo>
                    <a:lnTo>
                      <a:pt x="472" y="33"/>
                    </a:lnTo>
                    <a:cubicBezTo>
                      <a:pt x="435" y="10"/>
                      <a:pt x="395" y="0"/>
                      <a:pt x="355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01;p61">
                <a:extLst>
                  <a:ext uri="{FF2B5EF4-FFF2-40B4-BE49-F238E27FC236}">
                    <a16:creationId xmlns:a16="http://schemas.microsoft.com/office/drawing/2014/main" id="{5052F171-C49A-1DCD-9B67-0874F0D45860}"/>
                  </a:ext>
                </a:extLst>
              </p:cNvPr>
              <p:cNvSpPr/>
              <p:nvPr/>
            </p:nvSpPr>
            <p:spPr>
              <a:xfrm>
                <a:off x="1854338" y="3163175"/>
                <a:ext cx="38450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6" extrusionOk="0">
                    <a:moveTo>
                      <a:pt x="1235" y="1"/>
                    </a:moveTo>
                    <a:cubicBezTo>
                      <a:pt x="1181" y="1"/>
                      <a:pt x="1124" y="14"/>
                      <a:pt x="1066" y="42"/>
                    </a:cubicBezTo>
                    <a:lnTo>
                      <a:pt x="215" y="472"/>
                    </a:lnTo>
                    <a:cubicBezTo>
                      <a:pt x="41" y="554"/>
                      <a:pt x="0" y="729"/>
                      <a:pt x="82" y="852"/>
                    </a:cubicBezTo>
                    <a:cubicBezTo>
                      <a:pt x="123" y="985"/>
                      <a:pt x="215" y="1026"/>
                      <a:pt x="338" y="1026"/>
                    </a:cubicBezTo>
                    <a:cubicBezTo>
                      <a:pt x="379" y="1026"/>
                      <a:pt x="421" y="1026"/>
                      <a:pt x="472" y="985"/>
                    </a:cubicBezTo>
                    <a:lnTo>
                      <a:pt x="1364" y="554"/>
                    </a:lnTo>
                    <a:cubicBezTo>
                      <a:pt x="1497" y="472"/>
                      <a:pt x="1538" y="298"/>
                      <a:pt x="1497" y="165"/>
                    </a:cubicBezTo>
                    <a:cubicBezTo>
                      <a:pt x="1435" y="55"/>
                      <a:pt x="1342" y="1"/>
                      <a:pt x="123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02;p61">
                <a:extLst>
                  <a:ext uri="{FF2B5EF4-FFF2-40B4-BE49-F238E27FC236}">
                    <a16:creationId xmlns:a16="http://schemas.microsoft.com/office/drawing/2014/main" id="{DCF17E60-482D-61FC-09AA-4553D41CE197}"/>
                  </a:ext>
                </a:extLst>
              </p:cNvPr>
              <p:cNvSpPr/>
              <p:nvPr/>
            </p:nvSpPr>
            <p:spPr>
              <a:xfrm>
                <a:off x="1916088" y="3074500"/>
                <a:ext cx="113300" cy="174100"/>
              </a:xfrm>
              <a:custGeom>
                <a:avLst/>
                <a:gdLst/>
                <a:ahLst/>
                <a:cxnLst/>
                <a:rect l="l" t="t" r="r" b="b"/>
                <a:pathLst>
                  <a:path w="4532" h="6964" extrusionOk="0">
                    <a:moveTo>
                      <a:pt x="2225" y="595"/>
                    </a:moveTo>
                    <a:cubicBezTo>
                      <a:pt x="3169" y="595"/>
                      <a:pt x="3937" y="1364"/>
                      <a:pt x="3937" y="2307"/>
                    </a:cubicBezTo>
                    <a:cubicBezTo>
                      <a:pt x="3937" y="2687"/>
                      <a:pt x="3804" y="3035"/>
                      <a:pt x="3548" y="3333"/>
                    </a:cubicBezTo>
                    <a:cubicBezTo>
                      <a:pt x="3210" y="3763"/>
                      <a:pt x="2994" y="4276"/>
                      <a:pt x="2871" y="4870"/>
                    </a:cubicBezTo>
                    <a:lnTo>
                      <a:pt x="1631" y="4870"/>
                    </a:lnTo>
                    <a:cubicBezTo>
                      <a:pt x="1498" y="4317"/>
                      <a:pt x="1282" y="3804"/>
                      <a:pt x="903" y="3333"/>
                    </a:cubicBezTo>
                    <a:cubicBezTo>
                      <a:pt x="688" y="3035"/>
                      <a:pt x="565" y="2687"/>
                      <a:pt x="565" y="2307"/>
                    </a:cubicBezTo>
                    <a:cubicBezTo>
                      <a:pt x="565" y="1364"/>
                      <a:pt x="1333" y="595"/>
                      <a:pt x="2225" y="595"/>
                    </a:cubicBezTo>
                    <a:close/>
                    <a:moveTo>
                      <a:pt x="2820" y="5424"/>
                    </a:moveTo>
                    <a:lnTo>
                      <a:pt x="2820" y="5813"/>
                    </a:lnTo>
                    <a:cubicBezTo>
                      <a:pt x="2820" y="6111"/>
                      <a:pt x="2564" y="6367"/>
                      <a:pt x="2266" y="6367"/>
                    </a:cubicBezTo>
                    <a:cubicBezTo>
                      <a:pt x="1928" y="6367"/>
                      <a:pt x="1672" y="6111"/>
                      <a:pt x="1672" y="5813"/>
                    </a:cubicBezTo>
                    <a:lnTo>
                      <a:pt x="1672" y="5424"/>
                    </a:lnTo>
                    <a:close/>
                    <a:moveTo>
                      <a:pt x="2225" y="1"/>
                    </a:moveTo>
                    <a:cubicBezTo>
                      <a:pt x="1631" y="1"/>
                      <a:pt x="1077" y="257"/>
                      <a:pt x="647" y="688"/>
                    </a:cubicBezTo>
                    <a:cubicBezTo>
                      <a:pt x="216" y="1108"/>
                      <a:pt x="1" y="1713"/>
                      <a:pt x="1" y="2307"/>
                    </a:cubicBezTo>
                    <a:cubicBezTo>
                      <a:pt x="1" y="2820"/>
                      <a:pt x="134" y="3292"/>
                      <a:pt x="472" y="3671"/>
                    </a:cubicBezTo>
                    <a:cubicBezTo>
                      <a:pt x="770" y="4101"/>
                      <a:pt x="985" y="4614"/>
                      <a:pt x="1077" y="5086"/>
                    </a:cubicBezTo>
                    <a:lnTo>
                      <a:pt x="1077" y="5168"/>
                    </a:lnTo>
                    <a:lnTo>
                      <a:pt x="1077" y="5762"/>
                    </a:lnTo>
                    <a:cubicBezTo>
                      <a:pt x="1077" y="6425"/>
                      <a:pt x="1593" y="6964"/>
                      <a:pt x="2237" y="6964"/>
                    </a:cubicBezTo>
                    <a:cubicBezTo>
                      <a:pt x="2260" y="6964"/>
                      <a:pt x="2284" y="6963"/>
                      <a:pt x="2307" y="6962"/>
                    </a:cubicBezTo>
                    <a:cubicBezTo>
                      <a:pt x="2953" y="6921"/>
                      <a:pt x="3425" y="6408"/>
                      <a:pt x="3425" y="5813"/>
                    </a:cubicBezTo>
                    <a:lnTo>
                      <a:pt x="3425" y="5168"/>
                    </a:lnTo>
                    <a:lnTo>
                      <a:pt x="3425" y="5127"/>
                    </a:lnTo>
                    <a:cubicBezTo>
                      <a:pt x="3507" y="4614"/>
                      <a:pt x="3722" y="4101"/>
                      <a:pt x="4019" y="3712"/>
                    </a:cubicBezTo>
                    <a:cubicBezTo>
                      <a:pt x="4358" y="3292"/>
                      <a:pt x="4532" y="2820"/>
                      <a:pt x="4532" y="2307"/>
                    </a:cubicBezTo>
                    <a:cubicBezTo>
                      <a:pt x="4532" y="1713"/>
                      <a:pt x="4276" y="1108"/>
                      <a:pt x="3845" y="688"/>
                    </a:cubicBezTo>
                    <a:cubicBezTo>
                      <a:pt x="3425" y="257"/>
                      <a:pt x="2871" y="1"/>
                      <a:pt x="2266" y="1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4EDCD75C-EF5F-2230-714B-BE20293A4C0E}"/>
              </a:ext>
            </a:extLst>
          </p:cNvPr>
          <p:cNvGrpSpPr/>
          <p:nvPr/>
        </p:nvGrpSpPr>
        <p:grpSpPr>
          <a:xfrm>
            <a:off x="4613825" y="1306208"/>
            <a:ext cx="516300" cy="516300"/>
            <a:chOff x="4613825" y="1103833"/>
            <a:chExt cx="516300" cy="516300"/>
          </a:xfrm>
        </p:grpSpPr>
        <p:sp>
          <p:nvSpPr>
            <p:cNvPr id="791" name="Google Shape;791;p57"/>
            <p:cNvSpPr/>
            <p:nvPr/>
          </p:nvSpPr>
          <p:spPr>
            <a:xfrm>
              <a:off x="4613825" y="1103833"/>
              <a:ext cx="516300" cy="51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" name="Google Shape;1084;p61">
              <a:extLst>
                <a:ext uri="{FF2B5EF4-FFF2-40B4-BE49-F238E27FC236}">
                  <a16:creationId xmlns:a16="http://schemas.microsoft.com/office/drawing/2014/main" id="{181EBC35-5930-AAB8-EE58-C467DC1B8647}"/>
                </a:ext>
              </a:extLst>
            </p:cNvPr>
            <p:cNvGrpSpPr/>
            <p:nvPr/>
          </p:nvGrpSpPr>
          <p:grpSpPr>
            <a:xfrm>
              <a:off x="4708580" y="1191781"/>
              <a:ext cx="343700" cy="343725"/>
              <a:chOff x="5493613" y="1976825"/>
              <a:chExt cx="343700" cy="343725"/>
            </a:xfrm>
          </p:grpSpPr>
          <p:sp>
            <p:nvSpPr>
              <p:cNvPr id="51" name="Google Shape;1085;p61">
                <a:extLst>
                  <a:ext uri="{FF2B5EF4-FFF2-40B4-BE49-F238E27FC236}">
                    <a16:creationId xmlns:a16="http://schemas.microsoft.com/office/drawing/2014/main" id="{99B7BF66-8749-EFD4-26D8-C7FE52847355}"/>
                  </a:ext>
                </a:extLst>
              </p:cNvPr>
              <p:cNvSpPr/>
              <p:nvPr/>
            </p:nvSpPr>
            <p:spPr>
              <a:xfrm>
                <a:off x="5493613" y="1976825"/>
                <a:ext cx="343700" cy="255050"/>
              </a:xfrm>
              <a:custGeom>
                <a:avLst/>
                <a:gdLst/>
                <a:ahLst/>
                <a:cxnLst/>
                <a:rect l="l" t="t" r="r" b="b"/>
                <a:pathLst>
                  <a:path w="13748" h="10202" extrusionOk="0">
                    <a:moveTo>
                      <a:pt x="298" y="1"/>
                    </a:moveTo>
                    <a:cubicBezTo>
                      <a:pt x="123" y="1"/>
                      <a:pt x="0" y="124"/>
                      <a:pt x="0" y="257"/>
                    </a:cubicBezTo>
                    <a:lnTo>
                      <a:pt x="0" y="8202"/>
                    </a:lnTo>
                    <a:lnTo>
                      <a:pt x="0" y="9945"/>
                    </a:lnTo>
                    <a:cubicBezTo>
                      <a:pt x="0" y="10078"/>
                      <a:pt x="123" y="10201"/>
                      <a:pt x="298" y="10201"/>
                    </a:cubicBezTo>
                    <a:lnTo>
                      <a:pt x="4265" y="10201"/>
                    </a:lnTo>
                    <a:lnTo>
                      <a:pt x="4265" y="9647"/>
                    </a:lnTo>
                    <a:lnTo>
                      <a:pt x="595" y="9647"/>
                    </a:lnTo>
                    <a:lnTo>
                      <a:pt x="595" y="8499"/>
                    </a:lnTo>
                    <a:lnTo>
                      <a:pt x="4614" y="8499"/>
                    </a:lnTo>
                    <a:lnTo>
                      <a:pt x="4614" y="7894"/>
                    </a:lnTo>
                    <a:lnTo>
                      <a:pt x="595" y="7894"/>
                    </a:lnTo>
                    <a:lnTo>
                      <a:pt x="595" y="554"/>
                    </a:lnTo>
                    <a:lnTo>
                      <a:pt x="5126" y="554"/>
                    </a:lnTo>
                    <a:cubicBezTo>
                      <a:pt x="5680" y="554"/>
                      <a:pt x="6233" y="811"/>
                      <a:pt x="6572" y="1231"/>
                    </a:cubicBezTo>
                    <a:lnTo>
                      <a:pt x="6572" y="6869"/>
                    </a:lnTo>
                    <a:lnTo>
                      <a:pt x="7176" y="6869"/>
                    </a:lnTo>
                    <a:lnTo>
                      <a:pt x="7176" y="1231"/>
                    </a:lnTo>
                    <a:cubicBezTo>
                      <a:pt x="7515" y="811"/>
                      <a:pt x="8068" y="554"/>
                      <a:pt x="8622" y="554"/>
                    </a:cubicBezTo>
                    <a:lnTo>
                      <a:pt x="13153" y="554"/>
                    </a:lnTo>
                    <a:lnTo>
                      <a:pt x="13153" y="7894"/>
                    </a:lnTo>
                    <a:lnTo>
                      <a:pt x="9134" y="7894"/>
                    </a:lnTo>
                    <a:lnTo>
                      <a:pt x="9134" y="8499"/>
                    </a:lnTo>
                    <a:lnTo>
                      <a:pt x="13153" y="8499"/>
                    </a:lnTo>
                    <a:lnTo>
                      <a:pt x="13153" y="9647"/>
                    </a:lnTo>
                    <a:lnTo>
                      <a:pt x="9442" y="9647"/>
                    </a:lnTo>
                    <a:lnTo>
                      <a:pt x="9442" y="10201"/>
                    </a:lnTo>
                    <a:lnTo>
                      <a:pt x="13450" y="10201"/>
                    </a:lnTo>
                    <a:cubicBezTo>
                      <a:pt x="13625" y="10201"/>
                      <a:pt x="13748" y="10078"/>
                      <a:pt x="13748" y="9945"/>
                    </a:cubicBezTo>
                    <a:lnTo>
                      <a:pt x="13748" y="8202"/>
                    </a:lnTo>
                    <a:lnTo>
                      <a:pt x="13748" y="257"/>
                    </a:lnTo>
                    <a:cubicBezTo>
                      <a:pt x="13748" y="124"/>
                      <a:pt x="13625" y="1"/>
                      <a:pt x="13450" y="1"/>
                    </a:cubicBezTo>
                    <a:lnTo>
                      <a:pt x="8622" y="1"/>
                    </a:lnTo>
                    <a:cubicBezTo>
                      <a:pt x="7986" y="1"/>
                      <a:pt x="7340" y="257"/>
                      <a:pt x="6879" y="677"/>
                    </a:cubicBezTo>
                    <a:cubicBezTo>
                      <a:pt x="6408" y="257"/>
                      <a:pt x="5762" y="1"/>
                      <a:pt x="5126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86;p61">
                <a:extLst>
                  <a:ext uri="{FF2B5EF4-FFF2-40B4-BE49-F238E27FC236}">
                    <a16:creationId xmlns:a16="http://schemas.microsoft.com/office/drawing/2014/main" id="{CD2F08F5-81C6-5DCF-F571-F96F88644844}"/>
                  </a:ext>
                </a:extLst>
              </p:cNvPr>
              <p:cNvSpPr/>
              <p:nvPr/>
            </p:nvSpPr>
            <p:spPr>
              <a:xfrm>
                <a:off x="5701713" y="2026800"/>
                <a:ext cx="920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3681" h="606" extrusionOk="0">
                    <a:moveTo>
                      <a:pt x="298" y="1"/>
                    </a:moveTo>
                    <a:cubicBezTo>
                      <a:pt x="134" y="1"/>
                      <a:pt x="1" y="175"/>
                      <a:pt x="1" y="349"/>
                    </a:cubicBezTo>
                    <a:cubicBezTo>
                      <a:pt x="42" y="513"/>
                      <a:pt x="175" y="606"/>
                      <a:pt x="298" y="606"/>
                    </a:cubicBezTo>
                    <a:lnTo>
                      <a:pt x="3373" y="606"/>
                    </a:lnTo>
                    <a:cubicBezTo>
                      <a:pt x="3548" y="606"/>
                      <a:pt x="3681" y="472"/>
                      <a:pt x="3681" y="257"/>
                    </a:cubicBezTo>
                    <a:cubicBezTo>
                      <a:pt x="3630" y="134"/>
                      <a:pt x="3507" y="1"/>
                      <a:pt x="3373" y="1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87;p61">
                <a:extLst>
                  <a:ext uri="{FF2B5EF4-FFF2-40B4-BE49-F238E27FC236}">
                    <a16:creationId xmlns:a16="http://schemas.microsoft.com/office/drawing/2014/main" id="{0B08AD57-AE05-D372-DFB1-7E8FA0C46412}"/>
                  </a:ext>
                </a:extLst>
              </p:cNvPr>
              <p:cNvSpPr/>
              <p:nvPr/>
            </p:nvSpPr>
            <p:spPr>
              <a:xfrm>
                <a:off x="5537438" y="2026800"/>
                <a:ext cx="92800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606" extrusionOk="0">
                    <a:moveTo>
                      <a:pt x="298" y="1"/>
                    </a:moveTo>
                    <a:cubicBezTo>
                      <a:pt x="123" y="1"/>
                      <a:pt x="0" y="175"/>
                      <a:pt x="41" y="349"/>
                    </a:cubicBezTo>
                    <a:cubicBezTo>
                      <a:pt x="41" y="513"/>
                      <a:pt x="164" y="606"/>
                      <a:pt x="339" y="606"/>
                    </a:cubicBezTo>
                    <a:lnTo>
                      <a:pt x="3373" y="606"/>
                    </a:lnTo>
                    <a:cubicBezTo>
                      <a:pt x="3537" y="606"/>
                      <a:pt x="3711" y="472"/>
                      <a:pt x="3670" y="257"/>
                    </a:cubicBezTo>
                    <a:cubicBezTo>
                      <a:pt x="3629" y="134"/>
                      <a:pt x="3496" y="1"/>
                      <a:pt x="3373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88;p61">
                <a:extLst>
                  <a:ext uri="{FF2B5EF4-FFF2-40B4-BE49-F238E27FC236}">
                    <a16:creationId xmlns:a16="http://schemas.microsoft.com/office/drawing/2014/main" id="{AA4515EA-99A8-EA86-FEF1-291E26F60DB3}"/>
                  </a:ext>
                </a:extLst>
              </p:cNvPr>
              <p:cNvSpPr/>
              <p:nvPr/>
            </p:nvSpPr>
            <p:spPr>
              <a:xfrm>
                <a:off x="5537438" y="2076025"/>
                <a:ext cx="928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595" extrusionOk="0">
                    <a:moveTo>
                      <a:pt x="298" y="0"/>
                    </a:moveTo>
                    <a:cubicBezTo>
                      <a:pt x="123" y="0"/>
                      <a:pt x="0" y="174"/>
                      <a:pt x="41" y="338"/>
                    </a:cubicBezTo>
                    <a:cubicBezTo>
                      <a:pt x="41" y="513"/>
                      <a:pt x="164" y="595"/>
                      <a:pt x="339" y="595"/>
                    </a:cubicBezTo>
                    <a:lnTo>
                      <a:pt x="3373" y="595"/>
                    </a:lnTo>
                    <a:cubicBezTo>
                      <a:pt x="3537" y="595"/>
                      <a:pt x="3711" y="431"/>
                      <a:pt x="3670" y="256"/>
                    </a:cubicBezTo>
                    <a:cubicBezTo>
                      <a:pt x="3629" y="133"/>
                      <a:pt x="3496" y="0"/>
                      <a:pt x="3373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89;p61">
                <a:extLst>
                  <a:ext uri="{FF2B5EF4-FFF2-40B4-BE49-F238E27FC236}">
                    <a16:creationId xmlns:a16="http://schemas.microsoft.com/office/drawing/2014/main" id="{A8B1863B-678C-0286-8739-35F17F4C97C6}"/>
                  </a:ext>
                </a:extLst>
              </p:cNvPr>
              <p:cNvSpPr/>
              <p:nvPr/>
            </p:nvSpPr>
            <p:spPr>
              <a:xfrm>
                <a:off x="5537438" y="2125225"/>
                <a:ext cx="489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596" extrusionOk="0">
                    <a:moveTo>
                      <a:pt x="298" y="0"/>
                    </a:moveTo>
                    <a:cubicBezTo>
                      <a:pt x="123" y="0"/>
                      <a:pt x="0" y="123"/>
                      <a:pt x="41" y="339"/>
                    </a:cubicBezTo>
                    <a:cubicBezTo>
                      <a:pt x="41" y="472"/>
                      <a:pt x="164" y="595"/>
                      <a:pt x="339" y="595"/>
                    </a:cubicBezTo>
                    <a:lnTo>
                      <a:pt x="1620" y="595"/>
                    </a:lnTo>
                    <a:cubicBezTo>
                      <a:pt x="1794" y="595"/>
                      <a:pt x="1958" y="421"/>
                      <a:pt x="1917" y="216"/>
                    </a:cubicBezTo>
                    <a:cubicBezTo>
                      <a:pt x="1876" y="82"/>
                      <a:pt x="1743" y="0"/>
                      <a:pt x="1620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90;p61">
                <a:extLst>
                  <a:ext uri="{FF2B5EF4-FFF2-40B4-BE49-F238E27FC236}">
                    <a16:creationId xmlns:a16="http://schemas.microsoft.com/office/drawing/2014/main" id="{93C21D43-30C2-BD9F-9EAA-32D94EA8E194}"/>
                  </a:ext>
                </a:extLst>
              </p:cNvPr>
              <p:cNvSpPr/>
              <p:nvPr/>
            </p:nvSpPr>
            <p:spPr>
              <a:xfrm>
                <a:off x="5701713" y="2076025"/>
                <a:ext cx="920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681" h="595" extrusionOk="0">
                    <a:moveTo>
                      <a:pt x="298" y="0"/>
                    </a:moveTo>
                    <a:cubicBezTo>
                      <a:pt x="134" y="0"/>
                      <a:pt x="1" y="174"/>
                      <a:pt x="1" y="338"/>
                    </a:cubicBezTo>
                    <a:cubicBezTo>
                      <a:pt x="42" y="513"/>
                      <a:pt x="175" y="595"/>
                      <a:pt x="298" y="595"/>
                    </a:cubicBezTo>
                    <a:lnTo>
                      <a:pt x="3373" y="595"/>
                    </a:lnTo>
                    <a:cubicBezTo>
                      <a:pt x="3548" y="595"/>
                      <a:pt x="3681" y="431"/>
                      <a:pt x="3681" y="256"/>
                    </a:cubicBezTo>
                    <a:cubicBezTo>
                      <a:pt x="3630" y="133"/>
                      <a:pt x="3507" y="0"/>
                      <a:pt x="3373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91;p61">
                <a:extLst>
                  <a:ext uri="{FF2B5EF4-FFF2-40B4-BE49-F238E27FC236}">
                    <a16:creationId xmlns:a16="http://schemas.microsoft.com/office/drawing/2014/main" id="{B345D4BE-794E-42D2-BB8A-C8E55D7030BE}"/>
                  </a:ext>
                </a:extLst>
              </p:cNvPr>
              <p:cNvSpPr/>
              <p:nvPr/>
            </p:nvSpPr>
            <p:spPr>
              <a:xfrm>
                <a:off x="5745538" y="2125225"/>
                <a:ext cx="4820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596" extrusionOk="0">
                    <a:moveTo>
                      <a:pt x="298" y="0"/>
                    </a:moveTo>
                    <a:cubicBezTo>
                      <a:pt x="134" y="0"/>
                      <a:pt x="1" y="123"/>
                      <a:pt x="1" y="339"/>
                    </a:cubicBezTo>
                    <a:cubicBezTo>
                      <a:pt x="42" y="472"/>
                      <a:pt x="175" y="595"/>
                      <a:pt x="298" y="595"/>
                    </a:cubicBezTo>
                    <a:lnTo>
                      <a:pt x="1620" y="595"/>
                    </a:lnTo>
                    <a:cubicBezTo>
                      <a:pt x="1795" y="595"/>
                      <a:pt x="1928" y="421"/>
                      <a:pt x="1928" y="216"/>
                    </a:cubicBezTo>
                    <a:cubicBezTo>
                      <a:pt x="1877" y="82"/>
                      <a:pt x="1754" y="0"/>
                      <a:pt x="162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92;p61">
                <a:extLst>
                  <a:ext uri="{FF2B5EF4-FFF2-40B4-BE49-F238E27FC236}">
                    <a16:creationId xmlns:a16="http://schemas.microsoft.com/office/drawing/2014/main" id="{717C8435-718A-686B-FD6E-045C94BD538C}"/>
                  </a:ext>
                </a:extLst>
              </p:cNvPr>
              <p:cNvSpPr/>
              <p:nvPr/>
            </p:nvSpPr>
            <p:spPr>
              <a:xfrm>
                <a:off x="5592788" y="2141125"/>
                <a:ext cx="180450" cy="179425"/>
              </a:xfrm>
              <a:custGeom>
                <a:avLst/>
                <a:gdLst/>
                <a:ahLst/>
                <a:cxnLst/>
                <a:rect l="l" t="t" r="r" b="b"/>
                <a:pathLst>
                  <a:path w="7218" h="7177" extrusionOk="0">
                    <a:moveTo>
                      <a:pt x="2912" y="605"/>
                    </a:moveTo>
                    <a:cubicBezTo>
                      <a:pt x="4194" y="605"/>
                      <a:pt x="5260" y="1630"/>
                      <a:pt x="5260" y="2952"/>
                    </a:cubicBezTo>
                    <a:cubicBezTo>
                      <a:pt x="5260" y="4234"/>
                      <a:pt x="4194" y="5259"/>
                      <a:pt x="2912" y="5259"/>
                    </a:cubicBezTo>
                    <a:cubicBezTo>
                      <a:pt x="1631" y="5259"/>
                      <a:pt x="606" y="4234"/>
                      <a:pt x="606" y="2952"/>
                    </a:cubicBezTo>
                    <a:cubicBezTo>
                      <a:pt x="606" y="1630"/>
                      <a:pt x="1631" y="605"/>
                      <a:pt x="2912" y="605"/>
                    </a:cubicBezTo>
                    <a:close/>
                    <a:moveTo>
                      <a:pt x="2912" y="0"/>
                    </a:moveTo>
                    <a:cubicBezTo>
                      <a:pt x="1282" y="0"/>
                      <a:pt x="1" y="1322"/>
                      <a:pt x="1" y="2952"/>
                    </a:cubicBezTo>
                    <a:cubicBezTo>
                      <a:pt x="1" y="4531"/>
                      <a:pt x="1282" y="5854"/>
                      <a:pt x="2912" y="5854"/>
                    </a:cubicBezTo>
                    <a:cubicBezTo>
                      <a:pt x="3589" y="5854"/>
                      <a:pt x="4276" y="5597"/>
                      <a:pt x="4747" y="5167"/>
                    </a:cubicBezTo>
                    <a:lnTo>
                      <a:pt x="6664" y="7094"/>
                    </a:lnTo>
                    <a:cubicBezTo>
                      <a:pt x="6705" y="7176"/>
                      <a:pt x="6797" y="7176"/>
                      <a:pt x="6879" y="7176"/>
                    </a:cubicBezTo>
                    <a:cubicBezTo>
                      <a:pt x="6961" y="7176"/>
                      <a:pt x="7013" y="7176"/>
                      <a:pt x="7095" y="7094"/>
                    </a:cubicBezTo>
                    <a:cubicBezTo>
                      <a:pt x="7218" y="7012"/>
                      <a:pt x="7218" y="6797"/>
                      <a:pt x="7095" y="6663"/>
                    </a:cubicBezTo>
                    <a:lnTo>
                      <a:pt x="5167" y="4787"/>
                    </a:lnTo>
                    <a:cubicBezTo>
                      <a:pt x="5598" y="4275"/>
                      <a:pt x="5813" y="3629"/>
                      <a:pt x="5813" y="2952"/>
                    </a:cubicBezTo>
                    <a:cubicBezTo>
                      <a:pt x="5813" y="1322"/>
                      <a:pt x="4532" y="0"/>
                      <a:pt x="2912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9" name="Google Shape;1123;p61">
            <a:extLst>
              <a:ext uri="{FF2B5EF4-FFF2-40B4-BE49-F238E27FC236}">
                <a16:creationId xmlns:a16="http://schemas.microsoft.com/office/drawing/2014/main" id="{D46A1943-D486-ADA0-85F5-7B841C9C553C}"/>
              </a:ext>
            </a:extLst>
          </p:cNvPr>
          <p:cNvGrpSpPr/>
          <p:nvPr/>
        </p:nvGrpSpPr>
        <p:grpSpPr>
          <a:xfrm>
            <a:off x="4698950" y="2568112"/>
            <a:ext cx="345000" cy="343725"/>
            <a:chOff x="2499138" y="1976825"/>
            <a:chExt cx="345000" cy="343725"/>
          </a:xfrm>
        </p:grpSpPr>
        <p:sp>
          <p:nvSpPr>
            <p:cNvPr id="60" name="Google Shape;1124;p61">
              <a:extLst>
                <a:ext uri="{FF2B5EF4-FFF2-40B4-BE49-F238E27FC236}">
                  <a16:creationId xmlns:a16="http://schemas.microsoft.com/office/drawing/2014/main" id="{58D1A750-6FE5-E940-8FE7-1F8364E5B3CC}"/>
                </a:ext>
              </a:extLst>
            </p:cNvPr>
            <p:cNvSpPr/>
            <p:nvPr/>
          </p:nvSpPr>
          <p:spPr>
            <a:xfrm>
              <a:off x="2499138" y="2174175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276" y="589"/>
                  </a:moveTo>
                  <a:cubicBezTo>
                    <a:pt x="5325" y="589"/>
                    <a:pt x="5377" y="594"/>
                    <a:pt x="5434" y="605"/>
                  </a:cubicBezTo>
                  <a:cubicBezTo>
                    <a:pt x="6111" y="605"/>
                    <a:pt x="6623" y="1159"/>
                    <a:pt x="6623" y="1794"/>
                  </a:cubicBezTo>
                  <a:lnTo>
                    <a:pt x="6623" y="2738"/>
                  </a:lnTo>
                  <a:cubicBezTo>
                    <a:pt x="6244" y="2522"/>
                    <a:pt x="5773" y="2399"/>
                    <a:pt x="5342" y="2399"/>
                  </a:cubicBezTo>
                  <a:lnTo>
                    <a:pt x="1077" y="2399"/>
                  </a:lnTo>
                  <a:lnTo>
                    <a:pt x="1077" y="1753"/>
                  </a:lnTo>
                  <a:cubicBezTo>
                    <a:pt x="1077" y="1456"/>
                    <a:pt x="1334" y="1241"/>
                    <a:pt x="1590" y="1241"/>
                  </a:cubicBezTo>
                  <a:cubicBezTo>
                    <a:pt x="2697" y="1241"/>
                    <a:pt x="3763" y="1077"/>
                    <a:pt x="4788" y="728"/>
                  </a:cubicBezTo>
                  <a:cubicBezTo>
                    <a:pt x="4829" y="728"/>
                    <a:pt x="4829" y="687"/>
                    <a:pt x="4870" y="687"/>
                  </a:cubicBezTo>
                  <a:cubicBezTo>
                    <a:pt x="5028" y="627"/>
                    <a:pt x="5142" y="589"/>
                    <a:pt x="5276" y="589"/>
                  </a:cubicBezTo>
                  <a:close/>
                  <a:moveTo>
                    <a:pt x="8417" y="564"/>
                  </a:moveTo>
                  <a:cubicBezTo>
                    <a:pt x="8633" y="564"/>
                    <a:pt x="8766" y="605"/>
                    <a:pt x="8930" y="687"/>
                  </a:cubicBezTo>
                  <a:cubicBezTo>
                    <a:pt x="8971" y="687"/>
                    <a:pt x="9022" y="728"/>
                    <a:pt x="9022" y="728"/>
                  </a:cubicBezTo>
                  <a:cubicBezTo>
                    <a:pt x="10047" y="1077"/>
                    <a:pt x="11155" y="1241"/>
                    <a:pt x="12221" y="1241"/>
                  </a:cubicBezTo>
                  <a:cubicBezTo>
                    <a:pt x="12518" y="1241"/>
                    <a:pt x="12733" y="1456"/>
                    <a:pt x="12733" y="1753"/>
                  </a:cubicBezTo>
                  <a:lnTo>
                    <a:pt x="12733" y="2399"/>
                  </a:lnTo>
                  <a:lnTo>
                    <a:pt x="8510" y="2399"/>
                  </a:lnTo>
                  <a:cubicBezTo>
                    <a:pt x="8038" y="2399"/>
                    <a:pt x="7608" y="2522"/>
                    <a:pt x="7228" y="2738"/>
                  </a:cubicBezTo>
                  <a:lnTo>
                    <a:pt x="7228" y="1794"/>
                  </a:lnTo>
                  <a:cubicBezTo>
                    <a:pt x="7228" y="1118"/>
                    <a:pt x="7741" y="564"/>
                    <a:pt x="8417" y="564"/>
                  </a:cubicBezTo>
                  <a:close/>
                  <a:moveTo>
                    <a:pt x="13205" y="2994"/>
                  </a:moveTo>
                  <a:lnTo>
                    <a:pt x="13205" y="4152"/>
                  </a:lnTo>
                  <a:lnTo>
                    <a:pt x="8294" y="4152"/>
                  </a:lnTo>
                  <a:cubicBezTo>
                    <a:pt x="7997" y="4152"/>
                    <a:pt x="7741" y="4357"/>
                    <a:pt x="7649" y="4665"/>
                  </a:cubicBezTo>
                  <a:cubicBezTo>
                    <a:pt x="7608" y="5003"/>
                    <a:pt x="7269" y="5259"/>
                    <a:pt x="6921" y="5259"/>
                  </a:cubicBezTo>
                  <a:cubicBezTo>
                    <a:pt x="6541" y="5259"/>
                    <a:pt x="6244" y="5003"/>
                    <a:pt x="6152" y="4665"/>
                  </a:cubicBezTo>
                  <a:cubicBezTo>
                    <a:pt x="6111" y="4357"/>
                    <a:pt x="5855" y="4152"/>
                    <a:pt x="5557" y="4152"/>
                  </a:cubicBezTo>
                  <a:lnTo>
                    <a:pt x="606" y="4152"/>
                  </a:lnTo>
                  <a:lnTo>
                    <a:pt x="606" y="2994"/>
                  </a:lnTo>
                  <a:lnTo>
                    <a:pt x="5342" y="2994"/>
                  </a:lnTo>
                  <a:cubicBezTo>
                    <a:pt x="5855" y="2994"/>
                    <a:pt x="6326" y="3209"/>
                    <a:pt x="6716" y="3547"/>
                  </a:cubicBezTo>
                  <a:cubicBezTo>
                    <a:pt x="6757" y="3614"/>
                    <a:pt x="6831" y="3647"/>
                    <a:pt x="6910" y="3647"/>
                  </a:cubicBezTo>
                  <a:cubicBezTo>
                    <a:pt x="6990" y="3647"/>
                    <a:pt x="7074" y="3614"/>
                    <a:pt x="7136" y="3547"/>
                  </a:cubicBezTo>
                  <a:cubicBezTo>
                    <a:pt x="7485" y="3209"/>
                    <a:pt x="7997" y="2994"/>
                    <a:pt x="8510" y="2994"/>
                  </a:cubicBezTo>
                  <a:close/>
                  <a:moveTo>
                    <a:pt x="5383" y="0"/>
                  </a:moveTo>
                  <a:cubicBezTo>
                    <a:pt x="5086" y="0"/>
                    <a:pt x="4922" y="52"/>
                    <a:pt x="4665" y="134"/>
                  </a:cubicBezTo>
                  <a:cubicBezTo>
                    <a:pt x="4665" y="134"/>
                    <a:pt x="4614" y="134"/>
                    <a:pt x="4573" y="175"/>
                  </a:cubicBezTo>
                  <a:cubicBezTo>
                    <a:pt x="3640" y="472"/>
                    <a:pt x="2615" y="646"/>
                    <a:pt x="1590" y="646"/>
                  </a:cubicBezTo>
                  <a:cubicBezTo>
                    <a:pt x="985" y="646"/>
                    <a:pt x="473" y="1159"/>
                    <a:pt x="473" y="1753"/>
                  </a:cubicBezTo>
                  <a:lnTo>
                    <a:pt x="473" y="2399"/>
                  </a:lnTo>
                  <a:lnTo>
                    <a:pt x="308" y="2399"/>
                  </a:lnTo>
                  <a:cubicBezTo>
                    <a:pt x="175" y="2399"/>
                    <a:pt x="1" y="2522"/>
                    <a:pt x="1" y="2697"/>
                  </a:cubicBezTo>
                  <a:lnTo>
                    <a:pt x="1" y="4450"/>
                  </a:lnTo>
                  <a:cubicBezTo>
                    <a:pt x="1" y="4614"/>
                    <a:pt x="175" y="4747"/>
                    <a:pt x="308" y="4747"/>
                  </a:cubicBezTo>
                  <a:lnTo>
                    <a:pt x="5557" y="4747"/>
                  </a:lnTo>
                  <a:cubicBezTo>
                    <a:pt x="5691" y="5382"/>
                    <a:pt x="6244" y="5854"/>
                    <a:pt x="6921" y="5854"/>
                  </a:cubicBezTo>
                  <a:cubicBezTo>
                    <a:pt x="7567" y="5854"/>
                    <a:pt x="8120" y="5382"/>
                    <a:pt x="8253" y="4747"/>
                  </a:cubicBezTo>
                  <a:lnTo>
                    <a:pt x="13502" y="4747"/>
                  </a:lnTo>
                  <a:cubicBezTo>
                    <a:pt x="13676" y="4747"/>
                    <a:pt x="13799" y="4614"/>
                    <a:pt x="13799" y="4450"/>
                  </a:cubicBezTo>
                  <a:lnTo>
                    <a:pt x="13799" y="2697"/>
                  </a:lnTo>
                  <a:cubicBezTo>
                    <a:pt x="13799" y="2522"/>
                    <a:pt x="13676" y="2399"/>
                    <a:pt x="13502" y="2399"/>
                  </a:cubicBezTo>
                  <a:lnTo>
                    <a:pt x="13328" y="2399"/>
                  </a:lnTo>
                  <a:lnTo>
                    <a:pt x="13328" y="1753"/>
                  </a:lnTo>
                  <a:cubicBezTo>
                    <a:pt x="13328" y="1159"/>
                    <a:pt x="12815" y="646"/>
                    <a:pt x="12180" y="646"/>
                  </a:cubicBezTo>
                  <a:cubicBezTo>
                    <a:pt x="11196" y="646"/>
                    <a:pt x="10170" y="472"/>
                    <a:pt x="9186" y="175"/>
                  </a:cubicBezTo>
                  <a:cubicBezTo>
                    <a:pt x="9186" y="134"/>
                    <a:pt x="9145" y="134"/>
                    <a:pt x="9104" y="134"/>
                  </a:cubicBezTo>
                  <a:cubicBezTo>
                    <a:pt x="8889" y="52"/>
                    <a:pt x="8715" y="0"/>
                    <a:pt x="8417" y="0"/>
                  </a:cubicBezTo>
                  <a:cubicBezTo>
                    <a:pt x="7782" y="0"/>
                    <a:pt x="7228" y="308"/>
                    <a:pt x="6880" y="821"/>
                  </a:cubicBezTo>
                  <a:cubicBezTo>
                    <a:pt x="6582" y="308"/>
                    <a:pt x="6029" y="0"/>
                    <a:pt x="538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25;p61">
              <a:extLst>
                <a:ext uri="{FF2B5EF4-FFF2-40B4-BE49-F238E27FC236}">
                  <a16:creationId xmlns:a16="http://schemas.microsoft.com/office/drawing/2014/main" id="{1DAAE779-F9F0-C1CA-22D7-D81572C11F50}"/>
                </a:ext>
              </a:extLst>
            </p:cNvPr>
            <p:cNvSpPr/>
            <p:nvPr/>
          </p:nvSpPr>
          <p:spPr>
            <a:xfrm>
              <a:off x="2594238" y="1997450"/>
              <a:ext cx="154825" cy="150100"/>
            </a:xfrm>
            <a:custGeom>
              <a:avLst/>
              <a:gdLst/>
              <a:ahLst/>
              <a:cxnLst/>
              <a:rect l="l" t="t" r="r" b="b"/>
              <a:pathLst>
                <a:path w="6193" h="6004" extrusionOk="0">
                  <a:moveTo>
                    <a:pt x="1282" y="580"/>
                  </a:moveTo>
                  <a:cubicBezTo>
                    <a:pt x="1497" y="580"/>
                    <a:pt x="1712" y="621"/>
                    <a:pt x="2010" y="755"/>
                  </a:cubicBezTo>
                  <a:cubicBezTo>
                    <a:pt x="2184" y="837"/>
                    <a:pt x="2399" y="919"/>
                    <a:pt x="2563" y="1011"/>
                  </a:cubicBezTo>
                  <a:cubicBezTo>
                    <a:pt x="2307" y="1226"/>
                    <a:pt x="2051" y="1431"/>
                    <a:pt x="1794" y="1687"/>
                  </a:cubicBezTo>
                  <a:cubicBezTo>
                    <a:pt x="1579" y="1944"/>
                    <a:pt x="1323" y="2200"/>
                    <a:pt x="1159" y="2456"/>
                  </a:cubicBezTo>
                  <a:cubicBezTo>
                    <a:pt x="1025" y="2292"/>
                    <a:pt x="943" y="2077"/>
                    <a:pt x="861" y="1903"/>
                  </a:cubicBezTo>
                  <a:cubicBezTo>
                    <a:pt x="646" y="1349"/>
                    <a:pt x="646" y="919"/>
                    <a:pt x="861" y="714"/>
                  </a:cubicBezTo>
                  <a:cubicBezTo>
                    <a:pt x="943" y="621"/>
                    <a:pt x="1066" y="580"/>
                    <a:pt x="1282" y="580"/>
                  </a:cubicBezTo>
                  <a:close/>
                  <a:moveTo>
                    <a:pt x="4962" y="580"/>
                  </a:moveTo>
                  <a:cubicBezTo>
                    <a:pt x="5126" y="580"/>
                    <a:pt x="5300" y="621"/>
                    <a:pt x="5382" y="714"/>
                  </a:cubicBezTo>
                  <a:cubicBezTo>
                    <a:pt x="5557" y="919"/>
                    <a:pt x="5557" y="1349"/>
                    <a:pt x="5341" y="1903"/>
                  </a:cubicBezTo>
                  <a:cubicBezTo>
                    <a:pt x="5259" y="2077"/>
                    <a:pt x="5167" y="2292"/>
                    <a:pt x="5085" y="2456"/>
                  </a:cubicBezTo>
                  <a:cubicBezTo>
                    <a:pt x="4870" y="2200"/>
                    <a:pt x="4654" y="1944"/>
                    <a:pt x="4398" y="1687"/>
                  </a:cubicBezTo>
                  <a:cubicBezTo>
                    <a:pt x="4142" y="1431"/>
                    <a:pt x="3886" y="1226"/>
                    <a:pt x="3629" y="1011"/>
                  </a:cubicBezTo>
                  <a:cubicBezTo>
                    <a:pt x="3804" y="919"/>
                    <a:pt x="4019" y="837"/>
                    <a:pt x="4193" y="755"/>
                  </a:cubicBezTo>
                  <a:cubicBezTo>
                    <a:pt x="4490" y="621"/>
                    <a:pt x="4747" y="580"/>
                    <a:pt x="4962" y="580"/>
                  </a:cubicBezTo>
                  <a:close/>
                  <a:moveTo>
                    <a:pt x="3117" y="1349"/>
                  </a:moveTo>
                  <a:cubicBezTo>
                    <a:pt x="3424" y="1564"/>
                    <a:pt x="3722" y="1821"/>
                    <a:pt x="3978" y="2118"/>
                  </a:cubicBezTo>
                  <a:cubicBezTo>
                    <a:pt x="4275" y="2415"/>
                    <a:pt x="4531" y="2672"/>
                    <a:pt x="4747" y="2969"/>
                  </a:cubicBezTo>
                  <a:cubicBezTo>
                    <a:pt x="4531" y="3276"/>
                    <a:pt x="4275" y="3574"/>
                    <a:pt x="3978" y="3871"/>
                  </a:cubicBezTo>
                  <a:cubicBezTo>
                    <a:pt x="3722" y="4127"/>
                    <a:pt x="3424" y="4384"/>
                    <a:pt x="3117" y="4599"/>
                  </a:cubicBezTo>
                  <a:cubicBezTo>
                    <a:pt x="2819" y="4384"/>
                    <a:pt x="2522" y="4127"/>
                    <a:pt x="2225" y="3871"/>
                  </a:cubicBezTo>
                  <a:cubicBezTo>
                    <a:pt x="1969" y="3574"/>
                    <a:pt x="1712" y="3276"/>
                    <a:pt x="1497" y="2969"/>
                  </a:cubicBezTo>
                  <a:cubicBezTo>
                    <a:pt x="1712" y="2672"/>
                    <a:pt x="1969" y="2415"/>
                    <a:pt x="2225" y="2118"/>
                  </a:cubicBezTo>
                  <a:cubicBezTo>
                    <a:pt x="2522" y="1821"/>
                    <a:pt x="2819" y="1564"/>
                    <a:pt x="3117" y="1349"/>
                  </a:cubicBezTo>
                  <a:close/>
                  <a:moveTo>
                    <a:pt x="1159" y="3533"/>
                  </a:moveTo>
                  <a:cubicBezTo>
                    <a:pt x="1323" y="3789"/>
                    <a:pt x="1579" y="4045"/>
                    <a:pt x="1794" y="4302"/>
                  </a:cubicBezTo>
                  <a:cubicBezTo>
                    <a:pt x="2051" y="4507"/>
                    <a:pt x="2307" y="4763"/>
                    <a:pt x="2563" y="4937"/>
                  </a:cubicBezTo>
                  <a:cubicBezTo>
                    <a:pt x="2399" y="5070"/>
                    <a:pt x="2184" y="5152"/>
                    <a:pt x="2010" y="5234"/>
                  </a:cubicBezTo>
                  <a:cubicBezTo>
                    <a:pt x="1733" y="5342"/>
                    <a:pt x="1487" y="5396"/>
                    <a:pt x="1289" y="5396"/>
                  </a:cubicBezTo>
                  <a:cubicBezTo>
                    <a:pt x="1092" y="5396"/>
                    <a:pt x="943" y="5342"/>
                    <a:pt x="861" y="5234"/>
                  </a:cubicBezTo>
                  <a:cubicBezTo>
                    <a:pt x="646" y="5070"/>
                    <a:pt x="646" y="4640"/>
                    <a:pt x="861" y="4086"/>
                  </a:cubicBezTo>
                  <a:cubicBezTo>
                    <a:pt x="943" y="3912"/>
                    <a:pt x="1025" y="3697"/>
                    <a:pt x="1159" y="3533"/>
                  </a:cubicBezTo>
                  <a:close/>
                  <a:moveTo>
                    <a:pt x="5085" y="3533"/>
                  </a:moveTo>
                  <a:cubicBezTo>
                    <a:pt x="5167" y="3697"/>
                    <a:pt x="5259" y="3912"/>
                    <a:pt x="5341" y="4086"/>
                  </a:cubicBezTo>
                  <a:cubicBezTo>
                    <a:pt x="5557" y="4640"/>
                    <a:pt x="5557" y="5070"/>
                    <a:pt x="5382" y="5234"/>
                  </a:cubicBezTo>
                  <a:cubicBezTo>
                    <a:pt x="5275" y="5342"/>
                    <a:pt x="5116" y="5396"/>
                    <a:pt x="4915" y="5396"/>
                  </a:cubicBezTo>
                  <a:cubicBezTo>
                    <a:pt x="4713" y="5396"/>
                    <a:pt x="4470" y="5342"/>
                    <a:pt x="4193" y="5234"/>
                  </a:cubicBezTo>
                  <a:cubicBezTo>
                    <a:pt x="4019" y="5152"/>
                    <a:pt x="3804" y="5070"/>
                    <a:pt x="3629" y="4937"/>
                  </a:cubicBezTo>
                  <a:cubicBezTo>
                    <a:pt x="3886" y="4763"/>
                    <a:pt x="4142" y="4507"/>
                    <a:pt x="4398" y="4302"/>
                  </a:cubicBezTo>
                  <a:cubicBezTo>
                    <a:pt x="4654" y="4045"/>
                    <a:pt x="4870" y="3789"/>
                    <a:pt x="5085" y="3533"/>
                  </a:cubicBezTo>
                  <a:close/>
                  <a:moveTo>
                    <a:pt x="1300" y="1"/>
                  </a:moveTo>
                  <a:cubicBezTo>
                    <a:pt x="943" y="1"/>
                    <a:pt x="644" y="110"/>
                    <a:pt x="431" y="324"/>
                  </a:cubicBezTo>
                  <a:cubicBezTo>
                    <a:pt x="41" y="662"/>
                    <a:pt x="0" y="1308"/>
                    <a:pt x="298" y="2118"/>
                  </a:cubicBezTo>
                  <a:cubicBezTo>
                    <a:pt x="431" y="2415"/>
                    <a:pt x="605" y="2672"/>
                    <a:pt x="769" y="2969"/>
                  </a:cubicBezTo>
                  <a:cubicBezTo>
                    <a:pt x="605" y="3276"/>
                    <a:pt x="431" y="3574"/>
                    <a:pt x="298" y="3871"/>
                  </a:cubicBezTo>
                  <a:cubicBezTo>
                    <a:pt x="0" y="4640"/>
                    <a:pt x="41" y="5275"/>
                    <a:pt x="431" y="5665"/>
                  </a:cubicBezTo>
                  <a:cubicBezTo>
                    <a:pt x="646" y="5880"/>
                    <a:pt x="902" y="6003"/>
                    <a:pt x="1282" y="6003"/>
                  </a:cubicBezTo>
                  <a:cubicBezTo>
                    <a:pt x="1538" y="6003"/>
                    <a:pt x="1887" y="5921"/>
                    <a:pt x="2225" y="5788"/>
                  </a:cubicBezTo>
                  <a:cubicBezTo>
                    <a:pt x="2522" y="5665"/>
                    <a:pt x="2819" y="5532"/>
                    <a:pt x="3117" y="5327"/>
                  </a:cubicBezTo>
                  <a:cubicBezTo>
                    <a:pt x="3424" y="5532"/>
                    <a:pt x="3681" y="5665"/>
                    <a:pt x="3978" y="5788"/>
                  </a:cubicBezTo>
                  <a:cubicBezTo>
                    <a:pt x="4316" y="5921"/>
                    <a:pt x="4654" y="6003"/>
                    <a:pt x="4962" y="6003"/>
                  </a:cubicBezTo>
                  <a:cubicBezTo>
                    <a:pt x="5300" y="6003"/>
                    <a:pt x="5598" y="5880"/>
                    <a:pt x="5772" y="5665"/>
                  </a:cubicBezTo>
                  <a:cubicBezTo>
                    <a:pt x="6151" y="5275"/>
                    <a:pt x="6192" y="4640"/>
                    <a:pt x="5895" y="3871"/>
                  </a:cubicBezTo>
                  <a:cubicBezTo>
                    <a:pt x="5772" y="3574"/>
                    <a:pt x="5639" y="3276"/>
                    <a:pt x="5423" y="2969"/>
                  </a:cubicBezTo>
                  <a:cubicBezTo>
                    <a:pt x="5639" y="2672"/>
                    <a:pt x="5772" y="2415"/>
                    <a:pt x="5895" y="2118"/>
                  </a:cubicBezTo>
                  <a:cubicBezTo>
                    <a:pt x="6192" y="1308"/>
                    <a:pt x="6151" y="662"/>
                    <a:pt x="5772" y="324"/>
                  </a:cubicBezTo>
                  <a:cubicBezTo>
                    <a:pt x="5576" y="110"/>
                    <a:pt x="5288" y="1"/>
                    <a:pt x="4930" y="1"/>
                  </a:cubicBezTo>
                  <a:cubicBezTo>
                    <a:pt x="4652" y="1"/>
                    <a:pt x="4332" y="67"/>
                    <a:pt x="3978" y="201"/>
                  </a:cubicBezTo>
                  <a:cubicBezTo>
                    <a:pt x="3681" y="324"/>
                    <a:pt x="3424" y="457"/>
                    <a:pt x="3117" y="662"/>
                  </a:cubicBezTo>
                  <a:cubicBezTo>
                    <a:pt x="2819" y="457"/>
                    <a:pt x="2522" y="324"/>
                    <a:pt x="2225" y="201"/>
                  </a:cubicBezTo>
                  <a:cubicBezTo>
                    <a:pt x="1889" y="67"/>
                    <a:pt x="1577" y="1"/>
                    <a:pt x="130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26;p61">
              <a:extLst>
                <a:ext uri="{FF2B5EF4-FFF2-40B4-BE49-F238E27FC236}">
                  <a16:creationId xmlns:a16="http://schemas.microsoft.com/office/drawing/2014/main" id="{85163C6C-EC0C-3037-CA83-59C6DCD20302}"/>
                </a:ext>
              </a:extLst>
            </p:cNvPr>
            <p:cNvSpPr/>
            <p:nvPr/>
          </p:nvSpPr>
          <p:spPr>
            <a:xfrm>
              <a:off x="2662663" y="2064225"/>
              <a:ext cx="18225" cy="15150"/>
            </a:xfrm>
            <a:custGeom>
              <a:avLst/>
              <a:gdLst/>
              <a:ahLst/>
              <a:cxnLst/>
              <a:rect l="l" t="t" r="r" b="b"/>
              <a:pathLst>
                <a:path w="729" h="606" extrusionOk="0">
                  <a:moveTo>
                    <a:pt x="339" y="1"/>
                  </a:moveTo>
                  <a:cubicBezTo>
                    <a:pt x="257" y="1"/>
                    <a:pt x="175" y="42"/>
                    <a:pt x="123" y="134"/>
                  </a:cubicBezTo>
                  <a:cubicBezTo>
                    <a:pt x="0" y="390"/>
                    <a:pt x="175" y="605"/>
                    <a:pt x="380" y="605"/>
                  </a:cubicBezTo>
                  <a:cubicBezTo>
                    <a:pt x="595" y="605"/>
                    <a:pt x="728" y="390"/>
                    <a:pt x="636" y="175"/>
                  </a:cubicBezTo>
                  <a:cubicBezTo>
                    <a:pt x="595" y="93"/>
                    <a:pt x="472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27;p61">
              <a:extLst>
                <a:ext uri="{FF2B5EF4-FFF2-40B4-BE49-F238E27FC236}">
                  <a16:creationId xmlns:a16="http://schemas.microsoft.com/office/drawing/2014/main" id="{9A19131C-1E2E-076F-0476-E1A4BC95D391}"/>
                </a:ext>
              </a:extLst>
            </p:cNvPr>
            <p:cNvSpPr/>
            <p:nvPr/>
          </p:nvSpPr>
          <p:spPr>
            <a:xfrm>
              <a:off x="2783363" y="1976825"/>
              <a:ext cx="18225" cy="14900"/>
            </a:xfrm>
            <a:custGeom>
              <a:avLst/>
              <a:gdLst/>
              <a:ahLst/>
              <a:cxnLst/>
              <a:rect l="l" t="t" r="r" b="b"/>
              <a:pathLst>
                <a:path w="729" h="596" extrusionOk="0">
                  <a:moveTo>
                    <a:pt x="339" y="1"/>
                  </a:moveTo>
                  <a:cubicBezTo>
                    <a:pt x="257" y="1"/>
                    <a:pt x="124" y="42"/>
                    <a:pt x="83" y="124"/>
                  </a:cubicBezTo>
                  <a:cubicBezTo>
                    <a:pt x="1" y="339"/>
                    <a:pt x="124" y="595"/>
                    <a:pt x="339" y="595"/>
                  </a:cubicBezTo>
                  <a:cubicBezTo>
                    <a:pt x="554" y="595"/>
                    <a:pt x="729" y="380"/>
                    <a:pt x="636" y="165"/>
                  </a:cubicBezTo>
                  <a:cubicBezTo>
                    <a:pt x="554" y="42"/>
                    <a:pt x="472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128;p61">
              <a:extLst>
                <a:ext uri="{FF2B5EF4-FFF2-40B4-BE49-F238E27FC236}">
                  <a16:creationId xmlns:a16="http://schemas.microsoft.com/office/drawing/2014/main" id="{B0D5BC4D-D3FF-CDC9-B130-8B9B12F1AB52}"/>
                </a:ext>
              </a:extLst>
            </p:cNvPr>
            <p:cNvSpPr/>
            <p:nvPr/>
          </p:nvSpPr>
          <p:spPr>
            <a:xfrm>
              <a:off x="2541938" y="2130600"/>
              <a:ext cx="19250" cy="14900"/>
            </a:xfrm>
            <a:custGeom>
              <a:avLst/>
              <a:gdLst/>
              <a:ahLst/>
              <a:cxnLst/>
              <a:rect l="l" t="t" r="r" b="b"/>
              <a:pathLst>
                <a:path w="770" h="596" extrusionOk="0">
                  <a:moveTo>
                    <a:pt x="339" y="1"/>
                  </a:moveTo>
                  <a:cubicBezTo>
                    <a:pt x="257" y="1"/>
                    <a:pt x="175" y="42"/>
                    <a:pt x="134" y="124"/>
                  </a:cubicBezTo>
                  <a:cubicBezTo>
                    <a:pt x="1" y="339"/>
                    <a:pt x="175" y="595"/>
                    <a:pt x="390" y="595"/>
                  </a:cubicBezTo>
                  <a:cubicBezTo>
                    <a:pt x="596" y="595"/>
                    <a:pt x="770" y="380"/>
                    <a:pt x="647" y="165"/>
                  </a:cubicBezTo>
                  <a:cubicBezTo>
                    <a:pt x="596" y="42"/>
                    <a:pt x="514" y="1"/>
                    <a:pt x="39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129;p61">
              <a:extLst>
                <a:ext uri="{FF2B5EF4-FFF2-40B4-BE49-F238E27FC236}">
                  <a16:creationId xmlns:a16="http://schemas.microsoft.com/office/drawing/2014/main" id="{951E3107-F562-C292-7BD2-91DD89B47122}"/>
                </a:ext>
              </a:extLst>
            </p:cNvPr>
            <p:cNvSpPr/>
            <p:nvPr/>
          </p:nvSpPr>
          <p:spPr>
            <a:xfrm>
              <a:off x="2520688" y="203117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38" y="0"/>
                  </a:moveTo>
                  <a:cubicBezTo>
                    <a:pt x="256" y="0"/>
                    <a:pt x="164" y="82"/>
                    <a:pt x="123" y="174"/>
                  </a:cubicBezTo>
                  <a:cubicBezTo>
                    <a:pt x="0" y="390"/>
                    <a:pt x="123" y="595"/>
                    <a:pt x="379" y="595"/>
                  </a:cubicBezTo>
                  <a:cubicBezTo>
                    <a:pt x="554" y="595"/>
                    <a:pt x="728" y="390"/>
                    <a:pt x="636" y="174"/>
                  </a:cubicBezTo>
                  <a:cubicBezTo>
                    <a:pt x="595" y="82"/>
                    <a:pt x="472" y="0"/>
                    <a:pt x="3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130;p61">
              <a:extLst>
                <a:ext uri="{FF2B5EF4-FFF2-40B4-BE49-F238E27FC236}">
                  <a16:creationId xmlns:a16="http://schemas.microsoft.com/office/drawing/2014/main" id="{19103E23-71B1-4834-9135-B08FDB82AA5D}"/>
                </a:ext>
              </a:extLst>
            </p:cNvPr>
            <p:cNvSpPr/>
            <p:nvPr/>
          </p:nvSpPr>
          <p:spPr>
            <a:xfrm>
              <a:off x="2771588" y="2113425"/>
              <a:ext cx="19250" cy="14900"/>
            </a:xfrm>
            <a:custGeom>
              <a:avLst/>
              <a:gdLst/>
              <a:ahLst/>
              <a:cxnLst/>
              <a:rect l="l" t="t" r="r" b="b"/>
              <a:pathLst>
                <a:path w="770" h="596" extrusionOk="0">
                  <a:moveTo>
                    <a:pt x="380" y="1"/>
                  </a:moveTo>
                  <a:cubicBezTo>
                    <a:pt x="257" y="1"/>
                    <a:pt x="175" y="42"/>
                    <a:pt x="123" y="124"/>
                  </a:cubicBezTo>
                  <a:cubicBezTo>
                    <a:pt x="0" y="380"/>
                    <a:pt x="175" y="595"/>
                    <a:pt x="380" y="595"/>
                  </a:cubicBezTo>
                  <a:cubicBezTo>
                    <a:pt x="595" y="595"/>
                    <a:pt x="769" y="380"/>
                    <a:pt x="636" y="175"/>
                  </a:cubicBezTo>
                  <a:cubicBezTo>
                    <a:pt x="595" y="83"/>
                    <a:pt x="513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1155;p61">
            <a:extLst>
              <a:ext uri="{FF2B5EF4-FFF2-40B4-BE49-F238E27FC236}">
                <a16:creationId xmlns:a16="http://schemas.microsoft.com/office/drawing/2014/main" id="{BBED65EB-255A-27C8-E974-7910A040473E}"/>
              </a:ext>
            </a:extLst>
          </p:cNvPr>
          <p:cNvGrpSpPr/>
          <p:nvPr/>
        </p:nvGrpSpPr>
        <p:grpSpPr>
          <a:xfrm>
            <a:off x="1326149" y="2580339"/>
            <a:ext cx="343700" cy="343950"/>
            <a:chOff x="5532063" y="1422500"/>
            <a:chExt cx="343700" cy="343950"/>
          </a:xfrm>
        </p:grpSpPr>
        <p:sp>
          <p:nvSpPr>
            <p:cNvPr id="772" name="Google Shape;1156;p61">
              <a:extLst>
                <a:ext uri="{FF2B5EF4-FFF2-40B4-BE49-F238E27FC236}">
                  <a16:creationId xmlns:a16="http://schemas.microsoft.com/office/drawing/2014/main" id="{648F242B-6DC1-EA8B-59C1-06BE15C86975}"/>
                </a:ext>
              </a:extLst>
            </p:cNvPr>
            <p:cNvSpPr/>
            <p:nvPr/>
          </p:nvSpPr>
          <p:spPr>
            <a:xfrm>
              <a:off x="5762713" y="1528325"/>
              <a:ext cx="45900" cy="45900"/>
            </a:xfrm>
            <a:custGeom>
              <a:avLst/>
              <a:gdLst/>
              <a:ahLst/>
              <a:cxnLst/>
              <a:rect l="l" t="t" r="r" b="b"/>
              <a:pathLst>
                <a:path w="1836" h="1836" extrusionOk="0">
                  <a:moveTo>
                    <a:pt x="0" y="1"/>
                  </a:moveTo>
                  <a:cubicBezTo>
                    <a:pt x="0" y="1026"/>
                    <a:pt x="810" y="1836"/>
                    <a:pt x="1835" y="1836"/>
                  </a:cubicBezTo>
                  <a:lnTo>
                    <a:pt x="1835" y="1231"/>
                  </a:lnTo>
                  <a:cubicBezTo>
                    <a:pt x="1149" y="1231"/>
                    <a:pt x="595" y="677"/>
                    <a:pt x="595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157;p61">
              <a:extLst>
                <a:ext uri="{FF2B5EF4-FFF2-40B4-BE49-F238E27FC236}">
                  <a16:creationId xmlns:a16="http://schemas.microsoft.com/office/drawing/2014/main" id="{B66A8FD3-44A6-B0D2-DF06-AB4DABB9EE44}"/>
                </a:ext>
              </a:extLst>
            </p:cNvPr>
            <p:cNvSpPr/>
            <p:nvPr/>
          </p:nvSpPr>
          <p:spPr>
            <a:xfrm>
              <a:off x="5762713" y="1669300"/>
              <a:ext cx="45900" cy="45900"/>
            </a:xfrm>
            <a:custGeom>
              <a:avLst/>
              <a:gdLst/>
              <a:ahLst/>
              <a:cxnLst/>
              <a:rect l="l" t="t" r="r" b="b"/>
              <a:pathLst>
                <a:path w="1836" h="1836" extrusionOk="0">
                  <a:moveTo>
                    <a:pt x="1835" y="0"/>
                  </a:moveTo>
                  <a:cubicBezTo>
                    <a:pt x="810" y="0"/>
                    <a:pt x="0" y="810"/>
                    <a:pt x="0" y="1835"/>
                  </a:cubicBezTo>
                  <a:lnTo>
                    <a:pt x="595" y="1835"/>
                  </a:lnTo>
                  <a:cubicBezTo>
                    <a:pt x="595" y="1148"/>
                    <a:pt x="1149" y="595"/>
                    <a:pt x="1835" y="595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158;p61">
              <a:extLst>
                <a:ext uri="{FF2B5EF4-FFF2-40B4-BE49-F238E27FC236}">
                  <a16:creationId xmlns:a16="http://schemas.microsoft.com/office/drawing/2014/main" id="{F8707895-10ED-FC2D-DCC5-042C871D4671}"/>
                </a:ext>
              </a:extLst>
            </p:cNvPr>
            <p:cNvSpPr/>
            <p:nvPr/>
          </p:nvSpPr>
          <p:spPr>
            <a:xfrm>
              <a:off x="5532063" y="1422500"/>
              <a:ext cx="343700" cy="343950"/>
            </a:xfrm>
            <a:custGeom>
              <a:avLst/>
              <a:gdLst/>
              <a:ahLst/>
              <a:cxnLst/>
              <a:rect l="l" t="t" r="r" b="b"/>
              <a:pathLst>
                <a:path w="13748" h="13758" extrusionOk="0">
                  <a:moveTo>
                    <a:pt x="6879" y="595"/>
                  </a:moveTo>
                  <a:cubicBezTo>
                    <a:pt x="9739" y="595"/>
                    <a:pt x="12087" y="2737"/>
                    <a:pt x="12466" y="5515"/>
                  </a:cubicBezTo>
                  <a:cubicBezTo>
                    <a:pt x="12384" y="5464"/>
                    <a:pt x="12302" y="5464"/>
                    <a:pt x="12261" y="5464"/>
                  </a:cubicBezTo>
                  <a:lnTo>
                    <a:pt x="11359" y="5464"/>
                  </a:lnTo>
                  <a:lnTo>
                    <a:pt x="11359" y="4234"/>
                  </a:lnTo>
                  <a:cubicBezTo>
                    <a:pt x="11359" y="4060"/>
                    <a:pt x="11184" y="3926"/>
                    <a:pt x="11061" y="3926"/>
                  </a:cubicBezTo>
                  <a:lnTo>
                    <a:pt x="3588" y="3926"/>
                  </a:lnTo>
                  <a:cubicBezTo>
                    <a:pt x="2942" y="3926"/>
                    <a:pt x="2389" y="4490"/>
                    <a:pt x="2389" y="5126"/>
                  </a:cubicBezTo>
                  <a:lnTo>
                    <a:pt x="2389" y="5464"/>
                  </a:lnTo>
                  <a:lnTo>
                    <a:pt x="1497" y="5464"/>
                  </a:lnTo>
                  <a:cubicBezTo>
                    <a:pt x="1446" y="5464"/>
                    <a:pt x="1364" y="5464"/>
                    <a:pt x="1281" y="5515"/>
                  </a:cubicBezTo>
                  <a:cubicBezTo>
                    <a:pt x="1661" y="2737"/>
                    <a:pt x="4008" y="595"/>
                    <a:pt x="6879" y="595"/>
                  </a:cubicBezTo>
                  <a:close/>
                  <a:moveTo>
                    <a:pt x="2430" y="6069"/>
                  </a:moveTo>
                  <a:lnTo>
                    <a:pt x="2430" y="9657"/>
                  </a:lnTo>
                  <a:lnTo>
                    <a:pt x="1538" y="9657"/>
                  </a:lnTo>
                  <a:cubicBezTo>
                    <a:pt x="1025" y="9657"/>
                    <a:pt x="595" y="9226"/>
                    <a:pt x="595" y="8714"/>
                  </a:cubicBezTo>
                  <a:lnTo>
                    <a:pt x="595" y="6961"/>
                  </a:lnTo>
                  <a:cubicBezTo>
                    <a:pt x="595" y="6489"/>
                    <a:pt x="1025" y="6069"/>
                    <a:pt x="1538" y="6069"/>
                  </a:cubicBezTo>
                  <a:close/>
                  <a:moveTo>
                    <a:pt x="12261" y="6069"/>
                  </a:moveTo>
                  <a:cubicBezTo>
                    <a:pt x="12773" y="6069"/>
                    <a:pt x="13153" y="6489"/>
                    <a:pt x="13153" y="6961"/>
                  </a:cubicBezTo>
                  <a:lnTo>
                    <a:pt x="13153" y="8714"/>
                  </a:lnTo>
                  <a:cubicBezTo>
                    <a:pt x="13153" y="9226"/>
                    <a:pt x="12773" y="9657"/>
                    <a:pt x="12261" y="9657"/>
                  </a:cubicBezTo>
                  <a:lnTo>
                    <a:pt x="11359" y="9657"/>
                  </a:lnTo>
                  <a:lnTo>
                    <a:pt x="11359" y="6069"/>
                  </a:lnTo>
                  <a:close/>
                  <a:moveTo>
                    <a:pt x="10764" y="4531"/>
                  </a:moveTo>
                  <a:lnTo>
                    <a:pt x="10764" y="5772"/>
                  </a:lnTo>
                  <a:lnTo>
                    <a:pt x="10764" y="9954"/>
                  </a:lnTo>
                  <a:lnTo>
                    <a:pt x="10764" y="11410"/>
                  </a:lnTo>
                  <a:lnTo>
                    <a:pt x="3588" y="11410"/>
                  </a:lnTo>
                  <a:cubicBezTo>
                    <a:pt x="3373" y="11410"/>
                    <a:pt x="3158" y="11451"/>
                    <a:pt x="2983" y="11574"/>
                  </a:cubicBezTo>
                  <a:lnTo>
                    <a:pt x="2983" y="9954"/>
                  </a:lnTo>
                  <a:lnTo>
                    <a:pt x="2983" y="5772"/>
                  </a:lnTo>
                  <a:lnTo>
                    <a:pt x="2983" y="5126"/>
                  </a:lnTo>
                  <a:cubicBezTo>
                    <a:pt x="2983" y="4787"/>
                    <a:pt x="3240" y="4531"/>
                    <a:pt x="3588" y="4531"/>
                  </a:cubicBezTo>
                  <a:close/>
                  <a:moveTo>
                    <a:pt x="10764" y="12004"/>
                  </a:moveTo>
                  <a:lnTo>
                    <a:pt x="10764" y="13153"/>
                  </a:lnTo>
                  <a:lnTo>
                    <a:pt x="3670" y="13153"/>
                  </a:lnTo>
                  <a:cubicBezTo>
                    <a:pt x="3332" y="13153"/>
                    <a:pt x="3076" y="12896"/>
                    <a:pt x="3035" y="12599"/>
                  </a:cubicBezTo>
                  <a:cubicBezTo>
                    <a:pt x="3035" y="12261"/>
                    <a:pt x="3291" y="12004"/>
                    <a:pt x="3629" y="12004"/>
                  </a:cubicBezTo>
                  <a:close/>
                  <a:moveTo>
                    <a:pt x="6879" y="0"/>
                  </a:moveTo>
                  <a:cubicBezTo>
                    <a:pt x="5290" y="0"/>
                    <a:pt x="3752" y="595"/>
                    <a:pt x="2604" y="1712"/>
                  </a:cubicBezTo>
                  <a:cubicBezTo>
                    <a:pt x="1497" y="2778"/>
                    <a:pt x="810" y="4183"/>
                    <a:pt x="677" y="5720"/>
                  </a:cubicBezTo>
                  <a:cubicBezTo>
                    <a:pt x="297" y="6028"/>
                    <a:pt x="0" y="6448"/>
                    <a:pt x="0" y="7002"/>
                  </a:cubicBezTo>
                  <a:lnTo>
                    <a:pt x="0" y="8714"/>
                  </a:lnTo>
                  <a:cubicBezTo>
                    <a:pt x="0" y="9565"/>
                    <a:pt x="677" y="10251"/>
                    <a:pt x="1538" y="10251"/>
                  </a:cubicBezTo>
                  <a:lnTo>
                    <a:pt x="2389" y="10251"/>
                  </a:lnTo>
                  <a:lnTo>
                    <a:pt x="2389" y="12558"/>
                  </a:lnTo>
                  <a:cubicBezTo>
                    <a:pt x="2389" y="13245"/>
                    <a:pt x="2942" y="13757"/>
                    <a:pt x="3588" y="13757"/>
                  </a:cubicBezTo>
                  <a:lnTo>
                    <a:pt x="11061" y="13757"/>
                  </a:lnTo>
                  <a:cubicBezTo>
                    <a:pt x="11184" y="13757"/>
                    <a:pt x="11359" y="13624"/>
                    <a:pt x="11359" y="13460"/>
                  </a:cubicBezTo>
                  <a:lnTo>
                    <a:pt x="11359" y="11707"/>
                  </a:lnTo>
                  <a:lnTo>
                    <a:pt x="11359" y="10251"/>
                  </a:lnTo>
                  <a:lnTo>
                    <a:pt x="12261" y="10251"/>
                  </a:lnTo>
                  <a:cubicBezTo>
                    <a:pt x="13071" y="10251"/>
                    <a:pt x="13747" y="9565"/>
                    <a:pt x="13747" y="8714"/>
                  </a:cubicBezTo>
                  <a:lnTo>
                    <a:pt x="13747" y="7002"/>
                  </a:lnTo>
                  <a:cubicBezTo>
                    <a:pt x="13747" y="6448"/>
                    <a:pt x="13491" y="6028"/>
                    <a:pt x="13071" y="5720"/>
                  </a:cubicBezTo>
                  <a:cubicBezTo>
                    <a:pt x="12978" y="4183"/>
                    <a:pt x="12302" y="2778"/>
                    <a:pt x="11184" y="1712"/>
                  </a:cubicBezTo>
                  <a:cubicBezTo>
                    <a:pt x="10036" y="595"/>
                    <a:pt x="8499" y="0"/>
                    <a:pt x="68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159;p61">
              <a:extLst>
                <a:ext uri="{FF2B5EF4-FFF2-40B4-BE49-F238E27FC236}">
                  <a16:creationId xmlns:a16="http://schemas.microsoft.com/office/drawing/2014/main" id="{B24433F4-CF47-4505-BCA0-0B061FC259D8}"/>
                </a:ext>
              </a:extLst>
            </p:cNvPr>
            <p:cNvSpPr/>
            <p:nvPr/>
          </p:nvSpPr>
          <p:spPr>
            <a:xfrm>
              <a:off x="5669688" y="1581550"/>
              <a:ext cx="69475" cy="80075"/>
            </a:xfrm>
            <a:custGeom>
              <a:avLst/>
              <a:gdLst/>
              <a:ahLst/>
              <a:cxnLst/>
              <a:rect l="l" t="t" r="r" b="b"/>
              <a:pathLst>
                <a:path w="2779" h="3203" extrusionOk="0">
                  <a:moveTo>
                    <a:pt x="605" y="814"/>
                  </a:moveTo>
                  <a:lnTo>
                    <a:pt x="1927" y="1583"/>
                  </a:lnTo>
                  <a:lnTo>
                    <a:pt x="605" y="2393"/>
                  </a:lnTo>
                  <a:lnTo>
                    <a:pt x="605" y="814"/>
                  </a:lnTo>
                  <a:close/>
                  <a:moveTo>
                    <a:pt x="307" y="0"/>
                  </a:moveTo>
                  <a:cubicBezTo>
                    <a:pt x="229" y="0"/>
                    <a:pt x="143" y="35"/>
                    <a:pt x="92" y="86"/>
                  </a:cubicBezTo>
                  <a:cubicBezTo>
                    <a:pt x="0" y="127"/>
                    <a:pt x="0" y="219"/>
                    <a:pt x="0" y="301"/>
                  </a:cubicBezTo>
                  <a:lnTo>
                    <a:pt x="0" y="2905"/>
                  </a:lnTo>
                  <a:cubicBezTo>
                    <a:pt x="0" y="2998"/>
                    <a:pt x="41" y="3080"/>
                    <a:pt x="92" y="3121"/>
                  </a:cubicBezTo>
                  <a:cubicBezTo>
                    <a:pt x="133" y="3203"/>
                    <a:pt x="215" y="3203"/>
                    <a:pt x="297" y="3203"/>
                  </a:cubicBezTo>
                  <a:cubicBezTo>
                    <a:pt x="349" y="3203"/>
                    <a:pt x="390" y="3203"/>
                    <a:pt x="431" y="3162"/>
                  </a:cubicBezTo>
                  <a:lnTo>
                    <a:pt x="2655" y="1839"/>
                  </a:lnTo>
                  <a:cubicBezTo>
                    <a:pt x="2737" y="1798"/>
                    <a:pt x="2778" y="1716"/>
                    <a:pt x="2778" y="1583"/>
                  </a:cubicBezTo>
                  <a:cubicBezTo>
                    <a:pt x="2778" y="1501"/>
                    <a:pt x="2737" y="1409"/>
                    <a:pt x="2655" y="1368"/>
                  </a:cubicBezTo>
                  <a:lnTo>
                    <a:pt x="431" y="45"/>
                  </a:lnTo>
                  <a:cubicBezTo>
                    <a:pt x="399" y="14"/>
                    <a:pt x="355" y="0"/>
                    <a:pt x="307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31EB6B92-3972-F6EB-F1DB-AD97A5204890}"/>
              </a:ext>
            </a:extLst>
          </p:cNvPr>
          <p:cNvGrpSpPr/>
          <p:nvPr/>
        </p:nvGrpSpPr>
        <p:grpSpPr>
          <a:xfrm>
            <a:off x="4613825" y="3722862"/>
            <a:ext cx="516300" cy="516300"/>
            <a:chOff x="4613825" y="3672887"/>
            <a:chExt cx="516300" cy="516300"/>
          </a:xfrm>
        </p:grpSpPr>
        <p:sp>
          <p:nvSpPr>
            <p:cNvPr id="13" name="Google Shape;790;p57">
              <a:extLst>
                <a:ext uri="{FF2B5EF4-FFF2-40B4-BE49-F238E27FC236}">
                  <a16:creationId xmlns:a16="http://schemas.microsoft.com/office/drawing/2014/main" id="{CEF857A1-247A-017C-DFDC-31CDE28545F7}"/>
                </a:ext>
              </a:extLst>
            </p:cNvPr>
            <p:cNvSpPr/>
            <p:nvPr/>
          </p:nvSpPr>
          <p:spPr>
            <a:xfrm>
              <a:off x="4613825" y="3672887"/>
              <a:ext cx="516300" cy="51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81" name="Google Shape;1008;p61">
              <a:extLst>
                <a:ext uri="{FF2B5EF4-FFF2-40B4-BE49-F238E27FC236}">
                  <a16:creationId xmlns:a16="http://schemas.microsoft.com/office/drawing/2014/main" id="{A9E43EE2-C7C1-C848-72F4-5B1A25301649}"/>
                </a:ext>
              </a:extLst>
            </p:cNvPr>
            <p:cNvGrpSpPr/>
            <p:nvPr/>
          </p:nvGrpSpPr>
          <p:grpSpPr>
            <a:xfrm>
              <a:off x="4698950" y="3805910"/>
              <a:ext cx="344975" cy="287825"/>
              <a:chOff x="7795838" y="2549125"/>
              <a:chExt cx="344975" cy="287825"/>
            </a:xfrm>
          </p:grpSpPr>
          <p:sp>
            <p:nvSpPr>
              <p:cNvPr id="782" name="Google Shape;1009;p61">
                <a:extLst>
                  <a:ext uri="{FF2B5EF4-FFF2-40B4-BE49-F238E27FC236}">
                    <a16:creationId xmlns:a16="http://schemas.microsoft.com/office/drawing/2014/main" id="{825A8707-0F66-15D5-3370-F4C4CE21E544}"/>
                  </a:ext>
                </a:extLst>
              </p:cNvPr>
              <p:cNvSpPr/>
              <p:nvPr/>
            </p:nvSpPr>
            <p:spPr>
              <a:xfrm>
                <a:off x="7795838" y="2658050"/>
                <a:ext cx="344975" cy="178900"/>
              </a:xfrm>
              <a:custGeom>
                <a:avLst/>
                <a:gdLst/>
                <a:ahLst/>
                <a:cxnLst/>
                <a:rect l="l" t="t" r="r" b="b"/>
                <a:pathLst>
                  <a:path w="13799" h="7156" extrusionOk="0">
                    <a:moveTo>
                      <a:pt x="12733" y="595"/>
                    </a:moveTo>
                    <a:cubicBezTo>
                      <a:pt x="12989" y="595"/>
                      <a:pt x="13245" y="810"/>
                      <a:pt x="13204" y="1107"/>
                    </a:cubicBezTo>
                    <a:cubicBezTo>
                      <a:pt x="13204" y="1323"/>
                      <a:pt x="12989" y="1538"/>
                      <a:pt x="12733" y="1538"/>
                    </a:cubicBezTo>
                    <a:lnTo>
                      <a:pt x="3209" y="1538"/>
                    </a:lnTo>
                    <a:cubicBezTo>
                      <a:pt x="2389" y="1538"/>
                      <a:pt x="1712" y="2091"/>
                      <a:pt x="1579" y="2901"/>
                    </a:cubicBezTo>
                    <a:cubicBezTo>
                      <a:pt x="1456" y="3885"/>
                      <a:pt x="2225" y="4736"/>
                      <a:pt x="3209" y="4736"/>
                    </a:cubicBezTo>
                    <a:lnTo>
                      <a:pt x="3547" y="4736"/>
                    </a:lnTo>
                    <a:lnTo>
                      <a:pt x="3547" y="5679"/>
                    </a:lnTo>
                    <a:lnTo>
                      <a:pt x="3209" y="5679"/>
                    </a:lnTo>
                    <a:cubicBezTo>
                      <a:pt x="1794" y="5679"/>
                      <a:pt x="595" y="4531"/>
                      <a:pt x="646" y="3117"/>
                    </a:cubicBezTo>
                    <a:cubicBezTo>
                      <a:pt x="646" y="1712"/>
                      <a:pt x="1794" y="595"/>
                      <a:pt x="3158" y="595"/>
                    </a:cubicBezTo>
                    <a:close/>
                    <a:moveTo>
                      <a:pt x="12733" y="4736"/>
                    </a:moveTo>
                    <a:cubicBezTo>
                      <a:pt x="13030" y="4736"/>
                      <a:pt x="13245" y="4993"/>
                      <a:pt x="13204" y="5300"/>
                    </a:cubicBezTo>
                    <a:cubicBezTo>
                      <a:pt x="13204" y="5505"/>
                      <a:pt x="12948" y="5679"/>
                      <a:pt x="12733" y="5679"/>
                    </a:cubicBezTo>
                    <a:lnTo>
                      <a:pt x="6326" y="5679"/>
                    </a:lnTo>
                    <a:lnTo>
                      <a:pt x="6326" y="4736"/>
                    </a:lnTo>
                    <a:close/>
                    <a:moveTo>
                      <a:pt x="12302" y="2091"/>
                    </a:moveTo>
                    <a:lnTo>
                      <a:pt x="12302" y="4142"/>
                    </a:lnTo>
                    <a:lnTo>
                      <a:pt x="6326" y="4142"/>
                    </a:lnTo>
                    <a:lnTo>
                      <a:pt x="6326" y="3588"/>
                    </a:lnTo>
                    <a:cubicBezTo>
                      <a:pt x="6326" y="3414"/>
                      <a:pt x="6192" y="3291"/>
                      <a:pt x="6028" y="3291"/>
                    </a:cubicBezTo>
                    <a:cubicBezTo>
                      <a:pt x="5854" y="3291"/>
                      <a:pt x="5721" y="3414"/>
                      <a:pt x="5721" y="3588"/>
                    </a:cubicBezTo>
                    <a:lnTo>
                      <a:pt x="5721" y="6233"/>
                    </a:lnTo>
                    <a:lnTo>
                      <a:pt x="5126" y="5762"/>
                    </a:lnTo>
                    <a:cubicBezTo>
                      <a:pt x="5085" y="5721"/>
                      <a:pt x="5021" y="5700"/>
                      <a:pt x="4952" y="5700"/>
                    </a:cubicBezTo>
                    <a:cubicBezTo>
                      <a:pt x="4883" y="5700"/>
                      <a:pt x="4808" y="5721"/>
                      <a:pt x="4747" y="5762"/>
                    </a:cubicBezTo>
                    <a:lnTo>
                      <a:pt x="4142" y="6233"/>
                    </a:lnTo>
                    <a:lnTo>
                      <a:pt x="4142" y="3588"/>
                    </a:lnTo>
                    <a:cubicBezTo>
                      <a:pt x="4142" y="3455"/>
                      <a:pt x="4060" y="3332"/>
                      <a:pt x="3886" y="3291"/>
                    </a:cubicBezTo>
                    <a:cubicBezTo>
                      <a:pt x="3869" y="3287"/>
                      <a:pt x="3851" y="3285"/>
                      <a:pt x="3834" y="3285"/>
                    </a:cubicBezTo>
                    <a:cubicBezTo>
                      <a:pt x="3687" y="3285"/>
                      <a:pt x="3547" y="3432"/>
                      <a:pt x="3547" y="3588"/>
                    </a:cubicBezTo>
                    <a:lnTo>
                      <a:pt x="3547" y="4142"/>
                    </a:lnTo>
                    <a:lnTo>
                      <a:pt x="3209" y="4142"/>
                    </a:lnTo>
                    <a:cubicBezTo>
                      <a:pt x="2697" y="4142"/>
                      <a:pt x="2266" y="3803"/>
                      <a:pt x="2184" y="3291"/>
                    </a:cubicBezTo>
                    <a:cubicBezTo>
                      <a:pt x="2092" y="2645"/>
                      <a:pt x="2604" y="2091"/>
                      <a:pt x="3209" y="2091"/>
                    </a:cubicBezTo>
                    <a:close/>
                    <a:moveTo>
                      <a:pt x="3209" y="0"/>
                    </a:moveTo>
                    <a:cubicBezTo>
                      <a:pt x="1456" y="0"/>
                      <a:pt x="0" y="1456"/>
                      <a:pt x="41" y="3199"/>
                    </a:cubicBezTo>
                    <a:cubicBezTo>
                      <a:pt x="82" y="4911"/>
                      <a:pt x="1456" y="6274"/>
                      <a:pt x="3158" y="6274"/>
                    </a:cubicBezTo>
                    <a:lnTo>
                      <a:pt x="3547" y="6274"/>
                    </a:lnTo>
                    <a:lnTo>
                      <a:pt x="3547" y="6838"/>
                    </a:lnTo>
                    <a:cubicBezTo>
                      <a:pt x="3547" y="6920"/>
                      <a:pt x="3588" y="7043"/>
                      <a:pt x="3671" y="7094"/>
                    </a:cubicBezTo>
                    <a:cubicBezTo>
                      <a:pt x="3717" y="7135"/>
                      <a:pt x="3781" y="7156"/>
                      <a:pt x="3850" y="7156"/>
                    </a:cubicBezTo>
                    <a:cubicBezTo>
                      <a:pt x="3919" y="7156"/>
                      <a:pt x="3993" y="7135"/>
                      <a:pt x="4060" y="7094"/>
                    </a:cubicBezTo>
                    <a:lnTo>
                      <a:pt x="4952" y="6366"/>
                    </a:lnTo>
                    <a:lnTo>
                      <a:pt x="5854" y="7094"/>
                    </a:lnTo>
                    <a:cubicBezTo>
                      <a:pt x="5895" y="7135"/>
                      <a:pt x="5977" y="7135"/>
                      <a:pt x="6028" y="7135"/>
                    </a:cubicBezTo>
                    <a:cubicBezTo>
                      <a:pt x="6110" y="7135"/>
                      <a:pt x="6151" y="7135"/>
                      <a:pt x="6233" y="7094"/>
                    </a:cubicBezTo>
                    <a:cubicBezTo>
                      <a:pt x="6285" y="7043"/>
                      <a:pt x="6326" y="6920"/>
                      <a:pt x="6326" y="6838"/>
                    </a:cubicBezTo>
                    <a:lnTo>
                      <a:pt x="6326" y="6274"/>
                    </a:lnTo>
                    <a:lnTo>
                      <a:pt x="12733" y="6274"/>
                    </a:lnTo>
                    <a:cubicBezTo>
                      <a:pt x="13327" y="6274"/>
                      <a:pt x="13799" y="5813"/>
                      <a:pt x="13799" y="5208"/>
                    </a:cubicBezTo>
                    <a:cubicBezTo>
                      <a:pt x="13799" y="4695"/>
                      <a:pt x="13409" y="4275"/>
                      <a:pt x="12897" y="4183"/>
                    </a:cubicBezTo>
                    <a:lnTo>
                      <a:pt x="12897" y="2133"/>
                    </a:lnTo>
                    <a:cubicBezTo>
                      <a:pt x="13409" y="2050"/>
                      <a:pt x="13799" y="1620"/>
                      <a:pt x="13799" y="1066"/>
                    </a:cubicBezTo>
                    <a:cubicBezTo>
                      <a:pt x="13799" y="472"/>
                      <a:pt x="13286" y="0"/>
                      <a:pt x="12733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010;p61">
                <a:extLst>
                  <a:ext uri="{FF2B5EF4-FFF2-40B4-BE49-F238E27FC236}">
                    <a16:creationId xmlns:a16="http://schemas.microsoft.com/office/drawing/2014/main" id="{1E8BE550-19BA-1517-D004-C4BD4893F4F6}"/>
                  </a:ext>
                </a:extLst>
              </p:cNvPr>
              <p:cNvSpPr/>
              <p:nvPr/>
            </p:nvSpPr>
            <p:spPr>
              <a:xfrm>
                <a:off x="7810713" y="2549125"/>
                <a:ext cx="309875" cy="123800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4952" extrusionOk="0">
                    <a:moveTo>
                      <a:pt x="7781" y="595"/>
                    </a:moveTo>
                    <a:cubicBezTo>
                      <a:pt x="7350" y="943"/>
                      <a:pt x="7053" y="1456"/>
                      <a:pt x="6971" y="2010"/>
                    </a:cubicBezTo>
                    <a:cubicBezTo>
                      <a:pt x="6756" y="1922"/>
                      <a:pt x="6541" y="1879"/>
                      <a:pt x="6327" y="1879"/>
                    </a:cubicBezTo>
                    <a:cubicBezTo>
                      <a:pt x="6113" y="1879"/>
                      <a:pt x="5900" y="1922"/>
                      <a:pt x="5690" y="2010"/>
                    </a:cubicBezTo>
                    <a:cubicBezTo>
                      <a:pt x="5597" y="1456"/>
                      <a:pt x="5300" y="943"/>
                      <a:pt x="4870" y="595"/>
                    </a:cubicBezTo>
                    <a:close/>
                    <a:moveTo>
                      <a:pt x="3250" y="595"/>
                    </a:moveTo>
                    <a:cubicBezTo>
                      <a:pt x="4316" y="595"/>
                      <a:pt x="5177" y="1405"/>
                      <a:pt x="5177" y="2481"/>
                    </a:cubicBezTo>
                    <a:cubicBezTo>
                      <a:pt x="5177" y="3506"/>
                      <a:pt x="4316" y="4357"/>
                      <a:pt x="3250" y="4357"/>
                    </a:cubicBezTo>
                    <a:cubicBezTo>
                      <a:pt x="2225" y="4357"/>
                      <a:pt x="1374" y="3506"/>
                      <a:pt x="1374" y="2481"/>
                    </a:cubicBezTo>
                    <a:cubicBezTo>
                      <a:pt x="1374" y="1405"/>
                      <a:pt x="2225" y="595"/>
                      <a:pt x="3250" y="595"/>
                    </a:cubicBezTo>
                    <a:close/>
                    <a:moveTo>
                      <a:pt x="9401" y="595"/>
                    </a:moveTo>
                    <a:cubicBezTo>
                      <a:pt x="10426" y="595"/>
                      <a:pt x="11277" y="1405"/>
                      <a:pt x="11277" y="2481"/>
                    </a:cubicBezTo>
                    <a:cubicBezTo>
                      <a:pt x="11277" y="3506"/>
                      <a:pt x="10426" y="4357"/>
                      <a:pt x="9401" y="4357"/>
                    </a:cubicBezTo>
                    <a:cubicBezTo>
                      <a:pt x="8335" y="4357"/>
                      <a:pt x="7484" y="3506"/>
                      <a:pt x="7484" y="2481"/>
                    </a:cubicBezTo>
                    <a:cubicBezTo>
                      <a:pt x="7484" y="1405"/>
                      <a:pt x="8335" y="595"/>
                      <a:pt x="9401" y="595"/>
                    </a:cubicBezTo>
                    <a:close/>
                    <a:moveTo>
                      <a:pt x="3291" y="0"/>
                    </a:moveTo>
                    <a:cubicBezTo>
                      <a:pt x="2009" y="0"/>
                      <a:pt x="943" y="943"/>
                      <a:pt x="820" y="2174"/>
                    </a:cubicBezTo>
                    <a:lnTo>
                      <a:pt x="390" y="2174"/>
                    </a:lnTo>
                    <a:cubicBezTo>
                      <a:pt x="308" y="2174"/>
                      <a:pt x="215" y="2225"/>
                      <a:pt x="174" y="2266"/>
                    </a:cubicBezTo>
                    <a:cubicBezTo>
                      <a:pt x="0" y="2522"/>
                      <a:pt x="174" y="2778"/>
                      <a:pt x="431" y="2778"/>
                    </a:cubicBezTo>
                    <a:lnTo>
                      <a:pt x="820" y="2778"/>
                    </a:lnTo>
                    <a:cubicBezTo>
                      <a:pt x="943" y="3968"/>
                      <a:pt x="2009" y="4952"/>
                      <a:pt x="3250" y="4952"/>
                    </a:cubicBezTo>
                    <a:cubicBezTo>
                      <a:pt x="4572" y="4952"/>
                      <a:pt x="5638" y="3927"/>
                      <a:pt x="5731" y="2604"/>
                    </a:cubicBezTo>
                    <a:cubicBezTo>
                      <a:pt x="5920" y="2517"/>
                      <a:pt x="6123" y="2473"/>
                      <a:pt x="6325" y="2473"/>
                    </a:cubicBezTo>
                    <a:cubicBezTo>
                      <a:pt x="6528" y="2473"/>
                      <a:pt x="6730" y="2517"/>
                      <a:pt x="6920" y="2604"/>
                    </a:cubicBezTo>
                    <a:cubicBezTo>
                      <a:pt x="7012" y="3927"/>
                      <a:pt x="8078" y="4952"/>
                      <a:pt x="9401" y="4952"/>
                    </a:cubicBezTo>
                    <a:cubicBezTo>
                      <a:pt x="10641" y="4952"/>
                      <a:pt x="11707" y="3968"/>
                      <a:pt x="11841" y="2778"/>
                    </a:cubicBezTo>
                    <a:lnTo>
                      <a:pt x="12046" y="2778"/>
                    </a:lnTo>
                    <a:cubicBezTo>
                      <a:pt x="12138" y="2778"/>
                      <a:pt x="12179" y="2737"/>
                      <a:pt x="12220" y="2645"/>
                    </a:cubicBezTo>
                    <a:cubicBezTo>
                      <a:pt x="12394" y="2430"/>
                      <a:pt x="12220" y="2174"/>
                      <a:pt x="12005" y="2174"/>
                    </a:cubicBezTo>
                    <a:lnTo>
                      <a:pt x="11841" y="2174"/>
                    </a:lnTo>
                    <a:cubicBezTo>
                      <a:pt x="11666" y="943"/>
                      <a:pt x="10641" y="0"/>
                      <a:pt x="936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90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>
            <a:off x="2037615" y="352653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1428015" y="238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1374675" y="120922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 Conclusion</a:t>
            </a:r>
            <a:endParaRPr dirty="0"/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4"/>
          </p:nvPr>
        </p:nvSpPr>
        <p:spPr>
          <a:xfrm>
            <a:off x="1476090" y="1292000"/>
            <a:ext cx="644871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+mj-lt"/>
              </a:rPr>
              <a:t>Asking a smart question is a skill that we can practice.</a:t>
            </a:r>
            <a:r>
              <a:rPr lang="en" sz="1500" b="1" dirty="0">
                <a:latin typeface="+mj-lt"/>
              </a:rPr>
              <a:t> </a:t>
            </a:r>
            <a:endParaRPr sz="1500" b="1" dirty="0">
              <a:latin typeface="+mj-lt"/>
            </a:endParaRPr>
          </a:p>
        </p:txBody>
      </p:sp>
      <p:sp>
        <p:nvSpPr>
          <p:cNvPr id="470" name="Google Shape;470;p45"/>
          <p:cNvSpPr txBox="1">
            <a:spLocks noGrp="1"/>
          </p:cNvSpPr>
          <p:nvPr>
            <p:ph type="subTitle" idx="5"/>
          </p:nvPr>
        </p:nvSpPr>
        <p:spPr>
          <a:xfrm>
            <a:off x="2844180" y="3573113"/>
            <a:ext cx="4783216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+mj-lt"/>
              </a:rPr>
              <a:t>The smart question is important to each person.</a:t>
            </a:r>
            <a:endParaRPr sz="1500" b="1" dirty="0">
              <a:latin typeface="+mj-lt"/>
            </a:endParaRPr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6"/>
          </p:nvPr>
        </p:nvSpPr>
        <p:spPr>
          <a:xfrm>
            <a:off x="2234356" y="2410321"/>
            <a:ext cx="6002864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+mj-lt"/>
              </a:rPr>
              <a:t>Asking a smart question allows us to have more opportunities.</a:t>
            </a:r>
            <a:endParaRPr sz="1500" b="1" dirty="0">
              <a:latin typeface="+mj-lt"/>
            </a:endParaRPr>
          </a:p>
        </p:txBody>
      </p:sp>
      <p:grpSp>
        <p:nvGrpSpPr>
          <p:cNvPr id="472" name="Google Shape;472;p45"/>
          <p:cNvGrpSpPr/>
          <p:nvPr/>
        </p:nvGrpSpPr>
        <p:grpSpPr>
          <a:xfrm>
            <a:off x="1546853" y="2467625"/>
            <a:ext cx="278600" cy="345000"/>
            <a:chOff x="2532463" y="3657550"/>
            <a:chExt cx="278600" cy="345000"/>
          </a:xfrm>
        </p:grpSpPr>
        <p:sp>
          <p:nvSpPr>
            <p:cNvPr id="473" name="Google Shape;473;p45"/>
            <p:cNvSpPr/>
            <p:nvPr/>
          </p:nvSpPr>
          <p:spPr>
            <a:xfrm>
              <a:off x="2752363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2708538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2598588" y="3950225"/>
              <a:ext cx="58725" cy="52325"/>
            </a:xfrm>
            <a:custGeom>
              <a:avLst/>
              <a:gdLst/>
              <a:ahLst/>
              <a:cxnLst/>
              <a:rect l="l" t="t" r="r" b="b"/>
              <a:pathLst>
                <a:path w="2349" h="2093" extrusionOk="0">
                  <a:moveTo>
                    <a:pt x="1" y="1"/>
                  </a:moveTo>
                  <a:lnTo>
                    <a:pt x="1" y="1795"/>
                  </a:lnTo>
                  <a:cubicBezTo>
                    <a:pt x="1" y="1918"/>
                    <a:pt x="83" y="2051"/>
                    <a:pt x="216" y="2051"/>
                  </a:cubicBezTo>
                  <a:cubicBezTo>
                    <a:pt x="257" y="2072"/>
                    <a:pt x="288" y="2082"/>
                    <a:pt x="313" y="2082"/>
                  </a:cubicBezTo>
                  <a:cubicBezTo>
                    <a:pt x="339" y="2082"/>
                    <a:pt x="359" y="2072"/>
                    <a:pt x="380" y="2051"/>
                  </a:cubicBezTo>
                  <a:lnTo>
                    <a:pt x="1200" y="1836"/>
                  </a:lnTo>
                  <a:lnTo>
                    <a:pt x="1969" y="2051"/>
                  </a:lnTo>
                  <a:cubicBezTo>
                    <a:pt x="2010" y="2092"/>
                    <a:pt x="2010" y="2092"/>
                    <a:pt x="2051" y="2092"/>
                  </a:cubicBezTo>
                  <a:cubicBezTo>
                    <a:pt x="2133" y="2092"/>
                    <a:pt x="2266" y="2051"/>
                    <a:pt x="2307" y="1918"/>
                  </a:cubicBezTo>
                  <a:cubicBezTo>
                    <a:pt x="2348" y="1877"/>
                    <a:pt x="2348" y="1836"/>
                    <a:pt x="2348" y="1795"/>
                  </a:cubicBezTo>
                  <a:lnTo>
                    <a:pt x="2348" y="1"/>
                  </a:lnTo>
                  <a:lnTo>
                    <a:pt x="1754" y="1"/>
                  </a:lnTo>
                  <a:lnTo>
                    <a:pt x="1754" y="1405"/>
                  </a:lnTo>
                  <a:lnTo>
                    <a:pt x="1241" y="1231"/>
                  </a:lnTo>
                  <a:lnTo>
                    <a:pt x="1108" y="1231"/>
                  </a:lnTo>
                  <a:lnTo>
                    <a:pt x="595" y="140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2532463" y="3657550"/>
              <a:ext cx="278600" cy="300150"/>
            </a:xfrm>
            <a:custGeom>
              <a:avLst/>
              <a:gdLst/>
              <a:ahLst/>
              <a:cxnLst/>
              <a:rect l="l" t="t" r="r" b="b"/>
              <a:pathLst>
                <a:path w="11144" h="12006" extrusionOk="0">
                  <a:moveTo>
                    <a:pt x="9606" y="595"/>
                  </a:moveTo>
                  <a:cubicBezTo>
                    <a:pt x="10119" y="595"/>
                    <a:pt x="10549" y="1026"/>
                    <a:pt x="10549" y="1539"/>
                  </a:cubicBezTo>
                  <a:lnTo>
                    <a:pt x="10549" y="10509"/>
                  </a:lnTo>
                  <a:cubicBezTo>
                    <a:pt x="10549" y="11021"/>
                    <a:pt x="10119" y="11400"/>
                    <a:pt x="9606" y="11400"/>
                  </a:cubicBezTo>
                  <a:lnTo>
                    <a:pt x="2000" y="11400"/>
                  </a:lnTo>
                  <a:cubicBezTo>
                    <a:pt x="1702" y="11400"/>
                    <a:pt x="1487" y="11195"/>
                    <a:pt x="1487" y="10888"/>
                  </a:cubicBezTo>
                  <a:lnTo>
                    <a:pt x="1487" y="10252"/>
                  </a:lnTo>
                  <a:lnTo>
                    <a:pt x="2051" y="10252"/>
                  </a:lnTo>
                  <a:cubicBezTo>
                    <a:pt x="2215" y="10252"/>
                    <a:pt x="2348" y="10170"/>
                    <a:pt x="2389" y="9996"/>
                  </a:cubicBezTo>
                  <a:cubicBezTo>
                    <a:pt x="2389" y="9822"/>
                    <a:pt x="2256" y="9658"/>
                    <a:pt x="2092" y="9658"/>
                  </a:cubicBezTo>
                  <a:lnTo>
                    <a:pt x="1487" y="9658"/>
                  </a:lnTo>
                  <a:lnTo>
                    <a:pt x="1487" y="7648"/>
                  </a:lnTo>
                  <a:lnTo>
                    <a:pt x="2051" y="7648"/>
                  </a:lnTo>
                  <a:cubicBezTo>
                    <a:pt x="2215" y="7648"/>
                    <a:pt x="2348" y="7556"/>
                    <a:pt x="2389" y="7392"/>
                  </a:cubicBezTo>
                  <a:cubicBezTo>
                    <a:pt x="2389" y="7218"/>
                    <a:pt x="2256" y="7044"/>
                    <a:pt x="2092" y="7044"/>
                  </a:cubicBezTo>
                  <a:lnTo>
                    <a:pt x="1487" y="7044"/>
                  </a:lnTo>
                  <a:lnTo>
                    <a:pt x="1487" y="4993"/>
                  </a:lnTo>
                  <a:lnTo>
                    <a:pt x="2051" y="4993"/>
                  </a:lnTo>
                  <a:cubicBezTo>
                    <a:pt x="2215" y="4993"/>
                    <a:pt x="2348" y="4911"/>
                    <a:pt x="2389" y="4788"/>
                  </a:cubicBezTo>
                  <a:cubicBezTo>
                    <a:pt x="2389" y="4573"/>
                    <a:pt x="2256" y="4440"/>
                    <a:pt x="2092" y="4440"/>
                  </a:cubicBezTo>
                  <a:lnTo>
                    <a:pt x="1487" y="4440"/>
                  </a:lnTo>
                  <a:lnTo>
                    <a:pt x="1487" y="2389"/>
                  </a:lnTo>
                  <a:lnTo>
                    <a:pt x="2051" y="2389"/>
                  </a:lnTo>
                  <a:cubicBezTo>
                    <a:pt x="2215" y="2389"/>
                    <a:pt x="2348" y="2307"/>
                    <a:pt x="2389" y="2133"/>
                  </a:cubicBezTo>
                  <a:cubicBezTo>
                    <a:pt x="2389" y="1969"/>
                    <a:pt x="2256" y="1795"/>
                    <a:pt x="2092" y="1795"/>
                  </a:cubicBezTo>
                  <a:lnTo>
                    <a:pt x="1487" y="1795"/>
                  </a:lnTo>
                  <a:lnTo>
                    <a:pt x="1487" y="1108"/>
                  </a:lnTo>
                  <a:cubicBezTo>
                    <a:pt x="1487" y="811"/>
                    <a:pt x="1702" y="595"/>
                    <a:pt x="2000" y="595"/>
                  </a:cubicBezTo>
                  <a:close/>
                  <a:moveTo>
                    <a:pt x="2000" y="1"/>
                  </a:moveTo>
                  <a:cubicBezTo>
                    <a:pt x="1405" y="1"/>
                    <a:pt x="893" y="513"/>
                    <a:pt x="893" y="1108"/>
                  </a:cubicBezTo>
                  <a:lnTo>
                    <a:pt x="893" y="1795"/>
                  </a:lnTo>
                  <a:lnTo>
                    <a:pt x="339" y="1795"/>
                  </a:lnTo>
                  <a:cubicBezTo>
                    <a:pt x="165" y="1795"/>
                    <a:pt x="42" y="1918"/>
                    <a:pt x="42" y="2051"/>
                  </a:cubicBezTo>
                  <a:cubicBezTo>
                    <a:pt x="1" y="2266"/>
                    <a:pt x="165" y="2389"/>
                    <a:pt x="339" y="2389"/>
                  </a:cubicBezTo>
                  <a:lnTo>
                    <a:pt x="893" y="2389"/>
                  </a:lnTo>
                  <a:lnTo>
                    <a:pt x="893" y="4440"/>
                  </a:lnTo>
                  <a:lnTo>
                    <a:pt x="339" y="4440"/>
                  </a:lnTo>
                  <a:cubicBezTo>
                    <a:pt x="165" y="4440"/>
                    <a:pt x="42" y="4532"/>
                    <a:pt x="42" y="4655"/>
                  </a:cubicBezTo>
                  <a:cubicBezTo>
                    <a:pt x="1" y="4870"/>
                    <a:pt x="165" y="4993"/>
                    <a:pt x="339" y="4993"/>
                  </a:cubicBezTo>
                  <a:lnTo>
                    <a:pt x="893" y="4993"/>
                  </a:lnTo>
                  <a:lnTo>
                    <a:pt x="893" y="7044"/>
                  </a:lnTo>
                  <a:lnTo>
                    <a:pt x="339" y="7044"/>
                  </a:lnTo>
                  <a:cubicBezTo>
                    <a:pt x="165" y="7044"/>
                    <a:pt x="42" y="7177"/>
                    <a:pt x="42" y="7300"/>
                  </a:cubicBezTo>
                  <a:cubicBezTo>
                    <a:pt x="1" y="7474"/>
                    <a:pt x="165" y="7648"/>
                    <a:pt x="339" y="7648"/>
                  </a:cubicBezTo>
                  <a:lnTo>
                    <a:pt x="893" y="7648"/>
                  </a:lnTo>
                  <a:lnTo>
                    <a:pt x="893" y="9658"/>
                  </a:lnTo>
                  <a:lnTo>
                    <a:pt x="339" y="9658"/>
                  </a:lnTo>
                  <a:cubicBezTo>
                    <a:pt x="165" y="9658"/>
                    <a:pt x="42" y="9781"/>
                    <a:pt x="42" y="9914"/>
                  </a:cubicBezTo>
                  <a:cubicBezTo>
                    <a:pt x="1" y="10078"/>
                    <a:pt x="165" y="10252"/>
                    <a:pt x="339" y="10252"/>
                  </a:cubicBezTo>
                  <a:lnTo>
                    <a:pt x="893" y="10252"/>
                  </a:lnTo>
                  <a:lnTo>
                    <a:pt x="893" y="10888"/>
                  </a:lnTo>
                  <a:cubicBezTo>
                    <a:pt x="893" y="11534"/>
                    <a:pt x="1405" y="12005"/>
                    <a:pt x="2000" y="12005"/>
                  </a:cubicBezTo>
                  <a:lnTo>
                    <a:pt x="9606" y="12005"/>
                  </a:lnTo>
                  <a:cubicBezTo>
                    <a:pt x="10457" y="12005"/>
                    <a:pt x="11144" y="11318"/>
                    <a:pt x="11144" y="10509"/>
                  </a:cubicBezTo>
                  <a:lnTo>
                    <a:pt x="11144" y="1539"/>
                  </a:lnTo>
                  <a:cubicBezTo>
                    <a:pt x="11144" y="688"/>
                    <a:pt x="10457" y="1"/>
                    <a:pt x="96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2619863" y="3702400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349" y="1"/>
                  </a:moveTo>
                  <a:cubicBezTo>
                    <a:pt x="134" y="1"/>
                    <a:pt x="0" y="17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2092" y="595"/>
                  </a:lnTo>
                  <a:cubicBezTo>
                    <a:pt x="2266" y="595"/>
                    <a:pt x="2399" y="472"/>
                    <a:pt x="2348" y="257"/>
                  </a:cubicBezTo>
                  <a:cubicBezTo>
                    <a:pt x="2348" y="124"/>
                    <a:pt x="2225" y="1"/>
                    <a:pt x="20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2619863" y="3746225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49" y="1"/>
                  </a:moveTo>
                  <a:cubicBezTo>
                    <a:pt x="134" y="1"/>
                    <a:pt x="0" y="16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538" y="421"/>
                    <a:pt x="1497" y="257"/>
                  </a:cubicBezTo>
                  <a:cubicBezTo>
                    <a:pt x="1456" y="124"/>
                    <a:pt x="1323" y="1"/>
                    <a:pt x="12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5"/>
          <p:cNvGrpSpPr/>
          <p:nvPr/>
        </p:nvGrpSpPr>
        <p:grpSpPr>
          <a:xfrm>
            <a:off x="904578" y="1295038"/>
            <a:ext cx="343950" cy="344675"/>
            <a:chOff x="2509913" y="2520475"/>
            <a:chExt cx="343950" cy="344675"/>
          </a:xfrm>
        </p:grpSpPr>
        <p:sp>
          <p:nvSpPr>
            <p:cNvPr id="480" name="Google Shape;480;p45"/>
            <p:cNvSpPr/>
            <p:nvPr/>
          </p:nvSpPr>
          <p:spPr>
            <a:xfrm>
              <a:off x="2509913" y="2608825"/>
              <a:ext cx="343950" cy="256325"/>
            </a:xfrm>
            <a:custGeom>
              <a:avLst/>
              <a:gdLst/>
              <a:ahLst/>
              <a:cxnLst/>
              <a:rect l="l" t="t" r="r" b="b"/>
              <a:pathLst>
                <a:path w="13758" h="10253" extrusionOk="0">
                  <a:moveTo>
                    <a:pt x="5126" y="8674"/>
                  </a:moveTo>
                  <a:cubicBezTo>
                    <a:pt x="5557" y="8674"/>
                    <a:pt x="5977" y="8848"/>
                    <a:pt x="6326" y="9104"/>
                  </a:cubicBezTo>
                  <a:cubicBezTo>
                    <a:pt x="6233" y="9145"/>
                    <a:pt x="6192" y="9145"/>
                    <a:pt x="6151" y="9186"/>
                  </a:cubicBezTo>
                  <a:cubicBezTo>
                    <a:pt x="5977" y="9319"/>
                    <a:pt x="5854" y="9484"/>
                    <a:pt x="5772" y="9658"/>
                  </a:cubicBezTo>
                  <a:lnTo>
                    <a:pt x="554" y="9658"/>
                  </a:lnTo>
                  <a:lnTo>
                    <a:pt x="554" y="8674"/>
                  </a:lnTo>
                  <a:close/>
                  <a:moveTo>
                    <a:pt x="13153" y="8674"/>
                  </a:moveTo>
                  <a:lnTo>
                    <a:pt x="13153" y="9658"/>
                  </a:lnTo>
                  <a:lnTo>
                    <a:pt x="7945" y="9658"/>
                  </a:lnTo>
                  <a:cubicBezTo>
                    <a:pt x="7822" y="9401"/>
                    <a:pt x="7648" y="9227"/>
                    <a:pt x="7392" y="9104"/>
                  </a:cubicBezTo>
                  <a:cubicBezTo>
                    <a:pt x="7730" y="8848"/>
                    <a:pt x="8161" y="8674"/>
                    <a:pt x="8591" y="8674"/>
                  </a:cubicBezTo>
                  <a:close/>
                  <a:moveTo>
                    <a:pt x="298" y="1"/>
                  </a:moveTo>
                  <a:cubicBezTo>
                    <a:pt x="134" y="1"/>
                    <a:pt x="1" y="134"/>
                    <a:pt x="1" y="298"/>
                  </a:cubicBezTo>
                  <a:lnTo>
                    <a:pt x="1" y="8417"/>
                  </a:lnTo>
                  <a:lnTo>
                    <a:pt x="1" y="9955"/>
                  </a:lnTo>
                  <a:cubicBezTo>
                    <a:pt x="1" y="10129"/>
                    <a:pt x="134" y="10252"/>
                    <a:pt x="298" y="10252"/>
                  </a:cubicBezTo>
                  <a:lnTo>
                    <a:pt x="6028" y="10252"/>
                  </a:lnTo>
                  <a:cubicBezTo>
                    <a:pt x="6151" y="10252"/>
                    <a:pt x="6233" y="10170"/>
                    <a:pt x="6285" y="10037"/>
                  </a:cubicBezTo>
                  <a:lnTo>
                    <a:pt x="6326" y="9996"/>
                  </a:lnTo>
                  <a:cubicBezTo>
                    <a:pt x="6367" y="9873"/>
                    <a:pt x="6408" y="9740"/>
                    <a:pt x="6541" y="9699"/>
                  </a:cubicBezTo>
                  <a:cubicBezTo>
                    <a:pt x="6623" y="9617"/>
                    <a:pt x="6746" y="9576"/>
                    <a:pt x="6879" y="9576"/>
                  </a:cubicBezTo>
                  <a:cubicBezTo>
                    <a:pt x="6961" y="9576"/>
                    <a:pt x="7002" y="9576"/>
                    <a:pt x="7054" y="9617"/>
                  </a:cubicBezTo>
                  <a:cubicBezTo>
                    <a:pt x="7259" y="9658"/>
                    <a:pt x="7392" y="9781"/>
                    <a:pt x="7474" y="9996"/>
                  </a:cubicBezTo>
                  <a:lnTo>
                    <a:pt x="7474" y="10037"/>
                  </a:lnTo>
                  <a:cubicBezTo>
                    <a:pt x="7515" y="10170"/>
                    <a:pt x="7648" y="10252"/>
                    <a:pt x="7771" y="10252"/>
                  </a:cubicBezTo>
                  <a:lnTo>
                    <a:pt x="13461" y="10252"/>
                  </a:lnTo>
                  <a:cubicBezTo>
                    <a:pt x="13625" y="10252"/>
                    <a:pt x="13758" y="10129"/>
                    <a:pt x="13758" y="9955"/>
                  </a:cubicBezTo>
                  <a:lnTo>
                    <a:pt x="13758" y="8376"/>
                  </a:lnTo>
                  <a:lnTo>
                    <a:pt x="13758" y="8161"/>
                  </a:lnTo>
                  <a:lnTo>
                    <a:pt x="13758" y="298"/>
                  </a:lnTo>
                  <a:cubicBezTo>
                    <a:pt x="13758" y="134"/>
                    <a:pt x="13625" y="1"/>
                    <a:pt x="13461" y="1"/>
                  </a:cubicBezTo>
                  <a:lnTo>
                    <a:pt x="9698" y="1"/>
                  </a:lnTo>
                  <a:lnTo>
                    <a:pt x="9698" y="606"/>
                  </a:lnTo>
                  <a:lnTo>
                    <a:pt x="13153" y="606"/>
                  </a:lnTo>
                  <a:lnTo>
                    <a:pt x="13153" y="8079"/>
                  </a:lnTo>
                  <a:lnTo>
                    <a:pt x="8591" y="8079"/>
                  </a:lnTo>
                  <a:cubicBezTo>
                    <a:pt x="8079" y="8079"/>
                    <a:pt x="7566" y="8243"/>
                    <a:pt x="7136" y="8551"/>
                  </a:cubicBezTo>
                  <a:lnTo>
                    <a:pt x="7136" y="3374"/>
                  </a:lnTo>
                  <a:lnTo>
                    <a:pt x="6582" y="3374"/>
                  </a:lnTo>
                  <a:lnTo>
                    <a:pt x="6582" y="8551"/>
                  </a:lnTo>
                  <a:cubicBezTo>
                    <a:pt x="6151" y="8243"/>
                    <a:pt x="5639" y="8079"/>
                    <a:pt x="5085" y="8079"/>
                  </a:cubicBezTo>
                  <a:lnTo>
                    <a:pt x="554" y="8079"/>
                  </a:lnTo>
                  <a:lnTo>
                    <a:pt x="554" y="606"/>
                  </a:lnTo>
                  <a:lnTo>
                    <a:pt x="4019" y="606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2744938" y="2658050"/>
              <a:ext cx="65100" cy="14875"/>
            </a:xfrm>
            <a:custGeom>
              <a:avLst/>
              <a:gdLst/>
              <a:ahLst/>
              <a:cxnLst/>
              <a:rect l="l" t="t" r="r" b="b"/>
              <a:pathLst>
                <a:path w="2604" h="595" extrusionOk="0">
                  <a:moveTo>
                    <a:pt x="297" y="0"/>
                  </a:moveTo>
                  <a:cubicBezTo>
                    <a:pt x="123" y="0"/>
                    <a:pt x="0" y="123"/>
                    <a:pt x="0" y="338"/>
                  </a:cubicBezTo>
                  <a:cubicBezTo>
                    <a:pt x="41" y="472"/>
                    <a:pt x="164" y="595"/>
                    <a:pt x="297" y="595"/>
                  </a:cubicBezTo>
                  <a:lnTo>
                    <a:pt x="2266" y="595"/>
                  </a:lnTo>
                  <a:cubicBezTo>
                    <a:pt x="2471" y="595"/>
                    <a:pt x="2604" y="431"/>
                    <a:pt x="2563" y="256"/>
                  </a:cubicBezTo>
                  <a:cubicBezTo>
                    <a:pt x="2563" y="82"/>
                    <a:pt x="2430" y="0"/>
                    <a:pt x="226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2553738" y="2658050"/>
              <a:ext cx="65125" cy="14875"/>
            </a:xfrm>
            <a:custGeom>
              <a:avLst/>
              <a:gdLst/>
              <a:ahLst/>
              <a:cxnLst/>
              <a:rect l="l" t="t" r="r" b="b"/>
              <a:pathLst>
                <a:path w="2605" h="595" extrusionOk="0">
                  <a:moveTo>
                    <a:pt x="298" y="0"/>
                  </a:moveTo>
                  <a:cubicBezTo>
                    <a:pt x="124" y="0"/>
                    <a:pt x="1" y="123"/>
                    <a:pt x="1" y="338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2266" y="595"/>
                  </a:lnTo>
                  <a:cubicBezTo>
                    <a:pt x="2430" y="595"/>
                    <a:pt x="2604" y="431"/>
                    <a:pt x="2563" y="256"/>
                  </a:cubicBezTo>
                  <a:cubicBezTo>
                    <a:pt x="2522" y="82"/>
                    <a:pt x="2389" y="0"/>
                    <a:pt x="226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2553738" y="2707250"/>
              <a:ext cx="91775" cy="14900"/>
            </a:xfrm>
            <a:custGeom>
              <a:avLst/>
              <a:gdLst/>
              <a:ahLst/>
              <a:cxnLst/>
              <a:rect l="l" t="t" r="r" b="b"/>
              <a:pathLst>
                <a:path w="3671" h="596" extrusionOk="0">
                  <a:moveTo>
                    <a:pt x="298" y="0"/>
                  </a:moveTo>
                  <a:cubicBezTo>
                    <a:pt x="124" y="0"/>
                    <a:pt x="1" y="165"/>
                    <a:pt x="1" y="339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71" y="421"/>
                    <a:pt x="3671" y="257"/>
                  </a:cubicBezTo>
                  <a:cubicBezTo>
                    <a:pt x="3630" y="12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2564513" y="2756200"/>
              <a:ext cx="81000" cy="15150"/>
            </a:xfrm>
            <a:custGeom>
              <a:avLst/>
              <a:gdLst/>
              <a:ahLst/>
              <a:cxnLst/>
              <a:rect l="l" t="t" r="r" b="b"/>
              <a:pathLst>
                <a:path w="3240" h="606" extrusionOk="0">
                  <a:moveTo>
                    <a:pt x="297" y="1"/>
                  </a:moveTo>
                  <a:cubicBezTo>
                    <a:pt x="123" y="1"/>
                    <a:pt x="0" y="175"/>
                    <a:pt x="0" y="349"/>
                  </a:cubicBezTo>
                  <a:cubicBezTo>
                    <a:pt x="41" y="513"/>
                    <a:pt x="164" y="605"/>
                    <a:pt x="338" y="605"/>
                  </a:cubicBezTo>
                  <a:lnTo>
                    <a:pt x="2942" y="605"/>
                  </a:lnTo>
                  <a:cubicBezTo>
                    <a:pt x="3117" y="605"/>
                    <a:pt x="3240" y="431"/>
                    <a:pt x="3240" y="257"/>
                  </a:cubicBezTo>
                  <a:cubicBezTo>
                    <a:pt x="3199" y="134"/>
                    <a:pt x="3076" y="1"/>
                    <a:pt x="294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2716988" y="2707250"/>
              <a:ext cx="93050" cy="14900"/>
            </a:xfrm>
            <a:custGeom>
              <a:avLst/>
              <a:gdLst/>
              <a:ahLst/>
              <a:cxnLst/>
              <a:rect l="l" t="t" r="r" b="b"/>
              <a:pathLst>
                <a:path w="3722" h="596" extrusionOk="0">
                  <a:moveTo>
                    <a:pt x="349" y="0"/>
                  </a:moveTo>
                  <a:cubicBezTo>
                    <a:pt x="134" y="0"/>
                    <a:pt x="1" y="165"/>
                    <a:pt x="52" y="339"/>
                  </a:cubicBezTo>
                  <a:cubicBezTo>
                    <a:pt x="52" y="513"/>
                    <a:pt x="175" y="595"/>
                    <a:pt x="349" y="595"/>
                  </a:cubicBezTo>
                  <a:lnTo>
                    <a:pt x="3384" y="595"/>
                  </a:lnTo>
                  <a:cubicBezTo>
                    <a:pt x="3589" y="595"/>
                    <a:pt x="3722" y="421"/>
                    <a:pt x="3681" y="257"/>
                  </a:cubicBezTo>
                  <a:cubicBezTo>
                    <a:pt x="3681" y="123"/>
                    <a:pt x="3548" y="0"/>
                    <a:pt x="3384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2716988" y="2756200"/>
              <a:ext cx="82300" cy="15150"/>
            </a:xfrm>
            <a:custGeom>
              <a:avLst/>
              <a:gdLst/>
              <a:ahLst/>
              <a:cxnLst/>
              <a:rect l="l" t="t" r="r" b="b"/>
              <a:pathLst>
                <a:path w="3292" h="606" extrusionOk="0">
                  <a:moveTo>
                    <a:pt x="349" y="1"/>
                  </a:moveTo>
                  <a:cubicBezTo>
                    <a:pt x="134" y="1"/>
                    <a:pt x="1" y="175"/>
                    <a:pt x="52" y="349"/>
                  </a:cubicBezTo>
                  <a:cubicBezTo>
                    <a:pt x="52" y="513"/>
                    <a:pt x="175" y="605"/>
                    <a:pt x="349" y="605"/>
                  </a:cubicBezTo>
                  <a:lnTo>
                    <a:pt x="2953" y="605"/>
                  </a:lnTo>
                  <a:cubicBezTo>
                    <a:pt x="3127" y="605"/>
                    <a:pt x="3291" y="431"/>
                    <a:pt x="3250" y="257"/>
                  </a:cubicBezTo>
                  <a:cubicBezTo>
                    <a:pt x="3209" y="134"/>
                    <a:pt x="3076" y="1"/>
                    <a:pt x="29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2548363" y="2520475"/>
              <a:ext cx="267075" cy="179100"/>
            </a:xfrm>
            <a:custGeom>
              <a:avLst/>
              <a:gdLst/>
              <a:ahLst/>
              <a:cxnLst/>
              <a:rect l="l" t="t" r="r" b="b"/>
              <a:pathLst>
                <a:path w="10683" h="7164" extrusionOk="0">
                  <a:moveTo>
                    <a:pt x="5341" y="634"/>
                  </a:moveTo>
                  <a:lnTo>
                    <a:pt x="9483" y="2089"/>
                  </a:lnTo>
                  <a:lnTo>
                    <a:pt x="5341" y="3494"/>
                  </a:lnTo>
                  <a:lnTo>
                    <a:pt x="1200" y="2089"/>
                  </a:lnTo>
                  <a:lnTo>
                    <a:pt x="5341" y="634"/>
                  </a:lnTo>
                  <a:close/>
                  <a:moveTo>
                    <a:pt x="7863" y="3279"/>
                  </a:moveTo>
                  <a:lnTo>
                    <a:pt x="7863" y="5585"/>
                  </a:lnTo>
                  <a:lnTo>
                    <a:pt x="5341" y="6569"/>
                  </a:lnTo>
                  <a:lnTo>
                    <a:pt x="2778" y="5585"/>
                  </a:lnTo>
                  <a:lnTo>
                    <a:pt x="2778" y="3279"/>
                  </a:lnTo>
                  <a:lnTo>
                    <a:pt x="5208" y="4089"/>
                  </a:lnTo>
                  <a:cubicBezTo>
                    <a:pt x="5259" y="4140"/>
                    <a:pt x="5300" y="4140"/>
                    <a:pt x="5341" y="4140"/>
                  </a:cubicBezTo>
                  <a:cubicBezTo>
                    <a:pt x="5382" y="4140"/>
                    <a:pt x="5382" y="4140"/>
                    <a:pt x="5423" y="4089"/>
                  </a:cubicBezTo>
                  <a:lnTo>
                    <a:pt x="7863" y="3279"/>
                  </a:lnTo>
                  <a:close/>
                  <a:moveTo>
                    <a:pt x="5335" y="1"/>
                  </a:moveTo>
                  <a:cubicBezTo>
                    <a:pt x="5298" y="1"/>
                    <a:pt x="5254" y="14"/>
                    <a:pt x="5208" y="39"/>
                  </a:cubicBezTo>
                  <a:lnTo>
                    <a:pt x="216" y="1782"/>
                  </a:lnTo>
                  <a:cubicBezTo>
                    <a:pt x="82" y="1874"/>
                    <a:pt x="0" y="1997"/>
                    <a:pt x="0" y="2171"/>
                  </a:cubicBezTo>
                  <a:cubicBezTo>
                    <a:pt x="41" y="2253"/>
                    <a:pt x="133" y="2346"/>
                    <a:pt x="216" y="2387"/>
                  </a:cubicBezTo>
                  <a:lnTo>
                    <a:pt x="2184" y="3063"/>
                  </a:lnTo>
                  <a:lnTo>
                    <a:pt x="2184" y="5800"/>
                  </a:lnTo>
                  <a:cubicBezTo>
                    <a:pt x="2184" y="5934"/>
                    <a:pt x="2266" y="6016"/>
                    <a:pt x="2389" y="6057"/>
                  </a:cubicBezTo>
                  <a:lnTo>
                    <a:pt x="5208" y="7164"/>
                  </a:lnTo>
                  <a:lnTo>
                    <a:pt x="5423" y="7164"/>
                  </a:lnTo>
                  <a:lnTo>
                    <a:pt x="8283" y="6057"/>
                  </a:lnTo>
                  <a:cubicBezTo>
                    <a:pt x="8376" y="6016"/>
                    <a:pt x="8458" y="5934"/>
                    <a:pt x="8458" y="5800"/>
                  </a:cubicBezTo>
                  <a:lnTo>
                    <a:pt x="8458" y="3063"/>
                  </a:lnTo>
                  <a:lnTo>
                    <a:pt x="10426" y="2387"/>
                  </a:lnTo>
                  <a:cubicBezTo>
                    <a:pt x="10549" y="2346"/>
                    <a:pt x="10590" y="2253"/>
                    <a:pt x="10641" y="2171"/>
                  </a:cubicBezTo>
                  <a:cubicBezTo>
                    <a:pt x="10682" y="1997"/>
                    <a:pt x="10590" y="1874"/>
                    <a:pt x="10467" y="1782"/>
                  </a:cubicBezTo>
                  <a:lnTo>
                    <a:pt x="5423" y="39"/>
                  </a:lnTo>
                  <a:cubicBezTo>
                    <a:pt x="5403" y="14"/>
                    <a:pt x="5372" y="1"/>
                    <a:pt x="5335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5"/>
          <p:cNvGrpSpPr/>
          <p:nvPr/>
        </p:nvGrpSpPr>
        <p:grpSpPr>
          <a:xfrm>
            <a:off x="2123778" y="3640513"/>
            <a:ext cx="343950" cy="288325"/>
            <a:chOff x="7796863" y="2004525"/>
            <a:chExt cx="343950" cy="288325"/>
          </a:xfrm>
        </p:grpSpPr>
        <p:sp>
          <p:nvSpPr>
            <p:cNvPr id="489" name="Google Shape;489;p45"/>
            <p:cNvSpPr/>
            <p:nvPr/>
          </p:nvSpPr>
          <p:spPr>
            <a:xfrm>
              <a:off x="7796863" y="2004525"/>
              <a:ext cx="343950" cy="288325"/>
            </a:xfrm>
            <a:custGeom>
              <a:avLst/>
              <a:gdLst/>
              <a:ahLst/>
              <a:cxnLst/>
              <a:rect l="l" t="t" r="r" b="b"/>
              <a:pathLst>
                <a:path w="13758" h="11533" extrusionOk="0">
                  <a:moveTo>
                    <a:pt x="6582" y="595"/>
                  </a:moveTo>
                  <a:lnTo>
                    <a:pt x="6582" y="8755"/>
                  </a:lnTo>
                  <a:lnTo>
                    <a:pt x="1026" y="8755"/>
                  </a:lnTo>
                  <a:lnTo>
                    <a:pt x="1026" y="1107"/>
                  </a:lnTo>
                  <a:cubicBezTo>
                    <a:pt x="1026" y="851"/>
                    <a:pt x="1282" y="595"/>
                    <a:pt x="1579" y="595"/>
                  </a:cubicBezTo>
                  <a:close/>
                  <a:moveTo>
                    <a:pt x="12179" y="595"/>
                  </a:moveTo>
                  <a:cubicBezTo>
                    <a:pt x="12477" y="595"/>
                    <a:pt x="12733" y="810"/>
                    <a:pt x="12733" y="1107"/>
                  </a:cubicBezTo>
                  <a:lnTo>
                    <a:pt x="12733" y="8755"/>
                  </a:lnTo>
                  <a:lnTo>
                    <a:pt x="7177" y="8755"/>
                  </a:lnTo>
                  <a:lnTo>
                    <a:pt x="7177" y="595"/>
                  </a:lnTo>
                  <a:close/>
                  <a:moveTo>
                    <a:pt x="13163" y="9349"/>
                  </a:moveTo>
                  <a:lnTo>
                    <a:pt x="13163" y="9995"/>
                  </a:lnTo>
                  <a:cubicBezTo>
                    <a:pt x="13163" y="10508"/>
                    <a:pt x="12774" y="10938"/>
                    <a:pt x="12261" y="10938"/>
                  </a:cubicBezTo>
                  <a:lnTo>
                    <a:pt x="1497" y="10938"/>
                  </a:lnTo>
                  <a:cubicBezTo>
                    <a:pt x="985" y="10938"/>
                    <a:pt x="605" y="10508"/>
                    <a:pt x="605" y="9995"/>
                  </a:cubicBezTo>
                  <a:lnTo>
                    <a:pt x="605" y="9349"/>
                  </a:lnTo>
                  <a:close/>
                  <a:moveTo>
                    <a:pt x="1579" y="0"/>
                  </a:moveTo>
                  <a:cubicBezTo>
                    <a:pt x="985" y="0"/>
                    <a:pt x="472" y="513"/>
                    <a:pt x="472" y="1107"/>
                  </a:cubicBezTo>
                  <a:lnTo>
                    <a:pt x="472" y="8755"/>
                  </a:lnTo>
                  <a:lnTo>
                    <a:pt x="298" y="8755"/>
                  </a:lnTo>
                  <a:cubicBezTo>
                    <a:pt x="134" y="8755"/>
                    <a:pt x="0" y="8888"/>
                    <a:pt x="0" y="9052"/>
                  </a:cubicBezTo>
                  <a:lnTo>
                    <a:pt x="0" y="9995"/>
                  </a:lnTo>
                  <a:cubicBezTo>
                    <a:pt x="0" y="10846"/>
                    <a:pt x="687" y="11533"/>
                    <a:pt x="1497" y="11533"/>
                  </a:cubicBezTo>
                  <a:lnTo>
                    <a:pt x="12261" y="11533"/>
                  </a:lnTo>
                  <a:cubicBezTo>
                    <a:pt x="13071" y="11533"/>
                    <a:pt x="13758" y="10846"/>
                    <a:pt x="13758" y="9995"/>
                  </a:cubicBezTo>
                  <a:lnTo>
                    <a:pt x="13758" y="9052"/>
                  </a:lnTo>
                  <a:cubicBezTo>
                    <a:pt x="13758" y="8888"/>
                    <a:pt x="13625" y="8755"/>
                    <a:pt x="13461" y="8755"/>
                  </a:cubicBezTo>
                  <a:lnTo>
                    <a:pt x="13286" y="8755"/>
                  </a:lnTo>
                  <a:lnTo>
                    <a:pt x="13286" y="1107"/>
                  </a:lnTo>
                  <a:cubicBezTo>
                    <a:pt x="13286" y="513"/>
                    <a:pt x="12815" y="0"/>
                    <a:pt x="121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7851463" y="2048350"/>
              <a:ext cx="48975" cy="58700"/>
            </a:xfrm>
            <a:custGeom>
              <a:avLst/>
              <a:gdLst/>
              <a:ahLst/>
              <a:cxnLst/>
              <a:rect l="l" t="t" r="r" b="b"/>
              <a:pathLst>
                <a:path w="1959" h="2348" extrusionOk="0">
                  <a:moveTo>
                    <a:pt x="338" y="0"/>
                  </a:moveTo>
                  <a:cubicBezTo>
                    <a:pt x="164" y="0"/>
                    <a:pt x="41" y="82"/>
                    <a:pt x="41" y="256"/>
                  </a:cubicBezTo>
                  <a:cubicBezTo>
                    <a:pt x="0" y="420"/>
                    <a:pt x="164" y="595"/>
                    <a:pt x="338" y="595"/>
                  </a:cubicBezTo>
                  <a:lnTo>
                    <a:pt x="677" y="595"/>
                  </a:lnTo>
                  <a:lnTo>
                    <a:pt x="677" y="2050"/>
                  </a:lnTo>
                  <a:cubicBezTo>
                    <a:pt x="677" y="2173"/>
                    <a:pt x="810" y="2307"/>
                    <a:pt x="933" y="2348"/>
                  </a:cubicBezTo>
                  <a:cubicBezTo>
                    <a:pt x="1107" y="2348"/>
                    <a:pt x="1281" y="2214"/>
                    <a:pt x="1281" y="2050"/>
                  </a:cubicBezTo>
                  <a:lnTo>
                    <a:pt x="1281" y="595"/>
                  </a:lnTo>
                  <a:lnTo>
                    <a:pt x="1620" y="595"/>
                  </a:lnTo>
                  <a:cubicBezTo>
                    <a:pt x="1794" y="595"/>
                    <a:pt x="1917" y="513"/>
                    <a:pt x="1917" y="338"/>
                  </a:cubicBezTo>
                  <a:cubicBezTo>
                    <a:pt x="1958" y="164"/>
                    <a:pt x="1835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7905788" y="2092175"/>
              <a:ext cx="27950" cy="14875"/>
            </a:xfrm>
            <a:custGeom>
              <a:avLst/>
              <a:gdLst/>
              <a:ahLst/>
              <a:cxnLst/>
              <a:rect l="l" t="t" r="r" b="b"/>
              <a:pathLst>
                <a:path w="1118" h="595" extrusionOk="0">
                  <a:moveTo>
                    <a:pt x="349" y="0"/>
                  </a:moveTo>
                  <a:cubicBezTo>
                    <a:pt x="175" y="0"/>
                    <a:pt x="0" y="164"/>
                    <a:pt x="41" y="338"/>
                  </a:cubicBezTo>
                  <a:cubicBezTo>
                    <a:pt x="41" y="461"/>
                    <a:pt x="216" y="595"/>
                    <a:pt x="349" y="595"/>
                  </a:cubicBezTo>
                  <a:lnTo>
                    <a:pt x="769" y="595"/>
                  </a:lnTo>
                  <a:cubicBezTo>
                    <a:pt x="943" y="595"/>
                    <a:pt x="1118" y="420"/>
                    <a:pt x="1067" y="256"/>
                  </a:cubicBezTo>
                  <a:cubicBezTo>
                    <a:pt x="1026" y="82"/>
                    <a:pt x="902" y="0"/>
                    <a:pt x="7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7851463" y="2135725"/>
              <a:ext cx="82275" cy="15150"/>
            </a:xfrm>
            <a:custGeom>
              <a:avLst/>
              <a:gdLst/>
              <a:ahLst/>
              <a:cxnLst/>
              <a:rect l="l" t="t" r="r" b="b"/>
              <a:pathLst>
                <a:path w="3291" h="606" extrusionOk="0">
                  <a:moveTo>
                    <a:pt x="33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8" y="606"/>
                  </a:cubicBezTo>
                  <a:lnTo>
                    <a:pt x="2942" y="606"/>
                  </a:lnTo>
                  <a:cubicBezTo>
                    <a:pt x="3116" y="606"/>
                    <a:pt x="3291" y="431"/>
                    <a:pt x="3240" y="257"/>
                  </a:cubicBezTo>
                  <a:cubicBezTo>
                    <a:pt x="3199" y="93"/>
                    <a:pt x="3075" y="1"/>
                    <a:pt x="29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8004188" y="2048350"/>
              <a:ext cx="82050" cy="14875"/>
            </a:xfrm>
            <a:custGeom>
              <a:avLst/>
              <a:gdLst/>
              <a:ahLst/>
              <a:cxnLst/>
              <a:rect l="l" t="t" r="r" b="b"/>
              <a:pathLst>
                <a:path w="328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513"/>
                    <a:pt x="206" y="595"/>
                    <a:pt x="339" y="595"/>
                  </a:cubicBezTo>
                  <a:lnTo>
                    <a:pt x="2943" y="595"/>
                  </a:lnTo>
                  <a:cubicBezTo>
                    <a:pt x="3158" y="595"/>
                    <a:pt x="3281" y="420"/>
                    <a:pt x="3240" y="256"/>
                  </a:cubicBezTo>
                  <a:cubicBezTo>
                    <a:pt x="3240" y="82"/>
                    <a:pt x="3117" y="0"/>
                    <a:pt x="294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8004188" y="2092175"/>
              <a:ext cx="82050" cy="14875"/>
            </a:xfrm>
            <a:custGeom>
              <a:avLst/>
              <a:gdLst/>
              <a:ahLst/>
              <a:cxnLst/>
              <a:rect l="l" t="t" r="r" b="b"/>
              <a:pathLst>
                <a:path w="328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461"/>
                    <a:pt x="206" y="595"/>
                    <a:pt x="339" y="595"/>
                  </a:cubicBezTo>
                  <a:lnTo>
                    <a:pt x="2943" y="595"/>
                  </a:lnTo>
                  <a:cubicBezTo>
                    <a:pt x="3158" y="595"/>
                    <a:pt x="3281" y="420"/>
                    <a:pt x="3240" y="256"/>
                  </a:cubicBezTo>
                  <a:cubicBezTo>
                    <a:pt x="3240" y="82"/>
                    <a:pt x="3117" y="0"/>
                    <a:pt x="294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8004188" y="2135725"/>
              <a:ext cx="82050" cy="15150"/>
            </a:xfrm>
            <a:custGeom>
              <a:avLst/>
              <a:gdLst/>
              <a:ahLst/>
              <a:cxnLst/>
              <a:rect l="l" t="t" r="r" b="b"/>
              <a:pathLst>
                <a:path w="328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06" y="606"/>
                    <a:pt x="339" y="606"/>
                  </a:cubicBezTo>
                  <a:lnTo>
                    <a:pt x="2943" y="606"/>
                  </a:lnTo>
                  <a:cubicBezTo>
                    <a:pt x="3158" y="606"/>
                    <a:pt x="3281" y="431"/>
                    <a:pt x="3240" y="257"/>
                  </a:cubicBezTo>
                  <a:cubicBezTo>
                    <a:pt x="3240" y="93"/>
                    <a:pt x="3117" y="1"/>
                    <a:pt x="294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8004188" y="2179550"/>
              <a:ext cx="82050" cy="15150"/>
            </a:xfrm>
            <a:custGeom>
              <a:avLst/>
              <a:gdLst/>
              <a:ahLst/>
              <a:cxnLst/>
              <a:rect l="l" t="t" r="r" b="b"/>
              <a:pathLst>
                <a:path w="328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06" y="606"/>
                    <a:pt x="339" y="606"/>
                  </a:cubicBezTo>
                  <a:lnTo>
                    <a:pt x="2943" y="606"/>
                  </a:lnTo>
                  <a:cubicBezTo>
                    <a:pt x="3158" y="606"/>
                    <a:pt x="3281" y="431"/>
                    <a:pt x="3240" y="257"/>
                  </a:cubicBezTo>
                  <a:cubicBezTo>
                    <a:pt x="3240" y="93"/>
                    <a:pt x="3117" y="1"/>
                    <a:pt x="2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7851463" y="2179550"/>
              <a:ext cx="82275" cy="15150"/>
            </a:xfrm>
            <a:custGeom>
              <a:avLst/>
              <a:gdLst/>
              <a:ahLst/>
              <a:cxnLst/>
              <a:rect l="l" t="t" r="r" b="b"/>
              <a:pathLst>
                <a:path w="3291" h="606" extrusionOk="0">
                  <a:moveTo>
                    <a:pt x="33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8" y="606"/>
                  </a:cubicBezTo>
                  <a:lnTo>
                    <a:pt x="2942" y="606"/>
                  </a:lnTo>
                  <a:cubicBezTo>
                    <a:pt x="3116" y="606"/>
                    <a:pt x="3291" y="431"/>
                    <a:pt x="3240" y="257"/>
                  </a:cubicBezTo>
                  <a:cubicBezTo>
                    <a:pt x="3199" y="93"/>
                    <a:pt x="3075" y="1"/>
                    <a:pt x="294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8" name="Google Shape;498;p45"/>
          <p:cNvCxnSpPr>
            <a:cxnSpLocks/>
          </p:cNvCxnSpPr>
          <p:nvPr/>
        </p:nvCxnSpPr>
        <p:spPr>
          <a:xfrm>
            <a:off x="1076565" y="1725525"/>
            <a:ext cx="0" cy="3441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5"/>
          <p:cNvCxnSpPr>
            <a:stCxn id="463" idx="2"/>
          </p:cNvCxnSpPr>
          <p:nvPr/>
        </p:nvCxnSpPr>
        <p:spPr>
          <a:xfrm>
            <a:off x="1686165" y="2898275"/>
            <a:ext cx="0" cy="229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5"/>
          <p:cNvCxnSpPr>
            <a:stCxn id="462" idx="2"/>
          </p:cNvCxnSpPr>
          <p:nvPr/>
        </p:nvCxnSpPr>
        <p:spPr>
          <a:xfrm>
            <a:off x="2295765" y="4042838"/>
            <a:ext cx="0" cy="118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0"/>
            <a:ext cx="9144003" cy="5143502"/>
          </a:xfrm>
          <a:prstGeom prst="rect">
            <a:avLst/>
          </a:prstGeom>
        </p:spPr>
      </p:pic>
      <p:sp>
        <p:nvSpPr>
          <p:cNvPr id="404" name="Google Shape;404;p42"/>
          <p:cNvSpPr/>
          <p:nvPr/>
        </p:nvSpPr>
        <p:spPr>
          <a:xfrm>
            <a:off x="6299125" y="3005225"/>
            <a:ext cx="4263300" cy="426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42"/>
          <p:cNvGrpSpPr/>
          <p:nvPr/>
        </p:nvGrpSpPr>
        <p:grpSpPr>
          <a:xfrm>
            <a:off x="727425" y="-22625"/>
            <a:ext cx="7703400" cy="5194000"/>
            <a:chOff x="727425" y="-22625"/>
            <a:chExt cx="7703400" cy="5194000"/>
          </a:xfrm>
        </p:grpSpPr>
        <p:sp>
          <p:nvSpPr>
            <p:cNvPr id="406" name="Google Shape;406;p4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7" name="Google Shape;407;p42"/>
            <p:cNvCxnSpPr/>
            <p:nvPr/>
          </p:nvCxnSpPr>
          <p:spPr>
            <a:xfrm rot="10800000">
              <a:off x="727425" y="4608575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42"/>
            <p:cNvCxnSpPr/>
            <p:nvPr/>
          </p:nvCxnSpPr>
          <p:spPr>
            <a:xfrm rot="10800000">
              <a:off x="8430775" y="-22625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9" name="Google Shape;409;p42"/>
          <p:cNvSpPr txBox="1">
            <a:spLocks noGrp="1"/>
          </p:cNvSpPr>
          <p:nvPr>
            <p:ph type="title"/>
          </p:nvPr>
        </p:nvSpPr>
        <p:spPr>
          <a:xfrm>
            <a:off x="720000" y="1616713"/>
            <a:ext cx="7710900" cy="1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0000"/>
                </a:solidFill>
              </a:rPr>
              <a:t>THANK YOU FOR LISTENING</a:t>
            </a:r>
            <a:endParaRPr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314</Words>
  <Application>Microsoft Office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Figtree Black</vt:lpstr>
      <vt:lpstr>Lato</vt:lpstr>
      <vt:lpstr>Hanken Grotesk</vt:lpstr>
      <vt:lpstr>Times New Roman</vt:lpstr>
      <vt:lpstr>Arial</vt:lpstr>
      <vt:lpstr>Elegant Black &amp; White Thesis Defense by Slidesgo</vt:lpstr>
      <vt:lpstr>Topic 4: What’s the smart question? How to apply it on your daily basis/work</vt:lpstr>
      <vt:lpstr>Table of contents</vt:lpstr>
      <vt:lpstr>01. What is the smart question?</vt:lpstr>
      <vt:lpstr>02. The benefits of a smart question on a daily basis/work</vt:lpstr>
      <vt:lpstr>03. Why do we need to have it?</vt:lpstr>
      <vt:lpstr>04. How to apply it on a daily basis/work?  </vt:lpstr>
      <vt:lpstr>05. 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4: What’s the smart question? How to apply it on your daily basis/work</dc:title>
  <cp:lastModifiedBy>TRẦN TRUNG HIẾU</cp:lastModifiedBy>
  <cp:revision>20</cp:revision>
  <dcterms:modified xsi:type="dcterms:W3CDTF">2024-01-21T18:11:08Z</dcterms:modified>
</cp:coreProperties>
</file>