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C135-0E58-458A-8EF3-06BE5C61E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99929-1585-4270-AEA6-4EA22CDC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AF18-5BEA-4DA1-8E58-CBA4F8A8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9FF7-CC8B-4C69-9E00-403E30AC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2FF2-71D0-4210-B2E7-ACEE5641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012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A9B0-D19C-48C1-B1E1-0037183B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6DD52-BC23-426C-AE55-466F1EBE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C89D-99F6-4286-9582-FB491F7D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2AE9-C75A-4179-9CF0-EECE50D9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0067-BE09-4133-85FC-F5339E4E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70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83BB1-7CD8-4044-A580-2114BFDD1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89513-763D-444B-BCB4-FC4F23D62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A7F14-564A-475F-8C7D-C1D1A39F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25EC2-ABFE-4FB5-85E6-89EF4D00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0428-1087-47CD-9C38-56C3283B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63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4599-9EE6-443F-A6E9-A3CB8D20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0B4A-8C49-441D-A513-ADC5B43C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7BBB-803A-4678-A343-F30B54AA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3A0D-5CDA-495B-8B50-8073BCB4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65378-368A-450D-8602-735912F4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944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FF7B-905E-4A90-A5A5-140494AF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9A5-4C8D-4E0A-B804-6E8C5A2F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A847-7801-431E-9AAF-345C0BD7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051E-26E7-44B1-B33E-27F891EB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67D8-0E1B-415C-B1D3-358A602D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005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59C9-E9DA-4748-BDD0-B994AAF4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B87A-E17E-4845-B621-AACC75F0E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AC1C7-CC74-4438-A3BA-7A2BF7C55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A6154-AC52-4FAB-B600-95883E34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8DF8-7C10-4AB8-BACC-D60DA595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F42C9-979C-4B76-8CEA-6A9367F0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74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F92A-D9C2-4794-A5D7-00344623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68AF0-3ACD-4E33-8D56-4B0EAA29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A4506-0218-4FEB-970F-57054D593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FE672-118C-4149-ABED-07C835635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D4456-E15E-46AA-AA8A-89C24DBC5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C13E-C027-49C6-AC0A-2075884B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618CF-0463-41ED-8C01-7683E44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5DD92-6FE8-47B5-BCDB-40CCF401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568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712B-F267-444D-B19C-8630F314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FE520-DC6E-4464-9726-565DF691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6AE5F-4EC1-4ADB-98BE-9F1C1AED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8370C-C30B-493B-89A6-FD750C25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175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3CF29-978E-4FF5-B41F-FD5FF3BF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9D019-96CA-433B-AFCF-22447E50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42EC-02B8-4144-BE48-47928461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89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D080-8B06-4667-B4DA-41935AE2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CADC-035E-4AF3-8DCE-6AD3DC14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65130-885E-41B0-8F9C-04ED41CF5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ADE5-703A-4220-8C85-5DB5AEBA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E91EB-1D10-401C-8302-18E8F3E3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A594A-3897-4C4E-9398-851A38AF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351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73A2-2133-4777-9416-A9704BD0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6212D-B16F-491F-9C48-920A9CB4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81EB3-E81F-4CFB-8D8E-390FD0E9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68B82-0C3E-44AF-94C4-7C1344E9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50B0-61F2-4B4D-9757-0DBC5507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71871-F403-4179-A259-D50F0DA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007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0812A-89CF-4543-A6BD-4007F927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DC43-C44C-43BD-8D5D-71468BB3E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6D68-1B3E-4334-9540-0AC7116C2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B753-5B02-4BE0-BEB4-1D197D808B1C}" type="datetimeFigureOut">
              <a:rPr lang="vi-VN" smtClean="0"/>
              <a:t>07/08/2023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0CEF-3F21-46E0-BFDD-A8E82D786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E8AA-DE26-4E79-9E41-79078C96D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DC9D-885D-4E49-B0E4-CE253F194E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972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29B50-ABF4-4CDD-8254-5E45A83CF085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/>
              <a:t>ESP8288ESP32 to AWS API Gateway Direct</a:t>
            </a:r>
            <a:endParaRPr lang="vi-VN" sz="20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46A85-0F57-4D15-ABDD-21A9F085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709497"/>
            <a:ext cx="10631384" cy="3439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2E9B7-A427-4FD2-8F7A-7E7BEC577ACD}"/>
              </a:ext>
            </a:extLst>
          </p:cNvPr>
          <p:cNvSpPr txBox="1"/>
          <p:nvPr/>
        </p:nvSpPr>
        <p:spPr>
          <a:xfrm>
            <a:off x="862614" y="5079246"/>
            <a:ext cx="1063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ESP8288 or ESP32 connect to API gateway via REST API, to your Lambda Function, store data in S3 Bucket and then finally visualize that data in a static web post, using either high charts or chart chess. 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187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29B50-ABF4-4CDD-8254-5E45A83CF085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/>
              <a:t>ESP8288ESP32 to AWS API Gateway Direct</a:t>
            </a:r>
            <a:endParaRPr lang="vi-VN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A2CAF-EAF0-43F4-9740-FF4A98D8629A}"/>
              </a:ext>
            </a:extLst>
          </p:cNvPr>
          <p:cNvSpPr txBox="1"/>
          <p:nvPr/>
        </p:nvSpPr>
        <p:spPr>
          <a:xfrm>
            <a:off x="0" y="40011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1. Create S3 Bucket (Unique name) -&gt; Then create a new folder inside (ex: testFolder)</a:t>
            </a:r>
            <a:endParaRPr lang="en-US"/>
          </a:p>
          <a:p>
            <a:r>
              <a:rPr lang="en-GB"/>
              <a:t>2. Create Lambda Function </a:t>
            </a:r>
          </a:p>
          <a:p>
            <a:r>
              <a:rPr lang="en-GB"/>
              <a:t>(runtime: NodeJs):</a:t>
            </a:r>
          </a:p>
          <a:p>
            <a:r>
              <a:rPr lang="en-GB"/>
              <a:t>	var AWS = require('aws-sdk');</a:t>
            </a:r>
          </a:p>
          <a:p>
            <a:r>
              <a:rPr lang="en-GB"/>
              <a:t>        	var s3 = new AWS.S3();</a:t>
            </a:r>
          </a:p>
          <a:p>
            <a:endParaRPr lang="en-GB"/>
          </a:p>
          <a:p>
            <a:pPr lvl="1"/>
            <a:r>
              <a:rPr lang="en-GB"/>
              <a:t>        exports.handler = (event, context, callback) =&gt; {  </a:t>
            </a:r>
          </a:p>
          <a:p>
            <a:pPr lvl="1"/>
            <a:r>
              <a:rPr lang="en-GB"/>
              <a:t>            var bucketName = "&lt;Your-Bucket-Name&gt;/&lt;Your-folder-Name&gt;";</a:t>
            </a:r>
          </a:p>
          <a:p>
            <a:pPr lvl="1"/>
            <a:r>
              <a:rPr lang="en-GB"/>
              <a:t>            var keyName = JSON.stringify(Date.now());</a:t>
            </a:r>
          </a:p>
          <a:p>
            <a:pPr lvl="1"/>
            <a:r>
              <a:rPr lang="en-GB"/>
              <a:t>            var content = JSON.stringify(event);                        	       //uncomment this statement for testing in lambda</a:t>
            </a:r>
          </a:p>
          <a:p>
            <a:pPr lvl="1"/>
            <a:r>
              <a:rPr lang="en-GB"/>
              <a:t>          //var content = JSON.stringify(event.queryStringParameters);  //uncommnet this statement after integration with API Gateway</a:t>
            </a:r>
          </a:p>
          <a:p>
            <a:pPr lvl="1"/>
            <a:r>
              <a:rPr lang="en-GB"/>
              <a:t>                                                                        		  	      //keep only one of the above uncommented!</a:t>
            </a:r>
          </a:p>
          <a:p>
            <a:pPr lvl="1"/>
            <a:r>
              <a:rPr lang="en-GB"/>
              <a:t>            var params = { Bucket: bucketName, Key: keyName, Body: content};</a:t>
            </a:r>
          </a:p>
          <a:p>
            <a:pPr lvl="1"/>
            <a:r>
              <a:rPr lang="en-GB"/>
              <a:t>        </a:t>
            </a:r>
          </a:p>
          <a:p>
            <a:pPr lvl="1"/>
            <a:r>
              <a:rPr lang="en-GB"/>
              <a:t>            s3.putObject(params, function (err, data) {</a:t>
            </a:r>
          </a:p>
          <a:p>
            <a:pPr lvl="1"/>
            <a:r>
              <a:rPr lang="en-GB"/>
              <a:t>                if (err)</a:t>
            </a:r>
          </a:p>
          <a:p>
            <a:pPr lvl="1"/>
            <a:r>
              <a:rPr lang="en-GB"/>
              <a:t>                    console.log(err);</a:t>
            </a:r>
          </a:p>
          <a:p>
            <a:pPr lvl="1"/>
            <a:r>
              <a:rPr lang="en-GB"/>
              <a:t>                else</a:t>
            </a:r>
          </a:p>
          <a:p>
            <a:pPr lvl="1"/>
            <a:r>
              <a:rPr lang="en-GB"/>
              <a:t>                    console.log("Successfully saved object to " + bucketName + "/" + keyName </a:t>
            </a:r>
          </a:p>
          <a:p>
            <a:pPr lvl="1"/>
            <a:r>
              <a:rPr lang="en-GB"/>
              <a:t>                                                                + "and data=" + JSON.stringify(content));</a:t>
            </a:r>
          </a:p>
          <a:p>
            <a:pPr lvl="1"/>
            <a:r>
              <a:rPr lang="en-GB"/>
              <a:t>            });</a:t>
            </a:r>
          </a:p>
          <a:p>
            <a:pPr lvl="1"/>
            <a:r>
              <a:rPr lang="en-GB"/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65045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29B50-ABF4-4CDD-8254-5E45A83CF085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/>
              <a:t>ESP8288ESP32 to AWS API Gateway Direct</a:t>
            </a:r>
            <a:endParaRPr lang="vi-VN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921B1-2101-4988-B41F-B5C4449ADCE0}"/>
              </a:ext>
            </a:extLst>
          </p:cNvPr>
          <p:cNvSpPr txBox="1"/>
          <p:nvPr/>
        </p:nvSpPr>
        <p:spPr>
          <a:xfrm>
            <a:off x="0" y="40011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1. Create S3 Bucket (Unique name) -&gt; Then create a new folder inside (ex: testFolder)</a:t>
            </a:r>
            <a:endParaRPr lang="en-US"/>
          </a:p>
          <a:p>
            <a:r>
              <a:rPr lang="en-GB"/>
              <a:t>2. Create Lambda Function </a:t>
            </a:r>
          </a:p>
          <a:p>
            <a:r>
              <a:rPr lang="en-GB"/>
              <a:t>(runtime: Python):</a:t>
            </a:r>
          </a:p>
          <a:p>
            <a:r>
              <a:rPr lang="en-GB"/>
              <a:t>	import json</a:t>
            </a:r>
          </a:p>
          <a:p>
            <a:r>
              <a:rPr lang="en-GB"/>
              <a:t>	import boto3</a:t>
            </a:r>
          </a:p>
          <a:p>
            <a:pPr lvl="2"/>
            <a:r>
              <a:rPr lang="en-GB"/>
              <a:t>def lambda_handler(event, context):</a:t>
            </a:r>
          </a:p>
          <a:p>
            <a:pPr lvl="2"/>
            <a:r>
              <a:rPr lang="en-GB"/>
              <a:t>    s3 = boto3.client('s3')</a:t>
            </a:r>
          </a:p>
          <a:p>
            <a:pPr lvl="2"/>
            <a:r>
              <a:rPr lang="en-GB"/>
              <a:t>    bucket_name = "&lt;Your-Bucket-Name&gt;/&lt;Your-folder-Name&gt;"</a:t>
            </a:r>
          </a:p>
          <a:p>
            <a:pPr lvl="2"/>
            <a:r>
              <a:rPr lang="en-GB"/>
              <a:t>    key_name = str(int(time.time() * 1000)) + ".json"</a:t>
            </a:r>
          </a:p>
          <a:p>
            <a:pPr lvl="2"/>
            <a:r>
              <a:rPr lang="en-GB"/>
              <a:t>    content = json.dumps(event)  # Uncomment this statement for testing in Lambda</a:t>
            </a:r>
          </a:p>
          <a:p>
            <a:pPr lvl="2"/>
            <a:r>
              <a:rPr lang="en-GB"/>
              <a:t>    # content = json.dumps(event['queryStringParameters'])  # Uncomment this statement after integration with API Gateway</a:t>
            </a:r>
          </a:p>
          <a:p>
            <a:pPr lvl="2"/>
            <a:r>
              <a:rPr lang="en-GB"/>
              <a:t>    # Keep only one of the above uncommented!</a:t>
            </a:r>
          </a:p>
          <a:p>
            <a:pPr lvl="2"/>
            <a:r>
              <a:rPr lang="en-GB"/>
              <a:t>    params = {</a:t>
            </a:r>
          </a:p>
          <a:p>
            <a:pPr lvl="2"/>
            <a:r>
              <a:rPr lang="en-GB"/>
              <a:t>        'Bucket': bucket_name,</a:t>
            </a:r>
          </a:p>
          <a:p>
            <a:pPr lvl="2"/>
            <a:r>
              <a:rPr lang="en-GB"/>
              <a:t>        'Key': key_name,</a:t>
            </a:r>
          </a:p>
          <a:p>
            <a:pPr lvl="2"/>
            <a:r>
              <a:rPr lang="en-GB"/>
              <a:t>        'Body': content</a:t>
            </a:r>
          </a:p>
          <a:p>
            <a:pPr lvl="2"/>
            <a:r>
              <a:rPr lang="en-GB"/>
              <a:t>    }</a:t>
            </a:r>
          </a:p>
          <a:p>
            <a:pPr lvl="2"/>
            <a:r>
              <a:rPr lang="en-GB"/>
              <a:t>    try:</a:t>
            </a:r>
          </a:p>
          <a:p>
            <a:pPr lvl="2"/>
            <a:r>
              <a:rPr lang="en-GB"/>
              <a:t>        response = s3.put_object(**params)</a:t>
            </a:r>
          </a:p>
          <a:p>
            <a:pPr lvl="2"/>
            <a:r>
              <a:rPr lang="en-GB"/>
              <a:t>        print("Successfully saved object to {}/{} and data={}".format(bucket_name, key_name, content))</a:t>
            </a:r>
          </a:p>
          <a:p>
            <a:pPr lvl="2"/>
            <a:r>
              <a:rPr lang="en-GB"/>
              <a:t>    except Exception as e:</a:t>
            </a:r>
          </a:p>
          <a:p>
            <a:pPr lvl="2"/>
            <a:r>
              <a:rPr lang="en-GB"/>
              <a:t>        print("Error:", e)</a:t>
            </a:r>
          </a:p>
        </p:txBody>
      </p:sp>
    </p:spTree>
    <p:extLst>
      <p:ext uri="{BB962C8B-B14F-4D97-AF65-F5344CB8AC3E}">
        <p14:creationId xmlns:p14="http://schemas.microsoft.com/office/powerpoint/2010/main" val="29565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29B50-ABF4-4CDD-8254-5E45A83CF085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/>
              <a:t>ESP8288ESP32 to AWS API Gateway Direct</a:t>
            </a:r>
            <a:endParaRPr lang="vi-VN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5E3C6-44BA-49BF-B510-26DC93A68081}"/>
              </a:ext>
            </a:extLst>
          </p:cNvPr>
          <p:cNvSpPr txBox="1"/>
          <p:nvPr/>
        </p:nvSpPr>
        <p:spPr>
          <a:xfrm>
            <a:off x="0" y="40011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3. Create S3 Bucket (Unique name) -&gt; Then create a new folder inside (ex: testFolder)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29B50-ABF4-4CDD-8254-5E45A83CF085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/>
              <a:t>ESP8288ESP32 to AWS API Gateway Direct</a:t>
            </a:r>
            <a:endParaRPr lang="vi-VN" sz="2000" b="1"/>
          </a:p>
        </p:txBody>
      </p:sp>
    </p:spTree>
    <p:extLst>
      <p:ext uri="{BB962C8B-B14F-4D97-AF65-F5344CB8AC3E}">
        <p14:creationId xmlns:p14="http://schemas.microsoft.com/office/powerpoint/2010/main" val="178193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519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Hieu</dc:creator>
  <cp:lastModifiedBy>Do Hieu</cp:lastModifiedBy>
  <cp:revision>14</cp:revision>
  <dcterms:created xsi:type="dcterms:W3CDTF">2023-08-07T11:02:12Z</dcterms:created>
  <dcterms:modified xsi:type="dcterms:W3CDTF">2023-08-07T13:11:47Z</dcterms:modified>
</cp:coreProperties>
</file>