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5"/>
  </p:notesMasterIdLst>
  <p:handoutMasterIdLst>
    <p:handoutMasterId r:id="rId16"/>
  </p:handoutMasterIdLst>
  <p:sldIdLst>
    <p:sldId id="325" r:id="rId5"/>
    <p:sldId id="337" r:id="rId6"/>
    <p:sldId id="307" r:id="rId7"/>
    <p:sldId id="324" r:id="rId8"/>
    <p:sldId id="312" r:id="rId9"/>
    <p:sldId id="338" r:id="rId10"/>
    <p:sldId id="317" r:id="rId11"/>
    <p:sldId id="336" r:id="rId12"/>
    <p:sldId id="334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0C41B-8CEA-7B5D-6004-4B855F50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925A5-49A8-4272-1518-D770A9EFE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0ADD4-095C-167A-C40B-924D17E9B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9C3D-9B87-627C-D3BD-B6AFFA23F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6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2882-28EA-6F00-3BE1-3DA87D196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C1182-480A-66A2-3195-B16657847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04711-FE3C-1B12-14BC-7994241F5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9828-64A6-2D4D-ED31-2803435F5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228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9" r:id="rId15"/>
    <p:sldLayoutId id="2147483901" r:id="rId16"/>
    <p:sldLayoutId id="2147483902" r:id="rId17"/>
    <p:sldLayoutId id="2147483903" r:id="rId18"/>
    <p:sldLayoutId id="214748390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2484571"/>
            <a:ext cx="10509625" cy="2625016"/>
          </a:xfrm>
        </p:spPr>
        <p:txBody>
          <a:bodyPr/>
          <a:lstStyle/>
          <a:p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089B7-3782-D013-6EE0-4C1F8EEC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1" y="0"/>
            <a:ext cx="2201163" cy="705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998EC-F5C9-73DC-3123-8F0BE45D079F}"/>
              </a:ext>
            </a:extLst>
          </p:cNvPr>
          <p:cNvSpPr txBox="1"/>
          <p:nvPr/>
        </p:nvSpPr>
        <p:spPr>
          <a:xfrm>
            <a:off x="1353312" y="1087448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561D4-438B-461D-0D2D-57BF63E4A90E}"/>
              </a:ext>
            </a:extLst>
          </p:cNvPr>
          <p:cNvSpPr txBox="1"/>
          <p:nvPr/>
        </p:nvSpPr>
        <p:spPr>
          <a:xfrm>
            <a:off x="2597152" y="1838240"/>
            <a:ext cx="613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Lập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trình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trên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thiết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bị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di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động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95CB-8A08-5645-9327-4FB9384058E7}"/>
              </a:ext>
            </a:extLst>
          </p:cNvPr>
          <p:cNvSpPr txBox="1"/>
          <p:nvPr/>
        </p:nvSpPr>
        <p:spPr>
          <a:xfrm>
            <a:off x="7223760" y="5635260"/>
            <a:ext cx="44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7552A-83F1-FD32-46F3-174D43F7DD67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22" y="1120521"/>
            <a:ext cx="6749428" cy="269719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CC8C-EB03-FC0F-558B-15C3C84F8FCF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90F00-1CDD-EFB7-99B3-6204B603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4797C3-63E3-58A4-D3B9-ECD5F641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5" y="302069"/>
            <a:ext cx="10778937" cy="1325563"/>
          </a:xfrm>
        </p:spPr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F074-E479-AFC1-4795-2E5DBA4BDACE}"/>
              </a:ext>
            </a:extLst>
          </p:cNvPr>
          <p:cNvSpPr txBox="1"/>
          <p:nvPr/>
        </p:nvSpPr>
        <p:spPr>
          <a:xfrm>
            <a:off x="1426464" y="1627632"/>
            <a:ext cx="6263640" cy="15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Hiếu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		2180607500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Vũ Thanh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		2180607847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Phúc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Thịnh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	2180608431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F26BD-8ACB-FD01-8D7C-C7D5AD45547D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391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dirty="0"/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/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(Demo)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7724" y="492776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3AD30-B187-8444-5259-57E448921A62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A8FF4-A0CC-493D-2D13-721CB46A71A4}"/>
              </a:ext>
            </a:extLst>
          </p:cNvPr>
          <p:cNvSpPr txBox="1"/>
          <p:nvPr/>
        </p:nvSpPr>
        <p:spPr>
          <a:xfrm>
            <a:off x="3051810" y="325347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6647D9-B187-334D-6E08-85B70297802E}"/>
              </a:ext>
            </a:extLst>
          </p:cNvPr>
          <p:cNvSpPr txBox="1"/>
          <p:nvPr/>
        </p:nvSpPr>
        <p:spPr>
          <a:xfrm>
            <a:off x="1342488" y="149850"/>
            <a:ext cx="7897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Tổng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về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ED2A6-C403-6C7B-8F47-90F43F0600D7}"/>
              </a:ext>
            </a:extLst>
          </p:cNvPr>
          <p:cNvSpPr txBox="1"/>
          <p:nvPr/>
        </p:nvSpPr>
        <p:spPr>
          <a:xfrm>
            <a:off x="1216836" y="1210180"/>
            <a:ext cx="9758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flutter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trao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tô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A yellow background with white text&#10;&#10;Description automatically generated">
            <a:extLst>
              <a:ext uri="{FF2B5EF4-FFF2-40B4-BE49-F238E27FC236}">
                <a16:creationId xmlns:a16="http://schemas.microsoft.com/office/drawing/2014/main" id="{4C09DD86-76C9-CCBC-301C-3AFA0047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96" y="4190346"/>
            <a:ext cx="1915668" cy="1915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E4678E-63FC-CD95-07BC-AA3C45131B0B}"/>
              </a:ext>
            </a:extLst>
          </p:cNvPr>
          <p:cNvSpPr txBox="1"/>
          <p:nvPr/>
        </p:nvSpPr>
        <p:spPr>
          <a:xfrm>
            <a:off x="1216836" y="3419856"/>
            <a:ext cx="975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cũ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Chợ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38">
            <a:extLst>
              <a:ext uri="{FF2B5EF4-FFF2-40B4-BE49-F238E27FC236}">
                <a16:creationId xmlns:a16="http://schemas.microsoft.com/office/drawing/2014/main" id="{4D36C0A3-F153-12AF-E3D6-5679419C9F5C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3D529-2A7E-F7F5-07D5-FA4F4980135D}"/>
              </a:ext>
            </a:extLst>
          </p:cNvPr>
          <p:cNvSpPr txBox="1"/>
          <p:nvPr/>
        </p:nvSpPr>
        <p:spPr>
          <a:xfrm>
            <a:off x="11214290" y="62171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A14757-4746-22E0-2A59-370FEBEC1655}"/>
              </a:ext>
            </a:extLst>
          </p:cNvPr>
          <p:cNvSpPr txBox="1"/>
          <p:nvPr/>
        </p:nvSpPr>
        <p:spPr>
          <a:xfrm>
            <a:off x="1571088" y="224135"/>
            <a:ext cx="832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A4278-B0AE-180C-552A-96590E1F6262}"/>
              </a:ext>
            </a:extLst>
          </p:cNvPr>
          <p:cNvSpPr txBox="1"/>
          <p:nvPr/>
        </p:nvSpPr>
        <p:spPr>
          <a:xfrm>
            <a:off x="1571088" y="1228468"/>
            <a:ext cx="9758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“Mua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tô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phía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quên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hẹn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39EE2-57E2-57A9-493F-A95E4E461C8C}"/>
              </a:ext>
            </a:extLst>
          </p:cNvPr>
          <p:cNvSpPr txBox="1"/>
          <p:nvPr/>
        </p:nvSpPr>
        <p:spPr>
          <a:xfrm>
            <a:off x="11184985" y="62171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62F2-FC15-C9E6-D464-A8179756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0669BC-4061-8FDC-D645-843B9DBB1A92}"/>
              </a:ext>
            </a:extLst>
          </p:cNvPr>
          <p:cNvSpPr txBox="1"/>
          <p:nvPr/>
        </p:nvSpPr>
        <p:spPr>
          <a:xfrm>
            <a:off x="1571088" y="224135"/>
            <a:ext cx="832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39A81-340C-1733-599C-D1F9C37CCA8F}"/>
              </a:ext>
            </a:extLst>
          </p:cNvPr>
          <p:cNvSpPr txBox="1"/>
          <p:nvPr/>
        </p:nvSpPr>
        <p:spPr>
          <a:xfrm>
            <a:off x="1715519" y="1305341"/>
            <a:ext cx="9758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phía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BADED-5B43-9C59-8049-327E5F63CF9A}"/>
              </a:ext>
            </a:extLst>
          </p:cNvPr>
          <p:cNvSpPr txBox="1"/>
          <p:nvPr/>
        </p:nvSpPr>
        <p:spPr>
          <a:xfrm>
            <a:off x="11184985" y="62171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0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D8ACA-EEE0-6D37-876C-096B3922DDA4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A28E5-3B21-0CC6-561F-E09294A209D0}"/>
              </a:ext>
            </a:extLst>
          </p:cNvPr>
          <p:cNvSpPr txBox="1"/>
          <p:nvPr/>
        </p:nvSpPr>
        <p:spPr>
          <a:xfrm>
            <a:off x="1571088" y="224135"/>
            <a:ext cx="606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triển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5C276036-D9A2-64FE-CB5D-275AA23F5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528416"/>
              </p:ext>
            </p:extLst>
          </p:nvPr>
        </p:nvGraphicFramePr>
        <p:xfrm>
          <a:off x="1583785" y="1649902"/>
          <a:ext cx="9761760" cy="3974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17009">
                  <a:extLst>
                    <a:ext uri="{9D8B030D-6E8A-4147-A177-3AD203B41FA5}">
                      <a16:colId xmlns:a16="http://schemas.microsoft.com/office/drawing/2014/main" val="3724438094"/>
                    </a:ext>
                  </a:extLst>
                </a:gridCol>
                <a:gridCol w="3894140">
                  <a:extLst>
                    <a:ext uri="{9D8B030D-6E8A-4147-A177-3AD203B41FA5}">
                      <a16:colId xmlns:a16="http://schemas.microsoft.com/office/drawing/2014/main" val="4243175974"/>
                    </a:ext>
                  </a:extLst>
                </a:gridCol>
                <a:gridCol w="2150611">
                  <a:extLst>
                    <a:ext uri="{9D8B030D-6E8A-4147-A177-3AD203B41FA5}">
                      <a16:colId xmlns:a16="http://schemas.microsoft.com/office/drawing/2014/main" val="2543228304"/>
                    </a:ext>
                  </a:extLst>
                </a:gridCol>
              </a:tblGrid>
              <a:tr h="36040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62002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lnSpc>
                          <a:spcPct val="150000"/>
                        </a:lnSpc>
                        <a:buFontTx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Front End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Back End.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chuyện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,..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thẩm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4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EBC50-7506-E0BA-E979-85260D8BC32C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A2E49-8A4D-F6CA-7A83-072780FED59E}"/>
              </a:ext>
            </a:extLst>
          </p:cNvPr>
          <p:cNvSpPr txBox="1"/>
          <p:nvPr/>
        </p:nvSpPr>
        <p:spPr>
          <a:xfrm>
            <a:off x="1571088" y="224135"/>
            <a:ext cx="7120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Kết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thực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nghiệm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3CCF0AC0-22A4-F3E0-ADA0-055DFE5C2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71" y="1147465"/>
            <a:ext cx="2157730" cy="4825341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0630462D-D54F-1C8B-9ACA-86C6F38B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518" y="1307155"/>
            <a:ext cx="2230026" cy="4505960"/>
          </a:xfrm>
          <a:prstGeom prst="rect">
            <a:avLst/>
          </a:prstGeom>
        </p:spPr>
      </p:pic>
      <p:pic>
        <p:nvPicPr>
          <p:cNvPr id="18" name="Picture 17" descr="A screenshot of a car&#10;&#10;Description automatically generated">
            <a:extLst>
              <a:ext uri="{FF2B5EF4-FFF2-40B4-BE49-F238E27FC236}">
                <a16:creationId xmlns:a16="http://schemas.microsoft.com/office/drawing/2014/main" id="{84CA29AA-DBDC-1743-67C5-3E6DEB903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48" y="1307155"/>
            <a:ext cx="2015227" cy="45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EC650-CEAE-43BD-3622-74983A16FC0B}"/>
              </a:ext>
            </a:extLst>
          </p:cNvPr>
          <p:cNvSpPr txBox="1"/>
          <p:nvPr/>
        </p:nvSpPr>
        <p:spPr>
          <a:xfrm>
            <a:off x="11201114" y="6180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501D9-AACA-5E91-37A7-941851F23893}"/>
              </a:ext>
            </a:extLst>
          </p:cNvPr>
          <p:cNvSpPr txBox="1"/>
          <p:nvPr/>
        </p:nvSpPr>
        <p:spPr>
          <a:xfrm>
            <a:off x="4847688" y="2338685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{DAF27424-77D7-47B9-B231-1B212ACE290B}tf67338807_win32</Template>
  <TotalTime>60</TotalTime>
  <Words>453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Dante</vt:lpstr>
      <vt:lpstr>Dante (Headings)2</vt:lpstr>
      <vt:lpstr>Helvetica Neue Medium</vt:lpstr>
      <vt:lpstr>Times New Roman</vt:lpstr>
      <vt:lpstr>Wingdings 2</vt:lpstr>
      <vt:lpstr>OffsetVTI</vt:lpstr>
      <vt:lpstr>Đề tài: Ứng dụng mua và bán xe ô tô</vt:lpstr>
      <vt:lpstr>Thành viên trong nhóm 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Phuc Thinh</dc:creator>
  <cp:lastModifiedBy>Phuc Thinh</cp:lastModifiedBy>
  <cp:revision>2</cp:revision>
  <dcterms:created xsi:type="dcterms:W3CDTF">2025-01-03T16:32:53Z</dcterms:created>
  <dcterms:modified xsi:type="dcterms:W3CDTF">2025-01-03T17:33:18Z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