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a20a0a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a20a0a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b6fc0f6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b6fc0f6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b6fc0f6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b6fc0f6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b6fc0f6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b6fc0f6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5b6fc0f6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5b6fc0f6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b6fc0f6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b6fc0f6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b6fc0f6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b6fc0f6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b6fc0f6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b6fc0f6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b6fc0f6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b6fc0f6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b6fc0f6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b6fc0f6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b6fc0f6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b6fc0f6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b6fc0f6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b6fc0f6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54b3dfe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54b3dfe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54b3dfe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54b3dfe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54b3dfec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54b3dfec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4b3dfe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54b3dfe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4b3dfec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54b3dfec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4b3dfec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4b3dfec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4b3dfec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4b3dfec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54b3dfec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54b3dfe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54b3dfec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54b3dfec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54b3dfec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54b3dfec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b6fc0f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b6fc0f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54b3dfec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54b3dfec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54b3dfec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54b3dfec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753c02a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753c02a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54b3dfec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54b3dfec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a0322ef1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a0322ef1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5572fba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5572fba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54b3dfec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54b3dfec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b6fc0f6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b6fc0f6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b6fc0f6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b6fc0f6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5b6fc0f6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5b6fc0f6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b6fc0f6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b6fc0f6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b6fc0f6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b6fc0f6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b6fc0f6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b6fc0f6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+ List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	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Ăn xong thì mới đi ngủ!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Dạy xong thì mới được nghỉ!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Học xong thì mới được về!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	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- While là một cấu trúc lặp (giống for)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- Dùng để lặp đi lặp lại một công việc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  theo một điều kiện nào đó còn đúng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050" y="920850"/>
            <a:ext cx="4015325" cy="33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Đoạn code này sẽ chạy thế nào?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925" y="2287588"/>
            <a:ext cx="3572250" cy="11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"F</a:t>
            </a:r>
            <a:r>
              <a:rPr lang="en"/>
              <a:t>or" by "While"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ó cách nào dùng while để thay vòng for sau: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950" y="2156600"/>
            <a:ext cx="4719675" cy="10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ử dụng lệnh break để thoát while</a:t>
            </a:r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</a:t>
            </a:r>
            <a:r>
              <a:rPr lang="en"/>
              <a:t>eak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774" y="1596500"/>
            <a:ext cx="4771925" cy="27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ử dụng biểu thức điều kiện để thoát while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267" y="1689938"/>
            <a:ext cx="6628050" cy="27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lang="en"/>
              <a:t>ử dụng 1 biến trạng thái để thoát while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975" y="1977986"/>
            <a:ext cx="4239625" cy="25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</a:t>
            </a:r>
            <a:r>
              <a:rPr lang="en"/>
              <a:t>ệnh break có thể dùng với for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64" y="2193589"/>
            <a:ext cx="4167875" cy="17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1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Viết chương trình yêu cầu người dùng nhập password, độ dài pass lớn hơn 8 ký tự. Nếu không cho phép nhập lại.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2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Lãi suất ngân hàng acb đang là 6.5% một năm. Hn</a:t>
            </a:r>
            <a:r>
              <a:rPr lang="en"/>
              <a:t>ay anh</a:t>
            </a:r>
            <a:r>
              <a:rPr lang="en"/>
              <a:t> sẽ đi gửi 21 triệu. Viết chương trình để tính: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Sau 9 năm thì a có bao nhiêu tiền trong tài khoản?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Muốn mua một căn nhà giá 1.2 t</a:t>
            </a:r>
            <a:r>
              <a:rPr lang="en"/>
              <a:t>ỷ</a:t>
            </a:r>
            <a:r>
              <a:rPr lang="en"/>
              <a:t> thì a cần gửi ngân hàng ít nhất là bao nhiêu năm?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13100" y="3506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FFFFF"/>
                </a:highlight>
              </a:rPr>
              <a:t>Con hãy nhặt cho xong chỗ gạo này rồi có đi đâu hãy đi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525" y="491700"/>
            <a:ext cx="3014725" cy="30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ist</a:t>
            </a:r>
            <a:endParaRPr/>
          </a:p>
        </p:txBody>
      </p:sp>
      <p:sp>
        <p:nvSpPr>
          <p:cNvPr id="181" name="Google Shape;18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</a:t>
            </a:r>
            <a:r>
              <a:rPr lang="en"/>
              <a:t>ist</a:t>
            </a:r>
            <a:r>
              <a:rPr lang="en"/>
              <a:t> là gì?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</a:t>
            </a:r>
            <a:r>
              <a:rPr lang="en"/>
              <a:t> dùng làm gì?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</a:t>
            </a:r>
            <a:r>
              <a:rPr lang="en"/>
              <a:t> dùng thế nào?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017725"/>
            <a:ext cx="85206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 Cần lưu trữ danh sách các mặt hàng đang có trong cửa hàng.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Bad: dùng tập các biến để lưu. Mat_hang_1, mat_hang_2..., mat_hang_n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=&gt; Dài dòng, Khi cần tổng hợp, in ra các mặt hàng thì sao ???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=&gt; Thêm hàng mới, bỏ hàng cũ thì sao ???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=&gt; Cần có một cấu trúc dữ liệu lưu trữ linh động, ngắn gọn, tương thích tốt với các vòng lặp.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38" y="1976425"/>
            <a:ext cx="21812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800" y="4419175"/>
            <a:ext cx="3802475" cy="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in python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3086100"/>
            <a:ext cx="85206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Built-in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within square brackets []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Similar to strings: len and indexer, zero base index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00" y="1230025"/>
            <a:ext cx="68770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513" y="1230013"/>
            <a:ext cx="33051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in python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3086100"/>
            <a:ext cx="8520600" cy="14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b[0]=1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colors[0] = ?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125" y="1295400"/>
            <a:ext cx="54673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Create, read, update, Delete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13" y="1308763"/>
            <a:ext cx="15716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Create, read, update, Delete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651275" y="1381075"/>
            <a:ext cx="818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Empty list: a=[]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a=[1,2,3]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a=list(range(3))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Create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Append: list.append(elem)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Insert: list.insert(index, elem)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Extend: list.extend(list2)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Read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3001675"/>
            <a:ext cx="8520600" cy="15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&lt;list variable&gt;[index]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Base zero index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Lưu ý về index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ex: e=colors[0]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00" y="1230025"/>
            <a:ext cx="68770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38" y="1230013"/>
            <a:ext cx="33051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Update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3001675"/>
            <a:ext cx="8520600" cy="15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&lt;list variable&gt;[index] = &lt;new value&gt;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ex: colors[1]='yellow'</a:t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00" y="1230025"/>
            <a:ext cx="68770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88" y="1230013"/>
            <a:ext cx="33051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Delete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3001675"/>
            <a:ext cx="8520600" cy="15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Delete by index: del colors[index]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Delete by index: colors.pop(index)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Delete FIRST item: colors.remove("red")</a:t>
            </a:r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00" y="1230025"/>
            <a:ext cx="68770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838" y="1230013"/>
            <a:ext cx="33051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Nhập 'abc' thì sao?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00" y="1357988"/>
            <a:ext cx="52863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Slices</a:t>
            </a:r>
            <a:endParaRPr/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475" y="1608425"/>
            <a:ext cx="40290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11700" y="1297575"/>
            <a:ext cx="85206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list.reverse()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list.clear()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list.extend(otherList)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list.index(value)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list.sort()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.....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311700" y="1297575"/>
            <a:ext cx="85206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arr = [x * x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</a:rPr>
              <a:t>for 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x </a:t>
            </a:r>
            <a:r>
              <a:rPr b="1" lang="en" sz="2250">
                <a:solidFill>
                  <a:srgbClr val="000080"/>
                </a:solidFill>
                <a:highlight>
                  <a:srgbClr val="FFFFFF"/>
                </a:highlight>
              </a:rPr>
              <a:t>in </a:t>
            </a:r>
            <a:r>
              <a:rPr lang="en" sz="2250">
                <a:solidFill>
                  <a:srgbClr val="000080"/>
                </a:solidFill>
                <a:highlight>
                  <a:srgbClr val="FFFFFF"/>
                </a:highlight>
              </a:rPr>
              <a:t>range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2250">
                <a:solidFill>
                  <a:srgbClr val="0000FF"/>
                </a:solidFill>
                <a:highlight>
                  <a:srgbClr val="FFFFFF"/>
                </a:highlight>
              </a:rPr>
              <a:t>100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)]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rgbClr val="000080"/>
                </a:solidFill>
                <a:highlight>
                  <a:srgbClr val="FFFFFF"/>
                </a:highlight>
              </a:rPr>
              <a:t>print</a:t>
            </a: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(arr)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11700" y="12975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Nhập n số nguyên từ bàn phím.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In ra dãy vừa nhập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In ra trung bình cộng các số chẵn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endParaRPr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75" y="1213675"/>
            <a:ext cx="69056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</a:t>
            </a:r>
            <a:endParaRPr/>
          </a:p>
        </p:txBody>
      </p:sp>
      <p:sp>
        <p:nvSpPr>
          <p:cNvPr id="282" name="Google Shape;282;p47"/>
          <p:cNvSpPr txBox="1"/>
          <p:nvPr>
            <p:ph idx="1" type="body"/>
          </p:nvPr>
        </p:nvSpPr>
        <p:spPr>
          <a:xfrm>
            <a:off x="311700" y="129757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</a:t>
            </a:r>
            <a:r>
              <a:rPr lang="en"/>
              <a:t>ập số nguyên n 0&lt;=n&lt;=1000000, phân tích n ra thừa số nguyên tố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25" y="2382257"/>
            <a:ext cx="5104050" cy="16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Ứng dụng</a:t>
            </a:r>
            <a:endParaRPr/>
          </a:p>
        </p:txBody>
      </p:sp>
      <p:pic>
        <p:nvPicPr>
          <p:cNvPr id="289" name="Google Shape;2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225" y="1123375"/>
            <a:ext cx="386150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L</a:t>
            </a:r>
            <a:r>
              <a:rPr lang="en"/>
              <a:t>ỗi ở int() vì không thể chuyển 'abc' ra số nguyên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=&gt; Cần sửa lại để thông báo và cho phép người dùng nhập lại nếu nhập sai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=&gt; Đoạn code nhập cần phải được lặp lại đến khi người dùng nhập đúng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550" y="1152475"/>
            <a:ext cx="53911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802" y="1665575"/>
            <a:ext cx="7159526" cy="23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endParaRPr/>
          </a:p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l</a:t>
            </a:r>
            <a:r>
              <a:rPr lang="en"/>
              <a:t>à gì?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dùng làm gì?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dùng thế nào?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	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075" y="2168925"/>
            <a:ext cx="3507950" cy="9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	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ệnh print sẽ lặp mãi cho đến khi ctrl+c, đó là vòng lặp vô hạn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Khác gì so với 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25" y="1663675"/>
            <a:ext cx="2815650" cy="7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575" y="3425925"/>
            <a:ext cx="2759375" cy="6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	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Kh</a:t>
            </a:r>
            <a:r>
              <a:rPr lang="en"/>
              <a:t>ông giống như for, t</a:t>
            </a:r>
            <a:r>
              <a:rPr lang="en"/>
              <a:t>h</a:t>
            </a:r>
            <a:r>
              <a:rPr lang="en"/>
              <a:t>ông thường nhìn while ta ko biết ngay được số lần lặp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Vì không có số lần lặp nên while sẽ còn lặp cho đến khi biểu thức điều kiện còn đúng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