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04259e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04259e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àm thử về dict để làm bài từ điển dễ hơn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04259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04259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không thay đổi số lượng các phần tử, chỉ thay đổi nội dung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04259e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04259e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04259e6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04259e6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04259e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04259e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iết thêm nếu chưa có từ thì hỏi thêm từ vào. =&gt; đó là 1 cách thu thập dữ liệu =&gt; giải thích về capchar hình ảnh là thu thập dữ liệu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04259e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04259e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ẽ mô hình sáng tạo, thử kết hợp các cục kiến thức  vào với nhau =&gt; ra vấn đề loop in dict thì sao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04259e6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04259e6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04259e6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04259e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ô tả các lấy dữ liệu, vẽ mô hình, tủ trong rổ, rổ trong tủ, tủ lại trong rổ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04259e6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04259e6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google api, mô tả về dữ liệu trả về =&gt; json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7b7671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7b7671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google api, mô tả về dữ liệu trả về =&gt; json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f554cbe84a137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f554cbe84a137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04259e6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04259e6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7b7671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7b7671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51f521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51f52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thong tin điểm vòa để thấy phức tạp hơn, và khó phân biệt được, che phần khai báo đi sẽ ko thấy ý nghĩa nữa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51f521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51f521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e50ec63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e50ec63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êm slide dic là gì, mô hình cái rổ, thêm cái tủ vào list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51f521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51f521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51f521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51f521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04259e6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04259e6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</a:t>
            </a:r>
            <a:r>
              <a:rPr lang="en"/>
              <a:t>được, nhưng không được là list =&gt; Tại sao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khác list ở chỗ nào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Gõ thử list vào thì sẽ ra lỗi unhashable =&gt; Hash là gì =&gt; md5 là gì =&gt; md5 dùng để làm gì =&gt; Tại sao không hash được thì không được dùng làm key?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04259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04259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ì là cái rổ nên phải dùng cái để lấy nó ra, thay vì cái tủ thi lây theo chỉ số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esson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Read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Kh</a:t>
            </a:r>
            <a:r>
              <a:rPr lang="en"/>
              <a:t>i làm việc với list thì phải xem chỉ số có hợp lệ hay không.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Kh</a:t>
            </a:r>
            <a:r>
              <a:rPr lang="en"/>
              <a:t>i làm việc với dict thì phải xem key đó có tồn tại hay chưa.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 Check key đã có chưa: if 'age' in person: ....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Read với default value: person.get('age',20)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</a:t>
            </a:r>
            <a:r>
              <a:rPr lang="en"/>
              <a:t>Update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= { "name":"Nguyễn Văn A", "age": 21}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Cập nhật là thay value cho 1 key đã có. Nếu key chưa có thì python sẽ tự thêm key, chính là thao tác create.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person["name"] = 'Nguyễn Văn B'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</a:t>
            </a:r>
            <a:r>
              <a:rPr lang="en"/>
              <a:t>Delete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= { "name":"Nguyễn Văn A", "age": 21}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del person[‘age’]    // b</a:t>
            </a:r>
            <a:r>
              <a:rPr lang="en"/>
              <a:t>ỏ khỏi dict key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person.pop(‘age’)  // L</a:t>
            </a:r>
            <a:r>
              <a:rPr lang="en"/>
              <a:t>ấy giá trị theo key và bỏ khỏi dict, là 1 hàm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khi nào thì dùng lệnh nào?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F</a:t>
            </a:r>
            <a:r>
              <a:rPr lang="en"/>
              <a:t>unctions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</a:t>
            </a:r>
            <a:r>
              <a:rPr lang="en"/>
              <a:t>en(dict)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str(dict)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</a:t>
            </a:r>
            <a:r>
              <a:rPr lang="en" sz="1400"/>
              <a:t>ạo 1 chương trình để lưu trữ từ điển tiếng anh: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Mặc định có các từ sau: computer, mouse, keyboard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Khi chạy, mời người dùng  nhập 1 từ vào: (*)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+ Nếu từ đó có trong từ điển thì in ra nghĩa của từ. xong quay lại *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. nếu không: Thông báo từ này không có trong từ điển. quay lại *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+ Nếu người dùng nhập vào "exit","quit" thì thoát khỏi ứng dụng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oop in dict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Với bài từ điển đã làm. Làm sao để biết được trong từ điển đã có những từ nào?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Duyệt theo key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Duyệt theo value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Duyệt theo key-value</a:t>
            </a:r>
            <a:endParaRPr sz="14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000" y="1621100"/>
            <a:ext cx="2301325" cy="11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425" y="2952775"/>
            <a:ext cx="2132450" cy="9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875" y="3840313"/>
            <a:ext cx="24765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v</a:t>
            </a:r>
            <a:r>
              <a:rPr lang="en"/>
              <a:t>à List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Ví dụ cần mô tả thông tin với nhu cầu sau: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Có nhiều người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Mỗi người có tên, tuổi, địa chỉ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Mỗi người có thể có 1 hoặc nhiều số điện thoại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và List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Hướng dẫn: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 Cấu trúc mỗi người đều giống nhau =&gt; dùng list để chứa danh sách người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 Mỗi người là 1 dic, chưa thông tin tên, tuổi, địa chỉ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Số điện thoại mỗi người có thể có nhiều, sdt là chuỗi =&gt; dùng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=&gt; Tạo list rỗng trước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=&gt; Tạo từng người một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=&gt; Add vào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=&gt; Lấy thông tin ra từ ngoài vào trong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=&gt; Debug để xem kiểu dữ liệu của biến là gì sẽ biêt cách lấy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trong t</a:t>
            </a:r>
            <a:r>
              <a:rPr lang="en"/>
              <a:t>h</a:t>
            </a:r>
            <a:r>
              <a:rPr lang="en"/>
              <a:t>ực tế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0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- Các api hầu hết trả về json. </a:t>
            </a:r>
            <a:r>
              <a:rPr b="1" lang="en" sz="1400"/>
              <a:t>JSON là một kiểu định dạng dữ liệu trong đó sử dụng văn bản thuần tuý, định dạng JSON sử dụng các cặp key - value để dữ liệu sử dụng.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Ví dụ: </a:t>
            </a:r>
            <a:r>
              <a:rPr lang="en" sz="1400"/>
              <a:t>google api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Caching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Nosql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Bảng tra cứu. Ví dụ: bảng tra phân phối xác xuất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trong thực tế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650" y="1017725"/>
            <a:ext cx="33686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/>
              <a:t>ảng thông tin trên excel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950" y="1770950"/>
            <a:ext cx="4819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Cho danh sách sinh viên mô tả như sau: Tên, tuổi, địa chỉ. điểm toán, lý, hóa, số điện thoại(có thể có nhiều số)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Mô tả thử dữ liệu với 5 sinh viên.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In ra điểm trung bình của từng sinh viên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In ra tên sinh viên có điểm toán cao nhất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 Nhập 1 số điện thoại vào và in ra tên sinh viên có số điện thoại đó nếu có.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ext lesson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160713"/>
            <a:ext cx="8245200" cy="33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iểu diễn thông tin của một người, gồm tên tuổi và địa chỉ.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Cần có một cách biểu diễn thông tin tốt hơn. Có thể dễ dàng truy cập các thông tin cần thiết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13" y="1663838"/>
            <a:ext cx="19716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313" y="2021025"/>
            <a:ext cx="36480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</a:t>
            </a:r>
            <a:r>
              <a:rPr lang="en"/>
              <a:t>iểu diễn rõ ràng, dễ hiểu, trực quan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Truy cập dễ dàng, chính xác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 Tại sao dùng list lại không tốt, khi nào thì nên dùng dict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25" y="1476363"/>
            <a:ext cx="57721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and List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152475"/>
            <a:ext cx="81993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CRUD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042050" y="1308775"/>
            <a:ext cx="73161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Init dict: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dic = {}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dic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</a:rPr>
              <a:t>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dic = {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'Nguyễn Văn 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'age'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Cr</a:t>
            </a:r>
            <a:r>
              <a:rPr lang="en"/>
              <a:t>eate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erson = {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person['age’] = 29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person[‘addr’]=’Hà Nội'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value pair: &lt;key&gt;:&lt;value&gt;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key: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value: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Create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Ph</a:t>
            </a:r>
            <a:r>
              <a:rPr lang="en"/>
              <a:t>ải là kiểu bất biến: string, số, tuple,...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Không được trùng lặp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</a:t>
            </a:r>
            <a:r>
              <a:rPr lang="en"/>
              <a:t>ó thể là một kiểu bất kỳ, string, số, custom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Có thể trùng lặp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 - R</a:t>
            </a:r>
            <a:r>
              <a:rPr lang="en"/>
              <a:t>ead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= { "name":"Nguyễn Văn A", "</a:t>
            </a:r>
            <a:r>
              <a:rPr lang="en"/>
              <a:t>age": 21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 = person["age"]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Các phần từ không liên tiếp nhau, nên chỉ số không có ý nghĩa, cần dùng key.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 Chạy thử person['address']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