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hub.vn/Python-Co-Ban/Bien-va-Kieu-Du-Lieu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704e3b4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704e3b4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704e3b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704e3b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704e3b4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704e3b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704e3b4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704e3b4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704e3b4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704e3b4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ổng kết lại kiến thức và 0+0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704e3b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704e3b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704e3b4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704e3b4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704e3b4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704e3b4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704e3b4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704e3b4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704e3b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704e3b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704e3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704e3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704e3b4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704e3b4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704e3b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704e3b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704e3b4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704e3b4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https://www.codehub.vn/Python-Co-Ban/Bien-va-Kieu-Du-Lieu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704e3b4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704e3b4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704e3b4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704e3b4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704e3b4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704e3b4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704e3b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704e3b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</a:t>
            </a:r>
            <a:r>
              <a:rPr lang="en"/>
              <a:t>iết từng chữ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Giải thích từng chữ chi tiết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</a:t>
            </a:r>
            <a:r>
              <a:rPr lang="en"/>
              <a:t>ave trước khi chạy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Autosave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704e3b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704e3b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4704e3b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4704e3b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704e3b4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704e3b4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704e3b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704e3b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704e3b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704e3b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704e3b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704e3b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esson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ariable + Assignment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&amp; Assignment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 Chạy thử đoạn code sau, dự đoán sẽ in ra gì ? tại sao?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588" y="1916850"/>
            <a:ext cx="19335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</a:t>
            </a:r>
            <a:r>
              <a:rPr lang="en"/>
              <a:t>iến được dùng để lưu trữ dữ liệu (số nguyên, số thực, văn bản, 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Trong quá trình chạy chương trình giá trị của biến có thể thay đổi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Biến có trong tất cả các ngôn ngữ lập trình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Hiện tại ghi nhớ 2 kiểu dữ liệu: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= 1 # biến chứa số nguyên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 = "1" # biến b chứa chuỗi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550" y="2098600"/>
            <a:ext cx="3795375" cy="28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ú pháp: &lt;tên biến&gt; = &lt;giá trị&gt;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</a:t>
            </a:r>
            <a:r>
              <a:rPr lang="en"/>
              <a:t>ệnh gán là một lệnh trong python (và tất cả các ngôn ngữ lập trình)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Sử dụng để sao chép giá trị vào biến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Sau lệnh gán thì giá trị cũ mất đi và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chỉ còn giá trị mới, Giống như một vật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chứa chỉ chứa được một thứ một lúc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975" y="2086500"/>
            <a:ext cx="3559725" cy="2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earch?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</a:t>
            </a:r>
            <a:r>
              <a:rPr lang="en"/>
              <a:t>ìm kiếm trên internet các điều kiện đặt tên biến? (</a:t>
            </a:r>
            <a:r>
              <a:rPr lang="en"/>
              <a:t>từ khóa để tìm kiếm là gì?)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Tự đặt 4 tên biến đúng? và 4 tên biến sai? (theo qui tắc tìm được)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Chạy thử trong vs code xem nếu đặt sai tên biến thì sẽ thế nào?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Lệnh gán nào sau đây là đúng: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= 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 = 1.4142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"xin chao" =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Search?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Ph</a:t>
            </a:r>
            <a:r>
              <a:rPr lang="en"/>
              <a:t>ép gán là 1 toán tử, tìm kiếm xem trong python có những toán tử số học nào?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Viết chương trình nhập vào độ dài hai cạnh hình chữ nhật, in ra (sử dụng lệnh input để nhập giá trị từ bàn phím):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Diện tích của hình chữ nhật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Chu vi của hình chữ nhật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Đoạn chương trình sau có chức năng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688" y="3437063"/>
            <a:ext cx="14192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 with turtle - Python interactive shell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turtle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turtle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forward(200)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turtle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shape(“turtle”)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forward(200)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t</a:t>
            </a:r>
            <a:r>
              <a:rPr lang="en"/>
              <a:t>ại sao với lệnh forward thì rùa lại đi sang phải? muốn đi lên trên thì phải làm gì?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429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turtle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shape(“turtle”)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forward(200)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left(90)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mainloop()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=&gt; Hãy vẽ 1 hình vuông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9905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turtle import *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shape(“turtle”)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mainloop()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</a:t>
            </a:r>
            <a:r>
              <a:rPr lang="en"/>
              <a:t>uẩn bị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</a:t>
            </a:r>
            <a:r>
              <a:rPr lang="en"/>
              <a:t>ài đặt visual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Tạo folder: d:/c4e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Dùng terminal: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cd &lt;directory&gt;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cd 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python3 &lt;file-name&gt;.py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9905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turtle import *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shape(“turtle”)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left(30) # 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opy ra 4 lần cả đoạn trên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mainloop()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9905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Làm sao để vẽ được 100 hình, 1000 hình ???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turtle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990500"/>
            <a:ext cx="85206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turtle import *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shape("turtle")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range(3):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left(90)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forward(200)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left(30)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mainloop()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 - If in python3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r>
              <a:rPr b="1" lang="en"/>
              <a:t>ài toán 1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Nhập một số từ bàn phím và in ra giá trị tuyệt đối của số đó.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Bài toán 2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Nhập tuổi của 1 người, xem người đó ở lứa tuổi nào (ví dụ như trên youtube cần thông tin này để có cho phép xem video hay không)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75" y="3452625"/>
            <a:ext cx="1484725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00" y="3469863"/>
            <a:ext cx="1453650" cy="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000" y="3404363"/>
            <a:ext cx="19621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Nh</a:t>
            </a:r>
            <a:r>
              <a:rPr lang="en"/>
              <a:t>ập năm sinh của 1 người từ bàn phím và in ra tuổi của người đó?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Viết chương trình nhập đồ dài ba cạnh của tam giác, in ra diện tích của tam giác theo công thức sau: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biết hàm tính căn x là: x**0.5 (toán tử ** là toán tử mũ)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Nhập số nguyên x,y và in ra giá trị biểu thức sau: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913" y="1635900"/>
            <a:ext cx="24860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175" y="2571750"/>
            <a:ext cx="215860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913" y="3930688"/>
            <a:ext cx="523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int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9468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</a:t>
            </a:r>
            <a:r>
              <a:rPr lang="en"/>
              <a:t>ạy thử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5" y="1120350"/>
            <a:ext cx="25908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4100" y="34607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Chạy thử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25" y="2490588"/>
            <a:ext cx="2314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</a:t>
            </a:r>
            <a:r>
              <a:rPr lang="en"/>
              <a:t>ước khi chạy phải save nếu có thay đổi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Hoặc sử dụng autosave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946875"/>
            <a:ext cx="85206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</a:t>
            </a:r>
            <a:r>
              <a:rPr lang="en"/>
              <a:t>int là một hàm dùng để in ra chuỗi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"h</a:t>
            </a:r>
            <a:r>
              <a:rPr lang="en"/>
              <a:t>ello word" là text, văn bản hoặc chuỗi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Hai dòng khác nhau ở đâu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5" y="1120350"/>
            <a:ext cx="2590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750" y="3220450"/>
            <a:ext cx="1917646" cy="6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850" y="3251651"/>
            <a:ext cx="16501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</a:t>
            </a:r>
            <a:r>
              <a:rPr lang="en"/>
              <a:t>ạy các lệnh sau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"5" l</a:t>
            </a:r>
            <a:r>
              <a:rPr lang="en"/>
              <a:t>à kiểu dữ liệu chuỗi, 5 là kiểu dữ liệu số nguyên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 ra thì giống nhau, nhưng bản chất là khác nhau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Kiểu dữ liệu số: Dùng trong các biểu thức tính toán, 5+1 =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Kiểu dữ liệu chuỗi: Dùng để biểu diễn các đoạn text: "5"+"1"="51"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675" y="1560188"/>
            <a:ext cx="1790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463" y="1560200"/>
            <a:ext cx="20097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ariable &amp; </a:t>
            </a:r>
            <a:r>
              <a:rPr lang="en"/>
              <a:t>Assignment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các lệnh sau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n </a:t>
            </a:r>
            <a:r>
              <a:rPr lang="en"/>
              <a:t>ở trước print và trong print có là một hay không? Tại sao?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938" y="1531850"/>
            <a:ext cx="21812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&amp; Assignment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 </a:t>
            </a:r>
            <a:r>
              <a:rPr lang="en"/>
              <a:t>ở trước print và trong print là 1 nên mới in ra được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Trong các ngôn ngữ lập trình đều có xu hướng coi những thứ giống nhau là một thứ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</a:t>
            </a:r>
            <a:r>
              <a:rPr lang="en"/>
              <a:t>Dự đoán sẽ in ra gì?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0" y="2446025"/>
            <a:ext cx="28956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&amp; Assignment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42900"/>
            <a:ext cx="8520600" cy="3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 ở trước print và trong print là 1 nên mới in ra được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Trong các ngôn ngữ lập trình đều có xu hướng coi những thứ giống nhau là một thứ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=&gt; Dự đoán sẽ in ra gì?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250" y="2446025"/>
            <a:ext cx="28956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