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c9bac25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c9bac25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c9bac25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c9bac25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c9bac25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c9bac25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c9bac25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c9bac25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61c91a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61c91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c9bac25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c9bac25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c9bac25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c9bac25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c9bac25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c9bac25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c9bac25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0c9bac25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c9bac2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0c9bac2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c9bac2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c9bac2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c9bac25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c9bac25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0c9bac25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0c9bac25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c9bac25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c9bac25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c9bac25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c9bac25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0c9bac25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0c9bac25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c9bac25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c9bac25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161c91af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161c91a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0c9bac25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0c9bac25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c9bac25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c9bac25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4704e3b4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4704e3b4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c9bac25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c9bac25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4704e3b4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4704e3b4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c9bac25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0c9bac25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704e3b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704e3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9bac25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9bac25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c9bac25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c9bac25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61c91a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61c91a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c9bac25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c9bac25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esson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+ For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if &lt;điều kiện 1&gt;: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	&lt;khối lệnh 1&gt;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elif &lt;điều kiện 2&gt;: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	&lt;khối lệnh 2&gt;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elif .....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else: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	&lt;khối lệnh n&gt;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Nhập tuổi của 1 người, xem người đó ở lứa tuổi nào (ví dụ như trên youtube cần thông tin này để có cho phép xem video hay không)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25" y="2142649"/>
            <a:ext cx="2624850" cy="729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200" y="3076773"/>
            <a:ext cx="2855025" cy="7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875" y="3647404"/>
            <a:ext cx="2624850" cy="8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</a:t>
            </a:r>
            <a:r>
              <a:rPr lang="en"/>
              <a:t>iải phương trình bậc hai với a # 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</a:t>
            </a:r>
            <a:endParaRPr/>
          </a:p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</a:t>
            </a:r>
            <a:r>
              <a:rPr lang="en"/>
              <a:t>à gì?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Dùng làm gì?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Dùng thế nào?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Dùng để lặp đi lặp lại một công việc nào đó với số lần biết trước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750" y="1616575"/>
            <a:ext cx="3529275" cy="32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</a:t>
            </a:r>
            <a:r>
              <a:rPr lang="en"/>
              <a:t>ạy thử đoạn code sau: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Tại sao khi thêm số vào thì số lần lặp thay đổi theo?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Từ khóa in và i có tác dụng gì?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925" y="1744078"/>
            <a:ext cx="3399900" cy="9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Chạy thử đoạn code sau: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=&gt; Nh</a:t>
            </a:r>
            <a:r>
              <a:rPr lang="en"/>
              <a:t>ận xét gì về số lần lặp?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=&gt; Nhận xét gì về kết quả in ra?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653" y="1710903"/>
            <a:ext cx="3882850" cy="10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 &lt;item&gt; in &lt;sequence&gt;: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&lt;body of for&gt;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32650"/>
            <a:ext cx="3514200" cy="40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</a:t>
            </a:r>
            <a:r>
              <a:rPr lang="en"/>
              <a:t>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Bài toán 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Nhập một số từ bàn phím và in ra giá trị tuyệt đối của số đó.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Bài toán 2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Nhập tuổi của 1 người, xem người đó ở lứa tuổi nào (ví dụ như trên youtube cần thông tin này để có cho phép xem video hay không)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75" y="3452625"/>
            <a:ext cx="1484725" cy="4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700" y="3469863"/>
            <a:ext cx="1453650" cy="3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5000" y="3404363"/>
            <a:ext cx="19621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ra các số lẻ trong khoảng từ 1 - 10 sử dụng for.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ra các số chẵn trong khoảng từ 1 - 100.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38" y="1701675"/>
            <a:ext cx="67341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ange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ử dụng interactive mode, chạy các lệnh sau: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 = range(4)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print(list(r))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print(*r)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r1 = range(2,4)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print(r1)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print(list(r1))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 dụng interactive mode, chạy các lệnh sau: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r2 = range(2,6,3)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print(r2)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print(list(r2))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ange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ìm kiếm thông tin trên internet về range, trả lời câu hỏi sau: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range dùng để làm gì?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range có mấy biến thế, ý nghĩa từng loại?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Tìm kiếm thông tin trên internet về range, trả lời câu hỏi sau: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</a:t>
            </a:r>
            <a:r>
              <a:rPr lang="en"/>
              <a:t>Điều kiện các tham số start, stop, step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 For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Đoạn chương trình sau sẽ in ra gì?</a:t>
            </a:r>
            <a:endParaRPr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38" y="1652938"/>
            <a:ext cx="56483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338" y="3197713"/>
            <a:ext cx="67913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</a:t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Sinh &amp; in ra 1 dãy từ 1 đến 100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Sinh &amp; in ra 1 dãy từ 100 đến 105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Sinh &amp; in ra 1 dãy từ 8 giảm dần đến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Thực hiện tính tổng 1 dãy từ 1 đến n, với n nhập bởi người dùng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</a:t>
            </a:r>
            <a:r>
              <a:rPr lang="en"/>
              <a:t>Thực hiện in ra 1 dãy từ 1 cho đến n, n nhập bởi người dùng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Thực hiện in ra dãy số chẵn từ 1 cho đến 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</a:t>
            </a:r>
            <a:r>
              <a:rPr lang="en"/>
              <a:t>à gì?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Dùng làm gì?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Dùng như thế nào?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ext - While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r>
              <a:rPr b="1" lang="en"/>
              <a:t>ài toán 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Nhập 'abc' thì sao?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3" y="1900238"/>
            <a:ext cx="52863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982550"/>
            <a:ext cx="85206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Ch</a:t>
            </a:r>
            <a:r>
              <a:rPr lang="en"/>
              <a:t>ạy thử với age = 18 và age =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Bạn thấy gì?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400" y="1017725"/>
            <a:ext cx="2514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Nếu một số chia hết cho 2 thì đó là số chẵn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Nếu bạn có nhiều hơn 1 tỷ đồng thì bạn là tỷ phú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Nếu bạn lớn 18 tuổi thì mới được xem phim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Câu lệnh điều kiện được sử dụng để thực hiện các hành động khác nhau dựa theo điều kiện nào đó.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If là một câu lệnh điều khiển trong python và các ngôn ngữ lập trình khác.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&lt;dieu kien&gt;: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&lt;khối lệnh&gt;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700" y="1017725"/>
            <a:ext cx="3630975" cy="385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onditional statement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Biểu thức điều kiện là biểu thức trả về đúng hoặc sai, Chạy thử các lệnh sau: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75" y="2067475"/>
            <a:ext cx="3601650" cy="7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305" y="2442725"/>
            <a:ext cx="3850200" cy="10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75" y="3625950"/>
            <a:ext cx="4740425" cy="9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</a:t>
            </a:r>
            <a:r>
              <a:rPr lang="en"/>
              <a:t>ock (suite)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Các khối code được nhận biết bởi độ thụt dòng code (indentation) trong Python và đây là điều bắt buộc.</a:t>
            </a:r>
            <a:endParaRPr sz="24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425" y="1803700"/>
            <a:ext cx="1885950" cy="704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20"/>
          <p:cNvGrpSpPr/>
          <p:nvPr/>
        </p:nvGrpSpPr>
        <p:grpSpPr>
          <a:xfrm>
            <a:off x="3390025" y="1803700"/>
            <a:ext cx="1565138" cy="1042100"/>
            <a:chOff x="3571875" y="2039225"/>
            <a:chExt cx="1565138" cy="1042100"/>
          </a:xfrm>
        </p:grpSpPr>
        <p:pic>
          <p:nvPicPr>
            <p:cNvPr id="108" name="Google Shape;108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84438" y="2062150"/>
              <a:ext cx="1552575" cy="1019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>
              <a:off x="3571875" y="2039225"/>
              <a:ext cx="1532700" cy="1013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20"/>
            <p:cNvCxnSpPr/>
            <p:nvPr/>
          </p:nvCxnSpPr>
          <p:spPr>
            <a:xfrm flipH="1" rot="10800000">
              <a:off x="3597850" y="2065125"/>
              <a:ext cx="1519800" cy="1000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950" y="3151050"/>
            <a:ext cx="84201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&lt;dieu kien 1&gt;: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&lt;khổi lệnh 1&gt;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Else: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&lt;khối lệnh 2&gt;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400" y="1078300"/>
            <a:ext cx="51911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