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2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1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0929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69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35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3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53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4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4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5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7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0ADF-0C93-462B-B9E1-58BFA07DE6E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0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A0ADF-0C93-462B-B9E1-58BFA07DE6EE}" type="datetimeFigureOut">
              <a:rPr lang="en-US" smtClean="0"/>
              <a:t>5/18/2017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4F5842-B82B-4E53-8796-8CB031D76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2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Phát triển phần mềm trên nền web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04900" y="2400300"/>
            <a:ext cx="74295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tài: Xây dựng website chấm công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 Phương Văn Cảnh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</a:t>
            </a:r>
          </a:p>
          <a:p>
            <a:pPr marL="3657600" lvl="7" indent="-457200">
              <a:buFont typeface="Arial" panose="020B0604020202020204" pitchFamily="34" charset="0"/>
              <a:buChar char="•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Đào Văn Hiệp</a:t>
            </a:r>
          </a:p>
          <a:p>
            <a:pPr marL="3657600" lvl="7" indent="-457200">
              <a:buFont typeface="Arial" panose="020B0604020202020204" pitchFamily="34" charset="0"/>
              <a:buChar char="•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Hiếu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6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trình bày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0200" y="2400300"/>
            <a:ext cx="6934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của đề tài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hiện trạng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yêu cầu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phân ra chức năng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– nâng cấp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6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1905000"/>
            <a:ext cx="7226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Chấm công vân tay tồn tại một số nhược điểm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 muốn phát triển một môi trường chấm công tiện lợi cho các công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2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đích của đề tài 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1100" y="2298700"/>
            <a:ext cx="7226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website chấm công thuận tiện cho sử dụng và hiệu quả cao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Nâng cao kiến thức, kỹ năng lập trình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2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8100" y="1739900"/>
            <a:ext cx="72263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người liên quan </a:t>
            </a: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nhân viên IT, giám sát hệ thống, quản trị viên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chấm công có: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Chấm công từng nhân viên theo từng ca làm việc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phép nghỉ phép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 kê chấm công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 lương cho nhân viên</a:t>
            </a:r>
          </a:p>
        </p:txBody>
      </p:sp>
    </p:spTree>
    <p:extLst>
      <p:ext uri="{BB962C8B-B14F-4D97-AF65-F5344CB8AC3E}">
        <p14:creationId xmlns:p14="http://schemas.microsoft.com/office/powerpoint/2010/main" val="8469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yêu cầu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8100" y="1739900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0700" y="1905000"/>
            <a:ext cx="637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viên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ca làm việc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chấm công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làm tăng ca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 kê chấm công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 lương và quản lí trả lương</a:t>
            </a:r>
          </a:p>
        </p:txBody>
      </p:sp>
    </p:spTree>
    <p:extLst>
      <p:ext uri="{BB962C8B-B14F-4D97-AF65-F5344CB8AC3E}">
        <p14:creationId xmlns:p14="http://schemas.microsoft.com/office/powerpoint/2010/main" val="114907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0700" y="624110"/>
            <a:ext cx="6743700" cy="1280890"/>
          </a:xfrm>
        </p:spPr>
        <p:txBody>
          <a:bodyPr>
            <a:normAutofit fontScale="90000"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phân rã chức năng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12" y="1648047"/>
            <a:ext cx="8478605" cy="485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08100" y="1739900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3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90700" y="624110"/>
            <a:ext cx="6743700" cy="1280890"/>
          </a:xfrm>
        </p:spPr>
        <p:txBody>
          <a:bodyPr>
            <a:normAutofit/>
          </a:bodyPr>
          <a:lstStyle/>
          <a:p>
            <a:r>
              <a:rPr lang="en-US" sz="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&amp; nâng cấp</a:t>
            </a:r>
            <a:endParaRPr lang="en-US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8100" y="1739900"/>
            <a:ext cx="722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6500" y="2006600"/>
            <a:ext cx="698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 lí vấn đề chấm công khi bị mất kết nối internet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9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358</TotalTime>
  <Words>240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3</vt:lpstr>
      <vt:lpstr>Wisp</vt:lpstr>
      <vt:lpstr>Báo cáo Phát triển phần mềm trên nền web</vt:lpstr>
      <vt:lpstr>Nội dung trình bày</vt:lpstr>
      <vt:lpstr>Lý do chọn đề tài</vt:lpstr>
      <vt:lpstr>Mục đích của đề tài </vt:lpstr>
      <vt:lpstr>Khảo sát</vt:lpstr>
      <vt:lpstr>Xác định yêu cầu</vt:lpstr>
      <vt:lpstr>Biểu đồ phân rã chức năng</vt:lpstr>
      <vt:lpstr>Cơ sở dữ liệu</vt:lpstr>
      <vt:lpstr>Phát triển &amp; nâng cấp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Vân Giang</dc:creator>
  <cp:lastModifiedBy>Nguyễn Văn Hiếu</cp:lastModifiedBy>
  <cp:revision>28</cp:revision>
  <dcterms:created xsi:type="dcterms:W3CDTF">2017-02-24T13:09:35Z</dcterms:created>
  <dcterms:modified xsi:type="dcterms:W3CDTF">2017-05-18T01:05:21Z</dcterms:modified>
</cp:coreProperties>
</file>