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84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92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3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0ADF-0C93-462B-B9E1-58BFA07DE6E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Phát triển phần mềm trên nền web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900" y="2400300"/>
            <a:ext cx="742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chấm công</a:t>
            </a: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Phương Văn Cảnh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 Văn Hiệp</a:t>
            </a: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Hiếu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24003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ra chức năng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– nâng cấp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905000"/>
            <a:ext cx="7226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 công vân tay tồn tại một số nhược điểm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 muốn phát triển một môi trường chấm công tiện lợi cho các công ti lập trình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 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1100" y="2298700"/>
            <a:ext cx="722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chấm công thuận tiện cho sử dụng và hiệu quả cao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kiến thức, kỹ năng lập trình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người liên quan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 IT, giám sát hệ thống, quản trị viên</a:t>
            </a: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chấm công có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 công từng nhân viên theo từng ca làm việc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nghỉ phép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chấm công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lương cho nhân viên</a:t>
            </a:r>
          </a:p>
        </p:txBody>
      </p:sp>
    </p:spTree>
    <p:extLst>
      <p:ext uri="{BB962C8B-B14F-4D97-AF65-F5344CB8AC3E}">
        <p14:creationId xmlns:p14="http://schemas.microsoft.com/office/powerpoint/2010/main" val="846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700" y="1905000"/>
            <a:ext cx="637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ca làm việc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chấm công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làm tăng ca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chấm công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lương và quản lí trả lương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0700" y="624110"/>
            <a:ext cx="6743700" cy="1280890"/>
          </a:xfrm>
        </p:spPr>
        <p:txBody>
          <a:bodyPr>
            <a:normAutofit fontScale="90000"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rã chức năng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12" y="1648047"/>
            <a:ext cx="8478605" cy="48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0700" y="624110"/>
            <a:ext cx="6743700" cy="1280890"/>
          </a:xfrm>
        </p:spPr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&amp; nâng cấp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00" y="2006600"/>
            <a:ext cx="698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lí vấn đề chấm công khi bị mất kết nối internet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240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Wisp</vt:lpstr>
      <vt:lpstr>Báo cáo Phát triển phần mềm trên nền web</vt:lpstr>
      <vt:lpstr>Nội dung trình bày</vt:lpstr>
      <vt:lpstr>Lý do chọn đề tài</vt:lpstr>
      <vt:lpstr>Mục đích của đề tài </vt:lpstr>
      <vt:lpstr>Khảo sát</vt:lpstr>
      <vt:lpstr>Xác định yêu cầu</vt:lpstr>
      <vt:lpstr>Biểu đồ phân rã chức năng</vt:lpstr>
      <vt:lpstr>Cơ sở dữ liệu</vt:lpstr>
      <vt:lpstr>Phát triển &amp; nâng cấp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Vân Giang</dc:creator>
  <cp:lastModifiedBy>Nguyễn Văn Hiếu</cp:lastModifiedBy>
  <cp:revision>26</cp:revision>
  <dcterms:created xsi:type="dcterms:W3CDTF">2017-02-24T13:09:35Z</dcterms:created>
  <dcterms:modified xsi:type="dcterms:W3CDTF">2017-05-17T17:34:01Z</dcterms:modified>
</cp:coreProperties>
</file>