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5" r:id="rId1"/>
  </p:sldMasterIdLst>
  <p:sldIdLst>
    <p:sldId id="256" r:id="rId2"/>
    <p:sldId id="257" r:id="rId3"/>
    <p:sldId id="301" r:id="rId4"/>
    <p:sldId id="322" r:id="rId5"/>
    <p:sldId id="304" r:id="rId6"/>
    <p:sldId id="323" r:id="rId7"/>
    <p:sldId id="302" r:id="rId8"/>
    <p:sldId id="30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18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6" autoAdjust="0"/>
    <p:restoredTop sz="96327"/>
  </p:normalViewPr>
  <p:slideViewPr>
    <p:cSldViewPr snapToGrid="0" snapToObjects="1">
      <p:cViewPr varScale="1">
        <p:scale>
          <a:sx n="73" d="100"/>
          <a:sy n="73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78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64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15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58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16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2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17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896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7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98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53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ienlth.info/ooad/1.Lectures/HIENLTH_OOAD_04_ActivityDiagram.pdf" TargetMode="External"/><Relationship Id="rId2" Type="http://schemas.openxmlformats.org/officeDocument/2006/relationships/hyperlink" Target="https://hienlth.info/ooad/1.Lectures/HIENLTH_OOAD_03_UseCase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ienlth.info/ooad/1.Lectures/HIENLTH_OOAD_06_BehaviourDiagram.pdf" TargetMode="External"/><Relationship Id="rId4" Type="http://schemas.openxmlformats.org/officeDocument/2006/relationships/hyperlink" Target="https://hienlth.info/ooad/1.Lectures/HIENLTH_OOAD_05_ClassDiagram.pd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37" y="611961"/>
            <a:ext cx="1845008" cy="10329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7494ED-B092-DF40-93B9-FAB1684F7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9723" y="140633"/>
            <a:ext cx="7231117" cy="1218184"/>
          </a:xfrm>
        </p:spPr>
        <p:txBody>
          <a:bodyPr/>
          <a:lstStyle/>
          <a:p>
            <a:pPr algn="ctr"/>
            <a:r>
              <a:rPr lang="en-VN" sz="32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Trường Đại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VN" sz="32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ọc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</a:t>
            </a:r>
            <a:r>
              <a:rPr lang="en-VN" sz="32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ư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</a:t>
            </a:r>
            <a:r>
              <a:rPr lang="en-VN" sz="32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hạm TP Hồ Chí Minh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CCDC6F-5FE2-4271-8739-D0A449F19884}"/>
              </a:ext>
            </a:extLst>
          </p:cNvPr>
          <p:cNvSpPr txBox="1"/>
          <p:nvPr/>
        </p:nvSpPr>
        <p:spPr>
          <a:xfrm>
            <a:off x="5964572" y="4416883"/>
            <a:ext cx="393771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44.01.104.130 - </a:t>
            </a:r>
            <a:r>
              <a:rPr lang="en-US" b="1" dirty="0" err="1"/>
              <a:t>Trần</a:t>
            </a:r>
            <a:r>
              <a:rPr lang="en-US" b="1" dirty="0"/>
              <a:t> </a:t>
            </a:r>
            <a:r>
              <a:rPr lang="en-US" b="1" dirty="0" err="1"/>
              <a:t>Phước</a:t>
            </a:r>
            <a:r>
              <a:rPr lang="en-US" b="1" dirty="0"/>
              <a:t> </a:t>
            </a:r>
            <a:r>
              <a:rPr lang="en-US" b="1" dirty="0" err="1"/>
              <a:t>Lộc</a:t>
            </a:r>
            <a:endParaRPr lang="en-US" dirty="0"/>
          </a:p>
          <a:p>
            <a:r>
              <a:rPr lang="en-US" b="1" dirty="0"/>
              <a:t> 44.01.104.084 - </a:t>
            </a:r>
            <a:r>
              <a:rPr lang="en-US" b="1" dirty="0" err="1"/>
              <a:t>Nguyễn</a:t>
            </a:r>
            <a:r>
              <a:rPr lang="en-US" b="1" dirty="0"/>
              <a:t> Minh </a:t>
            </a:r>
            <a:r>
              <a:rPr lang="en-US" b="1" dirty="0" err="1"/>
              <a:t>Hiền</a:t>
            </a:r>
            <a:endParaRPr lang="en-US" dirty="0"/>
          </a:p>
          <a:p>
            <a:r>
              <a:rPr lang="en-US" b="1" dirty="0"/>
              <a:t> 44.01.104.087 - </a:t>
            </a:r>
            <a:r>
              <a:rPr lang="en-US" b="1" dirty="0" err="1"/>
              <a:t>Trần</a:t>
            </a:r>
            <a:r>
              <a:rPr lang="en-US" b="1" dirty="0"/>
              <a:t> </a:t>
            </a:r>
            <a:r>
              <a:rPr lang="en-US" b="1" dirty="0" err="1"/>
              <a:t>Trung</a:t>
            </a:r>
            <a:r>
              <a:rPr lang="en-US" b="1" dirty="0"/>
              <a:t> </a:t>
            </a:r>
            <a:r>
              <a:rPr lang="en-US" b="1" dirty="0" err="1"/>
              <a:t>Hiếu</a:t>
            </a:r>
            <a:endParaRPr lang="en-US" dirty="0"/>
          </a:p>
          <a:p>
            <a:r>
              <a:rPr lang="en-US" b="1" dirty="0"/>
              <a:t> 44.01.104.144 - </a:t>
            </a:r>
            <a:r>
              <a:rPr lang="en-US" b="1" dirty="0" err="1"/>
              <a:t>Trương</a:t>
            </a:r>
            <a:r>
              <a:rPr lang="en-US" b="1" dirty="0"/>
              <a:t> </a:t>
            </a:r>
            <a:r>
              <a:rPr lang="en-US" b="1" dirty="0" err="1"/>
              <a:t>Văn</a:t>
            </a:r>
            <a:r>
              <a:rPr lang="en-US" b="1" dirty="0"/>
              <a:t> Nam</a:t>
            </a:r>
            <a:endParaRPr lang="en-US" dirty="0"/>
          </a:p>
          <a:p>
            <a:r>
              <a:rPr lang="en-US" b="1" dirty="0"/>
              <a:t> 44.01.104.094 - </a:t>
            </a:r>
            <a:r>
              <a:rPr lang="en-US" b="1" dirty="0" err="1"/>
              <a:t>Nguyễn</a:t>
            </a:r>
            <a:r>
              <a:rPr lang="en-US" b="1" dirty="0"/>
              <a:t> </a:t>
            </a:r>
            <a:r>
              <a:rPr lang="en-US" b="1" dirty="0" err="1"/>
              <a:t>Đắc</a:t>
            </a:r>
            <a:r>
              <a:rPr lang="en-US" b="1" dirty="0"/>
              <a:t> </a:t>
            </a:r>
            <a:r>
              <a:rPr lang="en-US" b="1" dirty="0" err="1"/>
              <a:t>Huy</a:t>
            </a:r>
            <a:r>
              <a:rPr lang="en-US" b="1" dirty="0"/>
              <a:t> </a:t>
            </a:r>
            <a:endParaRPr lang="en-US" dirty="0"/>
          </a:p>
          <a:p>
            <a:endParaRPr lang="en-US" sz="2000" b="1" dirty="0">
              <a:latin typeface="Trebuchet MS (Headings)"/>
              <a:cs typeface="Times New Roman" panose="02020603050405020304" pitchFamily="18" charset="0"/>
            </a:endParaRPr>
          </a:p>
          <a:p>
            <a:pPr algn="r"/>
            <a:endParaRPr lang="en-US" sz="2000" b="1" dirty="0">
              <a:latin typeface="Trebuchet MS (Headings)"/>
              <a:cs typeface="Times New Roman" panose="02020603050405020304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144EE4-33BA-4D54-AAFF-3E0CB09E0586}"/>
              </a:ext>
            </a:extLst>
          </p:cNvPr>
          <p:cNvSpPr txBox="1">
            <a:spLocks/>
          </p:cNvSpPr>
          <p:nvPr/>
        </p:nvSpPr>
        <p:spPr>
          <a:xfrm>
            <a:off x="1723904" y="1650644"/>
            <a:ext cx="7766936" cy="9312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 TÍCH VÀ THIẾT KẾ HƯỚNG ĐỐI TƯỢNG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E2BFE45-63A8-4BBD-ABF6-B6880E1B1889}"/>
              </a:ext>
            </a:extLst>
          </p:cNvPr>
          <p:cNvSpPr txBox="1">
            <a:spLocks/>
          </p:cNvSpPr>
          <p:nvPr/>
        </p:nvSpPr>
        <p:spPr>
          <a:xfrm>
            <a:off x="1663041" y="2656879"/>
            <a:ext cx="7766936" cy="9312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GVHD: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Lương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Trần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Ngọc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Khiết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7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F636-AA6D-40A8-8548-E9A50E8D0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73E670-0872-4672-9712-4604A406AB04}"/>
              </a:ext>
            </a:extLst>
          </p:cNvPr>
          <p:cNvSpPr/>
          <p:nvPr/>
        </p:nvSpPr>
        <p:spPr>
          <a:xfrm>
            <a:off x="2218187" y="2276636"/>
            <a:ext cx="2210378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Quan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269C67-CC3F-4B1B-AA51-EAE6FA14AE44}"/>
              </a:ext>
            </a:extLst>
          </p:cNvPr>
          <p:cNvSpPr/>
          <p:nvPr/>
        </p:nvSpPr>
        <p:spPr>
          <a:xfrm>
            <a:off x="6846015" y="2276636"/>
            <a:ext cx="2210378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5ABA56-1C30-4E36-B026-607D3D3A7ED2}"/>
              </a:ext>
            </a:extLst>
          </p:cNvPr>
          <p:cNvSpPr/>
          <p:nvPr/>
        </p:nvSpPr>
        <p:spPr>
          <a:xfrm>
            <a:off x="4428565" y="4035113"/>
            <a:ext cx="241745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98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4D46D-B5CD-4D43-9D80-92D5F343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en-US"/>
          </a:p>
        </p:txBody>
      </p:sp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02352C22-8D17-4F3C-91C5-122ABB31373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870" y="1846263"/>
            <a:ext cx="7284585" cy="40227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8646C77-6EDD-475C-907A-8EF00E7F458F}"/>
              </a:ext>
            </a:extLst>
          </p:cNvPr>
          <p:cNvSpPr/>
          <p:nvPr/>
        </p:nvSpPr>
        <p:spPr>
          <a:xfrm>
            <a:off x="660903" y="1846262"/>
            <a:ext cx="1566250" cy="4022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Lượt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đồ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hệ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tích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93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4D46D-B5CD-4D43-9D80-92D5F343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45EEE-D039-438F-BE19-0149A4437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646C77-6EDD-475C-907A-8EF00E7F458F}"/>
              </a:ext>
            </a:extLst>
          </p:cNvPr>
          <p:cNvSpPr/>
          <p:nvPr/>
        </p:nvSpPr>
        <p:spPr>
          <a:xfrm>
            <a:off x="434566" y="1846262"/>
            <a:ext cx="1792587" cy="4022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Lượt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đồ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hệ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giữa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bảng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9B85A9-BDBD-4139-A00A-C5C7D1A300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082" y="1986279"/>
            <a:ext cx="7894638" cy="388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2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E1BF-880B-664C-B7AE-2D5D0C80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7200" b="1" dirty="0" err="1">
                <a:latin typeface="Times New Roman" panose="02020603050405020304" pitchFamily="18" charset="0"/>
                <a:ea typeface="Yu Mincho" panose="02020400000000000000" pitchFamily="18" charset="-128"/>
              </a:rPr>
              <a:t>Statechart</a:t>
            </a:r>
            <a:r>
              <a:rPr lang="en-US" sz="7200" b="1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Diagram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966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58A96-7C46-4DBC-A9CD-D2E5D162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Statechart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B17212-1E11-4DC3-ACB6-D58771739074}"/>
              </a:ext>
            </a:extLst>
          </p:cNvPr>
          <p:cNvSpPr/>
          <p:nvPr/>
        </p:nvSpPr>
        <p:spPr>
          <a:xfrm>
            <a:off x="1192306" y="1839407"/>
            <a:ext cx="3600031" cy="45386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Mô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tả</a:t>
            </a:r>
            <a:r>
              <a:rPr lang="en-US" dirty="0">
                <a:solidFill>
                  <a:schemeClr val="tx1"/>
                </a:solidFill>
              </a:rPr>
              <a:t> chu </a:t>
            </a:r>
            <a:r>
              <a:rPr lang="en-US" dirty="0" err="1">
                <a:solidFill>
                  <a:schemeClr val="tx1"/>
                </a:solidFill>
              </a:rPr>
              <a:t>trình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đối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tượng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CACD6A-95FC-41CD-A7EA-8F54BC3172C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859" y="1737359"/>
            <a:ext cx="5791835" cy="464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59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E1BF-880B-664C-B7AE-2D5D0C80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7200" b="1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Communication Diagram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459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F636-AA6D-40A8-8548-E9A50E8D0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73E670-0872-4672-9712-4604A406AB04}"/>
              </a:ext>
            </a:extLst>
          </p:cNvPr>
          <p:cNvSpPr/>
          <p:nvPr/>
        </p:nvSpPr>
        <p:spPr>
          <a:xfrm>
            <a:off x="2218187" y="2276636"/>
            <a:ext cx="2210378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actor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269C67-CC3F-4B1B-AA51-EAE6FA14AE44}"/>
              </a:ext>
            </a:extLst>
          </p:cNvPr>
          <p:cNvSpPr/>
          <p:nvPr/>
        </p:nvSpPr>
        <p:spPr>
          <a:xfrm>
            <a:off x="6846015" y="2276636"/>
            <a:ext cx="2210378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kịch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use case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5ABA56-1C30-4E36-B026-607D3D3A7ED2}"/>
              </a:ext>
            </a:extLst>
          </p:cNvPr>
          <p:cNvSpPr/>
          <p:nvPr/>
        </p:nvSpPr>
        <p:spPr>
          <a:xfrm>
            <a:off x="4428565" y="4035113"/>
            <a:ext cx="241745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6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26A5-2181-4972-8916-3021C747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68440B-8618-4DBA-83EF-66897A29EFC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115" y="1846263"/>
            <a:ext cx="452209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04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8B16-237A-48F8-8AF3-2DB06813B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8BCC4-E024-4081-8CE4-AF80C1F41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7200">
              <a:lnSpc>
                <a:spcPct val="107000"/>
              </a:lnSpc>
              <a:spcAft>
                <a:spcPts val="3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hlinkClick r:id="rId2"/>
              </a:rPr>
              <a:t>https://hienlth.info/ooad/1.Lectures/HIENLTH_OOAD_03_UseCase.pdf</a:t>
            </a:r>
            <a:endParaRPr lang="en-US" sz="1800" u="sng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3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hlinkClick r:id="rId3"/>
              </a:rPr>
              <a:t>https://hienlth.info/ooad/1.Lectures/HIENLTH_OOAD_04_ActivityDiagram.pdf</a:t>
            </a:r>
            <a:endParaRPr lang="en-US" sz="1800" dirty="0">
              <a:effectLst/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3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hlinkClick r:id="rId4"/>
              </a:rPr>
              <a:t>https://hienlth.info/ooad/1.Lectures/HIENLTH_OOAD_05_ClassDiagram.pdf</a:t>
            </a:r>
            <a:endParaRPr lang="en-US" sz="1800" dirty="0">
              <a:effectLst/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3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hlinkClick r:id="rId5"/>
              </a:rPr>
              <a:t>https://hienlth.info/ooad/1.Lectures/HIENLTH_OOAD_06_BehaviourDiagram.pdf</a:t>
            </a:r>
            <a:endParaRPr lang="en-US" sz="1800" dirty="0">
              <a:effectLst/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3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FC89-0512-1A40-8E87-0FA2983A2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111" y="3752829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HẾT</a:t>
            </a:r>
            <a:endParaRPr lang="en-US" sz="48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phic 5" descr="Winking Face with No Fill">
            <a:extLst>
              <a:ext uri="{FF2B5EF4-FFF2-40B4-BE49-F238E27FC236}">
                <a16:creationId xmlns:a16="http://schemas.microsoft.com/office/drawing/2014/main" id="{67E32F4C-3E9C-4001-93AA-FD57E93EA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492402" y="581525"/>
            <a:ext cx="3299450" cy="3299450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B9D79751-B52C-9543-AC1C-FB0FC3D226EA}"/>
              </a:ext>
            </a:extLst>
          </p:cNvPr>
          <p:cNvSpPr txBox="1">
            <a:spLocks/>
          </p:cNvSpPr>
          <p:nvPr/>
        </p:nvSpPr>
        <p:spPr>
          <a:xfrm>
            <a:off x="893443" y="4569838"/>
            <a:ext cx="10497368" cy="10963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smtClean="0"/>
              <a:t>CẢM ƠN THẦY VÀ CÁC BẠN ĐÃ LẮNG NGHE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5481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5327-2E9C-584E-BDF3-171F6AEDA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897" y="1219199"/>
            <a:ext cx="9978345" cy="102395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49EC85-EE1F-4124-87F5-DC00F8BA08E9}"/>
              </a:ext>
            </a:extLst>
          </p:cNvPr>
          <p:cNvSpPr txBox="1"/>
          <p:nvPr/>
        </p:nvSpPr>
        <p:spPr>
          <a:xfrm>
            <a:off x="1238897" y="3167870"/>
            <a:ext cx="9978346" cy="11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ctr">
              <a:lnSpc>
                <a:spcPct val="107000"/>
              </a:lnSpc>
              <a:spcAft>
                <a:spcPts val="300"/>
              </a:spcAft>
            </a:pPr>
            <a:r>
              <a:rPr lang="en-US" sz="7200" b="1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 Restaurant</a:t>
            </a:r>
            <a:endParaRPr lang="en-US" sz="7200" dirty="0">
              <a:effectLst/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1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E1BF-880B-664C-B7AE-2D5D0C80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/>
              <a:t>Use Case diagram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869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C9D45-B45E-4712-9724-3B6B30C2D88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787486" y="925705"/>
            <a:ext cx="100584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A5F40-74DC-4975-B354-3B6E58D029C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79965" y="-315254"/>
            <a:ext cx="6629451" cy="122702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66" y="423375"/>
            <a:ext cx="9394320" cy="589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3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E1BF-880B-664C-B7AE-2D5D0C80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3019718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58A96-7C46-4DBC-A9CD-D2E5D162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D7CF58-BB72-4D60-9ED6-CF755DB8F92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752" y="130626"/>
            <a:ext cx="5173597" cy="61161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FB17212-1E11-4DC3-ACB6-D58771739074}"/>
              </a:ext>
            </a:extLst>
          </p:cNvPr>
          <p:cNvSpPr/>
          <p:nvPr/>
        </p:nvSpPr>
        <p:spPr>
          <a:xfrm>
            <a:off x="1192307" y="2129118"/>
            <a:ext cx="2088776" cy="1335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bg1"/>
                </a:solidFill>
              </a:rPr>
              <a:t>Là một sơ đồ dùng để mô hình hóa các hoạt động trong một quy trình nghiệp vụ.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E918DC-BDFF-4D41-9D5A-C76B665439E4}"/>
              </a:ext>
            </a:extLst>
          </p:cNvPr>
          <p:cNvSpPr/>
          <p:nvPr/>
        </p:nvSpPr>
        <p:spPr>
          <a:xfrm>
            <a:off x="3818966" y="2129118"/>
            <a:ext cx="2088776" cy="1335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bg1"/>
                </a:solidFill>
              </a:rPr>
              <a:t>Biểu diễn mối liên hệ giữa các đối tượng theo trình tự.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3A420C-5488-464A-AAF2-8569F8115352}"/>
              </a:ext>
            </a:extLst>
          </p:cNvPr>
          <p:cNvSpPr/>
          <p:nvPr/>
        </p:nvSpPr>
        <p:spPr>
          <a:xfrm>
            <a:off x="2321859" y="3945996"/>
            <a:ext cx="2088776" cy="1450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bg1"/>
                </a:solidFill>
              </a:rPr>
              <a:t>Được sử dụng để biểu diễn cho hoạt động của một use case.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194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E1BF-880B-664C-B7AE-2D5D0C80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7200" b="1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Sequence Diagram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878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F636-AA6D-40A8-8548-E9A50E8D0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CF125C7-D13D-40C3-B483-5C7CEEE085C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564" y="559843"/>
            <a:ext cx="7322532" cy="52811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73E670-0872-4672-9712-4604A406AB04}"/>
              </a:ext>
            </a:extLst>
          </p:cNvPr>
          <p:cNvSpPr/>
          <p:nvPr/>
        </p:nvSpPr>
        <p:spPr>
          <a:xfrm>
            <a:off x="1819835" y="2590800"/>
            <a:ext cx="1398494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actor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269C67-CC3F-4B1B-AA51-EAE6FA14AE44}"/>
              </a:ext>
            </a:extLst>
          </p:cNvPr>
          <p:cNvSpPr/>
          <p:nvPr/>
        </p:nvSpPr>
        <p:spPr>
          <a:xfrm>
            <a:off x="3792070" y="2590801"/>
            <a:ext cx="1398494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5ABA56-1C30-4E36-B026-607D3D3A7ED2}"/>
              </a:ext>
            </a:extLst>
          </p:cNvPr>
          <p:cNvSpPr/>
          <p:nvPr/>
        </p:nvSpPr>
        <p:spPr>
          <a:xfrm>
            <a:off x="2519082" y="4035113"/>
            <a:ext cx="1909483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1 </a:t>
            </a:r>
            <a:r>
              <a:rPr lang="en-US" dirty="0" err="1"/>
              <a:t>kịch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use case</a:t>
            </a:r>
          </a:p>
        </p:txBody>
      </p:sp>
    </p:spTree>
    <p:extLst>
      <p:ext uri="{BB962C8B-B14F-4D97-AF65-F5344CB8AC3E}">
        <p14:creationId xmlns:p14="http://schemas.microsoft.com/office/powerpoint/2010/main" val="121919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E1BF-880B-664C-B7AE-2D5D0C80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7200" b="1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Class Diagram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362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</TotalTime>
  <Words>286</Words>
  <Application>Microsoft Office PowerPoint</Application>
  <PresentationFormat>Widescreen</PresentationFormat>
  <Paragraphs>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Trebuchet MS (Headings)</vt:lpstr>
      <vt:lpstr>Yu Mincho</vt:lpstr>
      <vt:lpstr>Arial</vt:lpstr>
      <vt:lpstr>Calibri</vt:lpstr>
      <vt:lpstr>Calibri Light</vt:lpstr>
      <vt:lpstr>Tahoma</vt:lpstr>
      <vt:lpstr>Times New Roman</vt:lpstr>
      <vt:lpstr>Retrospect</vt:lpstr>
      <vt:lpstr>Trường Đại học Sư phạm TP Hồ Chí Minh</vt:lpstr>
      <vt:lpstr>Đề Tài</vt:lpstr>
      <vt:lpstr>Use Case diagram</vt:lpstr>
      <vt:lpstr>Use Case Diagram</vt:lpstr>
      <vt:lpstr>Activity diagram</vt:lpstr>
      <vt:lpstr>Activity Diagram</vt:lpstr>
      <vt:lpstr>Sequence Diagram</vt:lpstr>
      <vt:lpstr>Sequence Diagram</vt:lpstr>
      <vt:lpstr>Class Diagram</vt:lpstr>
      <vt:lpstr>Class Diagram</vt:lpstr>
      <vt:lpstr>Class Diagram</vt:lpstr>
      <vt:lpstr>Class Diagram</vt:lpstr>
      <vt:lpstr>Statechart Diagram</vt:lpstr>
      <vt:lpstr>Statechart Diagram</vt:lpstr>
      <vt:lpstr>Communication Diagram</vt:lpstr>
      <vt:lpstr>Class Diagram</vt:lpstr>
      <vt:lpstr>Communication Diagram</vt:lpstr>
      <vt:lpstr>Tài liệu tham khảo</vt:lpstr>
      <vt:lpstr>HẾT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Sư phạm TP Hồ Chí Minh</dc:title>
  <dc:creator>nguyen minh hien</dc:creator>
  <cp:lastModifiedBy>Windows User</cp:lastModifiedBy>
  <cp:revision>17</cp:revision>
  <dcterms:created xsi:type="dcterms:W3CDTF">2020-11-09T05:15:42Z</dcterms:created>
  <dcterms:modified xsi:type="dcterms:W3CDTF">2020-11-27T10:31:32Z</dcterms:modified>
</cp:coreProperties>
</file>