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32" r:id="rId3"/>
    <p:sldId id="331" r:id="rId4"/>
    <p:sldId id="257" r:id="rId5"/>
    <p:sldId id="333" r:id="rId6"/>
    <p:sldId id="334" r:id="rId7"/>
    <p:sldId id="335" r:id="rId8"/>
    <p:sldId id="340" r:id="rId9"/>
    <p:sldId id="342" r:id="rId10"/>
    <p:sldId id="341" r:id="rId11"/>
    <p:sldId id="338" r:id="rId12"/>
    <p:sldId id="336" r:id="rId13"/>
    <p:sldId id="337" r:id="rId14"/>
    <p:sldId id="258" r:id="rId15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2pPr>
    <a:lvl3pPr marL="0" marR="0" indent="1828434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4pPr>
    <a:lvl5pPr marL="0" marR="0" indent="3656868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5pPr>
    <a:lvl6pPr marL="0" marR="0" indent="4571085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6pPr>
    <a:lvl7pPr marL="0" marR="0" indent="5485302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45469"/>
        </a:solidFill>
        <a:effectLst/>
        <a:uFillTx/>
        <a:latin typeface="+mn-lt"/>
        <a:ea typeface="+mn-ea"/>
        <a:cs typeface="+mn-cs"/>
        <a:sym typeface="Lato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445469"/>
        </a:fontRef>
        <a:srgbClr val="445469"/>
      </a:tcTxStyle>
      <a:tcStyle>
        <a:tcBdr>
          <a:left>
            <a:ln w="12700" cap="flat">
              <a:solidFill>
                <a:srgbClr val="7FB34C"/>
              </a:solidFill>
              <a:prstDash val="solid"/>
              <a:round/>
            </a:ln>
          </a:left>
          <a:right>
            <a:ln w="12700" cap="flat">
              <a:solidFill>
                <a:srgbClr val="7FB34C"/>
              </a:solidFill>
              <a:prstDash val="solid"/>
              <a:round/>
            </a:ln>
          </a:right>
          <a:top>
            <a:ln w="12700" cap="flat">
              <a:solidFill>
                <a:srgbClr val="7FB34C"/>
              </a:solidFill>
              <a:prstDash val="solid"/>
              <a:round/>
            </a:ln>
          </a:top>
          <a:bottom>
            <a:ln w="12700" cap="flat">
              <a:solidFill>
                <a:srgbClr val="7FB34C"/>
              </a:solidFill>
              <a:prstDash val="solid"/>
              <a:round/>
            </a:ln>
          </a:bottom>
          <a:insideH>
            <a:ln w="12700" cap="flat">
              <a:solidFill>
                <a:srgbClr val="7FB34C"/>
              </a:solidFill>
              <a:prstDash val="solid"/>
              <a:round/>
            </a:ln>
          </a:insideH>
          <a:insideV>
            <a:ln w="12700" cap="flat">
              <a:solidFill>
                <a:srgbClr val="7FB34C"/>
              </a:solidFill>
              <a:prstDash val="solid"/>
              <a:round/>
            </a:ln>
          </a:insideV>
        </a:tcBdr>
        <a:fill>
          <a:solidFill>
            <a:srgbClr val="ECF2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445469"/>
      </a:tcTxStyle>
      <a:tcStyle>
        <a:tcBdr>
          <a:left>
            <a:ln w="12700" cap="flat">
              <a:solidFill>
                <a:srgbClr val="7FB34C"/>
              </a:solidFill>
              <a:prstDash val="solid"/>
              <a:round/>
            </a:ln>
          </a:left>
          <a:right>
            <a:ln w="12700" cap="flat">
              <a:solidFill>
                <a:srgbClr val="7FB34C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F2E8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44546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B34C"/>
              </a:solidFill>
              <a:prstDash val="solid"/>
              <a:round/>
            </a:ln>
          </a:top>
          <a:bottom>
            <a:ln w="12700" cap="flat">
              <a:solidFill>
                <a:srgbClr val="7FB3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FB34C"/>
              </a:solidFill>
              <a:prstDash val="solid"/>
              <a:round/>
            </a:ln>
          </a:top>
          <a:bottom>
            <a:ln w="12700" cap="flat">
              <a:solidFill>
                <a:srgbClr val="7FB3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34C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82" y="-86"/>
      </p:cViewPr>
      <p:guideLst>
        <p:guide orient="horz" pos="4320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5.7885400000000024E-2"/>
          <c:y val="5.2427200000000014E-2"/>
          <c:w val="0.93711500000000003"/>
          <c:h val="0.7258490000000008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7FB34C"/>
            </a:solidFill>
            <a:ln w="12700" cap="flat">
              <a:noFill/>
              <a:miter lim="400000"/>
            </a:ln>
            <a:effectLst/>
          </c:spPr>
          <c:dLbls>
            <c:numFmt formatCode="&quot;¥ &quot;#,##0.00_);[Red]&quot;¥ &quot;\(#,##0.00\)" sourceLinked="0"/>
            <c:txPr>
              <a:bodyPr/>
              <a:lstStyle/>
              <a:p>
                <a:pPr>
                  <a:defRPr sz="2000" b="0" i="0" u="none" strike="noStrike">
                    <a:solidFill>
                      <a:srgbClr val="99A8BD"/>
                    </a:solidFill>
                    <a:latin typeface="Lato Regular"/>
                  </a:defRPr>
                </a:pPr>
                <a:endParaRPr lang="zh-CN"/>
              </a:p>
            </c:txPr>
            <c:dLblPos val="outEnd"/>
            <c:showVal val="1"/>
          </c:dLbls>
          <c:cat>
            <c:strRef>
              <c:f>Sheet1!$A$2:$A$12</c:f>
              <c:strCach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0.75000000000000056</c:v>
                </c:pt>
                <c:pt idx="1">
                  <c:v>0.83000000000000052</c:v>
                </c:pt>
                <c:pt idx="2">
                  <c:v>0.93</c:v>
                </c:pt>
                <c:pt idx="3">
                  <c:v>0.98</c:v>
                </c:pt>
                <c:pt idx="4">
                  <c:v>1.05</c:v>
                </c:pt>
                <c:pt idx="5">
                  <c:v>1.45</c:v>
                </c:pt>
                <c:pt idx="6">
                  <c:v>1.7700000000000002</c:v>
                </c:pt>
                <c:pt idx="7">
                  <c:v>2.0299999999999998</c:v>
                </c:pt>
                <c:pt idx="8">
                  <c:v>2.34</c:v>
                </c:pt>
                <c:pt idx="9">
                  <c:v>2.4699999999999998</c:v>
                </c:pt>
                <c:pt idx="10">
                  <c:v>2.66</c:v>
                </c:pt>
              </c:numCache>
            </c:numRef>
          </c:val>
        </c:ser>
        <c:axId val="151378560"/>
        <c:axId val="151454080"/>
      </c:barChart>
      <c:catAx>
        <c:axId val="151378560"/>
        <c:scaling>
          <c:orientation val="minMax"/>
        </c:scaling>
        <c:axPos val="b"/>
        <c:numFmt formatCode="General" sourceLinked="0"/>
        <c:tickLblPos val="low"/>
        <c:spPr>
          <a:ln w="635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99A8BD"/>
                </a:solidFill>
                <a:latin typeface="Lato Regular"/>
              </a:defRPr>
            </a:pPr>
            <a:endParaRPr lang="zh-CN"/>
          </a:p>
        </c:txPr>
        <c:crossAx val="151454080"/>
        <c:crosses val="autoZero"/>
        <c:auto val="1"/>
        <c:lblAlgn val="ctr"/>
        <c:lblOffset val="100"/>
        <c:noMultiLvlLbl val="1"/>
      </c:catAx>
      <c:valAx>
        <c:axId val="151454080"/>
        <c:scaling>
          <c:orientation val="minMax"/>
        </c:scaling>
        <c:axPos val="l"/>
        <c:majorGridlines>
          <c:spPr>
            <a:ln w="12700" cap="flat">
              <a:solidFill>
                <a:srgbClr val="D9D9D9"/>
              </a:solidFill>
              <a:prstDash val="solid"/>
              <a:miter lim="400000"/>
            </a:ln>
          </c:spPr>
        </c:majorGridlines>
        <c:numFmt formatCode="&quot;RMB &quot;[$￥-804]#,##0_);[Red]&quot;RMB &quot;\([$￥-804]#,##0\)" sourceLinked="0"/>
        <c:tickLblPos val="nextTo"/>
        <c:spPr>
          <a:ln w="635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99A8BD"/>
                </a:solidFill>
                <a:latin typeface="Lato Regular"/>
              </a:defRPr>
            </a:pPr>
            <a:endParaRPr lang="zh-CN"/>
          </a:p>
        </c:txPr>
        <c:crossAx val="151378560"/>
        <c:crosses val="autoZero"/>
        <c:crossBetween val="between"/>
        <c:majorUnit val="0.70000000000000051"/>
        <c:minorUnit val="0.35000000000000026"/>
      </c:valAx>
      <c:spPr>
        <a:noFill/>
        <a:ln w="6350" cap="flat">
          <a:solidFill>
            <a:srgbClr val="D9D9D9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8.1732700000000033E-2"/>
          <c:y val="0.9241510000000005"/>
          <c:w val="0.89849600000000007"/>
          <c:h val="7.58495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400" b="0" i="0" u="none" strike="noStrike">
              <a:solidFill>
                <a:srgbClr val="99A8BD"/>
              </a:solidFill>
              <a:latin typeface="Lato Regular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we can see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Eco-friendly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Original design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Eco-friendly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Decoration</a:t>
            </a:r>
          </a:p>
          <a:p>
            <a:r>
              <a:t>To achieve the goal</a:t>
            </a:r>
          </a:p>
          <a:p>
            <a:r>
              <a:t>Also we will </a:t>
            </a:r>
          </a:p>
          <a:p>
            <a:r>
              <a:t>Moreover save water improve experience </a:t>
            </a:r>
          </a:p>
          <a:p>
            <a:r>
              <a:t>No need to wo</a:t>
            </a:r>
          </a:p>
          <a:p>
            <a:r>
              <a:t>What’s more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"/>
          <p:cNvSpPr/>
          <p:nvPr/>
        </p:nvSpPr>
        <p:spPr>
          <a:xfrm>
            <a:off x="22858334" y="679934"/>
            <a:ext cx="924281" cy="924281"/>
          </a:xfrm>
          <a:prstGeom prst="rect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矩形"/>
          <p:cNvSpPr/>
          <p:nvPr/>
        </p:nvSpPr>
        <p:spPr>
          <a:xfrm>
            <a:off x="22858334" y="1441159"/>
            <a:ext cx="924281" cy="175065"/>
          </a:xfrm>
          <a:prstGeom prst="rect">
            <a:avLst/>
          </a:prstGeom>
          <a:solidFill>
            <a:srgbClr val="1449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44977"/>
                </a:solidFill>
              </a:defRPr>
            </a:pPr>
            <a:endParaRPr/>
          </a:p>
        </p:txBody>
      </p:sp>
      <p:sp>
        <p:nvSpPr>
          <p:cNvPr id="24" name="www.domain.com"/>
          <p:cNvSpPr/>
          <p:nvPr/>
        </p:nvSpPr>
        <p:spPr>
          <a:xfrm>
            <a:off x="20239622" y="12871110"/>
            <a:ext cx="24666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www.domain.com</a:t>
            </a:r>
          </a:p>
        </p:txBody>
      </p:sp>
      <p:sp>
        <p:nvSpPr>
          <p:cNvPr id="25" name="Startup Slides"/>
          <p:cNvSpPr/>
          <p:nvPr/>
        </p:nvSpPr>
        <p:spPr>
          <a:xfrm>
            <a:off x="1625379" y="12834421"/>
            <a:ext cx="36550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Lato Bold"/>
                <a:ea typeface="Lato Bold"/>
                <a:cs typeface="Lato Bold"/>
                <a:sym typeface="Lato Bold"/>
              </a:defRPr>
            </a:pPr>
            <a:r>
              <a:t>Startup </a:t>
            </a:r>
            <a:r>
              <a:rPr>
                <a:latin typeface="+mn-lt"/>
                <a:ea typeface="+mn-ea"/>
                <a:cs typeface="+mn-cs"/>
                <a:sym typeface="Lato Light"/>
              </a:rPr>
              <a:t>Slides</a:t>
            </a:r>
          </a:p>
        </p:txBody>
      </p:sp>
      <p:sp>
        <p:nvSpPr>
          <p:cNvPr id="26" name="图像"/>
          <p:cNvSpPr>
            <a:spLocks noGrp="1"/>
          </p:cNvSpPr>
          <p:nvPr>
            <p:ph type="pic" sz="quarter" idx="13"/>
          </p:nvPr>
        </p:nvSpPr>
        <p:spPr>
          <a:xfrm>
            <a:off x="1" y="3652294"/>
            <a:ext cx="8114560" cy="52706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图像"/>
          <p:cNvSpPr>
            <a:spLocks noGrp="1"/>
          </p:cNvSpPr>
          <p:nvPr>
            <p:ph type="pic" sz="quarter" idx="14"/>
          </p:nvPr>
        </p:nvSpPr>
        <p:spPr>
          <a:xfrm>
            <a:off x="16229117" y="3652294"/>
            <a:ext cx="8148533" cy="52706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pa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"/>
          <p:cNvSpPr/>
          <p:nvPr/>
        </p:nvSpPr>
        <p:spPr>
          <a:xfrm>
            <a:off x="22858334" y="679934"/>
            <a:ext cx="924281" cy="924281"/>
          </a:xfrm>
          <a:prstGeom prst="rect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矩形"/>
          <p:cNvSpPr/>
          <p:nvPr/>
        </p:nvSpPr>
        <p:spPr>
          <a:xfrm>
            <a:off x="22858334" y="1441159"/>
            <a:ext cx="924281" cy="175065"/>
          </a:xfrm>
          <a:prstGeom prst="rect">
            <a:avLst/>
          </a:prstGeom>
          <a:solidFill>
            <a:srgbClr val="1449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44977"/>
                </a:solidFill>
              </a:defRPr>
            </a:pPr>
            <a:endParaRPr/>
          </a:p>
        </p:txBody>
      </p:sp>
      <p:sp>
        <p:nvSpPr>
          <p:cNvPr id="37" name="www.domain.com"/>
          <p:cNvSpPr/>
          <p:nvPr/>
        </p:nvSpPr>
        <p:spPr>
          <a:xfrm>
            <a:off x="20239622" y="12871110"/>
            <a:ext cx="24666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www.domain.com</a:t>
            </a:r>
          </a:p>
        </p:txBody>
      </p:sp>
      <p:sp>
        <p:nvSpPr>
          <p:cNvPr id="38" name="Startup Slides"/>
          <p:cNvSpPr/>
          <p:nvPr/>
        </p:nvSpPr>
        <p:spPr>
          <a:xfrm>
            <a:off x="1625379" y="12834421"/>
            <a:ext cx="36550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Lato Bold"/>
                <a:ea typeface="Lato Bold"/>
                <a:cs typeface="Lato Bold"/>
                <a:sym typeface="Lato Bold"/>
              </a:defRPr>
            </a:pPr>
            <a:r>
              <a:t>Startup </a:t>
            </a:r>
            <a:r>
              <a:rPr>
                <a:latin typeface="+mn-lt"/>
                <a:ea typeface="+mn-ea"/>
                <a:cs typeface="+mn-cs"/>
                <a:sym typeface="Lato Light"/>
              </a:rPr>
              <a:t>Slides</a:t>
            </a:r>
          </a:p>
        </p:txBody>
      </p:sp>
      <p:sp>
        <p:nvSpPr>
          <p:cNvPr id="39" name="图像"/>
          <p:cNvSpPr>
            <a:spLocks noGrp="1"/>
          </p:cNvSpPr>
          <p:nvPr>
            <p:ph type="pic" sz="quarter" idx="13"/>
          </p:nvPr>
        </p:nvSpPr>
        <p:spPr>
          <a:xfrm>
            <a:off x="9112723" y="4933122"/>
            <a:ext cx="4813192" cy="64072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" name="图像"/>
          <p:cNvSpPr>
            <a:spLocks noGrp="1"/>
          </p:cNvSpPr>
          <p:nvPr>
            <p:ph type="pic" sz="quarter" idx="14"/>
          </p:nvPr>
        </p:nvSpPr>
        <p:spPr>
          <a:xfrm>
            <a:off x="3295760" y="6839849"/>
            <a:ext cx="6374580" cy="4790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"/>
          <p:cNvSpPr/>
          <p:nvPr/>
        </p:nvSpPr>
        <p:spPr>
          <a:xfrm>
            <a:off x="22858334" y="679934"/>
            <a:ext cx="924281" cy="924281"/>
          </a:xfrm>
          <a:prstGeom prst="rect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矩形"/>
          <p:cNvSpPr/>
          <p:nvPr/>
        </p:nvSpPr>
        <p:spPr>
          <a:xfrm>
            <a:off x="22858334" y="1441159"/>
            <a:ext cx="924281" cy="175065"/>
          </a:xfrm>
          <a:prstGeom prst="rect">
            <a:avLst/>
          </a:prstGeom>
          <a:solidFill>
            <a:srgbClr val="1449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44977"/>
                </a:solidFill>
              </a:defRPr>
            </a:pPr>
            <a:endParaRPr/>
          </a:p>
        </p:txBody>
      </p:sp>
      <p:sp>
        <p:nvSpPr>
          <p:cNvPr id="50" name="www.domain.com"/>
          <p:cNvSpPr/>
          <p:nvPr/>
        </p:nvSpPr>
        <p:spPr>
          <a:xfrm>
            <a:off x="20239622" y="12871110"/>
            <a:ext cx="24666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www.domain.com</a:t>
            </a:r>
          </a:p>
        </p:txBody>
      </p:sp>
      <p:sp>
        <p:nvSpPr>
          <p:cNvPr id="51" name="Startup Slides"/>
          <p:cNvSpPr/>
          <p:nvPr/>
        </p:nvSpPr>
        <p:spPr>
          <a:xfrm>
            <a:off x="1625379" y="12834421"/>
            <a:ext cx="36550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Lato Bold"/>
                <a:ea typeface="Lato Bold"/>
                <a:cs typeface="Lato Bold"/>
                <a:sym typeface="Lato Bold"/>
              </a:defRPr>
            </a:pPr>
            <a:r>
              <a:t>Startup </a:t>
            </a:r>
            <a:r>
              <a:rPr>
                <a:latin typeface="+mn-lt"/>
                <a:ea typeface="+mn-ea"/>
                <a:cs typeface="+mn-cs"/>
                <a:sym typeface="Lato Light"/>
              </a:rPr>
              <a:t>Slides</a:t>
            </a:r>
          </a:p>
        </p:txBody>
      </p:sp>
      <p:sp>
        <p:nvSpPr>
          <p:cNvPr id="52" name="图像"/>
          <p:cNvSpPr>
            <a:spLocks noGrp="1"/>
          </p:cNvSpPr>
          <p:nvPr>
            <p:ph type="pic" sz="quarter" idx="13"/>
          </p:nvPr>
        </p:nvSpPr>
        <p:spPr>
          <a:xfrm>
            <a:off x="10326302" y="4344560"/>
            <a:ext cx="3799534" cy="6728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"/>
          <p:cNvSpPr/>
          <p:nvPr/>
        </p:nvSpPr>
        <p:spPr>
          <a:xfrm>
            <a:off x="22858334" y="679934"/>
            <a:ext cx="924281" cy="924281"/>
          </a:xfrm>
          <a:prstGeom prst="rect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矩形"/>
          <p:cNvSpPr/>
          <p:nvPr/>
        </p:nvSpPr>
        <p:spPr>
          <a:xfrm>
            <a:off x="22858334" y="1441159"/>
            <a:ext cx="924281" cy="175065"/>
          </a:xfrm>
          <a:prstGeom prst="rect">
            <a:avLst/>
          </a:prstGeom>
          <a:solidFill>
            <a:srgbClr val="1449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44977"/>
                </a:solidFill>
              </a:defRPr>
            </a:pPr>
            <a:endParaRPr/>
          </a:p>
        </p:txBody>
      </p:sp>
      <p:sp>
        <p:nvSpPr>
          <p:cNvPr id="62" name="www.domain.com"/>
          <p:cNvSpPr/>
          <p:nvPr/>
        </p:nvSpPr>
        <p:spPr>
          <a:xfrm>
            <a:off x="20239622" y="12871110"/>
            <a:ext cx="24666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www.domain.com</a:t>
            </a:r>
          </a:p>
        </p:txBody>
      </p:sp>
      <p:sp>
        <p:nvSpPr>
          <p:cNvPr id="63" name="Startup Slides"/>
          <p:cNvSpPr/>
          <p:nvPr/>
        </p:nvSpPr>
        <p:spPr>
          <a:xfrm>
            <a:off x="1625379" y="12834421"/>
            <a:ext cx="36550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Lato Bold"/>
                <a:ea typeface="Lato Bold"/>
                <a:cs typeface="Lato Bold"/>
                <a:sym typeface="Lato Bold"/>
              </a:defRPr>
            </a:pPr>
            <a:r>
              <a:t>Startup </a:t>
            </a:r>
            <a:r>
              <a:rPr>
                <a:latin typeface="+mn-lt"/>
                <a:ea typeface="+mn-ea"/>
                <a:cs typeface="+mn-cs"/>
                <a:sym typeface="Lato Light"/>
              </a:rPr>
              <a:t>Slides</a:t>
            </a:r>
          </a:p>
        </p:txBody>
      </p:sp>
      <p:sp>
        <p:nvSpPr>
          <p:cNvPr id="64" name="图像"/>
          <p:cNvSpPr>
            <a:spLocks noGrp="1"/>
          </p:cNvSpPr>
          <p:nvPr>
            <p:ph type="pic" idx="13"/>
          </p:nvPr>
        </p:nvSpPr>
        <p:spPr>
          <a:xfrm>
            <a:off x="9820078" y="-44560"/>
            <a:ext cx="14571447" cy="137605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461" y="12068827"/>
            <a:ext cx="5686638" cy="551145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>
                <a:solidFill>
                  <a:srgbClr val="9197A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"/>
          <p:cNvSpPr/>
          <p:nvPr/>
        </p:nvSpPr>
        <p:spPr>
          <a:xfrm>
            <a:off x="22858334" y="679934"/>
            <a:ext cx="924281" cy="924281"/>
          </a:xfrm>
          <a:prstGeom prst="rect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"/>
          <p:cNvSpPr/>
          <p:nvPr/>
        </p:nvSpPr>
        <p:spPr>
          <a:xfrm>
            <a:off x="22858334" y="1441159"/>
            <a:ext cx="924281" cy="175065"/>
          </a:xfrm>
          <a:prstGeom prst="rect">
            <a:avLst/>
          </a:prstGeom>
          <a:solidFill>
            <a:srgbClr val="1449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44977"/>
                </a:solidFill>
              </a:defRPr>
            </a:pPr>
            <a:endParaRPr/>
          </a:p>
        </p:txBody>
      </p:sp>
      <p:sp>
        <p:nvSpPr>
          <p:cNvPr id="4" name="Group4.tk"/>
          <p:cNvSpPr/>
          <p:nvPr/>
        </p:nvSpPr>
        <p:spPr>
          <a:xfrm>
            <a:off x="20249527" y="12871110"/>
            <a:ext cx="245674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Group4.tk</a:t>
            </a:r>
          </a:p>
        </p:txBody>
      </p:sp>
      <p:sp>
        <p:nvSpPr>
          <p:cNvPr id="5" name="Water-mind"/>
          <p:cNvSpPr/>
          <p:nvPr/>
        </p:nvSpPr>
        <p:spPr>
          <a:xfrm>
            <a:off x="1625379" y="12825390"/>
            <a:ext cx="36550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Water-mind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10246" y="747193"/>
            <a:ext cx="608041" cy="6146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1pPr>
      <a:lvl2pPr marL="0" marR="0" indent="2286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2pPr>
      <a:lvl3pPr marL="0" marR="0" indent="4572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3pPr>
      <a:lvl4pPr marL="0" marR="0" indent="6858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4pPr>
      <a:lvl5pPr marL="0" marR="0" indent="9144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5pPr>
      <a:lvl6pPr marL="0" marR="0" indent="11430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6pPr>
      <a:lvl7pPr marL="0" marR="0" indent="13716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7pPr>
      <a:lvl8pPr marL="0" marR="0" indent="16002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8pPr>
      <a:lvl9pPr marL="0" marR="0" indent="18288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9pPr>
    </p:titleStyle>
    <p:bodyStyle>
      <a:lvl1pPr marL="457109" marR="0" indent="-457109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1pPr>
      <a:lvl2pPr marL="1462747" marR="0" indent="-54853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2pPr>
      <a:lvl3pPr marL="243791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3pPr>
      <a:lvl4pPr marL="3428315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4pPr>
      <a:lvl5pPr marL="4342531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5pPr>
      <a:lvl6pPr marL="518056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6pPr>
      <a:lvl7pPr marL="6094780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7pPr>
      <a:lvl8pPr marL="7008996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8pPr>
      <a:lvl9pPr marL="7923214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445469"/>
          </a:solidFill>
          <a:uFillTx/>
          <a:latin typeface="Lato Bold"/>
          <a:ea typeface="Lato Bold"/>
          <a:cs typeface="Lato Bold"/>
          <a:sym typeface="Lato Bold"/>
        </a:defRPr>
      </a:lvl9pPr>
    </p:bodyStyle>
    <p:otherStyle>
      <a:lvl1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2286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4572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6858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9144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11430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13716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16002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182880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he  best  way of saving-water"/>
          <p:cNvSpPr/>
          <p:nvPr/>
        </p:nvSpPr>
        <p:spPr>
          <a:xfrm>
            <a:off x="13979861" y="7694214"/>
            <a:ext cx="5413061" cy="64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08744" tIns="108744" rIns="108744" bIns="108744">
            <a:spAutoFit/>
          </a:bodyPr>
          <a:lstStyle>
            <a:lvl1pPr algn="r" defTabSz="1087636">
              <a:lnSpc>
                <a:spcPct val="120000"/>
              </a:lnSpc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</a:lstStyle>
          <a:p>
            <a:r>
              <a:t>The  best  way of saving-water</a:t>
            </a:r>
          </a:p>
        </p:txBody>
      </p:sp>
      <p:sp>
        <p:nvSpPr>
          <p:cNvPr id="82" name="Water-mind"/>
          <p:cNvSpPr/>
          <p:nvPr/>
        </p:nvSpPr>
        <p:spPr>
          <a:xfrm>
            <a:off x="8121764" y="5344875"/>
            <a:ext cx="11205727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Water-mind</a:t>
            </a:r>
          </a:p>
        </p:txBody>
      </p:sp>
      <p:sp>
        <p:nvSpPr>
          <p:cNvPr id="83" name="形状"/>
          <p:cNvSpPr/>
          <p:nvPr/>
        </p:nvSpPr>
        <p:spPr>
          <a:xfrm>
            <a:off x="6116435" y="5809624"/>
            <a:ext cx="1318129" cy="1714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20" y="0"/>
                </a:moveTo>
                <a:cubicBezTo>
                  <a:pt x="7218" y="2525"/>
                  <a:pt x="0" y="11056"/>
                  <a:pt x="0" y="15082"/>
                </a:cubicBezTo>
                <a:cubicBezTo>
                  <a:pt x="0" y="18597"/>
                  <a:pt x="4830" y="21600"/>
                  <a:pt x="10420" y="21600"/>
                </a:cubicBezTo>
                <a:cubicBezTo>
                  <a:pt x="16770" y="21600"/>
                  <a:pt x="21600" y="18597"/>
                  <a:pt x="21600" y="15082"/>
                </a:cubicBezTo>
                <a:cubicBezTo>
                  <a:pt x="21600" y="11056"/>
                  <a:pt x="13622" y="2525"/>
                  <a:pt x="10420" y="0"/>
                </a:cubicBezTo>
                <a:close/>
                <a:moveTo>
                  <a:pt x="10420" y="20099"/>
                </a:moveTo>
                <a:cubicBezTo>
                  <a:pt x="5644" y="20099"/>
                  <a:pt x="2442" y="18085"/>
                  <a:pt x="2442" y="15082"/>
                </a:cubicBezTo>
                <a:cubicBezTo>
                  <a:pt x="2442" y="12045"/>
                  <a:pt x="8032" y="5050"/>
                  <a:pt x="10420" y="3037"/>
                </a:cubicBezTo>
                <a:cubicBezTo>
                  <a:pt x="13622" y="4538"/>
                  <a:pt x="19212" y="12045"/>
                  <a:pt x="19212" y="15082"/>
                </a:cubicBezTo>
                <a:cubicBezTo>
                  <a:pt x="19212" y="18085"/>
                  <a:pt x="15196" y="20099"/>
                  <a:pt x="10420" y="2009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05727" y="747193"/>
            <a:ext cx="417083" cy="6146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257" name="圆形"/>
          <p:cNvSpPr/>
          <p:nvPr/>
        </p:nvSpPr>
        <p:spPr>
          <a:xfrm>
            <a:off x="10060401" y="3660834"/>
            <a:ext cx="1137625" cy="1137921"/>
          </a:xfrm>
          <a:prstGeom prst="ellipse">
            <a:avLst/>
          </a:pr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圆形"/>
          <p:cNvSpPr/>
          <p:nvPr/>
        </p:nvSpPr>
        <p:spPr>
          <a:xfrm>
            <a:off x="10060401" y="5780131"/>
            <a:ext cx="1137625" cy="1137921"/>
          </a:xfrm>
          <a:prstGeom prst="ellipse">
            <a:avLst/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圆形"/>
          <p:cNvSpPr/>
          <p:nvPr/>
        </p:nvSpPr>
        <p:spPr>
          <a:xfrm>
            <a:off x="10060401" y="7872712"/>
            <a:ext cx="1137625" cy="1137921"/>
          </a:xfrm>
          <a:prstGeom prst="ellipse">
            <a:avLst/>
          </a:prstGeom>
          <a:solidFill>
            <a:srgbClr val="485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圆形"/>
          <p:cNvSpPr/>
          <p:nvPr/>
        </p:nvSpPr>
        <p:spPr>
          <a:xfrm>
            <a:off x="10060401" y="9965294"/>
            <a:ext cx="1137625" cy="1137921"/>
          </a:xfrm>
          <a:prstGeom prst="ellipse">
            <a:avLst/>
          </a:prstGeom>
          <a:solidFill>
            <a:srgbClr val="F199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成组"/>
          <p:cNvGrpSpPr/>
          <p:nvPr/>
        </p:nvGrpSpPr>
        <p:grpSpPr>
          <a:xfrm>
            <a:off x="2003326" y="3604671"/>
            <a:ext cx="5908951" cy="7457812"/>
            <a:chOff x="0" y="0"/>
            <a:chExt cx="5908949" cy="7457810"/>
          </a:xfrm>
        </p:grpSpPr>
        <p:grpSp>
          <p:nvGrpSpPr>
            <p:cNvPr id="3" name="成组"/>
            <p:cNvGrpSpPr/>
            <p:nvPr/>
          </p:nvGrpSpPr>
          <p:grpSpPr>
            <a:xfrm>
              <a:off x="-1" y="0"/>
              <a:ext cx="5908951" cy="6184647"/>
              <a:chOff x="0" y="0"/>
              <a:chExt cx="5908949" cy="6184646"/>
            </a:xfrm>
          </p:grpSpPr>
          <p:grpSp>
            <p:nvGrpSpPr>
              <p:cNvPr id="4" name="成组"/>
              <p:cNvGrpSpPr/>
              <p:nvPr/>
            </p:nvGrpSpPr>
            <p:grpSpPr>
              <a:xfrm>
                <a:off x="1007175" y="1178508"/>
                <a:ext cx="3877000" cy="5006139"/>
                <a:chOff x="0" y="0"/>
                <a:chExt cx="3876998" cy="5006137"/>
              </a:xfrm>
            </p:grpSpPr>
            <p:sp>
              <p:nvSpPr>
                <p:cNvPr id="261" name="形状"/>
                <p:cNvSpPr/>
                <p:nvPr/>
              </p:nvSpPr>
              <p:spPr>
                <a:xfrm>
                  <a:off x="100664" y="66602"/>
                  <a:ext cx="3673262" cy="48468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03" h="21059" extrusionOk="0">
                      <a:moveTo>
                        <a:pt x="2960" y="2400"/>
                      </a:moveTo>
                      <a:cubicBezTo>
                        <a:pt x="2960" y="2400"/>
                        <a:pt x="5884" y="220"/>
                        <a:pt x="9805" y="17"/>
                      </a:cubicBezTo>
                      <a:cubicBezTo>
                        <a:pt x="9805" y="17"/>
                        <a:pt x="16451" y="-541"/>
                        <a:pt x="19907" y="4783"/>
                      </a:cubicBezTo>
                      <a:cubicBezTo>
                        <a:pt x="19907" y="4783"/>
                        <a:pt x="20572" y="8535"/>
                        <a:pt x="19907" y="10360"/>
                      </a:cubicBezTo>
                      <a:cubicBezTo>
                        <a:pt x="19907" y="10360"/>
                        <a:pt x="16983" y="14772"/>
                        <a:pt x="17050" y="15177"/>
                      </a:cubicBezTo>
                      <a:cubicBezTo>
                        <a:pt x="15189" y="19183"/>
                        <a:pt x="15189" y="19183"/>
                        <a:pt x="15189" y="19183"/>
                      </a:cubicBezTo>
                      <a:cubicBezTo>
                        <a:pt x="15189" y="19183"/>
                        <a:pt x="14989" y="21059"/>
                        <a:pt x="13992" y="21059"/>
                      </a:cubicBezTo>
                      <a:cubicBezTo>
                        <a:pt x="6682" y="21059"/>
                        <a:pt x="6682" y="21059"/>
                        <a:pt x="6682" y="21059"/>
                      </a:cubicBezTo>
                      <a:cubicBezTo>
                        <a:pt x="6682" y="21059"/>
                        <a:pt x="5352" y="21059"/>
                        <a:pt x="5352" y="19538"/>
                      </a:cubicBezTo>
                      <a:cubicBezTo>
                        <a:pt x="5352" y="19538"/>
                        <a:pt x="3890" y="15583"/>
                        <a:pt x="2960" y="14518"/>
                      </a:cubicBezTo>
                      <a:cubicBezTo>
                        <a:pt x="2960" y="14518"/>
                        <a:pt x="168" y="9955"/>
                        <a:pt x="168" y="8484"/>
                      </a:cubicBezTo>
                      <a:cubicBezTo>
                        <a:pt x="168" y="8484"/>
                        <a:pt x="-1028" y="5797"/>
                        <a:pt x="2960" y="2400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2" name="形状"/>
                <p:cNvSpPr/>
                <p:nvPr/>
              </p:nvSpPr>
              <p:spPr>
                <a:xfrm>
                  <a:off x="0" y="0"/>
                  <a:ext cx="3876999" cy="50061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6" y="0"/>
                      </a:moveTo>
                      <a:cubicBezTo>
                        <a:pt x="4845" y="0"/>
                        <a:pt x="0" y="3625"/>
                        <a:pt x="0" y="8056"/>
                      </a:cubicBezTo>
                      <a:cubicBezTo>
                        <a:pt x="0" y="9516"/>
                        <a:pt x="538" y="10876"/>
                        <a:pt x="1480" y="12084"/>
                      </a:cubicBezTo>
                      <a:cubicBezTo>
                        <a:pt x="4105" y="15659"/>
                        <a:pt x="4778" y="17673"/>
                        <a:pt x="5249" y="19586"/>
                      </a:cubicBezTo>
                      <a:cubicBezTo>
                        <a:pt x="5585" y="21197"/>
                        <a:pt x="6123" y="21600"/>
                        <a:pt x="7738" y="21600"/>
                      </a:cubicBezTo>
                      <a:cubicBezTo>
                        <a:pt x="8411" y="21600"/>
                        <a:pt x="9555" y="21600"/>
                        <a:pt x="10766" y="21600"/>
                      </a:cubicBezTo>
                      <a:cubicBezTo>
                        <a:pt x="12045" y="21600"/>
                        <a:pt x="13121" y="21600"/>
                        <a:pt x="13862" y="21600"/>
                      </a:cubicBezTo>
                      <a:cubicBezTo>
                        <a:pt x="15477" y="21600"/>
                        <a:pt x="16015" y="21197"/>
                        <a:pt x="16351" y="19586"/>
                      </a:cubicBezTo>
                      <a:cubicBezTo>
                        <a:pt x="16755" y="17673"/>
                        <a:pt x="17495" y="15659"/>
                        <a:pt x="20120" y="12084"/>
                      </a:cubicBezTo>
                      <a:cubicBezTo>
                        <a:pt x="20994" y="10876"/>
                        <a:pt x="21600" y="9516"/>
                        <a:pt x="21600" y="8056"/>
                      </a:cubicBezTo>
                      <a:cubicBezTo>
                        <a:pt x="21600" y="3625"/>
                        <a:pt x="16755" y="0"/>
                        <a:pt x="10766" y="0"/>
                      </a:cubicBezTo>
                      <a:close/>
                      <a:moveTo>
                        <a:pt x="19312" y="11731"/>
                      </a:moveTo>
                      <a:cubicBezTo>
                        <a:pt x="16688" y="15206"/>
                        <a:pt x="15880" y="17270"/>
                        <a:pt x="15409" y="19485"/>
                      </a:cubicBezTo>
                      <a:cubicBezTo>
                        <a:pt x="15342" y="19737"/>
                        <a:pt x="15207" y="20442"/>
                        <a:pt x="14871" y="20694"/>
                      </a:cubicBezTo>
                      <a:cubicBezTo>
                        <a:pt x="14804" y="20794"/>
                        <a:pt x="14602" y="20845"/>
                        <a:pt x="13862" y="20845"/>
                      </a:cubicBezTo>
                      <a:cubicBezTo>
                        <a:pt x="10766" y="20845"/>
                        <a:pt x="10766" y="20845"/>
                        <a:pt x="10766" y="20845"/>
                      </a:cubicBezTo>
                      <a:cubicBezTo>
                        <a:pt x="7738" y="20845"/>
                        <a:pt x="7738" y="20845"/>
                        <a:pt x="7738" y="20845"/>
                      </a:cubicBezTo>
                      <a:cubicBezTo>
                        <a:pt x="6998" y="20845"/>
                        <a:pt x="6796" y="20794"/>
                        <a:pt x="6729" y="20694"/>
                      </a:cubicBezTo>
                      <a:cubicBezTo>
                        <a:pt x="6393" y="20442"/>
                        <a:pt x="6258" y="19737"/>
                        <a:pt x="6191" y="19485"/>
                      </a:cubicBezTo>
                      <a:cubicBezTo>
                        <a:pt x="5720" y="17270"/>
                        <a:pt x="4912" y="15206"/>
                        <a:pt x="2288" y="11731"/>
                      </a:cubicBezTo>
                      <a:cubicBezTo>
                        <a:pt x="1413" y="10573"/>
                        <a:pt x="1009" y="9315"/>
                        <a:pt x="1009" y="8056"/>
                      </a:cubicBezTo>
                      <a:cubicBezTo>
                        <a:pt x="1009" y="4028"/>
                        <a:pt x="5383" y="705"/>
                        <a:pt x="10766" y="705"/>
                      </a:cubicBezTo>
                      <a:cubicBezTo>
                        <a:pt x="16217" y="705"/>
                        <a:pt x="20591" y="4028"/>
                        <a:pt x="20591" y="8056"/>
                      </a:cubicBezTo>
                      <a:cubicBezTo>
                        <a:pt x="20591" y="9315"/>
                        <a:pt x="20187" y="10573"/>
                        <a:pt x="19312" y="11731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" name="成组"/>
              <p:cNvGrpSpPr/>
              <p:nvPr/>
            </p:nvGrpSpPr>
            <p:grpSpPr>
              <a:xfrm>
                <a:off x="-1" y="-1"/>
                <a:ext cx="5908951" cy="4455637"/>
                <a:chOff x="0" y="0"/>
                <a:chExt cx="5908949" cy="4455635"/>
              </a:xfrm>
            </p:grpSpPr>
            <p:sp>
              <p:nvSpPr>
                <p:cNvPr id="264" name="形状"/>
                <p:cNvSpPr/>
                <p:nvPr/>
              </p:nvSpPr>
              <p:spPr>
                <a:xfrm>
                  <a:off x="5134987" y="2945657"/>
                  <a:ext cx="773963" cy="1342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75" y="0"/>
                      </a:moveTo>
                      <a:cubicBezTo>
                        <a:pt x="2025" y="0"/>
                        <a:pt x="2025" y="0"/>
                        <a:pt x="2025" y="0"/>
                      </a:cubicBezTo>
                      <a:cubicBezTo>
                        <a:pt x="1013" y="0"/>
                        <a:pt x="0" y="3927"/>
                        <a:pt x="0" y="9818"/>
                      </a:cubicBezTo>
                      <a:cubicBezTo>
                        <a:pt x="0" y="17673"/>
                        <a:pt x="1013" y="21600"/>
                        <a:pt x="2025" y="21600"/>
                      </a:cubicBezTo>
                      <a:cubicBezTo>
                        <a:pt x="19575" y="21600"/>
                        <a:pt x="19575" y="21600"/>
                        <a:pt x="19575" y="21600"/>
                      </a:cubicBezTo>
                      <a:cubicBezTo>
                        <a:pt x="20925" y="21600"/>
                        <a:pt x="21600" y="17673"/>
                        <a:pt x="21600" y="9818"/>
                      </a:cubicBezTo>
                      <a:cubicBezTo>
                        <a:pt x="21600" y="3927"/>
                        <a:pt x="20925" y="0"/>
                        <a:pt x="19575" y="0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5" name="形状"/>
                <p:cNvSpPr/>
                <p:nvPr/>
              </p:nvSpPr>
              <p:spPr>
                <a:xfrm>
                  <a:off x="4936161" y="1569530"/>
                  <a:ext cx="683258" cy="4605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93" h="21069" extrusionOk="0">
                      <a:moveTo>
                        <a:pt x="2084" y="21069"/>
                      </a:moveTo>
                      <a:cubicBezTo>
                        <a:pt x="2457" y="21069"/>
                        <a:pt x="2829" y="20515"/>
                        <a:pt x="3202" y="20515"/>
                      </a:cubicBezTo>
                      <a:cubicBezTo>
                        <a:pt x="19960" y="6115"/>
                        <a:pt x="19960" y="6115"/>
                        <a:pt x="19960" y="6115"/>
                      </a:cubicBezTo>
                      <a:cubicBezTo>
                        <a:pt x="21078" y="5007"/>
                        <a:pt x="21450" y="2792"/>
                        <a:pt x="20705" y="1684"/>
                      </a:cubicBezTo>
                      <a:cubicBezTo>
                        <a:pt x="20333" y="23"/>
                        <a:pt x="18843" y="-531"/>
                        <a:pt x="17726" y="577"/>
                      </a:cubicBezTo>
                      <a:cubicBezTo>
                        <a:pt x="967" y="14977"/>
                        <a:pt x="967" y="14977"/>
                        <a:pt x="967" y="14977"/>
                      </a:cubicBezTo>
                      <a:cubicBezTo>
                        <a:pt x="-150" y="16084"/>
                        <a:pt x="-150" y="17746"/>
                        <a:pt x="222" y="19407"/>
                      </a:cubicBezTo>
                      <a:cubicBezTo>
                        <a:pt x="595" y="20515"/>
                        <a:pt x="1340" y="21069"/>
                        <a:pt x="2084" y="21069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6" name="形状"/>
                <p:cNvSpPr/>
                <p:nvPr/>
              </p:nvSpPr>
              <p:spPr>
                <a:xfrm>
                  <a:off x="4104764" y="405225"/>
                  <a:ext cx="450778" cy="6949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32" h="21374" extrusionOk="0">
                      <a:moveTo>
                        <a:pt x="1325" y="21002"/>
                      </a:moveTo>
                      <a:cubicBezTo>
                        <a:pt x="1878" y="21002"/>
                        <a:pt x="2432" y="21374"/>
                        <a:pt x="2986" y="21374"/>
                      </a:cubicBezTo>
                      <a:cubicBezTo>
                        <a:pt x="4094" y="21374"/>
                        <a:pt x="5201" y="20629"/>
                        <a:pt x="5755" y="20257"/>
                      </a:cubicBezTo>
                      <a:cubicBezTo>
                        <a:pt x="20155" y="3126"/>
                        <a:pt x="20155" y="3126"/>
                        <a:pt x="20155" y="3126"/>
                      </a:cubicBezTo>
                      <a:cubicBezTo>
                        <a:pt x="21263" y="2008"/>
                        <a:pt x="20709" y="891"/>
                        <a:pt x="19048" y="146"/>
                      </a:cubicBezTo>
                      <a:cubicBezTo>
                        <a:pt x="17386" y="-226"/>
                        <a:pt x="15725" y="146"/>
                        <a:pt x="14617" y="891"/>
                      </a:cubicBezTo>
                      <a:cubicBezTo>
                        <a:pt x="217" y="18022"/>
                        <a:pt x="217" y="18022"/>
                        <a:pt x="217" y="18022"/>
                      </a:cubicBezTo>
                      <a:cubicBezTo>
                        <a:pt x="-337" y="19140"/>
                        <a:pt x="217" y="20257"/>
                        <a:pt x="1325" y="21002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7" name="形状"/>
                <p:cNvSpPr/>
                <p:nvPr/>
              </p:nvSpPr>
              <p:spPr>
                <a:xfrm>
                  <a:off x="157738" y="1505522"/>
                  <a:ext cx="688517" cy="4622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21254" extrusionOk="0">
                      <a:moveTo>
                        <a:pt x="19785" y="15162"/>
                      </a:moveTo>
                      <a:cubicBezTo>
                        <a:pt x="3310" y="208"/>
                        <a:pt x="3310" y="208"/>
                        <a:pt x="3310" y="208"/>
                      </a:cubicBezTo>
                      <a:cubicBezTo>
                        <a:pt x="2212" y="-346"/>
                        <a:pt x="1113" y="208"/>
                        <a:pt x="381" y="1869"/>
                      </a:cubicBezTo>
                      <a:cubicBezTo>
                        <a:pt x="-351" y="2977"/>
                        <a:pt x="15" y="5192"/>
                        <a:pt x="1113" y="5746"/>
                      </a:cubicBezTo>
                      <a:cubicBezTo>
                        <a:pt x="17588" y="20700"/>
                        <a:pt x="17588" y="20700"/>
                        <a:pt x="17588" y="20700"/>
                      </a:cubicBezTo>
                      <a:cubicBezTo>
                        <a:pt x="17954" y="20700"/>
                        <a:pt x="18320" y="21254"/>
                        <a:pt x="18686" y="21254"/>
                      </a:cubicBezTo>
                      <a:cubicBezTo>
                        <a:pt x="19418" y="21254"/>
                        <a:pt x="20151" y="20700"/>
                        <a:pt x="20517" y="19592"/>
                      </a:cubicBezTo>
                      <a:cubicBezTo>
                        <a:pt x="21249" y="17931"/>
                        <a:pt x="20883" y="15716"/>
                        <a:pt x="19785" y="15162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形状"/>
                <p:cNvSpPr/>
                <p:nvPr/>
              </p:nvSpPr>
              <p:spPr>
                <a:xfrm>
                  <a:off x="4936161" y="3937501"/>
                  <a:ext cx="683258" cy="458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93" h="21069" extrusionOk="0">
                      <a:moveTo>
                        <a:pt x="19960" y="14977"/>
                      </a:moveTo>
                      <a:cubicBezTo>
                        <a:pt x="3202" y="577"/>
                        <a:pt x="3202" y="577"/>
                        <a:pt x="3202" y="577"/>
                      </a:cubicBezTo>
                      <a:cubicBezTo>
                        <a:pt x="2084" y="-531"/>
                        <a:pt x="967" y="23"/>
                        <a:pt x="222" y="1684"/>
                      </a:cubicBezTo>
                      <a:cubicBezTo>
                        <a:pt x="-150" y="3346"/>
                        <a:pt x="-150" y="5007"/>
                        <a:pt x="967" y="6115"/>
                      </a:cubicBezTo>
                      <a:cubicBezTo>
                        <a:pt x="17726" y="20515"/>
                        <a:pt x="17726" y="20515"/>
                        <a:pt x="17726" y="20515"/>
                      </a:cubicBezTo>
                      <a:cubicBezTo>
                        <a:pt x="18098" y="21069"/>
                        <a:pt x="18471" y="21069"/>
                        <a:pt x="18843" y="21069"/>
                      </a:cubicBezTo>
                      <a:cubicBezTo>
                        <a:pt x="19588" y="21069"/>
                        <a:pt x="20333" y="20515"/>
                        <a:pt x="20705" y="19407"/>
                      </a:cubicBezTo>
                      <a:cubicBezTo>
                        <a:pt x="21450" y="17746"/>
                        <a:pt x="21078" y="16084"/>
                        <a:pt x="19960" y="14977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9" name="形状"/>
                <p:cNvSpPr/>
                <p:nvPr/>
              </p:nvSpPr>
              <p:spPr>
                <a:xfrm>
                  <a:off x="157738" y="4002690"/>
                  <a:ext cx="688517" cy="452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21372" extrusionOk="0">
                      <a:moveTo>
                        <a:pt x="17588" y="340"/>
                      </a:moveTo>
                      <a:cubicBezTo>
                        <a:pt x="1113" y="15119"/>
                        <a:pt x="1113" y="15119"/>
                        <a:pt x="1113" y="15119"/>
                      </a:cubicBezTo>
                      <a:cubicBezTo>
                        <a:pt x="15" y="16256"/>
                        <a:pt x="-351" y="18530"/>
                        <a:pt x="381" y="19667"/>
                      </a:cubicBezTo>
                      <a:cubicBezTo>
                        <a:pt x="747" y="20804"/>
                        <a:pt x="1480" y="21372"/>
                        <a:pt x="2212" y="21372"/>
                      </a:cubicBezTo>
                      <a:cubicBezTo>
                        <a:pt x="2578" y="21372"/>
                        <a:pt x="2944" y="21372"/>
                        <a:pt x="3310" y="20804"/>
                      </a:cubicBezTo>
                      <a:cubicBezTo>
                        <a:pt x="19785" y="6025"/>
                        <a:pt x="19785" y="6025"/>
                        <a:pt x="19785" y="6025"/>
                      </a:cubicBezTo>
                      <a:cubicBezTo>
                        <a:pt x="20883" y="4888"/>
                        <a:pt x="21249" y="3183"/>
                        <a:pt x="20517" y="1477"/>
                      </a:cubicBezTo>
                      <a:cubicBezTo>
                        <a:pt x="20151" y="-228"/>
                        <a:pt x="18686" y="-228"/>
                        <a:pt x="17588" y="340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0" name="形状"/>
                <p:cNvSpPr/>
                <p:nvPr/>
              </p:nvSpPr>
              <p:spPr>
                <a:xfrm>
                  <a:off x="1219278" y="345281"/>
                  <a:ext cx="460806" cy="680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370" extrusionOk="0">
                      <a:moveTo>
                        <a:pt x="14602" y="20612"/>
                      </a:moveTo>
                      <a:cubicBezTo>
                        <a:pt x="15142" y="20991"/>
                        <a:pt x="16222" y="21370"/>
                        <a:pt x="17302" y="21370"/>
                      </a:cubicBezTo>
                      <a:cubicBezTo>
                        <a:pt x="17842" y="21370"/>
                        <a:pt x="18382" y="21370"/>
                        <a:pt x="18922" y="21370"/>
                      </a:cubicBezTo>
                      <a:cubicBezTo>
                        <a:pt x="20542" y="20612"/>
                        <a:pt x="21082" y="19475"/>
                        <a:pt x="20002" y="18338"/>
                      </a:cubicBezTo>
                      <a:cubicBezTo>
                        <a:pt x="5962" y="907"/>
                        <a:pt x="5962" y="907"/>
                        <a:pt x="5962" y="907"/>
                      </a:cubicBezTo>
                      <a:cubicBezTo>
                        <a:pt x="4882" y="149"/>
                        <a:pt x="3262" y="-230"/>
                        <a:pt x="1642" y="149"/>
                      </a:cubicBezTo>
                      <a:cubicBezTo>
                        <a:pt x="22" y="907"/>
                        <a:pt x="-518" y="2044"/>
                        <a:pt x="562" y="3181"/>
                      </a:cubicBezTo>
                      <a:lnTo>
                        <a:pt x="14602" y="20612"/>
                      </a:ln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1" name="形状"/>
                <p:cNvSpPr/>
                <p:nvPr/>
              </p:nvSpPr>
              <p:spPr>
                <a:xfrm>
                  <a:off x="2851438" y="-1"/>
                  <a:ext cx="134185" cy="7741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818" y="21600"/>
                      </a:moveTo>
                      <a:cubicBezTo>
                        <a:pt x="15709" y="21600"/>
                        <a:pt x="21600" y="20588"/>
                        <a:pt x="21600" y="19575"/>
                      </a:cubicBezTo>
                      <a:cubicBezTo>
                        <a:pt x="21600" y="2025"/>
                        <a:pt x="21600" y="2025"/>
                        <a:pt x="21600" y="2025"/>
                      </a:cubicBezTo>
                      <a:cubicBezTo>
                        <a:pt x="21600" y="1012"/>
                        <a:pt x="15709" y="0"/>
                        <a:pt x="9818" y="0"/>
                      </a:cubicBezTo>
                      <a:cubicBezTo>
                        <a:pt x="3927" y="0"/>
                        <a:pt x="0" y="1012"/>
                        <a:pt x="0" y="2025"/>
                      </a:cubicBezTo>
                      <a:cubicBezTo>
                        <a:pt x="0" y="19575"/>
                        <a:pt x="0" y="19575"/>
                        <a:pt x="0" y="19575"/>
                      </a:cubicBezTo>
                      <a:cubicBezTo>
                        <a:pt x="0" y="20588"/>
                        <a:pt x="3927" y="21600"/>
                        <a:pt x="9818" y="21600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2" name="形状"/>
                <p:cNvSpPr/>
                <p:nvPr/>
              </p:nvSpPr>
              <p:spPr>
                <a:xfrm>
                  <a:off x="-1" y="2945657"/>
                  <a:ext cx="773963" cy="1342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9818"/>
                      </a:moveTo>
                      <a:cubicBezTo>
                        <a:pt x="21600" y="3927"/>
                        <a:pt x="20587" y="0"/>
                        <a:pt x="19575" y="0"/>
                      </a:cubicBezTo>
                      <a:cubicBezTo>
                        <a:pt x="2025" y="0"/>
                        <a:pt x="2025" y="0"/>
                        <a:pt x="2025" y="0"/>
                      </a:cubicBezTo>
                      <a:cubicBezTo>
                        <a:pt x="675" y="0"/>
                        <a:pt x="0" y="3927"/>
                        <a:pt x="0" y="9818"/>
                      </a:cubicBezTo>
                      <a:cubicBezTo>
                        <a:pt x="0" y="17673"/>
                        <a:pt x="675" y="21600"/>
                        <a:pt x="2025" y="21600"/>
                      </a:cubicBezTo>
                      <a:cubicBezTo>
                        <a:pt x="19575" y="21600"/>
                        <a:pt x="19575" y="21600"/>
                        <a:pt x="19575" y="21600"/>
                      </a:cubicBezTo>
                      <a:cubicBezTo>
                        <a:pt x="20587" y="21600"/>
                        <a:pt x="21600" y="17673"/>
                        <a:pt x="21600" y="9818"/>
                      </a:cubicBezTo>
                      <a:close/>
                    </a:path>
                  </a:pathLst>
                </a:custGeom>
                <a:solidFill>
                  <a:srgbClr val="3891D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75" name="形状"/>
            <p:cNvSpPr/>
            <p:nvPr/>
          </p:nvSpPr>
          <p:spPr>
            <a:xfrm>
              <a:off x="1433988" y="2184292"/>
              <a:ext cx="434213" cy="164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5" h="21362" extrusionOk="0">
                  <a:moveTo>
                    <a:pt x="12235" y="2562"/>
                  </a:moveTo>
                  <a:cubicBezTo>
                    <a:pt x="10001" y="3562"/>
                    <a:pt x="-799" y="9162"/>
                    <a:pt x="10746" y="18962"/>
                  </a:cubicBezTo>
                  <a:cubicBezTo>
                    <a:pt x="11863" y="19762"/>
                    <a:pt x="11118" y="20562"/>
                    <a:pt x="10001" y="21162"/>
                  </a:cubicBezTo>
                  <a:cubicBezTo>
                    <a:pt x="9628" y="21162"/>
                    <a:pt x="8884" y="21362"/>
                    <a:pt x="8511" y="21362"/>
                  </a:cubicBezTo>
                  <a:cubicBezTo>
                    <a:pt x="7766" y="21362"/>
                    <a:pt x="6649" y="20962"/>
                    <a:pt x="6277" y="20562"/>
                  </a:cubicBezTo>
                  <a:cubicBezTo>
                    <a:pt x="-7875" y="8762"/>
                    <a:pt x="5904" y="1562"/>
                    <a:pt x="8884" y="362"/>
                  </a:cubicBezTo>
                  <a:cubicBezTo>
                    <a:pt x="10001" y="-238"/>
                    <a:pt x="11863" y="-38"/>
                    <a:pt x="12608" y="562"/>
                  </a:cubicBezTo>
                  <a:cubicBezTo>
                    <a:pt x="13725" y="1162"/>
                    <a:pt x="13725" y="2162"/>
                    <a:pt x="12235" y="2562"/>
                  </a:cubicBezTo>
                  <a:close/>
                </a:path>
              </a:pathLst>
            </a:custGeom>
            <a:solidFill>
              <a:srgbClr val="88BD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形状"/>
            <p:cNvSpPr/>
            <p:nvPr/>
          </p:nvSpPr>
          <p:spPr>
            <a:xfrm>
              <a:off x="2115816" y="6184645"/>
              <a:ext cx="1679713" cy="24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1" y="0"/>
                  </a:moveTo>
                  <a:cubicBezTo>
                    <a:pt x="1399" y="0"/>
                    <a:pt x="1399" y="0"/>
                    <a:pt x="1399" y="0"/>
                  </a:cubicBezTo>
                  <a:cubicBezTo>
                    <a:pt x="622" y="0"/>
                    <a:pt x="0" y="3757"/>
                    <a:pt x="0" y="8452"/>
                  </a:cubicBezTo>
                  <a:cubicBezTo>
                    <a:pt x="0" y="13148"/>
                    <a:pt x="0" y="13148"/>
                    <a:pt x="0" y="13148"/>
                  </a:cubicBezTo>
                  <a:cubicBezTo>
                    <a:pt x="0" y="17843"/>
                    <a:pt x="622" y="21600"/>
                    <a:pt x="1399" y="21600"/>
                  </a:cubicBezTo>
                  <a:cubicBezTo>
                    <a:pt x="20201" y="21600"/>
                    <a:pt x="20201" y="21600"/>
                    <a:pt x="20201" y="21600"/>
                  </a:cubicBezTo>
                  <a:cubicBezTo>
                    <a:pt x="20978" y="21600"/>
                    <a:pt x="21600" y="17843"/>
                    <a:pt x="21600" y="13148"/>
                  </a:cubicBezTo>
                  <a:cubicBezTo>
                    <a:pt x="21600" y="8452"/>
                    <a:pt x="21600" y="8452"/>
                    <a:pt x="21600" y="8452"/>
                  </a:cubicBezTo>
                  <a:cubicBezTo>
                    <a:pt x="21600" y="3757"/>
                    <a:pt x="20978" y="0"/>
                    <a:pt x="20201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形状"/>
            <p:cNvSpPr/>
            <p:nvPr/>
          </p:nvSpPr>
          <p:spPr>
            <a:xfrm>
              <a:off x="2163736" y="6534577"/>
              <a:ext cx="1581472" cy="26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6" y="0"/>
                  </a:moveTo>
                  <a:cubicBezTo>
                    <a:pt x="1484" y="0"/>
                    <a:pt x="1484" y="0"/>
                    <a:pt x="1484" y="0"/>
                  </a:cubicBezTo>
                  <a:cubicBezTo>
                    <a:pt x="660" y="0"/>
                    <a:pt x="0" y="3600"/>
                    <a:pt x="0" y="81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0" y="18000"/>
                    <a:pt x="660" y="21600"/>
                    <a:pt x="1484" y="21600"/>
                  </a:cubicBezTo>
                  <a:cubicBezTo>
                    <a:pt x="20116" y="21600"/>
                    <a:pt x="20116" y="21600"/>
                    <a:pt x="20116" y="21600"/>
                  </a:cubicBezTo>
                  <a:cubicBezTo>
                    <a:pt x="20940" y="21600"/>
                    <a:pt x="21600" y="18000"/>
                    <a:pt x="21600" y="13500"/>
                  </a:cubicBezTo>
                  <a:cubicBezTo>
                    <a:pt x="21600" y="8100"/>
                    <a:pt x="21600" y="8100"/>
                    <a:pt x="21600" y="8100"/>
                  </a:cubicBezTo>
                  <a:cubicBezTo>
                    <a:pt x="21600" y="3600"/>
                    <a:pt x="20940" y="0"/>
                    <a:pt x="20116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形状"/>
            <p:cNvSpPr/>
            <p:nvPr/>
          </p:nvSpPr>
          <p:spPr>
            <a:xfrm>
              <a:off x="2259583" y="6896494"/>
              <a:ext cx="1389777" cy="22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7" y="0"/>
                  </a:moveTo>
                  <a:cubicBezTo>
                    <a:pt x="1503" y="0"/>
                    <a:pt x="1503" y="0"/>
                    <a:pt x="1503" y="0"/>
                  </a:cubicBezTo>
                  <a:cubicBezTo>
                    <a:pt x="751" y="0"/>
                    <a:pt x="0" y="3757"/>
                    <a:pt x="0" y="8452"/>
                  </a:cubicBezTo>
                  <a:cubicBezTo>
                    <a:pt x="0" y="14087"/>
                    <a:pt x="0" y="14087"/>
                    <a:pt x="0" y="14087"/>
                  </a:cubicBezTo>
                  <a:cubicBezTo>
                    <a:pt x="0" y="17843"/>
                    <a:pt x="751" y="21600"/>
                    <a:pt x="1503" y="21600"/>
                  </a:cubicBezTo>
                  <a:cubicBezTo>
                    <a:pt x="20097" y="21600"/>
                    <a:pt x="20097" y="21600"/>
                    <a:pt x="20097" y="21600"/>
                  </a:cubicBezTo>
                  <a:cubicBezTo>
                    <a:pt x="20849" y="21600"/>
                    <a:pt x="21600" y="17843"/>
                    <a:pt x="21600" y="14087"/>
                  </a:cubicBezTo>
                  <a:cubicBezTo>
                    <a:pt x="21600" y="8452"/>
                    <a:pt x="21600" y="8452"/>
                    <a:pt x="21600" y="8452"/>
                  </a:cubicBezTo>
                  <a:cubicBezTo>
                    <a:pt x="21600" y="3757"/>
                    <a:pt x="20849" y="0"/>
                    <a:pt x="20097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形状"/>
            <p:cNvSpPr/>
            <p:nvPr/>
          </p:nvSpPr>
          <p:spPr>
            <a:xfrm>
              <a:off x="2513577" y="7215734"/>
              <a:ext cx="881790" cy="24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12960"/>
                    <a:pt x="15978" y="21600"/>
                    <a:pt x="10652" y="21600"/>
                  </a:cubicBezTo>
                  <a:cubicBezTo>
                    <a:pt x="5622" y="21600"/>
                    <a:pt x="0" y="12960"/>
                    <a:pt x="0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形状"/>
            <p:cNvSpPr/>
            <p:nvPr/>
          </p:nvSpPr>
          <p:spPr>
            <a:xfrm>
              <a:off x="2052303" y="3458877"/>
              <a:ext cx="1794582" cy="249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346" extrusionOk="0">
                  <a:moveTo>
                    <a:pt x="3917" y="20515"/>
                  </a:moveTo>
                  <a:cubicBezTo>
                    <a:pt x="4475" y="19688"/>
                    <a:pt x="4753" y="18861"/>
                    <a:pt x="5032" y="18034"/>
                  </a:cubicBezTo>
                  <a:cubicBezTo>
                    <a:pt x="5450" y="16794"/>
                    <a:pt x="5729" y="15451"/>
                    <a:pt x="6008" y="14211"/>
                  </a:cubicBezTo>
                  <a:cubicBezTo>
                    <a:pt x="6565" y="11213"/>
                    <a:pt x="6983" y="8216"/>
                    <a:pt x="6565" y="5219"/>
                  </a:cubicBezTo>
                  <a:cubicBezTo>
                    <a:pt x="6286" y="3359"/>
                    <a:pt x="5729" y="672"/>
                    <a:pt x="2802" y="52"/>
                  </a:cubicBezTo>
                  <a:cubicBezTo>
                    <a:pt x="1548" y="-155"/>
                    <a:pt x="155" y="258"/>
                    <a:pt x="15" y="1292"/>
                  </a:cubicBezTo>
                  <a:cubicBezTo>
                    <a:pt x="-124" y="2429"/>
                    <a:pt x="712" y="3772"/>
                    <a:pt x="1827" y="4599"/>
                  </a:cubicBezTo>
                  <a:cubicBezTo>
                    <a:pt x="2942" y="5323"/>
                    <a:pt x="4475" y="5426"/>
                    <a:pt x="5868" y="5529"/>
                  </a:cubicBezTo>
                  <a:cubicBezTo>
                    <a:pt x="7541" y="5529"/>
                    <a:pt x="9352" y="5426"/>
                    <a:pt x="10885" y="4909"/>
                  </a:cubicBezTo>
                  <a:cubicBezTo>
                    <a:pt x="12279" y="4496"/>
                    <a:pt x="13533" y="3772"/>
                    <a:pt x="13533" y="2532"/>
                  </a:cubicBezTo>
                  <a:cubicBezTo>
                    <a:pt x="13672" y="1499"/>
                    <a:pt x="12975" y="258"/>
                    <a:pt x="11442" y="52"/>
                  </a:cubicBezTo>
                  <a:cubicBezTo>
                    <a:pt x="10188" y="-155"/>
                    <a:pt x="8934" y="362"/>
                    <a:pt x="8795" y="1292"/>
                  </a:cubicBezTo>
                  <a:cubicBezTo>
                    <a:pt x="8377" y="2635"/>
                    <a:pt x="9491" y="4392"/>
                    <a:pt x="10885" y="5219"/>
                  </a:cubicBezTo>
                  <a:cubicBezTo>
                    <a:pt x="13533" y="6976"/>
                    <a:pt x="18131" y="6563"/>
                    <a:pt x="19804" y="4186"/>
                  </a:cubicBezTo>
                  <a:cubicBezTo>
                    <a:pt x="20361" y="3462"/>
                    <a:pt x="21476" y="878"/>
                    <a:pt x="19804" y="568"/>
                  </a:cubicBezTo>
                  <a:cubicBezTo>
                    <a:pt x="18271" y="258"/>
                    <a:pt x="17156" y="1705"/>
                    <a:pt x="16599" y="2532"/>
                  </a:cubicBezTo>
                  <a:cubicBezTo>
                    <a:pt x="16041" y="3669"/>
                    <a:pt x="15902" y="4909"/>
                    <a:pt x="15762" y="6149"/>
                  </a:cubicBezTo>
                  <a:cubicBezTo>
                    <a:pt x="15484" y="7389"/>
                    <a:pt x="15484" y="8630"/>
                    <a:pt x="15484" y="9870"/>
                  </a:cubicBezTo>
                  <a:cubicBezTo>
                    <a:pt x="15484" y="12350"/>
                    <a:pt x="15902" y="14934"/>
                    <a:pt x="16181" y="17414"/>
                  </a:cubicBezTo>
                  <a:cubicBezTo>
                    <a:pt x="16320" y="18758"/>
                    <a:pt x="16459" y="19998"/>
                    <a:pt x="16599" y="21238"/>
                  </a:cubicBezTo>
                  <a:cubicBezTo>
                    <a:pt x="16599" y="21445"/>
                    <a:pt x="17713" y="21342"/>
                    <a:pt x="17713" y="21032"/>
                  </a:cubicBezTo>
                  <a:cubicBezTo>
                    <a:pt x="17435" y="16898"/>
                    <a:pt x="16599" y="12764"/>
                    <a:pt x="16599" y="8630"/>
                  </a:cubicBezTo>
                  <a:cubicBezTo>
                    <a:pt x="16738" y="6563"/>
                    <a:pt x="16738" y="4289"/>
                    <a:pt x="17713" y="2429"/>
                  </a:cubicBezTo>
                  <a:cubicBezTo>
                    <a:pt x="17992" y="1912"/>
                    <a:pt x="18410" y="1189"/>
                    <a:pt x="18968" y="982"/>
                  </a:cubicBezTo>
                  <a:cubicBezTo>
                    <a:pt x="19246" y="878"/>
                    <a:pt x="18968" y="878"/>
                    <a:pt x="19107" y="982"/>
                  </a:cubicBezTo>
                  <a:cubicBezTo>
                    <a:pt x="19107" y="1085"/>
                    <a:pt x="19246" y="1085"/>
                    <a:pt x="19246" y="1189"/>
                  </a:cubicBezTo>
                  <a:cubicBezTo>
                    <a:pt x="19525" y="1499"/>
                    <a:pt x="19525" y="1809"/>
                    <a:pt x="19386" y="2015"/>
                  </a:cubicBezTo>
                  <a:cubicBezTo>
                    <a:pt x="19386" y="3359"/>
                    <a:pt x="18689" y="4909"/>
                    <a:pt x="17017" y="5633"/>
                  </a:cubicBezTo>
                  <a:cubicBezTo>
                    <a:pt x="15623" y="6149"/>
                    <a:pt x="13811" y="5943"/>
                    <a:pt x="12557" y="5323"/>
                  </a:cubicBezTo>
                  <a:cubicBezTo>
                    <a:pt x="11024" y="4599"/>
                    <a:pt x="10188" y="3359"/>
                    <a:pt x="9910" y="2119"/>
                  </a:cubicBezTo>
                  <a:cubicBezTo>
                    <a:pt x="9770" y="1395"/>
                    <a:pt x="9910" y="-52"/>
                    <a:pt x="11303" y="568"/>
                  </a:cubicBezTo>
                  <a:cubicBezTo>
                    <a:pt x="12418" y="1085"/>
                    <a:pt x="12697" y="2325"/>
                    <a:pt x="12279" y="3256"/>
                  </a:cubicBezTo>
                  <a:cubicBezTo>
                    <a:pt x="11861" y="4289"/>
                    <a:pt x="10606" y="4702"/>
                    <a:pt x="9213" y="5012"/>
                  </a:cubicBezTo>
                  <a:cubicBezTo>
                    <a:pt x="6704" y="5323"/>
                    <a:pt x="3499" y="5219"/>
                    <a:pt x="2106" y="3462"/>
                  </a:cubicBezTo>
                  <a:cubicBezTo>
                    <a:pt x="1409" y="2739"/>
                    <a:pt x="851" y="1499"/>
                    <a:pt x="1270" y="672"/>
                  </a:cubicBezTo>
                  <a:cubicBezTo>
                    <a:pt x="1548" y="155"/>
                    <a:pt x="1966" y="465"/>
                    <a:pt x="2663" y="672"/>
                  </a:cubicBezTo>
                  <a:cubicBezTo>
                    <a:pt x="3081" y="775"/>
                    <a:pt x="3360" y="982"/>
                    <a:pt x="3778" y="1292"/>
                  </a:cubicBezTo>
                  <a:cubicBezTo>
                    <a:pt x="5311" y="2739"/>
                    <a:pt x="5450" y="5116"/>
                    <a:pt x="5590" y="6873"/>
                  </a:cubicBezTo>
                  <a:cubicBezTo>
                    <a:pt x="5729" y="9560"/>
                    <a:pt x="5311" y="12350"/>
                    <a:pt x="4753" y="15037"/>
                  </a:cubicBezTo>
                  <a:cubicBezTo>
                    <a:pt x="4335" y="16898"/>
                    <a:pt x="3917" y="18965"/>
                    <a:pt x="2802" y="20618"/>
                  </a:cubicBezTo>
                  <a:cubicBezTo>
                    <a:pt x="2663" y="20825"/>
                    <a:pt x="3778" y="20722"/>
                    <a:pt x="3917" y="20515"/>
                  </a:cubicBezTo>
                  <a:close/>
                </a:path>
              </a:pathLst>
            </a:custGeom>
            <a:solidFill>
              <a:srgbClr val="144977">
                <a:alpha val="3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2" name="v3.0"/>
          <p:cNvSpPr/>
          <p:nvPr/>
        </p:nvSpPr>
        <p:spPr>
          <a:xfrm>
            <a:off x="9719768" y="580793"/>
            <a:ext cx="494451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v3.0 </a:t>
            </a:r>
          </a:p>
        </p:txBody>
      </p:sp>
      <p:sp>
        <p:nvSpPr>
          <p:cNvPr id="283" name="to Business"/>
          <p:cNvSpPr/>
          <p:nvPr/>
        </p:nvSpPr>
        <p:spPr>
          <a:xfrm>
            <a:off x="10024917" y="1646428"/>
            <a:ext cx="43469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800"/>
            </a:lvl1pPr>
          </a:lstStyle>
          <a:p>
            <a:r>
              <a:t>to Business</a:t>
            </a:r>
          </a:p>
        </p:txBody>
      </p:sp>
      <p:grpSp>
        <p:nvGrpSpPr>
          <p:cNvPr id="6" name="成组"/>
          <p:cNvGrpSpPr/>
          <p:nvPr/>
        </p:nvGrpSpPr>
        <p:grpSpPr>
          <a:xfrm>
            <a:off x="11792053" y="2271789"/>
            <a:ext cx="799892" cy="190501"/>
            <a:chOff x="0" y="0"/>
            <a:chExt cx="799891" cy="190500"/>
          </a:xfrm>
        </p:grpSpPr>
        <p:sp>
          <p:nvSpPr>
            <p:cNvPr id="284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5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6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88" name="Divergence !"/>
          <p:cNvSpPr txBox="1"/>
          <p:nvPr/>
        </p:nvSpPr>
        <p:spPr>
          <a:xfrm>
            <a:off x="15284894" y="545174"/>
            <a:ext cx="540783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Divergence !</a:t>
            </a:r>
          </a:p>
        </p:txBody>
      </p:sp>
      <p:sp>
        <p:nvSpPr>
          <p:cNvPr id="289" name="More decorative"/>
          <p:cNvSpPr txBox="1"/>
          <p:nvPr/>
        </p:nvSpPr>
        <p:spPr>
          <a:xfrm>
            <a:off x="11693049" y="3709094"/>
            <a:ext cx="58587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t>More decorative</a:t>
            </a:r>
          </a:p>
        </p:txBody>
      </p:sp>
      <p:sp>
        <p:nvSpPr>
          <p:cNvPr id="290" name="UI support"/>
          <p:cNvSpPr txBox="1"/>
          <p:nvPr/>
        </p:nvSpPr>
        <p:spPr>
          <a:xfrm>
            <a:off x="11693049" y="5744194"/>
            <a:ext cx="376004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t>UI support</a:t>
            </a:r>
          </a:p>
        </p:txBody>
      </p:sp>
      <p:sp>
        <p:nvSpPr>
          <p:cNvPr id="291" name="Machine-learning"/>
          <p:cNvSpPr txBox="1"/>
          <p:nvPr/>
        </p:nvSpPr>
        <p:spPr>
          <a:xfrm>
            <a:off x="11679715" y="7947687"/>
            <a:ext cx="612287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t>Machine-learning</a:t>
            </a:r>
          </a:p>
        </p:txBody>
      </p:sp>
      <p:sp>
        <p:nvSpPr>
          <p:cNvPr id="292" name="Excitation mechanism"/>
          <p:cNvSpPr txBox="1"/>
          <p:nvPr/>
        </p:nvSpPr>
        <p:spPr>
          <a:xfrm>
            <a:off x="11679715" y="10151181"/>
            <a:ext cx="822231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t>Excitation mechanism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388" y="1214398"/>
            <a:ext cx="964413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Our solution</a:t>
            </a:r>
          </a:p>
        </p:txBody>
      </p:sp>
      <p:sp>
        <p:nvSpPr>
          <p:cNvPr id="5" name="形状"/>
          <p:cNvSpPr/>
          <p:nvPr/>
        </p:nvSpPr>
        <p:spPr>
          <a:xfrm rot="10800000">
            <a:off x="16404743" y="2976167"/>
            <a:ext cx="2996980" cy="4676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1" y="0"/>
                </a:moveTo>
                <a:cubicBezTo>
                  <a:pt x="12226" y="0"/>
                  <a:pt x="13288" y="602"/>
                  <a:pt x="13288" y="1340"/>
                </a:cubicBezTo>
                <a:cubicBezTo>
                  <a:pt x="13288" y="1651"/>
                  <a:pt x="12833" y="2350"/>
                  <a:pt x="12651" y="2583"/>
                </a:cubicBezTo>
                <a:cubicBezTo>
                  <a:pt x="12408" y="2875"/>
                  <a:pt x="12408" y="3186"/>
                  <a:pt x="12620" y="3438"/>
                </a:cubicBezTo>
                <a:cubicBezTo>
                  <a:pt x="12863" y="3691"/>
                  <a:pt x="13288" y="3846"/>
                  <a:pt x="13864" y="3885"/>
                </a:cubicBezTo>
                <a:cubicBezTo>
                  <a:pt x="13864" y="3885"/>
                  <a:pt x="13864" y="3885"/>
                  <a:pt x="13864" y="3885"/>
                </a:cubicBezTo>
                <a:cubicBezTo>
                  <a:pt x="13894" y="3885"/>
                  <a:pt x="13955" y="3885"/>
                  <a:pt x="14076" y="3885"/>
                </a:cubicBezTo>
                <a:cubicBezTo>
                  <a:pt x="21600" y="3885"/>
                  <a:pt x="21600" y="3885"/>
                  <a:pt x="21600" y="3885"/>
                </a:cubicBezTo>
                <a:cubicBezTo>
                  <a:pt x="21600" y="4371"/>
                  <a:pt x="21600" y="4371"/>
                  <a:pt x="21600" y="4371"/>
                </a:cubicBezTo>
                <a:cubicBezTo>
                  <a:pt x="21600" y="4604"/>
                  <a:pt x="21600" y="4604"/>
                  <a:pt x="21600" y="4604"/>
                </a:cubicBezTo>
                <a:cubicBezTo>
                  <a:pt x="21600" y="7964"/>
                  <a:pt x="21600" y="7964"/>
                  <a:pt x="21600" y="7964"/>
                </a:cubicBezTo>
                <a:cubicBezTo>
                  <a:pt x="21600" y="8935"/>
                  <a:pt x="21600" y="8935"/>
                  <a:pt x="21600" y="8935"/>
                </a:cubicBezTo>
                <a:cubicBezTo>
                  <a:pt x="21600" y="9052"/>
                  <a:pt x="21600" y="9052"/>
                  <a:pt x="21600" y="9052"/>
                </a:cubicBezTo>
                <a:cubicBezTo>
                  <a:pt x="21600" y="9052"/>
                  <a:pt x="21600" y="9091"/>
                  <a:pt x="21600" y="9110"/>
                </a:cubicBezTo>
                <a:cubicBezTo>
                  <a:pt x="21600" y="9110"/>
                  <a:pt x="21600" y="9110"/>
                  <a:pt x="21600" y="9110"/>
                </a:cubicBezTo>
                <a:cubicBezTo>
                  <a:pt x="21600" y="9149"/>
                  <a:pt x="21600" y="9207"/>
                  <a:pt x="21600" y="9265"/>
                </a:cubicBezTo>
                <a:cubicBezTo>
                  <a:pt x="21600" y="9265"/>
                  <a:pt x="21600" y="12976"/>
                  <a:pt x="21600" y="12995"/>
                </a:cubicBezTo>
                <a:cubicBezTo>
                  <a:pt x="21600" y="14801"/>
                  <a:pt x="21600" y="14801"/>
                  <a:pt x="21600" y="14801"/>
                </a:cubicBezTo>
                <a:cubicBezTo>
                  <a:pt x="21600" y="17715"/>
                  <a:pt x="21600" y="17715"/>
                  <a:pt x="21600" y="17715"/>
                </a:cubicBezTo>
                <a:cubicBezTo>
                  <a:pt x="14046" y="17715"/>
                  <a:pt x="14046" y="17715"/>
                  <a:pt x="14046" y="17715"/>
                </a:cubicBezTo>
                <a:cubicBezTo>
                  <a:pt x="13955" y="17715"/>
                  <a:pt x="13894" y="17715"/>
                  <a:pt x="13864" y="17715"/>
                </a:cubicBezTo>
                <a:cubicBezTo>
                  <a:pt x="13864" y="17715"/>
                  <a:pt x="13864" y="17715"/>
                  <a:pt x="13864" y="17715"/>
                </a:cubicBezTo>
                <a:cubicBezTo>
                  <a:pt x="13288" y="17754"/>
                  <a:pt x="12863" y="17909"/>
                  <a:pt x="12620" y="18162"/>
                </a:cubicBezTo>
                <a:cubicBezTo>
                  <a:pt x="12408" y="18414"/>
                  <a:pt x="12408" y="18706"/>
                  <a:pt x="12651" y="19017"/>
                </a:cubicBezTo>
                <a:cubicBezTo>
                  <a:pt x="12802" y="19250"/>
                  <a:pt x="13288" y="19929"/>
                  <a:pt x="13288" y="20260"/>
                </a:cubicBezTo>
                <a:cubicBezTo>
                  <a:pt x="13288" y="20998"/>
                  <a:pt x="12226" y="21600"/>
                  <a:pt x="10891" y="21600"/>
                </a:cubicBezTo>
                <a:cubicBezTo>
                  <a:pt x="9587" y="21600"/>
                  <a:pt x="8525" y="20998"/>
                  <a:pt x="8525" y="20260"/>
                </a:cubicBezTo>
                <a:cubicBezTo>
                  <a:pt x="8525" y="19929"/>
                  <a:pt x="8980" y="19250"/>
                  <a:pt x="9162" y="19017"/>
                </a:cubicBezTo>
                <a:cubicBezTo>
                  <a:pt x="9404" y="18706"/>
                  <a:pt x="9404" y="18414"/>
                  <a:pt x="9192" y="18162"/>
                </a:cubicBezTo>
                <a:cubicBezTo>
                  <a:pt x="8949" y="17890"/>
                  <a:pt x="8494" y="17735"/>
                  <a:pt x="7888" y="17715"/>
                </a:cubicBezTo>
                <a:cubicBezTo>
                  <a:pt x="7736" y="17715"/>
                  <a:pt x="7736" y="17715"/>
                  <a:pt x="7736" y="17715"/>
                </a:cubicBezTo>
                <a:cubicBezTo>
                  <a:pt x="0" y="17715"/>
                  <a:pt x="0" y="17715"/>
                  <a:pt x="0" y="17715"/>
                </a:cubicBezTo>
                <a:cubicBezTo>
                  <a:pt x="0" y="17074"/>
                  <a:pt x="0" y="17074"/>
                  <a:pt x="0" y="17074"/>
                </a:cubicBezTo>
                <a:cubicBezTo>
                  <a:pt x="0" y="14471"/>
                  <a:pt x="0" y="14471"/>
                  <a:pt x="0" y="14471"/>
                </a:cubicBezTo>
                <a:cubicBezTo>
                  <a:pt x="0" y="13014"/>
                  <a:pt x="0" y="13014"/>
                  <a:pt x="0" y="13014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30" y="12606"/>
                  <a:pt x="273" y="12412"/>
                  <a:pt x="637" y="12412"/>
                </a:cubicBezTo>
                <a:cubicBezTo>
                  <a:pt x="758" y="12412"/>
                  <a:pt x="910" y="12432"/>
                  <a:pt x="1062" y="12490"/>
                </a:cubicBezTo>
                <a:cubicBezTo>
                  <a:pt x="1213" y="12529"/>
                  <a:pt x="2548" y="12937"/>
                  <a:pt x="3307" y="12937"/>
                </a:cubicBezTo>
                <a:cubicBezTo>
                  <a:pt x="4824" y="12937"/>
                  <a:pt x="6067" y="12063"/>
                  <a:pt x="6067" y="10975"/>
                </a:cubicBezTo>
                <a:cubicBezTo>
                  <a:pt x="6067" y="9887"/>
                  <a:pt x="4824" y="9013"/>
                  <a:pt x="3307" y="9013"/>
                </a:cubicBezTo>
                <a:cubicBezTo>
                  <a:pt x="2548" y="9013"/>
                  <a:pt x="1213" y="9421"/>
                  <a:pt x="1062" y="9479"/>
                </a:cubicBezTo>
                <a:cubicBezTo>
                  <a:pt x="910" y="9518"/>
                  <a:pt x="758" y="9537"/>
                  <a:pt x="637" y="9537"/>
                </a:cubicBezTo>
                <a:cubicBezTo>
                  <a:pt x="273" y="9537"/>
                  <a:pt x="30" y="9343"/>
                  <a:pt x="0" y="9032"/>
                </a:cubicBezTo>
                <a:cubicBezTo>
                  <a:pt x="0" y="9013"/>
                  <a:pt x="0" y="8158"/>
                  <a:pt x="0" y="8158"/>
                </a:cubicBezTo>
                <a:cubicBezTo>
                  <a:pt x="0" y="7032"/>
                  <a:pt x="0" y="7032"/>
                  <a:pt x="0" y="7032"/>
                </a:cubicBezTo>
                <a:cubicBezTo>
                  <a:pt x="0" y="6799"/>
                  <a:pt x="0" y="6799"/>
                  <a:pt x="0" y="6799"/>
                </a:cubicBezTo>
                <a:cubicBezTo>
                  <a:pt x="0" y="4740"/>
                  <a:pt x="0" y="4740"/>
                  <a:pt x="0" y="4740"/>
                </a:cubicBezTo>
                <a:cubicBezTo>
                  <a:pt x="0" y="4681"/>
                  <a:pt x="30" y="4176"/>
                  <a:pt x="30" y="3885"/>
                </a:cubicBezTo>
                <a:cubicBezTo>
                  <a:pt x="7736" y="3885"/>
                  <a:pt x="7736" y="3885"/>
                  <a:pt x="7736" y="3885"/>
                </a:cubicBezTo>
                <a:cubicBezTo>
                  <a:pt x="7888" y="3885"/>
                  <a:pt x="7888" y="3885"/>
                  <a:pt x="7888" y="3885"/>
                </a:cubicBezTo>
                <a:cubicBezTo>
                  <a:pt x="8494" y="3865"/>
                  <a:pt x="8949" y="3691"/>
                  <a:pt x="9192" y="3438"/>
                </a:cubicBezTo>
                <a:cubicBezTo>
                  <a:pt x="9404" y="3186"/>
                  <a:pt x="9404" y="2875"/>
                  <a:pt x="9162" y="2583"/>
                </a:cubicBezTo>
                <a:cubicBezTo>
                  <a:pt x="8980" y="2350"/>
                  <a:pt x="8525" y="1651"/>
                  <a:pt x="8525" y="1340"/>
                </a:cubicBezTo>
                <a:cubicBezTo>
                  <a:pt x="8525" y="602"/>
                  <a:pt x="9587" y="0"/>
                  <a:pt x="10921" y="0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400"/>
            </a:pPr>
            <a:endParaRPr/>
          </a:p>
        </p:txBody>
      </p:sp>
      <p:sp>
        <p:nvSpPr>
          <p:cNvPr id="6" name="形状"/>
          <p:cNvSpPr/>
          <p:nvPr/>
        </p:nvSpPr>
        <p:spPr>
          <a:xfrm rot="5400000">
            <a:off x="16440536" y="6072421"/>
            <a:ext cx="2995812" cy="4678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1" y="0"/>
                </a:moveTo>
                <a:cubicBezTo>
                  <a:pt x="12226" y="0"/>
                  <a:pt x="13288" y="602"/>
                  <a:pt x="13288" y="1340"/>
                </a:cubicBezTo>
                <a:cubicBezTo>
                  <a:pt x="13288" y="1651"/>
                  <a:pt x="12833" y="2350"/>
                  <a:pt x="12651" y="2583"/>
                </a:cubicBezTo>
                <a:cubicBezTo>
                  <a:pt x="12408" y="2875"/>
                  <a:pt x="12408" y="3186"/>
                  <a:pt x="12620" y="3438"/>
                </a:cubicBezTo>
                <a:cubicBezTo>
                  <a:pt x="12863" y="3691"/>
                  <a:pt x="13288" y="3846"/>
                  <a:pt x="13864" y="3885"/>
                </a:cubicBezTo>
                <a:cubicBezTo>
                  <a:pt x="13864" y="3885"/>
                  <a:pt x="13864" y="3885"/>
                  <a:pt x="13864" y="3885"/>
                </a:cubicBezTo>
                <a:cubicBezTo>
                  <a:pt x="13894" y="3885"/>
                  <a:pt x="13955" y="3885"/>
                  <a:pt x="14076" y="3885"/>
                </a:cubicBezTo>
                <a:cubicBezTo>
                  <a:pt x="21600" y="3885"/>
                  <a:pt x="21600" y="3885"/>
                  <a:pt x="21600" y="3885"/>
                </a:cubicBezTo>
                <a:cubicBezTo>
                  <a:pt x="21600" y="4371"/>
                  <a:pt x="21600" y="4371"/>
                  <a:pt x="21600" y="4371"/>
                </a:cubicBezTo>
                <a:cubicBezTo>
                  <a:pt x="21600" y="4604"/>
                  <a:pt x="21600" y="4604"/>
                  <a:pt x="21600" y="4604"/>
                </a:cubicBezTo>
                <a:cubicBezTo>
                  <a:pt x="21600" y="7964"/>
                  <a:pt x="21600" y="7964"/>
                  <a:pt x="21600" y="7964"/>
                </a:cubicBezTo>
                <a:cubicBezTo>
                  <a:pt x="21600" y="8935"/>
                  <a:pt x="21600" y="8935"/>
                  <a:pt x="21600" y="8935"/>
                </a:cubicBezTo>
                <a:cubicBezTo>
                  <a:pt x="21600" y="9052"/>
                  <a:pt x="21600" y="9052"/>
                  <a:pt x="21600" y="9052"/>
                </a:cubicBezTo>
                <a:cubicBezTo>
                  <a:pt x="21600" y="9052"/>
                  <a:pt x="21600" y="9091"/>
                  <a:pt x="21600" y="9110"/>
                </a:cubicBezTo>
                <a:cubicBezTo>
                  <a:pt x="21600" y="9110"/>
                  <a:pt x="21600" y="9110"/>
                  <a:pt x="21600" y="9110"/>
                </a:cubicBezTo>
                <a:cubicBezTo>
                  <a:pt x="21600" y="9149"/>
                  <a:pt x="21600" y="9207"/>
                  <a:pt x="21600" y="9265"/>
                </a:cubicBezTo>
                <a:cubicBezTo>
                  <a:pt x="21600" y="9265"/>
                  <a:pt x="21600" y="12976"/>
                  <a:pt x="21600" y="12995"/>
                </a:cubicBezTo>
                <a:cubicBezTo>
                  <a:pt x="21600" y="14801"/>
                  <a:pt x="21600" y="14801"/>
                  <a:pt x="21600" y="14801"/>
                </a:cubicBezTo>
                <a:cubicBezTo>
                  <a:pt x="21600" y="17715"/>
                  <a:pt x="21600" y="17715"/>
                  <a:pt x="21600" y="17715"/>
                </a:cubicBezTo>
                <a:cubicBezTo>
                  <a:pt x="14046" y="17715"/>
                  <a:pt x="14046" y="17715"/>
                  <a:pt x="14046" y="17715"/>
                </a:cubicBezTo>
                <a:cubicBezTo>
                  <a:pt x="13955" y="17715"/>
                  <a:pt x="13894" y="17715"/>
                  <a:pt x="13864" y="17715"/>
                </a:cubicBezTo>
                <a:cubicBezTo>
                  <a:pt x="13864" y="17715"/>
                  <a:pt x="13864" y="17715"/>
                  <a:pt x="13864" y="17715"/>
                </a:cubicBezTo>
                <a:cubicBezTo>
                  <a:pt x="13288" y="17754"/>
                  <a:pt x="12863" y="17909"/>
                  <a:pt x="12620" y="18162"/>
                </a:cubicBezTo>
                <a:cubicBezTo>
                  <a:pt x="12408" y="18414"/>
                  <a:pt x="12408" y="18706"/>
                  <a:pt x="12651" y="19017"/>
                </a:cubicBezTo>
                <a:cubicBezTo>
                  <a:pt x="12802" y="19250"/>
                  <a:pt x="13288" y="19929"/>
                  <a:pt x="13288" y="20260"/>
                </a:cubicBezTo>
                <a:cubicBezTo>
                  <a:pt x="13288" y="20998"/>
                  <a:pt x="12226" y="21600"/>
                  <a:pt x="10891" y="21600"/>
                </a:cubicBezTo>
                <a:cubicBezTo>
                  <a:pt x="9587" y="21600"/>
                  <a:pt x="8525" y="20998"/>
                  <a:pt x="8525" y="20260"/>
                </a:cubicBezTo>
                <a:cubicBezTo>
                  <a:pt x="8525" y="19929"/>
                  <a:pt x="8980" y="19250"/>
                  <a:pt x="9162" y="19017"/>
                </a:cubicBezTo>
                <a:cubicBezTo>
                  <a:pt x="9404" y="18706"/>
                  <a:pt x="9404" y="18414"/>
                  <a:pt x="9192" y="18162"/>
                </a:cubicBezTo>
                <a:cubicBezTo>
                  <a:pt x="8949" y="17890"/>
                  <a:pt x="8494" y="17735"/>
                  <a:pt x="7888" y="17715"/>
                </a:cubicBezTo>
                <a:cubicBezTo>
                  <a:pt x="7736" y="17715"/>
                  <a:pt x="7736" y="17715"/>
                  <a:pt x="7736" y="17715"/>
                </a:cubicBezTo>
                <a:cubicBezTo>
                  <a:pt x="0" y="17715"/>
                  <a:pt x="0" y="17715"/>
                  <a:pt x="0" y="17715"/>
                </a:cubicBezTo>
                <a:cubicBezTo>
                  <a:pt x="0" y="17074"/>
                  <a:pt x="0" y="17074"/>
                  <a:pt x="0" y="17074"/>
                </a:cubicBezTo>
                <a:cubicBezTo>
                  <a:pt x="0" y="14471"/>
                  <a:pt x="0" y="14471"/>
                  <a:pt x="0" y="14471"/>
                </a:cubicBezTo>
                <a:cubicBezTo>
                  <a:pt x="0" y="13014"/>
                  <a:pt x="0" y="13014"/>
                  <a:pt x="0" y="13014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30" y="12606"/>
                  <a:pt x="273" y="12412"/>
                  <a:pt x="637" y="12412"/>
                </a:cubicBezTo>
                <a:cubicBezTo>
                  <a:pt x="758" y="12412"/>
                  <a:pt x="910" y="12432"/>
                  <a:pt x="1062" y="12490"/>
                </a:cubicBezTo>
                <a:cubicBezTo>
                  <a:pt x="1213" y="12529"/>
                  <a:pt x="2548" y="12937"/>
                  <a:pt x="3307" y="12937"/>
                </a:cubicBezTo>
                <a:cubicBezTo>
                  <a:pt x="4824" y="12937"/>
                  <a:pt x="6067" y="12063"/>
                  <a:pt x="6067" y="10975"/>
                </a:cubicBezTo>
                <a:cubicBezTo>
                  <a:pt x="6067" y="9887"/>
                  <a:pt x="4824" y="9013"/>
                  <a:pt x="3307" y="9013"/>
                </a:cubicBezTo>
                <a:cubicBezTo>
                  <a:pt x="2548" y="9013"/>
                  <a:pt x="1213" y="9421"/>
                  <a:pt x="1062" y="9479"/>
                </a:cubicBezTo>
                <a:cubicBezTo>
                  <a:pt x="910" y="9518"/>
                  <a:pt x="758" y="9537"/>
                  <a:pt x="637" y="9537"/>
                </a:cubicBezTo>
                <a:cubicBezTo>
                  <a:pt x="273" y="9537"/>
                  <a:pt x="30" y="9343"/>
                  <a:pt x="0" y="9032"/>
                </a:cubicBezTo>
                <a:cubicBezTo>
                  <a:pt x="0" y="9013"/>
                  <a:pt x="0" y="8158"/>
                  <a:pt x="0" y="8158"/>
                </a:cubicBezTo>
                <a:cubicBezTo>
                  <a:pt x="0" y="7032"/>
                  <a:pt x="0" y="7032"/>
                  <a:pt x="0" y="7032"/>
                </a:cubicBezTo>
                <a:cubicBezTo>
                  <a:pt x="0" y="6799"/>
                  <a:pt x="0" y="6799"/>
                  <a:pt x="0" y="6799"/>
                </a:cubicBezTo>
                <a:cubicBezTo>
                  <a:pt x="0" y="4740"/>
                  <a:pt x="0" y="4740"/>
                  <a:pt x="0" y="4740"/>
                </a:cubicBezTo>
                <a:cubicBezTo>
                  <a:pt x="0" y="4681"/>
                  <a:pt x="30" y="4176"/>
                  <a:pt x="30" y="3885"/>
                </a:cubicBezTo>
                <a:cubicBezTo>
                  <a:pt x="7736" y="3885"/>
                  <a:pt x="7736" y="3885"/>
                  <a:pt x="7736" y="3885"/>
                </a:cubicBezTo>
                <a:cubicBezTo>
                  <a:pt x="7888" y="3885"/>
                  <a:pt x="7888" y="3885"/>
                  <a:pt x="7888" y="3885"/>
                </a:cubicBezTo>
                <a:cubicBezTo>
                  <a:pt x="8494" y="3865"/>
                  <a:pt x="8949" y="3691"/>
                  <a:pt x="9192" y="3438"/>
                </a:cubicBezTo>
                <a:cubicBezTo>
                  <a:pt x="9404" y="3186"/>
                  <a:pt x="9404" y="2875"/>
                  <a:pt x="9162" y="2583"/>
                </a:cubicBezTo>
                <a:cubicBezTo>
                  <a:pt x="8980" y="2350"/>
                  <a:pt x="8525" y="1651"/>
                  <a:pt x="8525" y="1340"/>
                </a:cubicBezTo>
                <a:cubicBezTo>
                  <a:pt x="8525" y="602"/>
                  <a:pt x="9587" y="0"/>
                  <a:pt x="10921" y="0"/>
                </a:cubicBezTo>
              </a:path>
            </a:pathLst>
          </a:custGeom>
          <a:solidFill>
            <a:srgbClr val="48586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400"/>
            </a:pPr>
            <a:endParaRPr/>
          </a:p>
        </p:txBody>
      </p:sp>
      <p:sp>
        <p:nvSpPr>
          <p:cNvPr id="7" name="形状"/>
          <p:cNvSpPr/>
          <p:nvPr/>
        </p:nvSpPr>
        <p:spPr>
          <a:xfrm rot="5400000">
            <a:off x="19492966" y="2975529"/>
            <a:ext cx="2995811" cy="4678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1" y="0"/>
                </a:moveTo>
                <a:cubicBezTo>
                  <a:pt x="12226" y="0"/>
                  <a:pt x="13288" y="602"/>
                  <a:pt x="13288" y="1340"/>
                </a:cubicBezTo>
                <a:cubicBezTo>
                  <a:pt x="13288" y="1651"/>
                  <a:pt x="12833" y="2350"/>
                  <a:pt x="12651" y="2583"/>
                </a:cubicBezTo>
                <a:cubicBezTo>
                  <a:pt x="12408" y="2875"/>
                  <a:pt x="12408" y="3186"/>
                  <a:pt x="12620" y="3438"/>
                </a:cubicBezTo>
                <a:cubicBezTo>
                  <a:pt x="12863" y="3691"/>
                  <a:pt x="13288" y="3846"/>
                  <a:pt x="13864" y="3885"/>
                </a:cubicBezTo>
                <a:cubicBezTo>
                  <a:pt x="13864" y="3885"/>
                  <a:pt x="13864" y="3885"/>
                  <a:pt x="13864" y="3885"/>
                </a:cubicBezTo>
                <a:cubicBezTo>
                  <a:pt x="13894" y="3885"/>
                  <a:pt x="13955" y="3885"/>
                  <a:pt x="14076" y="3885"/>
                </a:cubicBezTo>
                <a:cubicBezTo>
                  <a:pt x="21600" y="3885"/>
                  <a:pt x="21600" y="3885"/>
                  <a:pt x="21600" y="3885"/>
                </a:cubicBezTo>
                <a:cubicBezTo>
                  <a:pt x="21600" y="4371"/>
                  <a:pt x="21600" y="4371"/>
                  <a:pt x="21600" y="4371"/>
                </a:cubicBezTo>
                <a:cubicBezTo>
                  <a:pt x="21600" y="4604"/>
                  <a:pt x="21600" y="4604"/>
                  <a:pt x="21600" y="4604"/>
                </a:cubicBezTo>
                <a:cubicBezTo>
                  <a:pt x="21600" y="7964"/>
                  <a:pt x="21600" y="7964"/>
                  <a:pt x="21600" y="7964"/>
                </a:cubicBezTo>
                <a:cubicBezTo>
                  <a:pt x="21600" y="8935"/>
                  <a:pt x="21600" y="8935"/>
                  <a:pt x="21600" y="8935"/>
                </a:cubicBezTo>
                <a:cubicBezTo>
                  <a:pt x="21600" y="9052"/>
                  <a:pt x="21600" y="9052"/>
                  <a:pt x="21600" y="9052"/>
                </a:cubicBezTo>
                <a:cubicBezTo>
                  <a:pt x="21600" y="9052"/>
                  <a:pt x="21600" y="9091"/>
                  <a:pt x="21600" y="9110"/>
                </a:cubicBezTo>
                <a:cubicBezTo>
                  <a:pt x="21600" y="9110"/>
                  <a:pt x="21600" y="9110"/>
                  <a:pt x="21600" y="9110"/>
                </a:cubicBezTo>
                <a:cubicBezTo>
                  <a:pt x="21600" y="9149"/>
                  <a:pt x="21600" y="9207"/>
                  <a:pt x="21600" y="9265"/>
                </a:cubicBezTo>
                <a:cubicBezTo>
                  <a:pt x="21600" y="9265"/>
                  <a:pt x="21600" y="12976"/>
                  <a:pt x="21600" y="12995"/>
                </a:cubicBezTo>
                <a:cubicBezTo>
                  <a:pt x="21600" y="14801"/>
                  <a:pt x="21600" y="14801"/>
                  <a:pt x="21600" y="14801"/>
                </a:cubicBezTo>
                <a:cubicBezTo>
                  <a:pt x="21600" y="17715"/>
                  <a:pt x="21600" y="17715"/>
                  <a:pt x="21600" y="17715"/>
                </a:cubicBezTo>
                <a:cubicBezTo>
                  <a:pt x="14046" y="17715"/>
                  <a:pt x="14046" y="17715"/>
                  <a:pt x="14046" y="17715"/>
                </a:cubicBezTo>
                <a:cubicBezTo>
                  <a:pt x="13955" y="17715"/>
                  <a:pt x="13894" y="17715"/>
                  <a:pt x="13864" y="17715"/>
                </a:cubicBezTo>
                <a:cubicBezTo>
                  <a:pt x="13864" y="17715"/>
                  <a:pt x="13864" y="17715"/>
                  <a:pt x="13864" y="17715"/>
                </a:cubicBezTo>
                <a:cubicBezTo>
                  <a:pt x="13288" y="17754"/>
                  <a:pt x="12863" y="17909"/>
                  <a:pt x="12620" y="18162"/>
                </a:cubicBezTo>
                <a:cubicBezTo>
                  <a:pt x="12408" y="18414"/>
                  <a:pt x="12408" y="18706"/>
                  <a:pt x="12651" y="19017"/>
                </a:cubicBezTo>
                <a:cubicBezTo>
                  <a:pt x="12802" y="19250"/>
                  <a:pt x="13288" y="19929"/>
                  <a:pt x="13288" y="20260"/>
                </a:cubicBezTo>
                <a:cubicBezTo>
                  <a:pt x="13288" y="20998"/>
                  <a:pt x="12226" y="21600"/>
                  <a:pt x="10891" y="21600"/>
                </a:cubicBezTo>
                <a:cubicBezTo>
                  <a:pt x="9587" y="21600"/>
                  <a:pt x="8525" y="20998"/>
                  <a:pt x="8525" y="20260"/>
                </a:cubicBezTo>
                <a:cubicBezTo>
                  <a:pt x="8525" y="19929"/>
                  <a:pt x="8980" y="19250"/>
                  <a:pt x="9162" y="19017"/>
                </a:cubicBezTo>
                <a:cubicBezTo>
                  <a:pt x="9404" y="18706"/>
                  <a:pt x="9404" y="18414"/>
                  <a:pt x="9192" y="18162"/>
                </a:cubicBezTo>
                <a:cubicBezTo>
                  <a:pt x="8949" y="17890"/>
                  <a:pt x="8494" y="17735"/>
                  <a:pt x="7888" y="17715"/>
                </a:cubicBezTo>
                <a:cubicBezTo>
                  <a:pt x="7736" y="17715"/>
                  <a:pt x="7736" y="17715"/>
                  <a:pt x="7736" y="17715"/>
                </a:cubicBezTo>
                <a:cubicBezTo>
                  <a:pt x="0" y="17715"/>
                  <a:pt x="0" y="17715"/>
                  <a:pt x="0" y="17715"/>
                </a:cubicBezTo>
                <a:cubicBezTo>
                  <a:pt x="0" y="17074"/>
                  <a:pt x="0" y="17074"/>
                  <a:pt x="0" y="17074"/>
                </a:cubicBezTo>
                <a:cubicBezTo>
                  <a:pt x="0" y="14471"/>
                  <a:pt x="0" y="14471"/>
                  <a:pt x="0" y="14471"/>
                </a:cubicBezTo>
                <a:cubicBezTo>
                  <a:pt x="0" y="13014"/>
                  <a:pt x="0" y="13014"/>
                  <a:pt x="0" y="13014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30" y="12606"/>
                  <a:pt x="273" y="12412"/>
                  <a:pt x="637" y="12412"/>
                </a:cubicBezTo>
                <a:cubicBezTo>
                  <a:pt x="758" y="12412"/>
                  <a:pt x="910" y="12432"/>
                  <a:pt x="1062" y="12490"/>
                </a:cubicBezTo>
                <a:cubicBezTo>
                  <a:pt x="1213" y="12529"/>
                  <a:pt x="2548" y="12937"/>
                  <a:pt x="3307" y="12937"/>
                </a:cubicBezTo>
                <a:cubicBezTo>
                  <a:pt x="4824" y="12937"/>
                  <a:pt x="6067" y="12063"/>
                  <a:pt x="6067" y="10975"/>
                </a:cubicBezTo>
                <a:cubicBezTo>
                  <a:pt x="6067" y="9887"/>
                  <a:pt x="4824" y="9013"/>
                  <a:pt x="3307" y="9013"/>
                </a:cubicBezTo>
                <a:cubicBezTo>
                  <a:pt x="2548" y="9013"/>
                  <a:pt x="1213" y="9421"/>
                  <a:pt x="1062" y="9479"/>
                </a:cubicBezTo>
                <a:cubicBezTo>
                  <a:pt x="910" y="9518"/>
                  <a:pt x="758" y="9537"/>
                  <a:pt x="637" y="9537"/>
                </a:cubicBezTo>
                <a:cubicBezTo>
                  <a:pt x="273" y="9537"/>
                  <a:pt x="30" y="9343"/>
                  <a:pt x="0" y="9032"/>
                </a:cubicBezTo>
                <a:cubicBezTo>
                  <a:pt x="0" y="9013"/>
                  <a:pt x="0" y="8158"/>
                  <a:pt x="0" y="8158"/>
                </a:cubicBezTo>
                <a:cubicBezTo>
                  <a:pt x="0" y="7032"/>
                  <a:pt x="0" y="7032"/>
                  <a:pt x="0" y="7032"/>
                </a:cubicBezTo>
                <a:cubicBezTo>
                  <a:pt x="0" y="6799"/>
                  <a:pt x="0" y="6799"/>
                  <a:pt x="0" y="6799"/>
                </a:cubicBezTo>
                <a:cubicBezTo>
                  <a:pt x="0" y="4740"/>
                  <a:pt x="0" y="4740"/>
                  <a:pt x="0" y="4740"/>
                </a:cubicBezTo>
                <a:cubicBezTo>
                  <a:pt x="0" y="4681"/>
                  <a:pt x="30" y="4176"/>
                  <a:pt x="30" y="3885"/>
                </a:cubicBezTo>
                <a:cubicBezTo>
                  <a:pt x="7736" y="3885"/>
                  <a:pt x="7736" y="3885"/>
                  <a:pt x="7736" y="3885"/>
                </a:cubicBezTo>
                <a:cubicBezTo>
                  <a:pt x="7888" y="3885"/>
                  <a:pt x="7888" y="3885"/>
                  <a:pt x="7888" y="3885"/>
                </a:cubicBezTo>
                <a:cubicBezTo>
                  <a:pt x="8494" y="3865"/>
                  <a:pt x="8949" y="3691"/>
                  <a:pt x="9192" y="3438"/>
                </a:cubicBezTo>
                <a:cubicBezTo>
                  <a:pt x="9404" y="3186"/>
                  <a:pt x="9404" y="2875"/>
                  <a:pt x="9162" y="2583"/>
                </a:cubicBezTo>
                <a:cubicBezTo>
                  <a:pt x="8980" y="2350"/>
                  <a:pt x="8525" y="1651"/>
                  <a:pt x="8525" y="1340"/>
                </a:cubicBezTo>
                <a:cubicBezTo>
                  <a:pt x="8525" y="602"/>
                  <a:pt x="9587" y="0"/>
                  <a:pt x="10921" y="0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400"/>
            </a:pPr>
            <a:endParaRPr/>
          </a:p>
        </p:txBody>
      </p:sp>
      <p:sp>
        <p:nvSpPr>
          <p:cNvPr id="8" name="形状"/>
          <p:cNvSpPr/>
          <p:nvPr/>
        </p:nvSpPr>
        <p:spPr>
          <a:xfrm>
            <a:off x="19478318" y="6039269"/>
            <a:ext cx="2996980" cy="4676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1" y="0"/>
                </a:moveTo>
                <a:cubicBezTo>
                  <a:pt x="12226" y="0"/>
                  <a:pt x="13288" y="602"/>
                  <a:pt x="13288" y="1340"/>
                </a:cubicBezTo>
                <a:cubicBezTo>
                  <a:pt x="13288" y="1651"/>
                  <a:pt x="12833" y="2350"/>
                  <a:pt x="12651" y="2583"/>
                </a:cubicBezTo>
                <a:cubicBezTo>
                  <a:pt x="12408" y="2875"/>
                  <a:pt x="12408" y="3186"/>
                  <a:pt x="12620" y="3438"/>
                </a:cubicBezTo>
                <a:cubicBezTo>
                  <a:pt x="12863" y="3691"/>
                  <a:pt x="13288" y="3846"/>
                  <a:pt x="13864" y="3885"/>
                </a:cubicBezTo>
                <a:cubicBezTo>
                  <a:pt x="13864" y="3885"/>
                  <a:pt x="13864" y="3885"/>
                  <a:pt x="13864" y="3885"/>
                </a:cubicBezTo>
                <a:cubicBezTo>
                  <a:pt x="13894" y="3885"/>
                  <a:pt x="13955" y="3885"/>
                  <a:pt x="14076" y="3885"/>
                </a:cubicBezTo>
                <a:cubicBezTo>
                  <a:pt x="21600" y="3885"/>
                  <a:pt x="21600" y="3885"/>
                  <a:pt x="21600" y="3885"/>
                </a:cubicBezTo>
                <a:cubicBezTo>
                  <a:pt x="21600" y="4371"/>
                  <a:pt x="21600" y="4371"/>
                  <a:pt x="21600" y="4371"/>
                </a:cubicBezTo>
                <a:cubicBezTo>
                  <a:pt x="21600" y="4604"/>
                  <a:pt x="21600" y="4604"/>
                  <a:pt x="21600" y="4604"/>
                </a:cubicBezTo>
                <a:cubicBezTo>
                  <a:pt x="21600" y="7964"/>
                  <a:pt x="21600" y="7964"/>
                  <a:pt x="21600" y="7964"/>
                </a:cubicBezTo>
                <a:cubicBezTo>
                  <a:pt x="21600" y="8935"/>
                  <a:pt x="21600" y="8935"/>
                  <a:pt x="21600" y="8935"/>
                </a:cubicBezTo>
                <a:cubicBezTo>
                  <a:pt x="21600" y="9052"/>
                  <a:pt x="21600" y="9052"/>
                  <a:pt x="21600" y="9052"/>
                </a:cubicBezTo>
                <a:cubicBezTo>
                  <a:pt x="21600" y="9052"/>
                  <a:pt x="21600" y="9091"/>
                  <a:pt x="21600" y="9110"/>
                </a:cubicBezTo>
                <a:cubicBezTo>
                  <a:pt x="21600" y="9110"/>
                  <a:pt x="21600" y="9110"/>
                  <a:pt x="21600" y="9110"/>
                </a:cubicBezTo>
                <a:cubicBezTo>
                  <a:pt x="21600" y="9149"/>
                  <a:pt x="21600" y="9207"/>
                  <a:pt x="21600" y="9265"/>
                </a:cubicBezTo>
                <a:cubicBezTo>
                  <a:pt x="21600" y="9265"/>
                  <a:pt x="21600" y="12976"/>
                  <a:pt x="21600" y="12995"/>
                </a:cubicBezTo>
                <a:cubicBezTo>
                  <a:pt x="21600" y="14801"/>
                  <a:pt x="21600" y="14801"/>
                  <a:pt x="21600" y="14801"/>
                </a:cubicBezTo>
                <a:cubicBezTo>
                  <a:pt x="21600" y="17715"/>
                  <a:pt x="21600" y="17715"/>
                  <a:pt x="21600" y="17715"/>
                </a:cubicBezTo>
                <a:cubicBezTo>
                  <a:pt x="14046" y="17715"/>
                  <a:pt x="14046" y="17715"/>
                  <a:pt x="14046" y="17715"/>
                </a:cubicBezTo>
                <a:cubicBezTo>
                  <a:pt x="13955" y="17715"/>
                  <a:pt x="13894" y="17715"/>
                  <a:pt x="13864" y="17715"/>
                </a:cubicBezTo>
                <a:cubicBezTo>
                  <a:pt x="13864" y="17715"/>
                  <a:pt x="13864" y="17715"/>
                  <a:pt x="13864" y="17715"/>
                </a:cubicBezTo>
                <a:cubicBezTo>
                  <a:pt x="13288" y="17754"/>
                  <a:pt x="12863" y="17909"/>
                  <a:pt x="12620" y="18162"/>
                </a:cubicBezTo>
                <a:cubicBezTo>
                  <a:pt x="12408" y="18414"/>
                  <a:pt x="12408" y="18706"/>
                  <a:pt x="12651" y="19017"/>
                </a:cubicBezTo>
                <a:cubicBezTo>
                  <a:pt x="12802" y="19250"/>
                  <a:pt x="13288" y="19929"/>
                  <a:pt x="13288" y="20260"/>
                </a:cubicBezTo>
                <a:cubicBezTo>
                  <a:pt x="13288" y="20998"/>
                  <a:pt x="12226" y="21600"/>
                  <a:pt x="10891" y="21600"/>
                </a:cubicBezTo>
                <a:cubicBezTo>
                  <a:pt x="9587" y="21600"/>
                  <a:pt x="8525" y="20998"/>
                  <a:pt x="8525" y="20260"/>
                </a:cubicBezTo>
                <a:cubicBezTo>
                  <a:pt x="8525" y="19929"/>
                  <a:pt x="8980" y="19250"/>
                  <a:pt x="9162" y="19017"/>
                </a:cubicBezTo>
                <a:cubicBezTo>
                  <a:pt x="9404" y="18706"/>
                  <a:pt x="9404" y="18414"/>
                  <a:pt x="9192" y="18162"/>
                </a:cubicBezTo>
                <a:cubicBezTo>
                  <a:pt x="8949" y="17890"/>
                  <a:pt x="8494" y="17735"/>
                  <a:pt x="7888" y="17715"/>
                </a:cubicBezTo>
                <a:cubicBezTo>
                  <a:pt x="7736" y="17715"/>
                  <a:pt x="7736" y="17715"/>
                  <a:pt x="7736" y="17715"/>
                </a:cubicBezTo>
                <a:cubicBezTo>
                  <a:pt x="0" y="17715"/>
                  <a:pt x="0" y="17715"/>
                  <a:pt x="0" y="17715"/>
                </a:cubicBezTo>
                <a:cubicBezTo>
                  <a:pt x="0" y="17074"/>
                  <a:pt x="0" y="17074"/>
                  <a:pt x="0" y="17074"/>
                </a:cubicBezTo>
                <a:cubicBezTo>
                  <a:pt x="0" y="14471"/>
                  <a:pt x="0" y="14471"/>
                  <a:pt x="0" y="14471"/>
                </a:cubicBezTo>
                <a:cubicBezTo>
                  <a:pt x="0" y="13014"/>
                  <a:pt x="0" y="13014"/>
                  <a:pt x="0" y="13014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0" y="12937"/>
                  <a:pt x="0" y="12937"/>
                  <a:pt x="0" y="12937"/>
                </a:cubicBezTo>
                <a:cubicBezTo>
                  <a:pt x="30" y="12606"/>
                  <a:pt x="273" y="12412"/>
                  <a:pt x="637" y="12412"/>
                </a:cubicBezTo>
                <a:cubicBezTo>
                  <a:pt x="758" y="12412"/>
                  <a:pt x="910" y="12432"/>
                  <a:pt x="1062" y="12490"/>
                </a:cubicBezTo>
                <a:cubicBezTo>
                  <a:pt x="1213" y="12529"/>
                  <a:pt x="2548" y="12937"/>
                  <a:pt x="3307" y="12937"/>
                </a:cubicBezTo>
                <a:cubicBezTo>
                  <a:pt x="4824" y="12937"/>
                  <a:pt x="6067" y="12063"/>
                  <a:pt x="6067" y="10975"/>
                </a:cubicBezTo>
                <a:cubicBezTo>
                  <a:pt x="6067" y="9887"/>
                  <a:pt x="4824" y="9013"/>
                  <a:pt x="3307" y="9013"/>
                </a:cubicBezTo>
                <a:cubicBezTo>
                  <a:pt x="2548" y="9013"/>
                  <a:pt x="1213" y="9421"/>
                  <a:pt x="1062" y="9479"/>
                </a:cubicBezTo>
                <a:cubicBezTo>
                  <a:pt x="910" y="9518"/>
                  <a:pt x="758" y="9537"/>
                  <a:pt x="637" y="9537"/>
                </a:cubicBezTo>
                <a:cubicBezTo>
                  <a:pt x="273" y="9537"/>
                  <a:pt x="30" y="9343"/>
                  <a:pt x="0" y="9032"/>
                </a:cubicBezTo>
                <a:cubicBezTo>
                  <a:pt x="0" y="9013"/>
                  <a:pt x="0" y="8158"/>
                  <a:pt x="0" y="8158"/>
                </a:cubicBezTo>
                <a:cubicBezTo>
                  <a:pt x="0" y="7032"/>
                  <a:pt x="0" y="7032"/>
                  <a:pt x="0" y="7032"/>
                </a:cubicBezTo>
                <a:cubicBezTo>
                  <a:pt x="0" y="6799"/>
                  <a:pt x="0" y="6799"/>
                  <a:pt x="0" y="6799"/>
                </a:cubicBezTo>
                <a:cubicBezTo>
                  <a:pt x="0" y="4740"/>
                  <a:pt x="0" y="4740"/>
                  <a:pt x="0" y="4740"/>
                </a:cubicBezTo>
                <a:cubicBezTo>
                  <a:pt x="0" y="4681"/>
                  <a:pt x="30" y="4176"/>
                  <a:pt x="30" y="3885"/>
                </a:cubicBezTo>
                <a:cubicBezTo>
                  <a:pt x="7736" y="3885"/>
                  <a:pt x="7736" y="3885"/>
                  <a:pt x="7736" y="3885"/>
                </a:cubicBezTo>
                <a:cubicBezTo>
                  <a:pt x="7888" y="3885"/>
                  <a:pt x="7888" y="3885"/>
                  <a:pt x="7888" y="3885"/>
                </a:cubicBezTo>
                <a:cubicBezTo>
                  <a:pt x="8494" y="3865"/>
                  <a:pt x="8949" y="3691"/>
                  <a:pt x="9192" y="3438"/>
                </a:cubicBezTo>
                <a:cubicBezTo>
                  <a:pt x="9404" y="3186"/>
                  <a:pt x="9404" y="2875"/>
                  <a:pt x="9162" y="2583"/>
                </a:cubicBezTo>
                <a:cubicBezTo>
                  <a:pt x="8980" y="2350"/>
                  <a:pt x="8525" y="1651"/>
                  <a:pt x="8525" y="1340"/>
                </a:cubicBezTo>
                <a:cubicBezTo>
                  <a:pt x="8525" y="602"/>
                  <a:pt x="9587" y="0"/>
                  <a:pt x="10921" y="0"/>
                </a:cubicBezTo>
              </a:path>
            </a:pathLst>
          </a:custGeom>
          <a:solidFill>
            <a:srgbClr val="F1992D"/>
          </a:solidFill>
          <a:ln w="96520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400"/>
            </a:pPr>
            <a:endParaRPr/>
          </a:p>
        </p:txBody>
      </p:sp>
      <p:sp>
        <p:nvSpPr>
          <p:cNvPr id="9" name="形状"/>
          <p:cNvSpPr/>
          <p:nvPr/>
        </p:nvSpPr>
        <p:spPr>
          <a:xfrm>
            <a:off x="20567986" y="4931702"/>
            <a:ext cx="880026" cy="792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77" y="7346"/>
                </a:moveTo>
                <a:cubicBezTo>
                  <a:pt x="4216" y="6519"/>
                  <a:pt x="5041" y="6957"/>
                  <a:pt x="6171" y="8222"/>
                </a:cubicBezTo>
                <a:cubicBezTo>
                  <a:pt x="6563" y="8659"/>
                  <a:pt x="6563" y="8222"/>
                  <a:pt x="6563" y="8222"/>
                </a:cubicBezTo>
                <a:cubicBezTo>
                  <a:pt x="6954" y="8222"/>
                  <a:pt x="8084" y="6519"/>
                  <a:pt x="8475" y="6519"/>
                </a:cubicBezTo>
                <a:cubicBezTo>
                  <a:pt x="8475" y="6519"/>
                  <a:pt x="8475" y="6519"/>
                  <a:pt x="8475" y="6081"/>
                </a:cubicBezTo>
                <a:cubicBezTo>
                  <a:pt x="8084" y="6081"/>
                  <a:pt x="7736" y="5643"/>
                  <a:pt x="7736" y="5205"/>
                </a:cubicBezTo>
                <a:cubicBezTo>
                  <a:pt x="5780" y="2189"/>
                  <a:pt x="13082" y="486"/>
                  <a:pt x="11952" y="486"/>
                </a:cubicBezTo>
                <a:cubicBezTo>
                  <a:pt x="11169" y="0"/>
                  <a:pt x="8866" y="0"/>
                  <a:pt x="8475" y="0"/>
                </a:cubicBezTo>
                <a:cubicBezTo>
                  <a:pt x="7345" y="486"/>
                  <a:pt x="5433" y="1751"/>
                  <a:pt x="4650" y="2627"/>
                </a:cubicBezTo>
                <a:cubicBezTo>
                  <a:pt x="3477" y="3503"/>
                  <a:pt x="3129" y="3941"/>
                  <a:pt x="3129" y="3941"/>
                </a:cubicBezTo>
                <a:cubicBezTo>
                  <a:pt x="2695" y="4330"/>
                  <a:pt x="3129" y="5205"/>
                  <a:pt x="2303" y="5643"/>
                </a:cubicBezTo>
                <a:cubicBezTo>
                  <a:pt x="1565" y="6081"/>
                  <a:pt x="1173" y="5643"/>
                  <a:pt x="782" y="6081"/>
                </a:cubicBezTo>
                <a:cubicBezTo>
                  <a:pt x="782" y="6519"/>
                  <a:pt x="391" y="6519"/>
                  <a:pt x="0" y="6957"/>
                </a:cubicBezTo>
                <a:lnTo>
                  <a:pt x="0" y="7346"/>
                </a:lnTo>
                <a:lnTo>
                  <a:pt x="1565" y="9097"/>
                </a:lnTo>
                <a:cubicBezTo>
                  <a:pt x="1565" y="9535"/>
                  <a:pt x="1912" y="9535"/>
                  <a:pt x="2303" y="9535"/>
                </a:cubicBezTo>
                <a:cubicBezTo>
                  <a:pt x="2303" y="9097"/>
                  <a:pt x="2695" y="8659"/>
                  <a:pt x="3129" y="8659"/>
                </a:cubicBezTo>
                <a:cubicBezTo>
                  <a:pt x="3129" y="8659"/>
                  <a:pt x="3129" y="7346"/>
                  <a:pt x="3477" y="7346"/>
                </a:cubicBezTo>
                <a:close/>
                <a:moveTo>
                  <a:pt x="9648" y="7784"/>
                </a:moveTo>
                <a:cubicBezTo>
                  <a:pt x="9257" y="7784"/>
                  <a:pt x="9257" y="7784"/>
                  <a:pt x="9257" y="7784"/>
                </a:cubicBezTo>
                <a:cubicBezTo>
                  <a:pt x="7736" y="9097"/>
                  <a:pt x="7736" y="9097"/>
                  <a:pt x="7736" y="9097"/>
                </a:cubicBezTo>
                <a:cubicBezTo>
                  <a:pt x="7345" y="9535"/>
                  <a:pt x="7345" y="9535"/>
                  <a:pt x="7345" y="9924"/>
                </a:cubicBezTo>
                <a:cubicBezTo>
                  <a:pt x="16559" y="21162"/>
                  <a:pt x="16559" y="21162"/>
                  <a:pt x="16559" y="21162"/>
                </a:cubicBezTo>
                <a:cubicBezTo>
                  <a:pt x="16559" y="21600"/>
                  <a:pt x="16993" y="21600"/>
                  <a:pt x="17341" y="21162"/>
                </a:cubicBezTo>
                <a:cubicBezTo>
                  <a:pt x="18514" y="20286"/>
                  <a:pt x="18514" y="20286"/>
                  <a:pt x="18514" y="20286"/>
                </a:cubicBezTo>
                <a:cubicBezTo>
                  <a:pt x="18514" y="19849"/>
                  <a:pt x="18514" y="19459"/>
                  <a:pt x="18514" y="19459"/>
                </a:cubicBezTo>
                <a:lnTo>
                  <a:pt x="9648" y="7784"/>
                </a:lnTo>
                <a:close/>
                <a:moveTo>
                  <a:pt x="21600" y="3065"/>
                </a:moveTo>
                <a:cubicBezTo>
                  <a:pt x="21209" y="2189"/>
                  <a:pt x="21209" y="2627"/>
                  <a:pt x="20818" y="2627"/>
                </a:cubicBezTo>
                <a:cubicBezTo>
                  <a:pt x="20818" y="3065"/>
                  <a:pt x="20035" y="3941"/>
                  <a:pt x="20035" y="4330"/>
                </a:cubicBezTo>
                <a:cubicBezTo>
                  <a:pt x="19644" y="5205"/>
                  <a:pt x="18905" y="6081"/>
                  <a:pt x="17732" y="5205"/>
                </a:cubicBezTo>
                <a:cubicBezTo>
                  <a:pt x="16559" y="3941"/>
                  <a:pt x="16993" y="3503"/>
                  <a:pt x="17341" y="3065"/>
                </a:cubicBezTo>
                <a:cubicBezTo>
                  <a:pt x="17341" y="2627"/>
                  <a:pt x="18123" y="1362"/>
                  <a:pt x="18123" y="924"/>
                </a:cubicBezTo>
                <a:cubicBezTo>
                  <a:pt x="18514" y="924"/>
                  <a:pt x="18123" y="486"/>
                  <a:pt x="17732" y="486"/>
                </a:cubicBezTo>
                <a:cubicBezTo>
                  <a:pt x="17341" y="924"/>
                  <a:pt x="15037" y="1751"/>
                  <a:pt x="14646" y="3503"/>
                </a:cubicBezTo>
                <a:cubicBezTo>
                  <a:pt x="14255" y="4768"/>
                  <a:pt x="15037" y="6081"/>
                  <a:pt x="13864" y="7346"/>
                </a:cubicBezTo>
                <a:cubicBezTo>
                  <a:pt x="12343" y="9097"/>
                  <a:pt x="12343" y="9097"/>
                  <a:pt x="12343" y="9097"/>
                </a:cubicBezTo>
                <a:cubicBezTo>
                  <a:pt x="13864" y="11238"/>
                  <a:pt x="13864" y="11238"/>
                  <a:pt x="13864" y="11238"/>
                </a:cubicBezTo>
                <a:cubicBezTo>
                  <a:pt x="15820" y="9097"/>
                  <a:pt x="15820" y="9097"/>
                  <a:pt x="15820" y="9097"/>
                </a:cubicBezTo>
                <a:cubicBezTo>
                  <a:pt x="16167" y="8659"/>
                  <a:pt x="16993" y="8222"/>
                  <a:pt x="17732" y="8659"/>
                </a:cubicBezTo>
                <a:cubicBezTo>
                  <a:pt x="19644" y="9097"/>
                  <a:pt x="20427" y="8222"/>
                  <a:pt x="21209" y="6957"/>
                </a:cubicBezTo>
                <a:cubicBezTo>
                  <a:pt x="21600" y="5643"/>
                  <a:pt x="21600" y="3503"/>
                  <a:pt x="21600" y="3065"/>
                </a:cubicBezTo>
                <a:close/>
                <a:moveTo>
                  <a:pt x="3129" y="19459"/>
                </a:moveTo>
                <a:cubicBezTo>
                  <a:pt x="2695" y="19849"/>
                  <a:pt x="2695" y="20286"/>
                  <a:pt x="3129" y="20286"/>
                </a:cubicBezTo>
                <a:cubicBezTo>
                  <a:pt x="3868" y="21600"/>
                  <a:pt x="3868" y="21600"/>
                  <a:pt x="3868" y="21600"/>
                </a:cubicBezTo>
                <a:cubicBezTo>
                  <a:pt x="4216" y="21600"/>
                  <a:pt x="4650" y="21600"/>
                  <a:pt x="4650" y="21162"/>
                </a:cubicBezTo>
                <a:cubicBezTo>
                  <a:pt x="10039" y="15568"/>
                  <a:pt x="10039" y="15568"/>
                  <a:pt x="10039" y="15568"/>
                </a:cubicBezTo>
                <a:cubicBezTo>
                  <a:pt x="8475" y="13378"/>
                  <a:pt x="8475" y="13378"/>
                  <a:pt x="8475" y="13378"/>
                </a:cubicBezTo>
                <a:lnTo>
                  <a:pt x="3129" y="1945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形状"/>
          <p:cNvSpPr/>
          <p:nvPr/>
        </p:nvSpPr>
        <p:spPr>
          <a:xfrm>
            <a:off x="20590265" y="7797393"/>
            <a:ext cx="886312" cy="889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75" extrusionOk="0">
                <a:moveTo>
                  <a:pt x="20860" y="7956"/>
                </a:moveTo>
                <a:cubicBezTo>
                  <a:pt x="12716" y="6074"/>
                  <a:pt x="12716" y="6074"/>
                  <a:pt x="12716" y="6074"/>
                </a:cubicBezTo>
                <a:cubicBezTo>
                  <a:pt x="11584" y="727"/>
                  <a:pt x="11584" y="727"/>
                  <a:pt x="11584" y="727"/>
                </a:cubicBezTo>
                <a:cubicBezTo>
                  <a:pt x="11192" y="342"/>
                  <a:pt x="10800" y="0"/>
                  <a:pt x="10408" y="0"/>
                </a:cubicBezTo>
                <a:cubicBezTo>
                  <a:pt x="740" y="2609"/>
                  <a:pt x="740" y="2609"/>
                  <a:pt x="740" y="2609"/>
                </a:cubicBezTo>
                <a:cubicBezTo>
                  <a:pt x="0" y="3037"/>
                  <a:pt x="0" y="3422"/>
                  <a:pt x="0" y="3807"/>
                </a:cubicBezTo>
                <a:cubicBezTo>
                  <a:pt x="3440" y="16681"/>
                  <a:pt x="3440" y="16681"/>
                  <a:pt x="3440" y="16681"/>
                </a:cubicBezTo>
                <a:cubicBezTo>
                  <a:pt x="3440" y="17066"/>
                  <a:pt x="4224" y="17066"/>
                  <a:pt x="4660" y="17066"/>
                </a:cubicBezTo>
                <a:cubicBezTo>
                  <a:pt x="8492" y="15911"/>
                  <a:pt x="8492" y="15911"/>
                  <a:pt x="8492" y="15911"/>
                </a:cubicBezTo>
                <a:cubicBezTo>
                  <a:pt x="7708" y="18178"/>
                  <a:pt x="7708" y="18178"/>
                  <a:pt x="7708" y="18178"/>
                </a:cubicBezTo>
                <a:cubicBezTo>
                  <a:pt x="7708" y="18563"/>
                  <a:pt x="8100" y="18948"/>
                  <a:pt x="8492" y="18948"/>
                </a:cubicBezTo>
                <a:cubicBezTo>
                  <a:pt x="17332" y="21215"/>
                  <a:pt x="17332" y="21215"/>
                  <a:pt x="17332" y="21215"/>
                </a:cubicBezTo>
                <a:cubicBezTo>
                  <a:pt x="17724" y="21600"/>
                  <a:pt x="18116" y="21215"/>
                  <a:pt x="18552" y="20830"/>
                </a:cubicBezTo>
                <a:cubicBezTo>
                  <a:pt x="21600" y="9068"/>
                  <a:pt x="21600" y="9068"/>
                  <a:pt x="21600" y="9068"/>
                </a:cubicBezTo>
                <a:cubicBezTo>
                  <a:pt x="21600" y="8726"/>
                  <a:pt x="21252" y="7956"/>
                  <a:pt x="20860" y="7956"/>
                </a:cubicBezTo>
                <a:close/>
                <a:moveTo>
                  <a:pt x="1524" y="4149"/>
                </a:moveTo>
                <a:cubicBezTo>
                  <a:pt x="10016" y="1882"/>
                  <a:pt x="10016" y="1882"/>
                  <a:pt x="10016" y="1882"/>
                </a:cubicBezTo>
                <a:cubicBezTo>
                  <a:pt x="13500" y="13259"/>
                  <a:pt x="13500" y="13259"/>
                  <a:pt x="13500" y="13259"/>
                </a:cubicBezTo>
                <a:cubicBezTo>
                  <a:pt x="5052" y="15569"/>
                  <a:pt x="5052" y="15569"/>
                  <a:pt x="5052" y="15569"/>
                </a:cubicBezTo>
                <a:lnTo>
                  <a:pt x="1524" y="4149"/>
                </a:lnTo>
                <a:close/>
                <a:moveTo>
                  <a:pt x="16940" y="19718"/>
                </a:moveTo>
                <a:cubicBezTo>
                  <a:pt x="9668" y="17836"/>
                  <a:pt x="9668" y="17836"/>
                  <a:pt x="9668" y="17836"/>
                </a:cubicBezTo>
                <a:cubicBezTo>
                  <a:pt x="10016" y="15569"/>
                  <a:pt x="10016" y="15569"/>
                  <a:pt x="10016" y="15569"/>
                </a:cubicBezTo>
                <a:cubicBezTo>
                  <a:pt x="14284" y="14371"/>
                  <a:pt x="14284" y="14371"/>
                  <a:pt x="14284" y="14371"/>
                </a:cubicBezTo>
                <a:cubicBezTo>
                  <a:pt x="14632" y="14371"/>
                  <a:pt x="15024" y="13987"/>
                  <a:pt x="15024" y="13644"/>
                </a:cubicBezTo>
                <a:cubicBezTo>
                  <a:pt x="13500" y="7571"/>
                  <a:pt x="13500" y="7571"/>
                  <a:pt x="13500" y="7571"/>
                </a:cubicBezTo>
                <a:cubicBezTo>
                  <a:pt x="19640" y="9068"/>
                  <a:pt x="19640" y="9068"/>
                  <a:pt x="19640" y="9068"/>
                </a:cubicBezTo>
                <a:lnTo>
                  <a:pt x="16940" y="1971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形状"/>
          <p:cNvSpPr/>
          <p:nvPr/>
        </p:nvSpPr>
        <p:spPr>
          <a:xfrm>
            <a:off x="17282342" y="4848512"/>
            <a:ext cx="1073136" cy="691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59" y="6026"/>
                </a:moveTo>
                <a:cubicBezTo>
                  <a:pt x="16167" y="6026"/>
                  <a:pt x="15820" y="6026"/>
                  <a:pt x="15429" y="6026"/>
                </a:cubicBezTo>
                <a:cubicBezTo>
                  <a:pt x="14646" y="2438"/>
                  <a:pt x="12734" y="0"/>
                  <a:pt x="10039" y="0"/>
                </a:cubicBezTo>
                <a:cubicBezTo>
                  <a:pt x="6954" y="0"/>
                  <a:pt x="4259" y="4198"/>
                  <a:pt x="4259" y="9073"/>
                </a:cubicBezTo>
                <a:cubicBezTo>
                  <a:pt x="4259" y="9073"/>
                  <a:pt x="4259" y="9615"/>
                  <a:pt x="4259" y="10157"/>
                </a:cubicBezTo>
                <a:cubicBezTo>
                  <a:pt x="4259" y="10157"/>
                  <a:pt x="4259" y="10157"/>
                  <a:pt x="3868" y="10157"/>
                </a:cubicBezTo>
                <a:cubicBezTo>
                  <a:pt x="1956" y="10157"/>
                  <a:pt x="0" y="12662"/>
                  <a:pt x="0" y="16251"/>
                </a:cubicBezTo>
                <a:cubicBezTo>
                  <a:pt x="0" y="19230"/>
                  <a:pt x="1956" y="21600"/>
                  <a:pt x="3868" y="21600"/>
                </a:cubicBezTo>
                <a:cubicBezTo>
                  <a:pt x="16559" y="21600"/>
                  <a:pt x="16559" y="21600"/>
                  <a:pt x="16559" y="21600"/>
                </a:cubicBezTo>
                <a:cubicBezTo>
                  <a:pt x="19253" y="21600"/>
                  <a:pt x="21600" y="18621"/>
                  <a:pt x="21600" y="13813"/>
                </a:cubicBezTo>
                <a:cubicBezTo>
                  <a:pt x="21600" y="9615"/>
                  <a:pt x="19253" y="6026"/>
                  <a:pt x="16559" y="6026"/>
                </a:cubicBezTo>
                <a:close/>
                <a:moveTo>
                  <a:pt x="12343" y="13204"/>
                </a:moveTo>
                <a:cubicBezTo>
                  <a:pt x="11561" y="14423"/>
                  <a:pt x="9648" y="18011"/>
                  <a:pt x="9257" y="18621"/>
                </a:cubicBezTo>
                <a:cubicBezTo>
                  <a:pt x="9257" y="18621"/>
                  <a:pt x="8866" y="19230"/>
                  <a:pt x="8475" y="18621"/>
                </a:cubicBezTo>
                <a:cubicBezTo>
                  <a:pt x="8475" y="18621"/>
                  <a:pt x="8475" y="18621"/>
                  <a:pt x="8475" y="18011"/>
                </a:cubicBezTo>
                <a:lnTo>
                  <a:pt x="8475" y="17402"/>
                </a:lnTo>
                <a:cubicBezTo>
                  <a:pt x="9648" y="13813"/>
                  <a:pt x="9648" y="13813"/>
                  <a:pt x="9648" y="13813"/>
                </a:cubicBezTo>
                <a:cubicBezTo>
                  <a:pt x="9648" y="13204"/>
                  <a:pt x="9257" y="13204"/>
                  <a:pt x="8866" y="13204"/>
                </a:cubicBezTo>
                <a:cubicBezTo>
                  <a:pt x="8475" y="12662"/>
                  <a:pt x="8084" y="12662"/>
                  <a:pt x="8084" y="12053"/>
                </a:cubicBezTo>
                <a:cubicBezTo>
                  <a:pt x="8084" y="11443"/>
                  <a:pt x="8084" y="11443"/>
                  <a:pt x="8475" y="10834"/>
                </a:cubicBezTo>
                <a:cubicBezTo>
                  <a:pt x="8866" y="9615"/>
                  <a:pt x="11213" y="6026"/>
                  <a:pt x="11213" y="6026"/>
                </a:cubicBezTo>
                <a:cubicBezTo>
                  <a:pt x="11561" y="5417"/>
                  <a:pt x="11561" y="5417"/>
                  <a:pt x="11952" y="5417"/>
                </a:cubicBezTo>
                <a:cubicBezTo>
                  <a:pt x="11952" y="6026"/>
                  <a:pt x="12343" y="6026"/>
                  <a:pt x="12343" y="6026"/>
                </a:cubicBezTo>
                <a:cubicBezTo>
                  <a:pt x="12343" y="6568"/>
                  <a:pt x="11952" y="6568"/>
                  <a:pt x="11952" y="7177"/>
                </a:cubicBezTo>
                <a:cubicBezTo>
                  <a:pt x="10822" y="10834"/>
                  <a:pt x="10822" y="10834"/>
                  <a:pt x="10822" y="10834"/>
                </a:cubicBezTo>
                <a:cubicBezTo>
                  <a:pt x="11213" y="10834"/>
                  <a:pt x="11561" y="11443"/>
                  <a:pt x="11952" y="11443"/>
                </a:cubicBezTo>
                <a:cubicBezTo>
                  <a:pt x="12343" y="11443"/>
                  <a:pt x="12734" y="12053"/>
                  <a:pt x="12734" y="12662"/>
                </a:cubicBezTo>
                <a:lnTo>
                  <a:pt x="12343" y="1320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形状"/>
          <p:cNvSpPr/>
          <p:nvPr/>
        </p:nvSpPr>
        <p:spPr>
          <a:xfrm>
            <a:off x="17527531" y="8183554"/>
            <a:ext cx="833619" cy="66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141"/>
                </a:moveTo>
                <a:cubicBezTo>
                  <a:pt x="8840" y="8141"/>
                  <a:pt x="7708" y="9552"/>
                  <a:pt x="7708" y="11994"/>
                </a:cubicBezTo>
                <a:cubicBezTo>
                  <a:pt x="7708" y="14436"/>
                  <a:pt x="8840" y="15847"/>
                  <a:pt x="10800" y="15847"/>
                </a:cubicBezTo>
                <a:cubicBezTo>
                  <a:pt x="12716" y="15847"/>
                  <a:pt x="13892" y="14436"/>
                  <a:pt x="13892" y="11994"/>
                </a:cubicBezTo>
                <a:cubicBezTo>
                  <a:pt x="13892" y="9552"/>
                  <a:pt x="12716" y="8141"/>
                  <a:pt x="10800" y="8141"/>
                </a:cubicBezTo>
                <a:close/>
                <a:moveTo>
                  <a:pt x="19248" y="3799"/>
                </a:moveTo>
                <a:cubicBezTo>
                  <a:pt x="16940" y="3799"/>
                  <a:pt x="16940" y="3799"/>
                  <a:pt x="16940" y="3799"/>
                </a:cubicBezTo>
                <a:cubicBezTo>
                  <a:pt x="16548" y="3799"/>
                  <a:pt x="16200" y="3799"/>
                  <a:pt x="15808" y="3311"/>
                </a:cubicBezTo>
                <a:cubicBezTo>
                  <a:pt x="15416" y="434"/>
                  <a:pt x="15416" y="434"/>
                  <a:pt x="15416" y="434"/>
                </a:cubicBezTo>
                <a:cubicBezTo>
                  <a:pt x="15024" y="434"/>
                  <a:pt x="14632" y="0"/>
                  <a:pt x="14240" y="0"/>
                </a:cubicBezTo>
                <a:cubicBezTo>
                  <a:pt x="6924" y="0"/>
                  <a:pt x="6924" y="0"/>
                  <a:pt x="6924" y="0"/>
                </a:cubicBezTo>
                <a:cubicBezTo>
                  <a:pt x="6924" y="0"/>
                  <a:pt x="6532" y="434"/>
                  <a:pt x="6184" y="434"/>
                </a:cubicBezTo>
                <a:cubicBezTo>
                  <a:pt x="5356" y="3311"/>
                  <a:pt x="5356" y="3311"/>
                  <a:pt x="5356" y="3311"/>
                </a:cubicBezTo>
                <a:cubicBezTo>
                  <a:pt x="5356" y="3799"/>
                  <a:pt x="5008" y="3799"/>
                  <a:pt x="4616" y="3799"/>
                </a:cubicBezTo>
                <a:cubicBezTo>
                  <a:pt x="2308" y="3799"/>
                  <a:pt x="2308" y="3799"/>
                  <a:pt x="2308" y="3799"/>
                </a:cubicBezTo>
                <a:cubicBezTo>
                  <a:pt x="740" y="3799"/>
                  <a:pt x="0" y="5264"/>
                  <a:pt x="0" y="6675"/>
                </a:cubicBezTo>
                <a:cubicBezTo>
                  <a:pt x="0" y="18724"/>
                  <a:pt x="0" y="18724"/>
                  <a:pt x="0" y="18724"/>
                </a:cubicBezTo>
                <a:cubicBezTo>
                  <a:pt x="0" y="20189"/>
                  <a:pt x="740" y="21600"/>
                  <a:pt x="2308" y="21600"/>
                </a:cubicBezTo>
                <a:cubicBezTo>
                  <a:pt x="19248" y="21600"/>
                  <a:pt x="19248" y="21600"/>
                  <a:pt x="19248" y="21600"/>
                </a:cubicBezTo>
                <a:cubicBezTo>
                  <a:pt x="20468" y="21600"/>
                  <a:pt x="21600" y="20189"/>
                  <a:pt x="21600" y="18724"/>
                </a:cubicBezTo>
                <a:cubicBezTo>
                  <a:pt x="21600" y="6675"/>
                  <a:pt x="21600" y="6675"/>
                  <a:pt x="21600" y="6675"/>
                </a:cubicBezTo>
                <a:cubicBezTo>
                  <a:pt x="21600" y="5264"/>
                  <a:pt x="20468" y="3799"/>
                  <a:pt x="19248" y="3799"/>
                </a:cubicBezTo>
                <a:close/>
                <a:moveTo>
                  <a:pt x="10800" y="18724"/>
                </a:moveTo>
                <a:cubicBezTo>
                  <a:pt x="7708" y="18724"/>
                  <a:pt x="5356" y="15847"/>
                  <a:pt x="5356" y="11994"/>
                </a:cubicBezTo>
                <a:cubicBezTo>
                  <a:pt x="5356" y="8141"/>
                  <a:pt x="7708" y="5264"/>
                  <a:pt x="10800" y="5264"/>
                </a:cubicBezTo>
                <a:cubicBezTo>
                  <a:pt x="13892" y="5264"/>
                  <a:pt x="16200" y="8141"/>
                  <a:pt x="16200" y="11994"/>
                </a:cubicBezTo>
                <a:cubicBezTo>
                  <a:pt x="16200" y="15847"/>
                  <a:pt x="13892" y="18724"/>
                  <a:pt x="10800" y="18724"/>
                </a:cubicBezTo>
                <a:close/>
                <a:moveTo>
                  <a:pt x="18508" y="8629"/>
                </a:moveTo>
                <a:cubicBezTo>
                  <a:pt x="18116" y="8629"/>
                  <a:pt x="17724" y="8141"/>
                  <a:pt x="17724" y="7652"/>
                </a:cubicBezTo>
                <a:cubicBezTo>
                  <a:pt x="17724" y="7164"/>
                  <a:pt x="18116" y="6675"/>
                  <a:pt x="18508" y="6675"/>
                </a:cubicBezTo>
                <a:cubicBezTo>
                  <a:pt x="18856" y="6675"/>
                  <a:pt x="19248" y="7164"/>
                  <a:pt x="19248" y="7652"/>
                </a:cubicBezTo>
                <a:cubicBezTo>
                  <a:pt x="19248" y="8141"/>
                  <a:pt x="18856" y="8629"/>
                  <a:pt x="18508" y="86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3" name="‎2017‎年‎12‎月‎4‎日.png" descr="2017年12月4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330" y="2700496"/>
            <a:ext cx="11213405" cy="908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04609" y="747195"/>
            <a:ext cx="320882" cy="6155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4200" name="Text In One Column"/>
          <p:cNvSpPr/>
          <p:nvPr/>
        </p:nvSpPr>
        <p:spPr>
          <a:xfrm>
            <a:off x="9423478" y="572896"/>
            <a:ext cx="553709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altLang="zh-CN" dirty="0" smtClean="0"/>
              <a:t>8. summarize</a:t>
            </a:r>
            <a:endParaRPr dirty="0"/>
          </a:p>
        </p:txBody>
      </p:sp>
      <p:sp>
        <p:nvSpPr>
          <p:cNvPr id="4201" name="Your great subtitle goes here"/>
          <p:cNvSpPr/>
          <p:nvPr/>
        </p:nvSpPr>
        <p:spPr>
          <a:xfrm>
            <a:off x="10729187" y="1646884"/>
            <a:ext cx="298960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 sz="2800"/>
            </a:pPr>
            <a:r>
              <a:rPr lang="en-US" sz="2800" dirty="0" smtClean="0">
                <a:solidFill>
                  <a:srgbClr val="3891DE"/>
                </a:solidFill>
              </a:rPr>
              <a:t>HMW and Solution</a:t>
            </a:r>
            <a:endParaRPr sz="2800" dirty="0">
              <a:solidFill>
                <a:srgbClr val="3891DE"/>
              </a:solidFill>
            </a:endParaRPr>
          </a:p>
        </p:txBody>
      </p:sp>
      <p:grpSp>
        <p:nvGrpSpPr>
          <p:cNvPr id="2" name="成组"/>
          <p:cNvGrpSpPr/>
          <p:nvPr/>
        </p:nvGrpSpPr>
        <p:grpSpPr>
          <a:xfrm>
            <a:off x="11792259" y="2271791"/>
            <a:ext cx="799475" cy="190502"/>
            <a:chOff x="0" y="0"/>
            <a:chExt cx="799891" cy="190500"/>
          </a:xfrm>
        </p:grpSpPr>
        <p:sp>
          <p:nvSpPr>
            <p:cNvPr id="4202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  <p:sp>
          <p:nvSpPr>
            <p:cNvPr id="4203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  <p:sp>
          <p:nvSpPr>
            <p:cNvPr id="4204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5" y="3123990"/>
            <a:ext cx="24406330" cy="105714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548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07681" y="747195"/>
            <a:ext cx="376988" cy="6155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sp>
        <p:nvSpPr>
          <p:cNvPr id="328" name="People who work in marketing try to get the best attention"/>
          <p:cNvSpPr/>
          <p:nvPr/>
        </p:nvSpPr>
        <p:spPr>
          <a:xfrm>
            <a:off x="16637432" y="10906929"/>
            <a:ext cx="2935910" cy="10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390" tIns="91390" rIns="91390" bIns="91390">
            <a:spAutoFit/>
          </a:bodyPr>
          <a:lstStyle>
            <a:lvl1pPr>
              <a:lnSpc>
                <a:spcPct val="130000"/>
              </a:lnSpc>
              <a:defRPr sz="2200"/>
            </a:lvl1pPr>
          </a:lstStyle>
          <a:p>
            <a:r>
              <a:rPr lang="en-US" dirty="0" smtClean="0"/>
              <a:t>For </a:t>
            </a:r>
            <a:r>
              <a:rPr lang="en-US" dirty="0"/>
              <a:t>the sustainable development</a:t>
            </a:r>
            <a:endParaRPr dirty="0"/>
          </a:p>
        </p:txBody>
      </p:sp>
      <p:sp>
        <p:nvSpPr>
          <p:cNvPr id="329" name="Web Design"/>
          <p:cNvSpPr/>
          <p:nvPr/>
        </p:nvSpPr>
        <p:spPr>
          <a:xfrm>
            <a:off x="16629522" y="10201007"/>
            <a:ext cx="1332315" cy="8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390" tIns="91390" rIns="91390" bIns="91390">
            <a:spAutoFit/>
          </a:bodyPr>
          <a:lstStyle>
            <a:lvl1pPr>
              <a:lnSpc>
                <a:spcPct val="130000"/>
              </a:lnSpc>
              <a:defRPr sz="3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smtClean="0"/>
              <a:t>Future</a:t>
            </a:r>
            <a:endParaRPr dirty="0"/>
          </a:p>
        </p:txBody>
      </p:sp>
      <p:sp>
        <p:nvSpPr>
          <p:cNvPr id="330" name="People who work in marketing try to get the best attention"/>
          <p:cNvSpPr/>
          <p:nvPr/>
        </p:nvSpPr>
        <p:spPr>
          <a:xfrm>
            <a:off x="16637432" y="5588544"/>
            <a:ext cx="3114061" cy="23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390" tIns="91390" rIns="91390" bIns="91390">
            <a:spAutoFit/>
          </a:bodyPr>
          <a:lstStyle>
            <a:lvl1pPr>
              <a:lnSpc>
                <a:spcPct val="130000"/>
              </a:lnSpc>
              <a:defRPr sz="2200"/>
            </a:lvl1pPr>
          </a:lstStyle>
          <a:p>
            <a:r>
              <a:rPr lang="en-US" dirty="0" smtClean="0"/>
              <a:t>Improve the product: more effective</a:t>
            </a:r>
          </a:p>
          <a:p>
            <a:r>
              <a:rPr lang="en-US" dirty="0" smtClean="0"/>
              <a:t>more energy-saving;</a:t>
            </a:r>
          </a:p>
          <a:p>
            <a:r>
              <a:rPr lang="en-US" dirty="0" smtClean="0"/>
              <a:t>Try to promote the product to the market</a:t>
            </a:r>
            <a:endParaRPr dirty="0"/>
          </a:p>
        </p:txBody>
      </p:sp>
      <p:sp>
        <p:nvSpPr>
          <p:cNvPr id="331" name="Target"/>
          <p:cNvSpPr/>
          <p:nvPr/>
        </p:nvSpPr>
        <p:spPr>
          <a:xfrm>
            <a:off x="16629522" y="4882621"/>
            <a:ext cx="1890160" cy="8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390" tIns="91390" rIns="91390" bIns="91390">
            <a:spAutoFit/>
          </a:bodyPr>
          <a:lstStyle>
            <a:lvl1pPr>
              <a:lnSpc>
                <a:spcPct val="130000"/>
              </a:lnSpc>
              <a:defRPr sz="3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smtClean="0"/>
              <a:t>Next step</a:t>
            </a:r>
            <a:endParaRPr dirty="0"/>
          </a:p>
        </p:txBody>
      </p:sp>
      <p:sp>
        <p:nvSpPr>
          <p:cNvPr id="332" name="圆形"/>
          <p:cNvSpPr/>
          <p:nvPr/>
        </p:nvSpPr>
        <p:spPr>
          <a:xfrm>
            <a:off x="15360510" y="5224173"/>
            <a:ext cx="1090818" cy="1092794"/>
          </a:xfrm>
          <a:prstGeom prst="ellipse">
            <a:avLst/>
          </a:prstGeom>
          <a:solidFill>
            <a:srgbClr val="7FB34C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04" tIns="91408" rIns="45704" bIns="91408" anchor="ctr"/>
          <a:lstStyle/>
          <a:p>
            <a:pPr>
              <a:defRPr sz="5600"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00" dirty="0"/>
          </a:p>
        </p:txBody>
      </p:sp>
      <p:sp>
        <p:nvSpPr>
          <p:cNvPr id="334" name="圆形"/>
          <p:cNvSpPr/>
          <p:nvPr/>
        </p:nvSpPr>
        <p:spPr>
          <a:xfrm>
            <a:off x="15360510" y="10531969"/>
            <a:ext cx="1090818" cy="1092794"/>
          </a:xfrm>
          <a:prstGeom prst="ellipse">
            <a:avLst/>
          </a:prstGeom>
          <a:solidFill>
            <a:srgbClr val="485868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04" tIns="91408" rIns="45704" bIns="91408" anchor="ctr"/>
          <a:lstStyle/>
          <a:p>
            <a:pPr>
              <a:defRPr sz="5600"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00" dirty="0"/>
          </a:p>
        </p:txBody>
      </p:sp>
      <p:sp>
        <p:nvSpPr>
          <p:cNvPr id="335" name="形状"/>
          <p:cNvSpPr/>
          <p:nvPr/>
        </p:nvSpPr>
        <p:spPr>
          <a:xfrm>
            <a:off x="15632167" y="5497452"/>
            <a:ext cx="546277" cy="5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5" y="0"/>
                </a:moveTo>
                <a:cubicBezTo>
                  <a:pt x="4930" y="0"/>
                  <a:pt x="0" y="4930"/>
                  <a:pt x="0" y="10825"/>
                </a:cubicBezTo>
                <a:cubicBezTo>
                  <a:pt x="0" y="17077"/>
                  <a:pt x="4930" y="21600"/>
                  <a:pt x="10775" y="21600"/>
                </a:cubicBezTo>
                <a:cubicBezTo>
                  <a:pt x="16619" y="21600"/>
                  <a:pt x="21600" y="17077"/>
                  <a:pt x="21600" y="10825"/>
                </a:cubicBezTo>
                <a:cubicBezTo>
                  <a:pt x="21600" y="4930"/>
                  <a:pt x="16619" y="0"/>
                  <a:pt x="10775" y="0"/>
                </a:cubicBezTo>
                <a:close/>
                <a:moveTo>
                  <a:pt x="11639" y="19821"/>
                </a:moveTo>
                <a:cubicBezTo>
                  <a:pt x="11639" y="14840"/>
                  <a:pt x="11639" y="14840"/>
                  <a:pt x="11639" y="14840"/>
                </a:cubicBezTo>
                <a:cubicBezTo>
                  <a:pt x="9860" y="14840"/>
                  <a:pt x="9860" y="14840"/>
                  <a:pt x="9860" y="14840"/>
                </a:cubicBezTo>
                <a:cubicBezTo>
                  <a:pt x="9860" y="19821"/>
                  <a:pt x="9860" y="19821"/>
                  <a:pt x="9860" y="19821"/>
                </a:cubicBezTo>
                <a:cubicBezTo>
                  <a:pt x="5794" y="19313"/>
                  <a:pt x="2236" y="15755"/>
                  <a:pt x="1779" y="11689"/>
                </a:cubicBezTo>
                <a:cubicBezTo>
                  <a:pt x="6709" y="11689"/>
                  <a:pt x="6709" y="11689"/>
                  <a:pt x="6709" y="11689"/>
                </a:cubicBezTo>
                <a:cubicBezTo>
                  <a:pt x="6709" y="9911"/>
                  <a:pt x="6709" y="9911"/>
                  <a:pt x="6709" y="9911"/>
                </a:cubicBezTo>
                <a:cubicBezTo>
                  <a:pt x="1779" y="9911"/>
                  <a:pt x="1779" y="9911"/>
                  <a:pt x="1779" y="9911"/>
                </a:cubicBezTo>
                <a:cubicBezTo>
                  <a:pt x="2236" y="5845"/>
                  <a:pt x="5794" y="2694"/>
                  <a:pt x="9860" y="2236"/>
                </a:cubicBezTo>
                <a:cubicBezTo>
                  <a:pt x="9860" y="7217"/>
                  <a:pt x="9860" y="7217"/>
                  <a:pt x="9860" y="7217"/>
                </a:cubicBezTo>
                <a:cubicBezTo>
                  <a:pt x="11639" y="7217"/>
                  <a:pt x="11639" y="7217"/>
                  <a:pt x="11639" y="7217"/>
                </a:cubicBezTo>
                <a:cubicBezTo>
                  <a:pt x="11639" y="2236"/>
                  <a:pt x="11639" y="2236"/>
                  <a:pt x="11639" y="2236"/>
                </a:cubicBezTo>
                <a:cubicBezTo>
                  <a:pt x="15755" y="2694"/>
                  <a:pt x="19313" y="5845"/>
                  <a:pt x="19313" y="9911"/>
                </a:cubicBezTo>
                <a:cubicBezTo>
                  <a:pt x="14840" y="9911"/>
                  <a:pt x="14840" y="9911"/>
                  <a:pt x="14840" y="9911"/>
                </a:cubicBezTo>
                <a:cubicBezTo>
                  <a:pt x="14840" y="11689"/>
                  <a:pt x="14840" y="11689"/>
                  <a:pt x="14840" y="11689"/>
                </a:cubicBezTo>
                <a:cubicBezTo>
                  <a:pt x="19313" y="11689"/>
                  <a:pt x="19313" y="11689"/>
                  <a:pt x="19313" y="11689"/>
                </a:cubicBezTo>
                <a:cubicBezTo>
                  <a:pt x="19313" y="15755"/>
                  <a:pt x="15755" y="19313"/>
                  <a:pt x="11639" y="1982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04" tIns="91408" rIns="45704" bIns="91408" anchor="ctr"/>
          <a:lstStyle/>
          <a:p>
            <a:endParaRPr sz="1800" dirty="0"/>
          </a:p>
        </p:txBody>
      </p:sp>
      <p:sp>
        <p:nvSpPr>
          <p:cNvPr id="336" name="形状"/>
          <p:cNvSpPr/>
          <p:nvPr/>
        </p:nvSpPr>
        <p:spPr>
          <a:xfrm>
            <a:off x="15689812" y="10824937"/>
            <a:ext cx="585679" cy="544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17053" extrusionOk="0">
                <a:moveTo>
                  <a:pt x="20740" y="3005"/>
                </a:moveTo>
                <a:cubicBezTo>
                  <a:pt x="7216" y="7674"/>
                  <a:pt x="12712" y="-4547"/>
                  <a:pt x="2103" y="1949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205" y="17053"/>
                  <a:pt x="4205" y="17053"/>
                  <a:pt x="4205" y="17053"/>
                </a:cubicBezTo>
                <a:cubicBezTo>
                  <a:pt x="6738" y="17053"/>
                  <a:pt x="6738" y="17053"/>
                  <a:pt x="6738" y="17053"/>
                </a:cubicBezTo>
                <a:cubicBezTo>
                  <a:pt x="4635" y="9867"/>
                  <a:pt x="4635" y="9867"/>
                  <a:pt x="4635" y="9867"/>
                </a:cubicBezTo>
                <a:cubicBezTo>
                  <a:pt x="14002" y="3370"/>
                  <a:pt x="10179" y="17053"/>
                  <a:pt x="21170" y="3370"/>
                </a:cubicBezTo>
                <a:cubicBezTo>
                  <a:pt x="21600" y="3370"/>
                  <a:pt x="21170" y="3005"/>
                  <a:pt x="20740" y="300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04" tIns="91408" rIns="45704" bIns="91408" anchor="ctr"/>
          <a:lstStyle/>
          <a:p>
            <a:endParaRPr sz="1800" dirty="0"/>
          </a:p>
        </p:txBody>
      </p:sp>
      <p:grpSp>
        <p:nvGrpSpPr>
          <p:cNvPr id="2" name="成组"/>
          <p:cNvGrpSpPr/>
          <p:nvPr/>
        </p:nvGrpSpPr>
        <p:grpSpPr>
          <a:xfrm>
            <a:off x="5332390" y="4038582"/>
            <a:ext cx="3636827" cy="8733132"/>
            <a:chOff x="0" y="0"/>
            <a:chExt cx="3638719" cy="8733129"/>
          </a:xfrm>
        </p:grpSpPr>
        <p:sp>
          <p:nvSpPr>
            <p:cNvPr id="338" name="形状"/>
            <p:cNvSpPr/>
            <p:nvPr/>
          </p:nvSpPr>
          <p:spPr>
            <a:xfrm>
              <a:off x="0" y="-1"/>
              <a:ext cx="3638720" cy="873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93" extrusionOk="0">
                  <a:moveTo>
                    <a:pt x="18029" y="3890"/>
                  </a:moveTo>
                  <a:cubicBezTo>
                    <a:pt x="18403" y="3995"/>
                    <a:pt x="18702" y="4151"/>
                    <a:pt x="18827" y="4425"/>
                  </a:cubicBezTo>
                  <a:cubicBezTo>
                    <a:pt x="19047" y="4928"/>
                    <a:pt x="20283" y="6617"/>
                    <a:pt x="20895" y="7087"/>
                  </a:cubicBezTo>
                  <a:cubicBezTo>
                    <a:pt x="21521" y="7550"/>
                    <a:pt x="21600" y="8183"/>
                    <a:pt x="20972" y="8575"/>
                  </a:cubicBezTo>
                  <a:cubicBezTo>
                    <a:pt x="20362" y="8966"/>
                    <a:pt x="18906" y="9918"/>
                    <a:pt x="18702" y="10049"/>
                  </a:cubicBezTo>
                  <a:cubicBezTo>
                    <a:pt x="18482" y="10186"/>
                    <a:pt x="18419" y="10284"/>
                    <a:pt x="18090" y="10271"/>
                  </a:cubicBezTo>
                  <a:cubicBezTo>
                    <a:pt x="18074" y="10264"/>
                    <a:pt x="18043" y="10264"/>
                    <a:pt x="18029" y="10264"/>
                  </a:cubicBezTo>
                  <a:cubicBezTo>
                    <a:pt x="18029" y="8085"/>
                    <a:pt x="18029" y="8085"/>
                    <a:pt x="18029" y="8085"/>
                  </a:cubicBezTo>
                  <a:cubicBezTo>
                    <a:pt x="18310" y="7902"/>
                    <a:pt x="18623" y="7746"/>
                    <a:pt x="18514" y="7648"/>
                  </a:cubicBezTo>
                  <a:cubicBezTo>
                    <a:pt x="18326" y="7505"/>
                    <a:pt x="18185" y="7492"/>
                    <a:pt x="18029" y="7380"/>
                  </a:cubicBezTo>
                  <a:lnTo>
                    <a:pt x="18029" y="3890"/>
                  </a:lnTo>
                  <a:close/>
                  <a:moveTo>
                    <a:pt x="13204" y="61"/>
                  </a:moveTo>
                  <a:cubicBezTo>
                    <a:pt x="13469" y="152"/>
                    <a:pt x="13798" y="341"/>
                    <a:pt x="14065" y="276"/>
                  </a:cubicBezTo>
                  <a:cubicBezTo>
                    <a:pt x="14331" y="217"/>
                    <a:pt x="14253" y="511"/>
                    <a:pt x="14566" y="511"/>
                  </a:cubicBezTo>
                  <a:cubicBezTo>
                    <a:pt x="14863" y="511"/>
                    <a:pt x="15192" y="955"/>
                    <a:pt x="15161" y="1189"/>
                  </a:cubicBezTo>
                  <a:cubicBezTo>
                    <a:pt x="15129" y="1424"/>
                    <a:pt x="14972" y="1659"/>
                    <a:pt x="14941" y="1757"/>
                  </a:cubicBezTo>
                  <a:cubicBezTo>
                    <a:pt x="14895" y="1848"/>
                    <a:pt x="14786" y="2240"/>
                    <a:pt x="14598" y="2240"/>
                  </a:cubicBezTo>
                  <a:cubicBezTo>
                    <a:pt x="14410" y="2240"/>
                    <a:pt x="14331" y="2259"/>
                    <a:pt x="14331" y="2259"/>
                  </a:cubicBezTo>
                  <a:cubicBezTo>
                    <a:pt x="14331" y="2259"/>
                    <a:pt x="14111" y="2559"/>
                    <a:pt x="14111" y="2794"/>
                  </a:cubicBezTo>
                  <a:cubicBezTo>
                    <a:pt x="14111" y="3029"/>
                    <a:pt x="14174" y="3029"/>
                    <a:pt x="14174" y="3029"/>
                  </a:cubicBezTo>
                  <a:cubicBezTo>
                    <a:pt x="14519" y="3251"/>
                    <a:pt x="14519" y="3251"/>
                    <a:pt x="14519" y="3251"/>
                  </a:cubicBezTo>
                  <a:cubicBezTo>
                    <a:pt x="14519" y="3251"/>
                    <a:pt x="16226" y="3623"/>
                    <a:pt x="17009" y="3721"/>
                  </a:cubicBezTo>
                  <a:cubicBezTo>
                    <a:pt x="17369" y="3760"/>
                    <a:pt x="17730" y="3806"/>
                    <a:pt x="18029" y="3890"/>
                  </a:cubicBezTo>
                  <a:cubicBezTo>
                    <a:pt x="18029" y="7380"/>
                    <a:pt x="18029" y="7380"/>
                    <a:pt x="18029" y="7380"/>
                  </a:cubicBezTo>
                  <a:cubicBezTo>
                    <a:pt x="17934" y="7315"/>
                    <a:pt x="17825" y="7204"/>
                    <a:pt x="17714" y="6996"/>
                  </a:cubicBezTo>
                  <a:cubicBezTo>
                    <a:pt x="17714" y="7445"/>
                    <a:pt x="17355" y="8111"/>
                    <a:pt x="17621" y="8555"/>
                  </a:cubicBezTo>
                  <a:cubicBezTo>
                    <a:pt x="17589" y="8392"/>
                    <a:pt x="17809" y="8228"/>
                    <a:pt x="18029" y="8085"/>
                  </a:cubicBezTo>
                  <a:cubicBezTo>
                    <a:pt x="18029" y="10264"/>
                    <a:pt x="18029" y="10264"/>
                    <a:pt x="18029" y="10264"/>
                  </a:cubicBezTo>
                  <a:cubicBezTo>
                    <a:pt x="17730" y="10258"/>
                    <a:pt x="17541" y="10271"/>
                    <a:pt x="17541" y="10271"/>
                  </a:cubicBezTo>
                  <a:cubicBezTo>
                    <a:pt x="17541" y="10271"/>
                    <a:pt x="17401" y="10525"/>
                    <a:pt x="17151" y="10597"/>
                  </a:cubicBezTo>
                  <a:cubicBezTo>
                    <a:pt x="16900" y="10675"/>
                    <a:pt x="16571" y="10929"/>
                    <a:pt x="16508" y="10837"/>
                  </a:cubicBezTo>
                  <a:cubicBezTo>
                    <a:pt x="16430" y="10746"/>
                    <a:pt x="16210" y="11497"/>
                    <a:pt x="15991" y="11901"/>
                  </a:cubicBezTo>
                  <a:cubicBezTo>
                    <a:pt x="15789" y="12312"/>
                    <a:pt x="14739" y="15136"/>
                    <a:pt x="14739" y="15535"/>
                  </a:cubicBezTo>
                  <a:cubicBezTo>
                    <a:pt x="14739" y="15939"/>
                    <a:pt x="14347" y="16356"/>
                    <a:pt x="14394" y="16643"/>
                  </a:cubicBezTo>
                  <a:cubicBezTo>
                    <a:pt x="14426" y="16937"/>
                    <a:pt x="14269" y="17694"/>
                    <a:pt x="14238" y="18112"/>
                  </a:cubicBezTo>
                  <a:cubicBezTo>
                    <a:pt x="14206" y="18529"/>
                    <a:pt x="13265" y="18960"/>
                    <a:pt x="13265" y="19266"/>
                  </a:cubicBezTo>
                  <a:cubicBezTo>
                    <a:pt x="13265" y="19573"/>
                    <a:pt x="13501" y="19716"/>
                    <a:pt x="13392" y="19893"/>
                  </a:cubicBezTo>
                  <a:cubicBezTo>
                    <a:pt x="13265" y="20068"/>
                    <a:pt x="13313" y="20199"/>
                    <a:pt x="13768" y="20408"/>
                  </a:cubicBezTo>
                  <a:cubicBezTo>
                    <a:pt x="14238" y="20617"/>
                    <a:pt x="14426" y="20813"/>
                    <a:pt x="14394" y="20969"/>
                  </a:cubicBezTo>
                  <a:cubicBezTo>
                    <a:pt x="14347" y="21132"/>
                    <a:pt x="14238" y="21197"/>
                    <a:pt x="13313" y="21210"/>
                  </a:cubicBezTo>
                  <a:cubicBezTo>
                    <a:pt x="12390" y="21230"/>
                    <a:pt x="11496" y="21113"/>
                    <a:pt x="11496" y="21021"/>
                  </a:cubicBezTo>
                  <a:cubicBezTo>
                    <a:pt x="11496" y="20923"/>
                    <a:pt x="11181" y="20891"/>
                    <a:pt x="10916" y="20891"/>
                  </a:cubicBezTo>
                  <a:cubicBezTo>
                    <a:pt x="10652" y="20891"/>
                    <a:pt x="10682" y="20780"/>
                    <a:pt x="10807" y="20552"/>
                  </a:cubicBezTo>
                  <a:cubicBezTo>
                    <a:pt x="10916" y="20330"/>
                    <a:pt x="11308" y="20023"/>
                    <a:pt x="11072" y="20055"/>
                  </a:cubicBezTo>
                  <a:cubicBezTo>
                    <a:pt x="10839" y="20088"/>
                    <a:pt x="10652" y="20023"/>
                    <a:pt x="10652" y="19703"/>
                  </a:cubicBezTo>
                  <a:cubicBezTo>
                    <a:pt x="10652" y="19377"/>
                    <a:pt x="10526" y="19286"/>
                    <a:pt x="10884" y="19090"/>
                  </a:cubicBezTo>
                  <a:cubicBezTo>
                    <a:pt x="11229" y="18895"/>
                    <a:pt x="11152" y="18542"/>
                    <a:pt x="11072" y="18255"/>
                  </a:cubicBezTo>
                  <a:cubicBezTo>
                    <a:pt x="10995" y="17962"/>
                    <a:pt x="10759" y="17753"/>
                    <a:pt x="10963" y="17401"/>
                  </a:cubicBezTo>
                  <a:cubicBezTo>
                    <a:pt x="11152" y="17048"/>
                    <a:pt x="11181" y="16618"/>
                    <a:pt x="11072" y="16435"/>
                  </a:cubicBezTo>
                  <a:cubicBezTo>
                    <a:pt x="10963" y="16259"/>
                    <a:pt x="11027" y="16050"/>
                    <a:pt x="11340" y="15907"/>
                  </a:cubicBezTo>
                  <a:cubicBezTo>
                    <a:pt x="11653" y="15763"/>
                    <a:pt x="11181" y="15508"/>
                    <a:pt x="11181" y="15346"/>
                  </a:cubicBezTo>
                  <a:cubicBezTo>
                    <a:pt x="11181" y="15182"/>
                    <a:pt x="11308" y="14510"/>
                    <a:pt x="11104" y="13832"/>
                  </a:cubicBezTo>
                  <a:cubicBezTo>
                    <a:pt x="10916" y="13160"/>
                    <a:pt x="10884" y="12645"/>
                    <a:pt x="10839" y="12468"/>
                  </a:cubicBezTo>
                  <a:cubicBezTo>
                    <a:pt x="10807" y="12292"/>
                    <a:pt x="10573" y="12370"/>
                    <a:pt x="9993" y="13049"/>
                  </a:cubicBezTo>
                  <a:cubicBezTo>
                    <a:pt x="9414" y="13721"/>
                    <a:pt x="7943" y="15828"/>
                    <a:pt x="7675" y="16291"/>
                  </a:cubicBezTo>
                  <a:cubicBezTo>
                    <a:pt x="7442" y="16696"/>
                    <a:pt x="6641" y="18164"/>
                    <a:pt x="6297" y="18823"/>
                  </a:cubicBezTo>
                  <a:cubicBezTo>
                    <a:pt x="6297" y="8372"/>
                    <a:pt x="6297" y="8372"/>
                    <a:pt x="6297" y="8372"/>
                  </a:cubicBezTo>
                  <a:cubicBezTo>
                    <a:pt x="6376" y="8333"/>
                    <a:pt x="6313" y="7974"/>
                    <a:pt x="6517" y="7713"/>
                  </a:cubicBezTo>
                  <a:cubicBezTo>
                    <a:pt x="6752" y="7407"/>
                    <a:pt x="6830" y="6989"/>
                    <a:pt x="6861" y="6487"/>
                  </a:cubicBezTo>
                  <a:cubicBezTo>
                    <a:pt x="6861" y="6487"/>
                    <a:pt x="6580" y="6911"/>
                    <a:pt x="6297" y="7171"/>
                  </a:cubicBezTo>
                  <a:cubicBezTo>
                    <a:pt x="6297" y="3623"/>
                    <a:pt x="6297" y="3623"/>
                    <a:pt x="6297" y="3623"/>
                  </a:cubicBezTo>
                  <a:cubicBezTo>
                    <a:pt x="6564" y="3577"/>
                    <a:pt x="6970" y="3531"/>
                    <a:pt x="7598" y="3499"/>
                  </a:cubicBezTo>
                  <a:cubicBezTo>
                    <a:pt x="9022" y="3420"/>
                    <a:pt x="10072" y="3257"/>
                    <a:pt x="10417" y="3147"/>
                  </a:cubicBezTo>
                  <a:cubicBezTo>
                    <a:pt x="10621" y="3081"/>
                    <a:pt x="10744" y="3023"/>
                    <a:pt x="10868" y="2970"/>
                  </a:cubicBezTo>
                  <a:cubicBezTo>
                    <a:pt x="10963" y="2925"/>
                    <a:pt x="11136" y="2840"/>
                    <a:pt x="10979" y="2833"/>
                  </a:cubicBezTo>
                  <a:cubicBezTo>
                    <a:pt x="10621" y="2820"/>
                    <a:pt x="10557" y="2252"/>
                    <a:pt x="10369" y="2083"/>
                  </a:cubicBezTo>
                  <a:cubicBezTo>
                    <a:pt x="10181" y="1920"/>
                    <a:pt x="10244" y="1803"/>
                    <a:pt x="10385" y="1653"/>
                  </a:cubicBezTo>
                  <a:cubicBezTo>
                    <a:pt x="10512" y="1503"/>
                    <a:pt x="10260" y="1281"/>
                    <a:pt x="10573" y="1039"/>
                  </a:cubicBezTo>
                  <a:cubicBezTo>
                    <a:pt x="10884" y="798"/>
                    <a:pt x="10464" y="511"/>
                    <a:pt x="10884" y="478"/>
                  </a:cubicBezTo>
                  <a:cubicBezTo>
                    <a:pt x="11308" y="446"/>
                    <a:pt x="11152" y="237"/>
                    <a:pt x="11573" y="237"/>
                  </a:cubicBezTo>
                  <a:cubicBezTo>
                    <a:pt x="11997" y="237"/>
                    <a:pt x="12043" y="-5"/>
                    <a:pt x="12467" y="74"/>
                  </a:cubicBezTo>
                  <a:cubicBezTo>
                    <a:pt x="12891" y="159"/>
                    <a:pt x="12891" y="-116"/>
                    <a:pt x="13204" y="61"/>
                  </a:cubicBezTo>
                  <a:close/>
                  <a:moveTo>
                    <a:pt x="6297" y="18823"/>
                  </a:moveTo>
                  <a:cubicBezTo>
                    <a:pt x="6251" y="18933"/>
                    <a:pt x="6204" y="19018"/>
                    <a:pt x="6172" y="19077"/>
                  </a:cubicBezTo>
                  <a:cubicBezTo>
                    <a:pt x="5984" y="19475"/>
                    <a:pt x="5748" y="20277"/>
                    <a:pt x="5483" y="20277"/>
                  </a:cubicBezTo>
                  <a:cubicBezTo>
                    <a:pt x="5201" y="20277"/>
                    <a:pt x="5279" y="20362"/>
                    <a:pt x="5247" y="20584"/>
                  </a:cubicBezTo>
                  <a:cubicBezTo>
                    <a:pt x="5201" y="20813"/>
                    <a:pt x="4669" y="20845"/>
                    <a:pt x="4354" y="20891"/>
                  </a:cubicBezTo>
                  <a:cubicBezTo>
                    <a:pt x="4057" y="20936"/>
                    <a:pt x="3979" y="20813"/>
                    <a:pt x="3979" y="20813"/>
                  </a:cubicBezTo>
                  <a:cubicBezTo>
                    <a:pt x="3979" y="20813"/>
                    <a:pt x="3478" y="21243"/>
                    <a:pt x="2585" y="21295"/>
                  </a:cubicBezTo>
                  <a:cubicBezTo>
                    <a:pt x="1692" y="21340"/>
                    <a:pt x="0" y="21484"/>
                    <a:pt x="0" y="21308"/>
                  </a:cubicBezTo>
                  <a:cubicBezTo>
                    <a:pt x="0" y="21132"/>
                    <a:pt x="188" y="20969"/>
                    <a:pt x="767" y="20826"/>
                  </a:cubicBezTo>
                  <a:cubicBezTo>
                    <a:pt x="1347" y="20682"/>
                    <a:pt x="1771" y="20297"/>
                    <a:pt x="2005" y="20199"/>
                  </a:cubicBezTo>
                  <a:cubicBezTo>
                    <a:pt x="2240" y="20101"/>
                    <a:pt x="1927" y="20134"/>
                    <a:pt x="2113" y="19945"/>
                  </a:cubicBezTo>
                  <a:cubicBezTo>
                    <a:pt x="2317" y="19749"/>
                    <a:pt x="2898" y="18607"/>
                    <a:pt x="3007" y="18235"/>
                  </a:cubicBezTo>
                  <a:cubicBezTo>
                    <a:pt x="3118" y="17870"/>
                    <a:pt x="3038" y="16598"/>
                    <a:pt x="3478" y="16004"/>
                  </a:cubicBezTo>
                  <a:cubicBezTo>
                    <a:pt x="3900" y="15411"/>
                    <a:pt x="5201" y="13499"/>
                    <a:pt x="5403" y="12964"/>
                  </a:cubicBezTo>
                  <a:cubicBezTo>
                    <a:pt x="5592" y="12435"/>
                    <a:pt x="5859" y="11907"/>
                    <a:pt x="5859" y="11614"/>
                  </a:cubicBezTo>
                  <a:cubicBezTo>
                    <a:pt x="5859" y="11327"/>
                    <a:pt x="5936" y="11131"/>
                    <a:pt x="6140" y="10922"/>
                  </a:cubicBezTo>
                  <a:cubicBezTo>
                    <a:pt x="6328" y="10714"/>
                    <a:pt x="6093" y="10427"/>
                    <a:pt x="6093" y="10427"/>
                  </a:cubicBezTo>
                  <a:cubicBezTo>
                    <a:pt x="6093" y="10427"/>
                    <a:pt x="5592" y="10590"/>
                    <a:pt x="5279" y="10700"/>
                  </a:cubicBezTo>
                  <a:cubicBezTo>
                    <a:pt x="4982" y="10811"/>
                    <a:pt x="4982" y="10636"/>
                    <a:pt x="5138" y="10381"/>
                  </a:cubicBezTo>
                  <a:cubicBezTo>
                    <a:pt x="5279" y="10121"/>
                    <a:pt x="5170" y="9977"/>
                    <a:pt x="5013" y="10055"/>
                  </a:cubicBezTo>
                  <a:cubicBezTo>
                    <a:pt x="4855" y="10140"/>
                    <a:pt x="4746" y="9638"/>
                    <a:pt x="4354" y="9331"/>
                  </a:cubicBezTo>
                  <a:cubicBezTo>
                    <a:pt x="3979" y="9031"/>
                    <a:pt x="3118" y="8398"/>
                    <a:pt x="3322" y="8046"/>
                  </a:cubicBezTo>
                  <a:cubicBezTo>
                    <a:pt x="3508" y="7694"/>
                    <a:pt x="3587" y="7068"/>
                    <a:pt x="3823" y="6761"/>
                  </a:cubicBezTo>
                  <a:cubicBezTo>
                    <a:pt x="4057" y="6454"/>
                    <a:pt x="4276" y="5913"/>
                    <a:pt x="4558" y="5574"/>
                  </a:cubicBezTo>
                  <a:cubicBezTo>
                    <a:pt x="4825" y="5235"/>
                    <a:pt x="4778" y="5071"/>
                    <a:pt x="5138" y="4739"/>
                  </a:cubicBezTo>
                  <a:cubicBezTo>
                    <a:pt x="5483" y="4399"/>
                    <a:pt x="5859" y="4014"/>
                    <a:pt x="5859" y="3851"/>
                  </a:cubicBezTo>
                  <a:cubicBezTo>
                    <a:pt x="5859" y="3760"/>
                    <a:pt x="5968" y="3688"/>
                    <a:pt x="6297" y="3623"/>
                  </a:cubicBezTo>
                  <a:cubicBezTo>
                    <a:pt x="6297" y="7171"/>
                    <a:pt x="6297" y="7171"/>
                    <a:pt x="6297" y="7171"/>
                  </a:cubicBezTo>
                  <a:cubicBezTo>
                    <a:pt x="6188" y="7283"/>
                    <a:pt x="6063" y="7361"/>
                    <a:pt x="5984" y="7374"/>
                  </a:cubicBezTo>
                  <a:cubicBezTo>
                    <a:pt x="5671" y="7407"/>
                    <a:pt x="5639" y="7583"/>
                    <a:pt x="5984" y="7661"/>
                  </a:cubicBezTo>
                  <a:cubicBezTo>
                    <a:pt x="6328" y="7739"/>
                    <a:pt x="6093" y="8288"/>
                    <a:pt x="6251" y="8372"/>
                  </a:cubicBezTo>
                  <a:cubicBezTo>
                    <a:pt x="6265" y="8378"/>
                    <a:pt x="6281" y="8378"/>
                    <a:pt x="6297" y="8372"/>
                  </a:cubicBezTo>
                  <a:lnTo>
                    <a:pt x="6297" y="18823"/>
                  </a:lnTo>
                  <a:close/>
                </a:path>
              </a:pathLst>
            </a:custGeom>
            <a:solidFill>
              <a:srgbClr val="80807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1800" dirty="0"/>
            </a:p>
          </p:txBody>
        </p:sp>
        <p:sp>
          <p:nvSpPr>
            <p:cNvPr id="339" name="形状"/>
            <p:cNvSpPr/>
            <p:nvPr/>
          </p:nvSpPr>
          <p:spPr>
            <a:xfrm>
              <a:off x="1355700" y="1211885"/>
              <a:ext cx="1301910" cy="25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17359" y="23"/>
                  </a:moveTo>
                  <a:cubicBezTo>
                    <a:pt x="17449" y="203"/>
                    <a:pt x="17493" y="203"/>
                    <a:pt x="17493" y="203"/>
                  </a:cubicBezTo>
                  <a:cubicBezTo>
                    <a:pt x="18332" y="863"/>
                    <a:pt x="18332" y="863"/>
                    <a:pt x="18332" y="863"/>
                  </a:cubicBezTo>
                  <a:cubicBezTo>
                    <a:pt x="18332" y="908"/>
                    <a:pt x="18292" y="951"/>
                    <a:pt x="18292" y="997"/>
                  </a:cubicBezTo>
                  <a:cubicBezTo>
                    <a:pt x="18024" y="2132"/>
                    <a:pt x="17628" y="6007"/>
                    <a:pt x="17628" y="8635"/>
                  </a:cubicBezTo>
                  <a:cubicBezTo>
                    <a:pt x="17628" y="11243"/>
                    <a:pt x="16918" y="12647"/>
                    <a:pt x="17762" y="14756"/>
                  </a:cubicBezTo>
                  <a:cubicBezTo>
                    <a:pt x="18555" y="16886"/>
                    <a:pt x="18728" y="18086"/>
                    <a:pt x="19790" y="19356"/>
                  </a:cubicBezTo>
                  <a:cubicBezTo>
                    <a:pt x="20896" y="20626"/>
                    <a:pt x="21600" y="21531"/>
                    <a:pt x="21600" y="21531"/>
                  </a:cubicBezTo>
                  <a:cubicBezTo>
                    <a:pt x="21600" y="21531"/>
                    <a:pt x="18024" y="21328"/>
                    <a:pt x="14314" y="21328"/>
                  </a:cubicBezTo>
                  <a:cubicBezTo>
                    <a:pt x="10599" y="21328"/>
                    <a:pt x="3715" y="21600"/>
                    <a:pt x="2341" y="21397"/>
                  </a:cubicBezTo>
                  <a:cubicBezTo>
                    <a:pt x="972" y="21193"/>
                    <a:pt x="0" y="20898"/>
                    <a:pt x="0" y="20898"/>
                  </a:cubicBezTo>
                  <a:cubicBezTo>
                    <a:pt x="0" y="20898"/>
                    <a:pt x="1682" y="18992"/>
                    <a:pt x="2788" y="16886"/>
                  </a:cubicBezTo>
                  <a:cubicBezTo>
                    <a:pt x="3844" y="14756"/>
                    <a:pt x="4950" y="11876"/>
                    <a:pt x="4950" y="8976"/>
                  </a:cubicBezTo>
                  <a:cubicBezTo>
                    <a:pt x="4950" y="6099"/>
                    <a:pt x="4816" y="3333"/>
                    <a:pt x="5922" y="1860"/>
                  </a:cubicBezTo>
                  <a:cubicBezTo>
                    <a:pt x="6319" y="1315"/>
                    <a:pt x="6632" y="929"/>
                    <a:pt x="6805" y="636"/>
                  </a:cubicBezTo>
                  <a:cubicBezTo>
                    <a:pt x="6850" y="636"/>
                    <a:pt x="6587" y="725"/>
                    <a:pt x="6895" y="613"/>
                  </a:cubicBezTo>
                  <a:cubicBezTo>
                    <a:pt x="7202" y="499"/>
                    <a:pt x="7772" y="183"/>
                    <a:pt x="8168" y="0"/>
                  </a:cubicBezTo>
                  <a:cubicBezTo>
                    <a:pt x="8744" y="364"/>
                    <a:pt x="9051" y="613"/>
                    <a:pt x="10336" y="1361"/>
                  </a:cubicBezTo>
                  <a:cubicBezTo>
                    <a:pt x="11571" y="2109"/>
                    <a:pt x="11705" y="2631"/>
                    <a:pt x="13784" y="1926"/>
                  </a:cubicBezTo>
                  <a:cubicBezTo>
                    <a:pt x="15242" y="1430"/>
                    <a:pt x="16348" y="659"/>
                    <a:pt x="17359" y="2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1800" dirty="0"/>
            </a:p>
          </p:txBody>
        </p:sp>
        <p:sp>
          <p:nvSpPr>
            <p:cNvPr id="340" name="形状"/>
            <p:cNvSpPr/>
            <p:nvPr/>
          </p:nvSpPr>
          <p:spPr>
            <a:xfrm>
              <a:off x="1579618" y="1505912"/>
              <a:ext cx="610251" cy="24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385" extrusionOk="0">
                  <a:moveTo>
                    <a:pt x="17455" y="0"/>
                  </a:moveTo>
                  <a:cubicBezTo>
                    <a:pt x="13142" y="1076"/>
                    <a:pt x="13142" y="1076"/>
                    <a:pt x="13142" y="1076"/>
                  </a:cubicBezTo>
                  <a:cubicBezTo>
                    <a:pt x="13142" y="1076"/>
                    <a:pt x="15432" y="1235"/>
                    <a:pt x="14793" y="1692"/>
                  </a:cubicBezTo>
                  <a:cubicBezTo>
                    <a:pt x="14060" y="2152"/>
                    <a:pt x="11026" y="4713"/>
                    <a:pt x="8096" y="8144"/>
                  </a:cubicBezTo>
                  <a:cubicBezTo>
                    <a:pt x="5143" y="11555"/>
                    <a:pt x="1109" y="17550"/>
                    <a:pt x="272" y="18394"/>
                  </a:cubicBezTo>
                  <a:cubicBezTo>
                    <a:pt x="-553" y="19242"/>
                    <a:pt x="551" y="19838"/>
                    <a:pt x="2853" y="20729"/>
                  </a:cubicBezTo>
                  <a:cubicBezTo>
                    <a:pt x="5143" y="21600"/>
                    <a:pt x="5422" y="21577"/>
                    <a:pt x="7724" y="20822"/>
                  </a:cubicBezTo>
                  <a:cubicBezTo>
                    <a:pt x="10014" y="20067"/>
                    <a:pt x="11665" y="20365"/>
                    <a:pt x="13142" y="18189"/>
                  </a:cubicBezTo>
                  <a:cubicBezTo>
                    <a:pt x="14607" y="15993"/>
                    <a:pt x="17094" y="11714"/>
                    <a:pt x="18280" y="9793"/>
                  </a:cubicBezTo>
                  <a:cubicBezTo>
                    <a:pt x="19478" y="7895"/>
                    <a:pt x="20861" y="4209"/>
                    <a:pt x="19850" y="3365"/>
                  </a:cubicBezTo>
                  <a:cubicBezTo>
                    <a:pt x="18838" y="2517"/>
                    <a:pt x="18199" y="2060"/>
                    <a:pt x="18466" y="1692"/>
                  </a:cubicBezTo>
                  <a:cubicBezTo>
                    <a:pt x="18838" y="1328"/>
                    <a:pt x="21047" y="1007"/>
                    <a:pt x="21047" y="1007"/>
                  </a:cubicBezTo>
                  <a:cubicBezTo>
                    <a:pt x="21047" y="1007"/>
                    <a:pt x="19478" y="205"/>
                    <a:pt x="17455" y="0"/>
                  </a:cubicBezTo>
                </a:path>
              </a:pathLst>
            </a:custGeom>
            <a:solidFill>
              <a:srgbClr val="80807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1800" dirty="0"/>
            </a:p>
          </p:txBody>
        </p:sp>
      </p:grpSp>
      <p:sp>
        <p:nvSpPr>
          <p:cNvPr id="342" name="Business Silhouette"/>
          <p:cNvSpPr/>
          <p:nvPr/>
        </p:nvSpPr>
        <p:spPr>
          <a:xfrm>
            <a:off x="5962792" y="572896"/>
            <a:ext cx="1245845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smtClean="0"/>
              <a:t>9. Recommendation and Close</a:t>
            </a:r>
            <a:endParaRPr dirty="0"/>
          </a:p>
        </p:txBody>
      </p:sp>
      <p:grpSp>
        <p:nvGrpSpPr>
          <p:cNvPr id="3" name="成组"/>
          <p:cNvGrpSpPr/>
          <p:nvPr/>
        </p:nvGrpSpPr>
        <p:grpSpPr>
          <a:xfrm>
            <a:off x="11792259" y="2271791"/>
            <a:ext cx="799475" cy="190502"/>
            <a:chOff x="0" y="0"/>
            <a:chExt cx="799891" cy="190500"/>
          </a:xfrm>
        </p:grpSpPr>
        <p:sp>
          <p:nvSpPr>
            <p:cNvPr id="344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  <p:sp>
          <p:nvSpPr>
            <p:cNvPr id="345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  <p:sp>
          <p:nvSpPr>
            <p:cNvPr id="346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/>
              <a:endParaRPr sz="18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7945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13372" y="747193"/>
            <a:ext cx="401793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sp>
        <p:nvSpPr>
          <p:cNvPr id="97" name="Our Agenda"/>
          <p:cNvSpPr/>
          <p:nvPr/>
        </p:nvSpPr>
        <p:spPr>
          <a:xfrm>
            <a:off x="8113684" y="2857472"/>
            <a:ext cx="783839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altLang="zh-CN" dirty="0" smtClean="0"/>
              <a:t>Thank you</a:t>
            </a:r>
            <a:endParaRPr dirty="0"/>
          </a:p>
        </p:txBody>
      </p:sp>
      <p:grpSp>
        <p:nvGrpSpPr>
          <p:cNvPr id="105" name="成组"/>
          <p:cNvGrpSpPr/>
          <p:nvPr/>
        </p:nvGrpSpPr>
        <p:grpSpPr>
          <a:xfrm>
            <a:off x="2992198" y="8934023"/>
            <a:ext cx="3095995" cy="863761"/>
            <a:chOff x="0" y="0"/>
            <a:chExt cx="3095993" cy="863759"/>
          </a:xfrm>
        </p:grpSpPr>
        <p:sp>
          <p:nvSpPr>
            <p:cNvPr id="103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34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04" name="History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History</a:t>
              </a:r>
            </a:p>
          </p:txBody>
        </p:sp>
      </p:grpSp>
      <p:grpSp>
        <p:nvGrpSpPr>
          <p:cNvPr id="108" name="成组"/>
          <p:cNvGrpSpPr/>
          <p:nvPr/>
        </p:nvGrpSpPr>
        <p:grpSpPr>
          <a:xfrm>
            <a:off x="6057234" y="8934023"/>
            <a:ext cx="3095995" cy="863761"/>
            <a:chOff x="0" y="0"/>
            <a:chExt cx="3095993" cy="863759"/>
          </a:xfrm>
        </p:grpSpPr>
        <p:sp>
          <p:nvSpPr>
            <p:cNvPr id="106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301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9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07" name="Our Team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Our Team</a:t>
              </a:r>
            </a:p>
          </p:txBody>
        </p:sp>
      </p:grpSp>
      <p:grpSp>
        <p:nvGrpSpPr>
          <p:cNvPr id="111" name="成组"/>
          <p:cNvGrpSpPr/>
          <p:nvPr/>
        </p:nvGrpSpPr>
        <p:grpSpPr>
          <a:xfrm>
            <a:off x="9122268" y="8934023"/>
            <a:ext cx="3095995" cy="863761"/>
            <a:chOff x="0" y="0"/>
            <a:chExt cx="3095993" cy="863759"/>
          </a:xfrm>
        </p:grpSpPr>
        <p:sp>
          <p:nvSpPr>
            <p:cNvPr id="109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301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58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10" name="Awards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Awards</a:t>
              </a:r>
            </a:p>
          </p:txBody>
        </p:sp>
      </p:grpSp>
      <p:grpSp>
        <p:nvGrpSpPr>
          <p:cNvPr id="114" name="成组"/>
          <p:cNvGrpSpPr/>
          <p:nvPr/>
        </p:nvGrpSpPr>
        <p:grpSpPr>
          <a:xfrm>
            <a:off x="12187304" y="8934023"/>
            <a:ext cx="3095995" cy="863761"/>
            <a:chOff x="0" y="0"/>
            <a:chExt cx="3095993" cy="863759"/>
          </a:xfrm>
        </p:grpSpPr>
        <p:sp>
          <p:nvSpPr>
            <p:cNvPr id="112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301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9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13" name="Our Maps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Our Maps</a:t>
              </a:r>
            </a:p>
          </p:txBody>
        </p:sp>
      </p:grpSp>
      <p:grpSp>
        <p:nvGrpSpPr>
          <p:cNvPr id="117" name="成组"/>
          <p:cNvGrpSpPr/>
          <p:nvPr/>
        </p:nvGrpSpPr>
        <p:grpSpPr>
          <a:xfrm>
            <a:off x="15252337" y="8934023"/>
            <a:ext cx="3095995" cy="863761"/>
            <a:chOff x="0" y="0"/>
            <a:chExt cx="3095993" cy="863759"/>
          </a:xfrm>
        </p:grpSpPr>
        <p:sp>
          <p:nvSpPr>
            <p:cNvPr id="115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301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243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16" name="Infographics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Infographics</a:t>
              </a:r>
            </a:p>
          </p:txBody>
        </p:sp>
      </p:grpSp>
      <p:grpSp>
        <p:nvGrpSpPr>
          <p:cNvPr id="120" name="成组"/>
          <p:cNvGrpSpPr/>
          <p:nvPr/>
        </p:nvGrpSpPr>
        <p:grpSpPr>
          <a:xfrm>
            <a:off x="18317373" y="8934023"/>
            <a:ext cx="3095995" cy="863761"/>
            <a:chOff x="0" y="0"/>
            <a:chExt cx="3095993" cy="863759"/>
          </a:xfrm>
        </p:grpSpPr>
        <p:sp>
          <p:nvSpPr>
            <p:cNvPr id="118" name="形状"/>
            <p:cNvSpPr/>
            <p:nvPr/>
          </p:nvSpPr>
          <p:spPr>
            <a:xfrm>
              <a:off x="0" y="0"/>
              <a:ext cx="3095994" cy="8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87" y="0"/>
                  </a:lnTo>
                  <a:lnTo>
                    <a:pt x="21600" y="10800"/>
                  </a:lnTo>
                  <a:lnTo>
                    <a:pt x="18587" y="21600"/>
                  </a:lnTo>
                  <a:lnTo>
                    <a:pt x="0" y="21600"/>
                  </a:lnTo>
                  <a:lnTo>
                    <a:pt x="3013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ts val="15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19" name="Portfolio"/>
            <p:cNvSpPr/>
            <p:nvPr/>
          </p:nvSpPr>
          <p:spPr>
            <a:xfrm>
              <a:off x="0" y="192738"/>
              <a:ext cx="3095994" cy="47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1340" tIns="61340" rIns="61340" bIns="61340" numCol="1" anchor="ctr">
              <a:spAutoFit/>
            </a:bodyPr>
            <a:lstStyle>
              <a:lvl1pPr algn="ctr" defTabSz="1022350">
                <a:lnSpc>
                  <a:spcPct val="90000"/>
                </a:lnSpc>
                <a:spcBef>
                  <a:spcPts val="900"/>
                </a:spcBef>
                <a:defRPr sz="23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t>Portfolio</a:t>
              </a:r>
            </a:p>
          </p:txBody>
        </p:sp>
      </p:grpSp>
      <p:sp>
        <p:nvSpPr>
          <p:cNvPr id="121" name="线条"/>
          <p:cNvSpPr/>
          <p:nvPr/>
        </p:nvSpPr>
        <p:spPr>
          <a:xfrm flipH="1">
            <a:off x="4380977" y="5865238"/>
            <a:ext cx="1" cy="3060479"/>
          </a:xfrm>
          <a:prstGeom prst="line">
            <a:avLst/>
          </a:prstGeom>
          <a:ln w="38100">
            <a:solidFill>
              <a:srgbClr val="7FB34C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" name="圆角矩形"/>
          <p:cNvSpPr/>
          <p:nvPr/>
        </p:nvSpPr>
        <p:spPr>
          <a:xfrm>
            <a:off x="3743304" y="4964759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23" name="线条"/>
          <p:cNvSpPr/>
          <p:nvPr/>
        </p:nvSpPr>
        <p:spPr>
          <a:xfrm>
            <a:off x="7476111" y="6765715"/>
            <a:ext cx="1" cy="2160001"/>
          </a:xfrm>
          <a:prstGeom prst="line">
            <a:avLst/>
          </a:prstGeom>
          <a:ln w="38100">
            <a:solidFill>
              <a:srgbClr val="3891DE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圆角矩形"/>
          <p:cNvSpPr/>
          <p:nvPr/>
        </p:nvSpPr>
        <p:spPr>
          <a:xfrm>
            <a:off x="6918800" y="6308460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25" name="线条"/>
          <p:cNvSpPr/>
          <p:nvPr/>
        </p:nvSpPr>
        <p:spPr>
          <a:xfrm>
            <a:off x="10643226" y="5865238"/>
            <a:ext cx="1" cy="3060479"/>
          </a:xfrm>
          <a:prstGeom prst="line">
            <a:avLst/>
          </a:prstGeom>
          <a:ln w="38100">
            <a:solidFill>
              <a:srgbClr val="485868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圆角矩形"/>
          <p:cNvSpPr/>
          <p:nvPr/>
        </p:nvSpPr>
        <p:spPr>
          <a:xfrm>
            <a:off x="10005552" y="4964759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485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27" name="线条"/>
          <p:cNvSpPr/>
          <p:nvPr/>
        </p:nvSpPr>
        <p:spPr>
          <a:xfrm>
            <a:off x="13810339" y="6765715"/>
            <a:ext cx="1" cy="2160001"/>
          </a:xfrm>
          <a:prstGeom prst="line">
            <a:avLst/>
          </a:prstGeom>
          <a:ln w="38100">
            <a:solidFill>
              <a:srgbClr val="F1992D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圆角矩形"/>
          <p:cNvSpPr/>
          <p:nvPr/>
        </p:nvSpPr>
        <p:spPr>
          <a:xfrm>
            <a:off x="13172667" y="5865238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F199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29" name="线条"/>
          <p:cNvSpPr/>
          <p:nvPr/>
        </p:nvSpPr>
        <p:spPr>
          <a:xfrm>
            <a:off x="16977455" y="5865238"/>
            <a:ext cx="1" cy="3060479"/>
          </a:xfrm>
          <a:prstGeom prst="line">
            <a:avLst/>
          </a:prstGeom>
          <a:ln w="38100">
            <a:solidFill>
              <a:srgbClr val="EB243D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圆角矩形"/>
          <p:cNvSpPr/>
          <p:nvPr/>
        </p:nvSpPr>
        <p:spPr>
          <a:xfrm>
            <a:off x="16339782" y="4964759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EB24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31" name="线条"/>
          <p:cNvSpPr/>
          <p:nvPr/>
        </p:nvSpPr>
        <p:spPr>
          <a:xfrm>
            <a:off x="20144568" y="6765715"/>
            <a:ext cx="1" cy="2160001"/>
          </a:xfrm>
          <a:prstGeom prst="line">
            <a:avLst/>
          </a:prstGeom>
          <a:ln w="38100">
            <a:solidFill>
              <a:srgbClr val="A1A1A1"/>
            </a:solidFill>
            <a:prstDash val="dash"/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圆角矩形"/>
          <p:cNvSpPr/>
          <p:nvPr/>
        </p:nvSpPr>
        <p:spPr>
          <a:xfrm>
            <a:off x="19506897" y="5865238"/>
            <a:ext cx="1224655" cy="1224969"/>
          </a:xfrm>
          <a:prstGeom prst="roundRect">
            <a:avLst>
              <a:gd name="adj" fmla="val 49777"/>
            </a:avLst>
          </a:prstGeom>
          <a:solidFill>
            <a:srgbClr val="A1A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33" name="形状"/>
          <p:cNvSpPr/>
          <p:nvPr/>
        </p:nvSpPr>
        <p:spPr>
          <a:xfrm>
            <a:off x="13511967" y="6220925"/>
            <a:ext cx="595546" cy="47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8" y="3844"/>
                </a:moveTo>
                <a:cubicBezTo>
                  <a:pt x="16200" y="0"/>
                  <a:pt x="16200" y="0"/>
                  <a:pt x="16200" y="0"/>
                </a:cubicBezTo>
                <a:cubicBezTo>
                  <a:pt x="15808" y="0"/>
                  <a:pt x="15808" y="0"/>
                  <a:pt x="15416" y="0"/>
                </a:cubicBezTo>
                <a:cubicBezTo>
                  <a:pt x="10800" y="3844"/>
                  <a:pt x="10800" y="3844"/>
                  <a:pt x="10800" y="3844"/>
                </a:cubicBezTo>
                <a:cubicBezTo>
                  <a:pt x="6184" y="0"/>
                  <a:pt x="6184" y="0"/>
                  <a:pt x="6184" y="0"/>
                </a:cubicBezTo>
                <a:cubicBezTo>
                  <a:pt x="5748" y="0"/>
                  <a:pt x="5748" y="0"/>
                  <a:pt x="5356" y="0"/>
                </a:cubicBezTo>
                <a:cubicBezTo>
                  <a:pt x="348" y="3844"/>
                  <a:pt x="348" y="3844"/>
                  <a:pt x="348" y="3844"/>
                </a:cubicBezTo>
                <a:cubicBezTo>
                  <a:pt x="0" y="4331"/>
                  <a:pt x="0" y="4331"/>
                  <a:pt x="0" y="4818"/>
                </a:cubicBezTo>
                <a:cubicBezTo>
                  <a:pt x="0" y="20680"/>
                  <a:pt x="0" y="20680"/>
                  <a:pt x="0" y="20680"/>
                </a:cubicBezTo>
                <a:cubicBezTo>
                  <a:pt x="0" y="20680"/>
                  <a:pt x="0" y="21113"/>
                  <a:pt x="348" y="21113"/>
                </a:cubicBezTo>
                <a:cubicBezTo>
                  <a:pt x="348" y="21600"/>
                  <a:pt x="740" y="21600"/>
                  <a:pt x="1132" y="21113"/>
                </a:cubicBezTo>
                <a:cubicBezTo>
                  <a:pt x="5748" y="17756"/>
                  <a:pt x="5748" y="17756"/>
                  <a:pt x="5748" y="17756"/>
                </a:cubicBezTo>
                <a:cubicBezTo>
                  <a:pt x="10408" y="21113"/>
                  <a:pt x="10408" y="21113"/>
                  <a:pt x="10408" y="21113"/>
                </a:cubicBezTo>
                <a:cubicBezTo>
                  <a:pt x="10800" y="21600"/>
                  <a:pt x="10800" y="21600"/>
                  <a:pt x="11192" y="21113"/>
                </a:cubicBezTo>
                <a:cubicBezTo>
                  <a:pt x="15808" y="17756"/>
                  <a:pt x="15808" y="17756"/>
                  <a:pt x="15808" y="17756"/>
                </a:cubicBezTo>
                <a:cubicBezTo>
                  <a:pt x="20468" y="21113"/>
                  <a:pt x="20468" y="21113"/>
                  <a:pt x="20468" y="21113"/>
                </a:cubicBezTo>
                <a:cubicBezTo>
                  <a:pt x="20468" y="21600"/>
                  <a:pt x="20816" y="21600"/>
                  <a:pt x="20816" y="21600"/>
                </a:cubicBezTo>
                <a:cubicBezTo>
                  <a:pt x="20816" y="21600"/>
                  <a:pt x="21208" y="21600"/>
                  <a:pt x="21208" y="21113"/>
                </a:cubicBezTo>
                <a:cubicBezTo>
                  <a:pt x="21600" y="21113"/>
                  <a:pt x="21600" y="20680"/>
                  <a:pt x="21600" y="20680"/>
                </a:cubicBezTo>
                <a:cubicBezTo>
                  <a:pt x="21600" y="4818"/>
                  <a:pt x="21600" y="4818"/>
                  <a:pt x="21600" y="4818"/>
                </a:cubicBezTo>
                <a:cubicBezTo>
                  <a:pt x="21600" y="4331"/>
                  <a:pt x="21600" y="4331"/>
                  <a:pt x="21208" y="3844"/>
                </a:cubicBezTo>
                <a:close/>
                <a:moveTo>
                  <a:pt x="5008" y="15862"/>
                </a:moveTo>
                <a:cubicBezTo>
                  <a:pt x="1524" y="18731"/>
                  <a:pt x="1524" y="18731"/>
                  <a:pt x="1524" y="18731"/>
                </a:cubicBezTo>
                <a:cubicBezTo>
                  <a:pt x="1524" y="5305"/>
                  <a:pt x="1524" y="5305"/>
                  <a:pt x="1524" y="5305"/>
                </a:cubicBezTo>
                <a:cubicBezTo>
                  <a:pt x="5008" y="2382"/>
                  <a:pt x="5008" y="2382"/>
                  <a:pt x="5008" y="2382"/>
                </a:cubicBezTo>
                <a:lnTo>
                  <a:pt x="5008" y="15862"/>
                </a:lnTo>
                <a:close/>
                <a:moveTo>
                  <a:pt x="10016" y="18731"/>
                </a:moveTo>
                <a:cubicBezTo>
                  <a:pt x="6532" y="15862"/>
                  <a:pt x="6532" y="15862"/>
                  <a:pt x="6532" y="15862"/>
                </a:cubicBezTo>
                <a:cubicBezTo>
                  <a:pt x="6532" y="2382"/>
                  <a:pt x="6532" y="2382"/>
                  <a:pt x="6532" y="2382"/>
                </a:cubicBezTo>
                <a:cubicBezTo>
                  <a:pt x="10016" y="5305"/>
                  <a:pt x="10016" y="5305"/>
                  <a:pt x="10016" y="5305"/>
                </a:cubicBezTo>
                <a:lnTo>
                  <a:pt x="10016" y="18731"/>
                </a:lnTo>
                <a:close/>
                <a:moveTo>
                  <a:pt x="15024" y="15862"/>
                </a:moveTo>
                <a:cubicBezTo>
                  <a:pt x="11584" y="18731"/>
                  <a:pt x="11584" y="18731"/>
                  <a:pt x="11584" y="18731"/>
                </a:cubicBezTo>
                <a:cubicBezTo>
                  <a:pt x="11584" y="5305"/>
                  <a:pt x="11584" y="5305"/>
                  <a:pt x="11584" y="5305"/>
                </a:cubicBezTo>
                <a:cubicBezTo>
                  <a:pt x="15024" y="2382"/>
                  <a:pt x="15024" y="2382"/>
                  <a:pt x="15024" y="2382"/>
                </a:cubicBezTo>
                <a:lnTo>
                  <a:pt x="15024" y="15862"/>
                </a:lnTo>
                <a:close/>
                <a:moveTo>
                  <a:pt x="20076" y="18731"/>
                </a:moveTo>
                <a:cubicBezTo>
                  <a:pt x="16548" y="15862"/>
                  <a:pt x="16548" y="15862"/>
                  <a:pt x="16548" y="15862"/>
                </a:cubicBezTo>
                <a:cubicBezTo>
                  <a:pt x="16548" y="2382"/>
                  <a:pt x="16548" y="2382"/>
                  <a:pt x="16548" y="2382"/>
                </a:cubicBezTo>
                <a:cubicBezTo>
                  <a:pt x="20076" y="5305"/>
                  <a:pt x="20076" y="5305"/>
                  <a:pt x="20076" y="5305"/>
                </a:cubicBezTo>
                <a:lnTo>
                  <a:pt x="20076" y="187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形状"/>
          <p:cNvSpPr/>
          <p:nvPr/>
        </p:nvSpPr>
        <p:spPr>
          <a:xfrm>
            <a:off x="10376595" y="5317153"/>
            <a:ext cx="532061" cy="54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92" y="15790"/>
                </a:moveTo>
                <a:cubicBezTo>
                  <a:pt x="12092" y="14150"/>
                  <a:pt x="13409" y="13260"/>
                  <a:pt x="15603" y="12042"/>
                </a:cubicBezTo>
                <a:cubicBezTo>
                  <a:pt x="18187" y="10355"/>
                  <a:pt x="21600" y="8293"/>
                  <a:pt x="21600" y="3327"/>
                </a:cubicBezTo>
                <a:cubicBezTo>
                  <a:pt x="21600" y="2905"/>
                  <a:pt x="21161" y="2483"/>
                  <a:pt x="20771" y="2483"/>
                </a:cubicBezTo>
                <a:cubicBezTo>
                  <a:pt x="16870" y="2483"/>
                  <a:pt x="16870" y="2483"/>
                  <a:pt x="16870" y="2483"/>
                </a:cubicBezTo>
                <a:cubicBezTo>
                  <a:pt x="15993" y="1265"/>
                  <a:pt x="14286" y="0"/>
                  <a:pt x="10824" y="0"/>
                </a:cubicBezTo>
                <a:cubicBezTo>
                  <a:pt x="7363" y="0"/>
                  <a:pt x="5656" y="1265"/>
                  <a:pt x="4778" y="2483"/>
                </a:cubicBezTo>
                <a:cubicBezTo>
                  <a:pt x="878" y="2483"/>
                  <a:pt x="878" y="2483"/>
                  <a:pt x="878" y="2483"/>
                </a:cubicBezTo>
                <a:cubicBezTo>
                  <a:pt x="439" y="2483"/>
                  <a:pt x="0" y="2905"/>
                  <a:pt x="0" y="3327"/>
                </a:cubicBezTo>
                <a:cubicBezTo>
                  <a:pt x="0" y="8293"/>
                  <a:pt x="3023" y="10355"/>
                  <a:pt x="6046" y="12042"/>
                </a:cubicBezTo>
                <a:cubicBezTo>
                  <a:pt x="8240" y="13260"/>
                  <a:pt x="9508" y="14150"/>
                  <a:pt x="9508" y="15790"/>
                </a:cubicBezTo>
                <a:cubicBezTo>
                  <a:pt x="9508" y="17430"/>
                  <a:pt x="9508" y="17430"/>
                  <a:pt x="9508" y="17430"/>
                </a:cubicBezTo>
                <a:cubicBezTo>
                  <a:pt x="6924" y="17852"/>
                  <a:pt x="5217" y="18695"/>
                  <a:pt x="5217" y="19492"/>
                </a:cubicBezTo>
                <a:cubicBezTo>
                  <a:pt x="5217" y="20757"/>
                  <a:pt x="7801" y="21600"/>
                  <a:pt x="10824" y="21600"/>
                </a:cubicBezTo>
                <a:cubicBezTo>
                  <a:pt x="13799" y="21600"/>
                  <a:pt x="15993" y="20757"/>
                  <a:pt x="15993" y="19492"/>
                </a:cubicBezTo>
                <a:cubicBezTo>
                  <a:pt x="15993" y="18695"/>
                  <a:pt x="14725" y="17852"/>
                  <a:pt x="12092" y="17430"/>
                </a:cubicBezTo>
                <a:lnTo>
                  <a:pt x="12092" y="15790"/>
                </a:lnTo>
                <a:close/>
                <a:moveTo>
                  <a:pt x="15603" y="9933"/>
                </a:moveTo>
                <a:cubicBezTo>
                  <a:pt x="16432" y="8715"/>
                  <a:pt x="16870" y="6653"/>
                  <a:pt x="16870" y="4170"/>
                </a:cubicBezTo>
                <a:cubicBezTo>
                  <a:pt x="19893" y="4170"/>
                  <a:pt x="19893" y="4170"/>
                  <a:pt x="19893" y="4170"/>
                </a:cubicBezTo>
                <a:cubicBezTo>
                  <a:pt x="19455" y="7075"/>
                  <a:pt x="17748" y="8715"/>
                  <a:pt x="15603" y="9933"/>
                </a:cubicBezTo>
                <a:close/>
                <a:moveTo>
                  <a:pt x="10824" y="1687"/>
                </a:moveTo>
                <a:cubicBezTo>
                  <a:pt x="14286" y="1687"/>
                  <a:pt x="15603" y="2905"/>
                  <a:pt x="15603" y="3327"/>
                </a:cubicBezTo>
                <a:cubicBezTo>
                  <a:pt x="15603" y="3748"/>
                  <a:pt x="14286" y="4967"/>
                  <a:pt x="10824" y="5388"/>
                </a:cubicBezTo>
                <a:cubicBezTo>
                  <a:pt x="7363" y="4967"/>
                  <a:pt x="6046" y="3748"/>
                  <a:pt x="6046" y="3327"/>
                </a:cubicBezTo>
                <a:cubicBezTo>
                  <a:pt x="6046" y="2905"/>
                  <a:pt x="7363" y="1687"/>
                  <a:pt x="10824" y="1687"/>
                </a:cubicBezTo>
                <a:close/>
                <a:moveTo>
                  <a:pt x="1755" y="4170"/>
                </a:moveTo>
                <a:cubicBezTo>
                  <a:pt x="4778" y="4170"/>
                  <a:pt x="4778" y="4170"/>
                  <a:pt x="4778" y="4170"/>
                </a:cubicBezTo>
                <a:cubicBezTo>
                  <a:pt x="4778" y="6653"/>
                  <a:pt x="5217" y="8715"/>
                  <a:pt x="6046" y="9933"/>
                </a:cubicBezTo>
                <a:cubicBezTo>
                  <a:pt x="3901" y="8715"/>
                  <a:pt x="1755" y="7075"/>
                  <a:pt x="1755" y="417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形状"/>
          <p:cNvSpPr/>
          <p:nvPr/>
        </p:nvSpPr>
        <p:spPr>
          <a:xfrm>
            <a:off x="7268974" y="6630722"/>
            <a:ext cx="591324" cy="51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21600"/>
                  <a:pt x="21600" y="16772"/>
                  <a:pt x="21165" y="16324"/>
                </a:cubicBezTo>
                <a:cubicBezTo>
                  <a:pt x="20818" y="15876"/>
                  <a:pt x="20079" y="15030"/>
                  <a:pt x="18471" y="14582"/>
                </a:cubicBezTo>
                <a:cubicBezTo>
                  <a:pt x="16950" y="13687"/>
                  <a:pt x="16167" y="12791"/>
                  <a:pt x="16167" y="11497"/>
                </a:cubicBezTo>
                <a:cubicBezTo>
                  <a:pt x="16167" y="10601"/>
                  <a:pt x="16950" y="11049"/>
                  <a:pt x="16950" y="9755"/>
                </a:cubicBezTo>
                <a:cubicBezTo>
                  <a:pt x="16950" y="8859"/>
                  <a:pt x="17732" y="9755"/>
                  <a:pt x="17732" y="7913"/>
                </a:cubicBezTo>
                <a:cubicBezTo>
                  <a:pt x="17732" y="7515"/>
                  <a:pt x="17341" y="7515"/>
                  <a:pt x="17341" y="7515"/>
                </a:cubicBezTo>
                <a:cubicBezTo>
                  <a:pt x="17341" y="7515"/>
                  <a:pt x="17732" y="6619"/>
                  <a:pt x="17732" y="5724"/>
                </a:cubicBezTo>
                <a:cubicBezTo>
                  <a:pt x="17732" y="4877"/>
                  <a:pt x="17341" y="3086"/>
                  <a:pt x="15037" y="3086"/>
                </a:cubicBezTo>
                <a:cubicBezTo>
                  <a:pt x="12734" y="3086"/>
                  <a:pt x="12343" y="4877"/>
                  <a:pt x="12343" y="5724"/>
                </a:cubicBezTo>
                <a:cubicBezTo>
                  <a:pt x="12343" y="6619"/>
                  <a:pt x="12734" y="7515"/>
                  <a:pt x="12734" y="7515"/>
                </a:cubicBezTo>
                <a:cubicBezTo>
                  <a:pt x="12734" y="7515"/>
                  <a:pt x="12343" y="7515"/>
                  <a:pt x="12343" y="7913"/>
                </a:cubicBezTo>
                <a:cubicBezTo>
                  <a:pt x="12343" y="9755"/>
                  <a:pt x="12734" y="8859"/>
                  <a:pt x="13125" y="9755"/>
                </a:cubicBezTo>
                <a:cubicBezTo>
                  <a:pt x="13125" y="11049"/>
                  <a:pt x="13516" y="10601"/>
                  <a:pt x="13516" y="11497"/>
                </a:cubicBezTo>
                <a:cubicBezTo>
                  <a:pt x="13516" y="12393"/>
                  <a:pt x="13516" y="13239"/>
                  <a:pt x="12734" y="13687"/>
                </a:cubicBezTo>
                <a:cubicBezTo>
                  <a:pt x="16167" y="15876"/>
                  <a:pt x="16559" y="15876"/>
                  <a:pt x="16559" y="18116"/>
                </a:cubicBezTo>
                <a:cubicBezTo>
                  <a:pt x="16559" y="21600"/>
                  <a:pt x="16559" y="21600"/>
                  <a:pt x="16559" y="21600"/>
                </a:cubicBezTo>
                <a:lnTo>
                  <a:pt x="21600" y="21600"/>
                </a:lnTo>
                <a:close/>
                <a:moveTo>
                  <a:pt x="11213" y="15030"/>
                </a:moveTo>
                <a:cubicBezTo>
                  <a:pt x="8866" y="14135"/>
                  <a:pt x="8127" y="13239"/>
                  <a:pt x="8127" y="11497"/>
                </a:cubicBezTo>
                <a:cubicBezTo>
                  <a:pt x="8127" y="10153"/>
                  <a:pt x="8866" y="10601"/>
                  <a:pt x="9257" y="8361"/>
                </a:cubicBezTo>
                <a:cubicBezTo>
                  <a:pt x="9257" y="7913"/>
                  <a:pt x="10039" y="8361"/>
                  <a:pt x="10039" y="6619"/>
                </a:cubicBezTo>
                <a:cubicBezTo>
                  <a:pt x="10039" y="5724"/>
                  <a:pt x="9648" y="5724"/>
                  <a:pt x="9648" y="5724"/>
                </a:cubicBezTo>
                <a:cubicBezTo>
                  <a:pt x="9648" y="5724"/>
                  <a:pt x="9648" y="4429"/>
                  <a:pt x="10039" y="3534"/>
                </a:cubicBezTo>
                <a:cubicBezTo>
                  <a:pt x="10039" y="2638"/>
                  <a:pt x="9257" y="0"/>
                  <a:pt x="6563" y="0"/>
                </a:cubicBezTo>
                <a:cubicBezTo>
                  <a:pt x="3477" y="0"/>
                  <a:pt x="3086" y="2638"/>
                  <a:pt x="3086" y="3534"/>
                </a:cubicBezTo>
                <a:cubicBezTo>
                  <a:pt x="3086" y="4429"/>
                  <a:pt x="3086" y="5724"/>
                  <a:pt x="3086" y="5724"/>
                </a:cubicBezTo>
                <a:cubicBezTo>
                  <a:pt x="3086" y="5724"/>
                  <a:pt x="3086" y="5724"/>
                  <a:pt x="3086" y="6619"/>
                </a:cubicBezTo>
                <a:cubicBezTo>
                  <a:pt x="3086" y="8361"/>
                  <a:pt x="3477" y="7913"/>
                  <a:pt x="3868" y="8361"/>
                </a:cubicBezTo>
                <a:cubicBezTo>
                  <a:pt x="3868" y="10601"/>
                  <a:pt x="4650" y="10153"/>
                  <a:pt x="4650" y="11497"/>
                </a:cubicBezTo>
                <a:cubicBezTo>
                  <a:pt x="4650" y="13239"/>
                  <a:pt x="3868" y="14135"/>
                  <a:pt x="1956" y="15030"/>
                </a:cubicBezTo>
                <a:cubicBezTo>
                  <a:pt x="1173" y="15429"/>
                  <a:pt x="0" y="15876"/>
                  <a:pt x="0" y="1722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15037" y="21600"/>
                  <a:pt x="15037" y="21600"/>
                  <a:pt x="15037" y="21600"/>
                </a:cubicBezTo>
                <a:cubicBezTo>
                  <a:pt x="15037" y="21600"/>
                  <a:pt x="15037" y="18962"/>
                  <a:pt x="15037" y="18116"/>
                </a:cubicBezTo>
                <a:cubicBezTo>
                  <a:pt x="15037" y="17220"/>
                  <a:pt x="13125" y="16324"/>
                  <a:pt x="11213" y="1503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形状"/>
          <p:cNvSpPr/>
          <p:nvPr/>
        </p:nvSpPr>
        <p:spPr>
          <a:xfrm>
            <a:off x="16643269" y="5269532"/>
            <a:ext cx="580451" cy="46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75" extrusionOk="0">
                <a:moveTo>
                  <a:pt x="21155" y="375"/>
                </a:moveTo>
                <a:cubicBezTo>
                  <a:pt x="16444" y="10703"/>
                  <a:pt x="16444" y="10703"/>
                  <a:pt x="16444" y="10703"/>
                </a:cubicBezTo>
                <a:cubicBezTo>
                  <a:pt x="16044" y="11203"/>
                  <a:pt x="15644" y="11203"/>
                  <a:pt x="15244" y="10703"/>
                </a:cubicBezTo>
                <a:cubicBezTo>
                  <a:pt x="12889" y="8204"/>
                  <a:pt x="12889" y="8204"/>
                  <a:pt x="12889" y="8204"/>
                </a:cubicBezTo>
                <a:cubicBezTo>
                  <a:pt x="12489" y="7704"/>
                  <a:pt x="12489" y="7704"/>
                  <a:pt x="12089" y="8204"/>
                </a:cubicBezTo>
                <a:cubicBezTo>
                  <a:pt x="8533" y="14645"/>
                  <a:pt x="8533" y="14645"/>
                  <a:pt x="8533" y="14645"/>
                </a:cubicBezTo>
                <a:cubicBezTo>
                  <a:pt x="8533" y="15145"/>
                  <a:pt x="8178" y="15145"/>
                  <a:pt x="7778" y="14645"/>
                </a:cubicBezTo>
                <a:cubicBezTo>
                  <a:pt x="6178" y="13146"/>
                  <a:pt x="6178" y="13146"/>
                  <a:pt x="6178" y="13146"/>
                </a:cubicBezTo>
                <a:cubicBezTo>
                  <a:pt x="5778" y="12646"/>
                  <a:pt x="5378" y="12646"/>
                  <a:pt x="5378" y="13146"/>
                </a:cubicBezTo>
                <a:cubicBezTo>
                  <a:pt x="267" y="21031"/>
                  <a:pt x="267" y="21031"/>
                  <a:pt x="267" y="21031"/>
                </a:cubicBezTo>
                <a:cubicBezTo>
                  <a:pt x="-89" y="21475"/>
                  <a:pt x="-89" y="21475"/>
                  <a:pt x="267" y="21475"/>
                </a:cubicBezTo>
                <a:cubicBezTo>
                  <a:pt x="21511" y="21475"/>
                  <a:pt x="21511" y="21475"/>
                  <a:pt x="21511" y="21475"/>
                </a:cubicBezTo>
                <a:cubicBezTo>
                  <a:pt x="21511" y="375"/>
                  <a:pt x="21511" y="375"/>
                  <a:pt x="21511" y="375"/>
                </a:cubicBezTo>
                <a:cubicBezTo>
                  <a:pt x="21511" y="-125"/>
                  <a:pt x="21511" y="-125"/>
                  <a:pt x="21155" y="37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形状"/>
          <p:cNvSpPr/>
          <p:nvPr/>
        </p:nvSpPr>
        <p:spPr>
          <a:xfrm>
            <a:off x="4167249" y="5286240"/>
            <a:ext cx="426251" cy="565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91" extrusionOk="0">
                <a:moveTo>
                  <a:pt x="21112" y="5358"/>
                </a:moveTo>
                <a:cubicBezTo>
                  <a:pt x="7078" y="247"/>
                  <a:pt x="7078" y="247"/>
                  <a:pt x="7078" y="247"/>
                </a:cubicBezTo>
                <a:cubicBezTo>
                  <a:pt x="5431" y="-509"/>
                  <a:pt x="1647" y="602"/>
                  <a:pt x="549" y="1847"/>
                </a:cubicBezTo>
                <a:cubicBezTo>
                  <a:pt x="0" y="2602"/>
                  <a:pt x="0" y="3002"/>
                  <a:pt x="0" y="3002"/>
                </a:cubicBezTo>
                <a:cubicBezTo>
                  <a:pt x="549" y="14824"/>
                  <a:pt x="549" y="14824"/>
                  <a:pt x="549" y="14824"/>
                </a:cubicBezTo>
                <a:cubicBezTo>
                  <a:pt x="549" y="14824"/>
                  <a:pt x="1098" y="15224"/>
                  <a:pt x="1098" y="15624"/>
                </a:cubicBezTo>
                <a:cubicBezTo>
                  <a:pt x="2197" y="15624"/>
                  <a:pt x="13546" y="21091"/>
                  <a:pt x="13546" y="21091"/>
                </a:cubicBezTo>
                <a:cubicBezTo>
                  <a:pt x="14095" y="21091"/>
                  <a:pt x="14095" y="21091"/>
                  <a:pt x="14095" y="21091"/>
                </a:cubicBezTo>
                <a:cubicBezTo>
                  <a:pt x="14644" y="21091"/>
                  <a:pt x="14644" y="21091"/>
                  <a:pt x="14644" y="21091"/>
                </a:cubicBezTo>
                <a:cubicBezTo>
                  <a:pt x="15132" y="21091"/>
                  <a:pt x="15132" y="20735"/>
                  <a:pt x="15132" y="20735"/>
                </a:cubicBezTo>
                <a:cubicBezTo>
                  <a:pt x="15132" y="8513"/>
                  <a:pt x="15132" y="8513"/>
                  <a:pt x="15132" y="8513"/>
                </a:cubicBezTo>
                <a:cubicBezTo>
                  <a:pt x="15132" y="8113"/>
                  <a:pt x="15132" y="8113"/>
                  <a:pt x="14644" y="7713"/>
                </a:cubicBezTo>
                <a:cubicBezTo>
                  <a:pt x="2685" y="2602"/>
                  <a:pt x="2685" y="2602"/>
                  <a:pt x="2685" y="2602"/>
                </a:cubicBezTo>
                <a:cubicBezTo>
                  <a:pt x="2685" y="2602"/>
                  <a:pt x="3234" y="2202"/>
                  <a:pt x="4332" y="1847"/>
                </a:cubicBezTo>
                <a:cubicBezTo>
                  <a:pt x="5431" y="1447"/>
                  <a:pt x="5919" y="1447"/>
                  <a:pt x="6529" y="1447"/>
                </a:cubicBezTo>
                <a:cubicBezTo>
                  <a:pt x="6529" y="1447"/>
                  <a:pt x="17878" y="6158"/>
                  <a:pt x="18366" y="6158"/>
                </a:cubicBezTo>
                <a:cubicBezTo>
                  <a:pt x="18915" y="6558"/>
                  <a:pt x="18915" y="6558"/>
                  <a:pt x="18915" y="6558"/>
                </a:cubicBezTo>
                <a:cubicBezTo>
                  <a:pt x="18915" y="6958"/>
                  <a:pt x="18915" y="18380"/>
                  <a:pt x="18915" y="18380"/>
                </a:cubicBezTo>
                <a:cubicBezTo>
                  <a:pt x="18915" y="18735"/>
                  <a:pt x="19464" y="19135"/>
                  <a:pt x="20014" y="19135"/>
                </a:cubicBezTo>
                <a:cubicBezTo>
                  <a:pt x="20563" y="19135"/>
                  <a:pt x="21600" y="18735"/>
                  <a:pt x="21600" y="18380"/>
                </a:cubicBezTo>
                <a:cubicBezTo>
                  <a:pt x="21600" y="5758"/>
                  <a:pt x="21600" y="5758"/>
                  <a:pt x="21600" y="5758"/>
                </a:cubicBezTo>
                <a:lnTo>
                  <a:pt x="21112" y="5358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形状"/>
          <p:cNvSpPr/>
          <p:nvPr/>
        </p:nvSpPr>
        <p:spPr>
          <a:xfrm>
            <a:off x="19801636" y="6169593"/>
            <a:ext cx="595543" cy="564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2" extrusionOk="0">
                <a:moveTo>
                  <a:pt x="18508" y="6977"/>
                </a:moveTo>
                <a:cubicBezTo>
                  <a:pt x="16200" y="574"/>
                  <a:pt x="16200" y="574"/>
                  <a:pt x="16200" y="574"/>
                </a:cubicBezTo>
                <a:cubicBezTo>
                  <a:pt x="16200" y="168"/>
                  <a:pt x="15416" y="-238"/>
                  <a:pt x="15068" y="168"/>
                </a:cubicBezTo>
                <a:cubicBezTo>
                  <a:pt x="392" y="5805"/>
                  <a:pt x="392" y="5805"/>
                  <a:pt x="392" y="5805"/>
                </a:cubicBezTo>
                <a:cubicBezTo>
                  <a:pt x="0" y="5805"/>
                  <a:pt x="0" y="6210"/>
                  <a:pt x="0" y="6977"/>
                </a:cubicBezTo>
                <a:cubicBezTo>
                  <a:pt x="2308" y="13380"/>
                  <a:pt x="2308" y="13380"/>
                  <a:pt x="2308" y="13380"/>
                </a:cubicBezTo>
                <a:cubicBezTo>
                  <a:pt x="2308" y="9773"/>
                  <a:pt x="2308" y="9773"/>
                  <a:pt x="2308" y="9773"/>
                </a:cubicBezTo>
                <a:cubicBezTo>
                  <a:pt x="2308" y="8195"/>
                  <a:pt x="3484" y="6977"/>
                  <a:pt x="5008" y="6977"/>
                </a:cubicBezTo>
                <a:cubicBezTo>
                  <a:pt x="8840" y="6977"/>
                  <a:pt x="8840" y="6977"/>
                  <a:pt x="8840" y="6977"/>
                </a:cubicBezTo>
                <a:cubicBezTo>
                  <a:pt x="13456" y="3775"/>
                  <a:pt x="13456" y="3775"/>
                  <a:pt x="13456" y="3775"/>
                </a:cubicBezTo>
                <a:cubicBezTo>
                  <a:pt x="16200" y="6977"/>
                  <a:pt x="16200" y="6977"/>
                  <a:pt x="16200" y="6977"/>
                </a:cubicBezTo>
                <a:lnTo>
                  <a:pt x="18508" y="6977"/>
                </a:lnTo>
                <a:close/>
                <a:moveTo>
                  <a:pt x="20816" y="8961"/>
                </a:moveTo>
                <a:cubicBezTo>
                  <a:pt x="5008" y="8961"/>
                  <a:pt x="5008" y="8961"/>
                  <a:pt x="5008" y="8961"/>
                </a:cubicBezTo>
                <a:cubicBezTo>
                  <a:pt x="4616" y="8961"/>
                  <a:pt x="4224" y="9367"/>
                  <a:pt x="4224" y="9773"/>
                </a:cubicBezTo>
                <a:cubicBezTo>
                  <a:pt x="4224" y="20595"/>
                  <a:pt x="4224" y="20595"/>
                  <a:pt x="4224" y="20595"/>
                </a:cubicBezTo>
                <a:cubicBezTo>
                  <a:pt x="4224" y="20956"/>
                  <a:pt x="4616" y="21362"/>
                  <a:pt x="5008" y="21362"/>
                </a:cubicBezTo>
                <a:cubicBezTo>
                  <a:pt x="20816" y="21362"/>
                  <a:pt x="20816" y="21362"/>
                  <a:pt x="20816" y="21362"/>
                </a:cubicBezTo>
                <a:cubicBezTo>
                  <a:pt x="21208" y="21362"/>
                  <a:pt x="21600" y="20956"/>
                  <a:pt x="21600" y="20595"/>
                </a:cubicBezTo>
                <a:cubicBezTo>
                  <a:pt x="21600" y="9773"/>
                  <a:pt x="21600" y="9773"/>
                  <a:pt x="21600" y="9773"/>
                </a:cubicBezTo>
                <a:cubicBezTo>
                  <a:pt x="21600" y="9367"/>
                  <a:pt x="21208" y="8961"/>
                  <a:pt x="20816" y="8961"/>
                </a:cubicBezTo>
                <a:close/>
                <a:moveTo>
                  <a:pt x="19684" y="18972"/>
                </a:moveTo>
                <a:cubicBezTo>
                  <a:pt x="6532" y="18972"/>
                  <a:pt x="6532" y="18972"/>
                  <a:pt x="6532" y="18972"/>
                </a:cubicBezTo>
                <a:cubicBezTo>
                  <a:pt x="6532" y="17394"/>
                  <a:pt x="6532" y="17394"/>
                  <a:pt x="6532" y="17394"/>
                </a:cubicBezTo>
                <a:cubicBezTo>
                  <a:pt x="8492" y="12163"/>
                  <a:pt x="8492" y="12163"/>
                  <a:pt x="8492" y="12163"/>
                </a:cubicBezTo>
                <a:cubicBezTo>
                  <a:pt x="11540" y="16176"/>
                  <a:pt x="11540" y="16176"/>
                  <a:pt x="11540" y="16176"/>
                </a:cubicBezTo>
                <a:cubicBezTo>
                  <a:pt x="14284" y="13380"/>
                  <a:pt x="14284" y="13380"/>
                  <a:pt x="14284" y="13380"/>
                </a:cubicBezTo>
                <a:cubicBezTo>
                  <a:pt x="18116" y="11757"/>
                  <a:pt x="18116" y="11757"/>
                  <a:pt x="18116" y="11757"/>
                </a:cubicBezTo>
                <a:cubicBezTo>
                  <a:pt x="19684" y="15410"/>
                  <a:pt x="19684" y="15410"/>
                  <a:pt x="19684" y="15410"/>
                </a:cubicBezTo>
                <a:lnTo>
                  <a:pt x="19684" y="1897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1635373" y="3238186"/>
            <a:ext cx="608041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97" name="Average price of a bottle of water"/>
          <p:cNvSpPr/>
          <p:nvPr/>
        </p:nvSpPr>
        <p:spPr>
          <a:xfrm>
            <a:off x="3898842" y="2214530"/>
            <a:ext cx="1355085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/>
              <a:t>Average price of a bottle of water</a:t>
            </a:r>
          </a:p>
        </p:txBody>
      </p:sp>
      <p:sp>
        <p:nvSpPr>
          <p:cNvPr id="98" name="How the water is much more valuable"/>
          <p:cNvSpPr/>
          <p:nvPr/>
        </p:nvSpPr>
        <p:spPr>
          <a:xfrm>
            <a:off x="7932798" y="4137421"/>
            <a:ext cx="583653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800"/>
            </a:lvl1pPr>
          </a:lstStyle>
          <a:p>
            <a:r>
              <a:rPr lang="en-US" dirty="0" smtClean="0"/>
              <a:t>why</a:t>
            </a:r>
            <a:r>
              <a:rPr dirty="0" smtClean="0"/>
              <a:t> </a:t>
            </a:r>
            <a:r>
              <a:rPr dirty="0"/>
              <a:t>the water is much more valuable</a:t>
            </a:r>
          </a:p>
        </p:txBody>
      </p:sp>
      <p:grpSp>
        <p:nvGrpSpPr>
          <p:cNvPr id="2" name="成组"/>
          <p:cNvGrpSpPr/>
          <p:nvPr/>
        </p:nvGrpSpPr>
        <p:grpSpPr>
          <a:xfrm>
            <a:off x="10417180" y="3491077"/>
            <a:ext cx="799892" cy="190501"/>
            <a:chOff x="0" y="0"/>
            <a:chExt cx="799891" cy="190500"/>
          </a:xfrm>
        </p:grpSpPr>
        <p:sp>
          <p:nvSpPr>
            <p:cNvPr id="99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aphicFrame>
        <p:nvGraphicFramePr>
          <p:cNvPr id="103" name="二维柱形图"/>
          <p:cNvGraphicFramePr/>
          <p:nvPr/>
        </p:nvGraphicFramePr>
        <p:xfrm>
          <a:off x="576666" y="4688755"/>
          <a:ext cx="17235036" cy="581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{4C24D6ED-5911-090A-5772-B5433F253B74}.jpg" descr="{4C24D6ED-5911-090A-5772-B5433F253B74}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64662" y="5062713"/>
            <a:ext cx="5988064" cy="442697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857388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Let’s start at </a:t>
            </a:r>
            <a:r>
              <a:rPr lang="en-US" altLang="zh-CN" sz="4400" dirty="0" smtClean="0"/>
              <a:t>a little point of penetration….. 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445469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fast" advClick="1" p14:dur="750">
        <p:pull dir="l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10246" y="747193"/>
            <a:ext cx="608041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548" name="Cycle Infographic"/>
          <p:cNvSpPr/>
          <p:nvPr/>
        </p:nvSpPr>
        <p:spPr>
          <a:xfrm>
            <a:off x="9113816" y="642894"/>
            <a:ext cx="5908669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altLang="zh-CN" dirty="0" smtClean="0"/>
              <a:t>Team member</a:t>
            </a:r>
            <a:endParaRPr dirty="0"/>
          </a:p>
        </p:txBody>
      </p:sp>
      <p:grpSp>
        <p:nvGrpSpPr>
          <p:cNvPr id="2" name="成组"/>
          <p:cNvGrpSpPr/>
          <p:nvPr/>
        </p:nvGrpSpPr>
        <p:grpSpPr>
          <a:xfrm>
            <a:off x="6607995" y="1714464"/>
            <a:ext cx="799892" cy="190501"/>
            <a:chOff x="0" y="0"/>
            <a:chExt cx="799891" cy="190500"/>
          </a:xfrm>
        </p:grpSpPr>
        <p:sp>
          <p:nvSpPr>
            <p:cNvPr id="550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51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52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3" name="成组"/>
          <p:cNvGrpSpPr/>
          <p:nvPr/>
        </p:nvGrpSpPr>
        <p:grpSpPr>
          <a:xfrm rot="19925107">
            <a:off x="2888336" y="4523774"/>
            <a:ext cx="3568757" cy="3152084"/>
            <a:chOff x="-1" y="0"/>
            <a:chExt cx="3568755" cy="3152083"/>
          </a:xfrm>
        </p:grpSpPr>
        <p:sp>
          <p:nvSpPr>
            <p:cNvPr id="562" name="三角形"/>
            <p:cNvSpPr/>
            <p:nvPr/>
          </p:nvSpPr>
          <p:spPr>
            <a:xfrm>
              <a:off x="-1" y="0"/>
              <a:ext cx="3568755" cy="315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B34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trategy 1"/>
            <p:cNvSpPr/>
            <p:nvPr/>
          </p:nvSpPr>
          <p:spPr>
            <a:xfrm>
              <a:off x="0" y="1277498"/>
              <a:ext cx="3568754" cy="5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>
              <a:lvl1pPr algn="ctr" defTabSz="8890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rPr lang="zh-CN" altLang="en-US" sz="3200" b="1" dirty="0" smtClean="0"/>
                <a:t>乌鑫亮</a:t>
              </a:r>
              <a:endParaRPr sz="3200" b="1" dirty="0"/>
            </a:p>
          </p:txBody>
        </p:sp>
      </p:grpSp>
      <p:grpSp>
        <p:nvGrpSpPr>
          <p:cNvPr id="4" name="成组"/>
          <p:cNvGrpSpPr/>
          <p:nvPr/>
        </p:nvGrpSpPr>
        <p:grpSpPr>
          <a:xfrm rot="20790392">
            <a:off x="4792666" y="3372747"/>
            <a:ext cx="3592010" cy="3381484"/>
            <a:chOff x="-24968" y="795291"/>
            <a:chExt cx="3592009" cy="3381483"/>
          </a:xfrm>
        </p:grpSpPr>
        <p:sp>
          <p:nvSpPr>
            <p:cNvPr id="565" name="三角形"/>
            <p:cNvSpPr/>
            <p:nvPr/>
          </p:nvSpPr>
          <p:spPr>
            <a:xfrm>
              <a:off x="-24968" y="1024689"/>
              <a:ext cx="3568756" cy="315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89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trategy 1"/>
            <p:cNvSpPr/>
            <p:nvPr/>
          </p:nvSpPr>
          <p:spPr>
            <a:xfrm>
              <a:off x="-1715" y="795291"/>
              <a:ext cx="3568756" cy="1121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endParaRPr dirty="0"/>
            </a:p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rPr lang="zh-CN" altLang="en-US" sz="3200" b="1" dirty="0" smtClean="0"/>
                <a:t>柳煜辰</a:t>
              </a:r>
              <a:endParaRPr sz="3200" b="1" dirty="0"/>
            </a:p>
          </p:txBody>
        </p:sp>
      </p:grpSp>
      <p:grpSp>
        <p:nvGrpSpPr>
          <p:cNvPr id="5" name="成组"/>
          <p:cNvGrpSpPr/>
          <p:nvPr/>
        </p:nvGrpSpPr>
        <p:grpSpPr>
          <a:xfrm rot="21379068">
            <a:off x="6884599" y="3418244"/>
            <a:ext cx="3774970" cy="3152084"/>
            <a:chOff x="-206214" y="-161406"/>
            <a:chExt cx="3774968" cy="3152083"/>
          </a:xfrm>
        </p:grpSpPr>
        <p:sp>
          <p:nvSpPr>
            <p:cNvPr id="568" name="三角形"/>
            <p:cNvSpPr/>
            <p:nvPr/>
          </p:nvSpPr>
          <p:spPr>
            <a:xfrm>
              <a:off x="-206214" y="-161406"/>
              <a:ext cx="3568755" cy="315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858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trategy 1"/>
            <p:cNvSpPr/>
            <p:nvPr/>
          </p:nvSpPr>
          <p:spPr>
            <a:xfrm>
              <a:off x="0" y="1277498"/>
              <a:ext cx="3568754" cy="5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>
              <a:lvl1pPr algn="ctr" defTabSz="8890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rPr lang="zh-CN" altLang="en-US" sz="3200" dirty="0" smtClean="0"/>
                <a:t>夏悦然</a:t>
              </a:r>
              <a:endParaRPr sz="3200" dirty="0"/>
            </a:p>
          </p:txBody>
        </p:sp>
      </p:grpSp>
      <p:grpSp>
        <p:nvGrpSpPr>
          <p:cNvPr id="6" name="成组"/>
          <p:cNvGrpSpPr/>
          <p:nvPr/>
        </p:nvGrpSpPr>
        <p:grpSpPr>
          <a:xfrm rot="1113839">
            <a:off x="4695858" y="6572439"/>
            <a:ext cx="3568757" cy="3152084"/>
            <a:chOff x="-1" y="0"/>
            <a:chExt cx="3568755" cy="3152083"/>
          </a:xfrm>
        </p:grpSpPr>
        <p:sp>
          <p:nvSpPr>
            <p:cNvPr id="574" name="三角形"/>
            <p:cNvSpPr/>
            <p:nvPr/>
          </p:nvSpPr>
          <p:spPr>
            <a:xfrm>
              <a:off x="-1" y="0"/>
              <a:ext cx="3568755" cy="315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B243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trategy 1"/>
            <p:cNvSpPr/>
            <p:nvPr/>
          </p:nvSpPr>
          <p:spPr>
            <a:xfrm>
              <a:off x="0" y="1988698"/>
              <a:ext cx="3568754" cy="5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>
              <a:lvl1pPr algn="ctr" defTabSz="8890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rPr lang="zh-CN" altLang="en-US" sz="3200" b="1" dirty="0" smtClean="0"/>
                <a:t>郭嘉茗</a:t>
              </a:r>
              <a:endParaRPr sz="3200" b="1" dirty="0"/>
            </a:p>
          </p:txBody>
        </p:sp>
      </p:grpSp>
      <p:grpSp>
        <p:nvGrpSpPr>
          <p:cNvPr id="7" name="成组"/>
          <p:cNvGrpSpPr/>
          <p:nvPr/>
        </p:nvGrpSpPr>
        <p:grpSpPr>
          <a:xfrm rot="376387">
            <a:off x="6805906" y="6843826"/>
            <a:ext cx="3576493" cy="3152086"/>
            <a:chOff x="-7736" y="42479"/>
            <a:chExt cx="3576492" cy="3152085"/>
          </a:xfrm>
        </p:grpSpPr>
        <p:sp>
          <p:nvSpPr>
            <p:cNvPr id="577" name="三角形"/>
            <p:cNvSpPr/>
            <p:nvPr/>
          </p:nvSpPr>
          <p:spPr>
            <a:xfrm>
              <a:off x="-7736" y="42479"/>
              <a:ext cx="3568756" cy="315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199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15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trategy 1"/>
            <p:cNvSpPr/>
            <p:nvPr/>
          </p:nvSpPr>
          <p:spPr>
            <a:xfrm>
              <a:off x="-1" y="1315691"/>
              <a:ext cx="3568757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890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r>
                <a:rPr lang="zh-CN" altLang="en-US" sz="3600" b="1" dirty="0" smtClean="0"/>
                <a:t>郁程</a:t>
              </a:r>
              <a:endParaRPr sz="36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757154" y="4571984"/>
            <a:ext cx="785818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All members’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 c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ontributions can’t </a:t>
            </a:r>
            <a:r>
              <a:rPr lang="en-US" altLang="zh-CN" dirty="0" smtClean="0"/>
              <a:t>be calculated.</a:t>
            </a: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Because…</a:t>
            </a: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We are a team.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13372" y="747193"/>
            <a:ext cx="401793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86" name="Here are we"/>
          <p:cNvSpPr/>
          <p:nvPr/>
        </p:nvSpPr>
        <p:spPr>
          <a:xfrm>
            <a:off x="8363246" y="580793"/>
            <a:ext cx="76575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Here are we</a:t>
            </a:r>
          </a:p>
        </p:txBody>
      </p:sp>
      <p:grpSp>
        <p:nvGrpSpPr>
          <p:cNvPr id="90" name="成组"/>
          <p:cNvGrpSpPr/>
          <p:nvPr/>
        </p:nvGrpSpPr>
        <p:grpSpPr>
          <a:xfrm>
            <a:off x="11792053" y="2271789"/>
            <a:ext cx="799892" cy="190501"/>
            <a:chOff x="0" y="0"/>
            <a:chExt cx="799891" cy="190500"/>
          </a:xfrm>
        </p:grpSpPr>
        <p:sp>
          <p:nvSpPr>
            <p:cNvPr id="87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8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9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1" name="POWER SAVED IS POWER PRODUCED"/>
          <p:cNvSpPr/>
          <p:nvPr/>
        </p:nvSpPr>
        <p:spPr>
          <a:xfrm>
            <a:off x="7811241" y="7821757"/>
            <a:ext cx="909083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5400" spc="133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POWER SAVED IS POWER PRODUCED </a:t>
            </a:r>
          </a:p>
        </p:txBody>
      </p:sp>
      <p:sp>
        <p:nvSpPr>
          <p:cNvPr id="92" name="形状"/>
          <p:cNvSpPr/>
          <p:nvPr/>
        </p:nvSpPr>
        <p:spPr>
          <a:xfrm>
            <a:off x="16559755" y="9223553"/>
            <a:ext cx="448689" cy="396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15" h="21600" extrusionOk="0">
                <a:moveTo>
                  <a:pt x="3413" y="0"/>
                </a:moveTo>
                <a:cubicBezTo>
                  <a:pt x="1268" y="0"/>
                  <a:pt x="0" y="2305"/>
                  <a:pt x="0" y="4610"/>
                </a:cubicBezTo>
                <a:cubicBezTo>
                  <a:pt x="0" y="7573"/>
                  <a:pt x="1268" y="9878"/>
                  <a:pt x="3413" y="9878"/>
                </a:cubicBezTo>
                <a:cubicBezTo>
                  <a:pt x="6924" y="9878"/>
                  <a:pt x="4778" y="19163"/>
                  <a:pt x="0" y="19163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8191" y="21600"/>
                  <a:pt x="11653" y="0"/>
                  <a:pt x="3413" y="0"/>
                </a:cubicBezTo>
                <a:close/>
                <a:moveTo>
                  <a:pt x="13409" y="0"/>
                </a:moveTo>
                <a:cubicBezTo>
                  <a:pt x="11653" y="0"/>
                  <a:pt x="9947" y="2305"/>
                  <a:pt x="9947" y="4610"/>
                </a:cubicBezTo>
                <a:cubicBezTo>
                  <a:pt x="9947" y="7573"/>
                  <a:pt x="11653" y="9878"/>
                  <a:pt x="13409" y="9878"/>
                </a:cubicBezTo>
                <a:cubicBezTo>
                  <a:pt x="17260" y="9878"/>
                  <a:pt x="14676" y="19163"/>
                  <a:pt x="9947" y="19163"/>
                </a:cubicBezTo>
                <a:cubicBezTo>
                  <a:pt x="9947" y="21600"/>
                  <a:pt x="9947" y="21600"/>
                  <a:pt x="9947" y="21600"/>
                </a:cubicBezTo>
                <a:cubicBezTo>
                  <a:pt x="18577" y="21600"/>
                  <a:pt x="21600" y="0"/>
                  <a:pt x="13409" y="0"/>
                </a:cubicBezTo>
                <a:close/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3" name="形状"/>
          <p:cNvSpPr/>
          <p:nvPr/>
        </p:nvSpPr>
        <p:spPr>
          <a:xfrm rot="10800000">
            <a:off x="7362856" y="7532210"/>
            <a:ext cx="448385" cy="396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15" h="21600" extrusionOk="0">
                <a:moveTo>
                  <a:pt x="3413" y="0"/>
                </a:moveTo>
                <a:cubicBezTo>
                  <a:pt x="1268" y="0"/>
                  <a:pt x="0" y="2305"/>
                  <a:pt x="0" y="4610"/>
                </a:cubicBezTo>
                <a:cubicBezTo>
                  <a:pt x="0" y="7573"/>
                  <a:pt x="1268" y="9878"/>
                  <a:pt x="3413" y="9878"/>
                </a:cubicBezTo>
                <a:cubicBezTo>
                  <a:pt x="6924" y="9878"/>
                  <a:pt x="4778" y="19163"/>
                  <a:pt x="0" y="19163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8191" y="21600"/>
                  <a:pt x="11653" y="0"/>
                  <a:pt x="3413" y="0"/>
                </a:cubicBezTo>
                <a:close/>
                <a:moveTo>
                  <a:pt x="13409" y="0"/>
                </a:moveTo>
                <a:cubicBezTo>
                  <a:pt x="11653" y="0"/>
                  <a:pt x="9947" y="2305"/>
                  <a:pt x="9947" y="4610"/>
                </a:cubicBezTo>
                <a:cubicBezTo>
                  <a:pt x="9947" y="7573"/>
                  <a:pt x="11653" y="9878"/>
                  <a:pt x="13409" y="9878"/>
                </a:cubicBezTo>
                <a:cubicBezTo>
                  <a:pt x="17260" y="9878"/>
                  <a:pt x="14676" y="19163"/>
                  <a:pt x="9947" y="19163"/>
                </a:cubicBezTo>
                <a:cubicBezTo>
                  <a:pt x="9947" y="21600"/>
                  <a:pt x="9947" y="21600"/>
                  <a:pt x="9947" y="21600"/>
                </a:cubicBezTo>
                <a:cubicBezTo>
                  <a:pt x="18577" y="21600"/>
                  <a:pt x="21600" y="0"/>
                  <a:pt x="13409" y="0"/>
                </a:cubicBezTo>
                <a:close/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9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21851" r="21851"/>
          <a:stretch>
            <a:fillRect/>
          </a:stretch>
        </p:blipFill>
        <p:spPr>
          <a:xfrm>
            <a:off x="10296904" y="2830076"/>
            <a:ext cx="3790157" cy="3787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" name="椭圆 12"/>
          <p:cNvSpPr/>
          <p:nvPr/>
        </p:nvSpPr>
        <p:spPr>
          <a:xfrm>
            <a:off x="11828460" y="4214794"/>
            <a:ext cx="714380" cy="908861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445469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12" name="形状"/>
          <p:cNvSpPr/>
          <p:nvPr/>
        </p:nvSpPr>
        <p:spPr>
          <a:xfrm>
            <a:off x="11542708" y="4357670"/>
            <a:ext cx="1334816" cy="1285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2" extrusionOk="0">
                <a:moveTo>
                  <a:pt x="3710" y="294"/>
                </a:moveTo>
                <a:cubicBezTo>
                  <a:pt x="3710" y="-98"/>
                  <a:pt x="3334" y="-98"/>
                  <a:pt x="3334" y="294"/>
                </a:cubicBezTo>
                <a:cubicBezTo>
                  <a:pt x="2911" y="4562"/>
                  <a:pt x="0" y="5302"/>
                  <a:pt x="0" y="8394"/>
                </a:cubicBezTo>
                <a:cubicBezTo>
                  <a:pt x="0" y="10310"/>
                  <a:pt x="1643" y="11834"/>
                  <a:pt x="3710" y="11834"/>
                </a:cubicBezTo>
                <a:cubicBezTo>
                  <a:pt x="5823" y="11834"/>
                  <a:pt x="7466" y="10310"/>
                  <a:pt x="7466" y="8394"/>
                </a:cubicBezTo>
                <a:cubicBezTo>
                  <a:pt x="7466" y="5302"/>
                  <a:pt x="4132" y="4562"/>
                  <a:pt x="3710" y="294"/>
                </a:cubicBezTo>
                <a:close/>
                <a:moveTo>
                  <a:pt x="18313" y="294"/>
                </a:moveTo>
                <a:cubicBezTo>
                  <a:pt x="18313" y="-98"/>
                  <a:pt x="17890" y="-98"/>
                  <a:pt x="17890" y="294"/>
                </a:cubicBezTo>
                <a:cubicBezTo>
                  <a:pt x="17045" y="4562"/>
                  <a:pt x="14134" y="5302"/>
                  <a:pt x="14134" y="8394"/>
                </a:cubicBezTo>
                <a:cubicBezTo>
                  <a:pt x="14134" y="10310"/>
                  <a:pt x="15777" y="11834"/>
                  <a:pt x="17890" y="11834"/>
                </a:cubicBezTo>
                <a:cubicBezTo>
                  <a:pt x="19957" y="11834"/>
                  <a:pt x="21600" y="10310"/>
                  <a:pt x="21600" y="8394"/>
                </a:cubicBezTo>
                <a:cubicBezTo>
                  <a:pt x="21600" y="5302"/>
                  <a:pt x="18689" y="4562"/>
                  <a:pt x="18313" y="294"/>
                </a:cubicBezTo>
                <a:close/>
                <a:moveTo>
                  <a:pt x="10800" y="9526"/>
                </a:moveTo>
                <a:cubicBezTo>
                  <a:pt x="9955" y="14186"/>
                  <a:pt x="7043" y="14926"/>
                  <a:pt x="7043" y="18062"/>
                </a:cubicBezTo>
                <a:cubicBezTo>
                  <a:pt x="7043" y="19978"/>
                  <a:pt x="8687" y="21502"/>
                  <a:pt x="10800" y="21502"/>
                </a:cubicBezTo>
                <a:cubicBezTo>
                  <a:pt x="12913" y="21502"/>
                  <a:pt x="14557" y="19978"/>
                  <a:pt x="14557" y="18062"/>
                </a:cubicBezTo>
                <a:cubicBezTo>
                  <a:pt x="14557" y="14926"/>
                  <a:pt x="11598" y="14186"/>
                  <a:pt x="10800" y="95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10246" y="747193"/>
            <a:ext cx="608041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30" name="4.5 L"/>
          <p:cNvSpPr/>
          <p:nvPr/>
        </p:nvSpPr>
        <p:spPr>
          <a:xfrm>
            <a:off x="10158476" y="2442875"/>
            <a:ext cx="4054349" cy="2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4.5 L</a:t>
            </a:r>
          </a:p>
        </p:txBody>
      </p:sp>
      <p:sp>
        <p:nvSpPr>
          <p:cNvPr id="131" name="Did you notice …?"/>
          <p:cNvSpPr/>
          <p:nvPr/>
        </p:nvSpPr>
        <p:spPr>
          <a:xfrm>
            <a:off x="8564417" y="580793"/>
            <a:ext cx="725520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Did you notice …?</a:t>
            </a:r>
          </a:p>
        </p:txBody>
      </p:sp>
      <p:sp>
        <p:nvSpPr>
          <p:cNvPr id="132" name="形状"/>
          <p:cNvSpPr/>
          <p:nvPr/>
        </p:nvSpPr>
        <p:spPr>
          <a:xfrm>
            <a:off x="4937588" y="5064631"/>
            <a:ext cx="924280" cy="228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形状"/>
          <p:cNvSpPr/>
          <p:nvPr/>
        </p:nvSpPr>
        <p:spPr>
          <a:xfrm>
            <a:off x="3153252" y="5064631"/>
            <a:ext cx="924280" cy="228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形状"/>
          <p:cNvSpPr/>
          <p:nvPr/>
        </p:nvSpPr>
        <p:spPr>
          <a:xfrm>
            <a:off x="8699934" y="5064631"/>
            <a:ext cx="924280" cy="228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形状"/>
          <p:cNvSpPr/>
          <p:nvPr/>
        </p:nvSpPr>
        <p:spPr>
          <a:xfrm>
            <a:off x="6721926" y="5064631"/>
            <a:ext cx="924280" cy="228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形状"/>
          <p:cNvSpPr/>
          <p:nvPr/>
        </p:nvSpPr>
        <p:spPr>
          <a:xfrm>
            <a:off x="10677940" y="5064631"/>
            <a:ext cx="924280" cy="228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形状"/>
          <p:cNvSpPr/>
          <p:nvPr/>
        </p:nvSpPr>
        <p:spPr>
          <a:xfrm>
            <a:off x="4947644" y="8115252"/>
            <a:ext cx="924280" cy="228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形状"/>
          <p:cNvSpPr/>
          <p:nvPr/>
        </p:nvSpPr>
        <p:spPr>
          <a:xfrm>
            <a:off x="3163307" y="8115252"/>
            <a:ext cx="924280" cy="228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9" name="形状"/>
          <p:cNvSpPr/>
          <p:nvPr/>
        </p:nvSpPr>
        <p:spPr>
          <a:xfrm>
            <a:off x="8709989" y="8115252"/>
            <a:ext cx="924280" cy="228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形状"/>
          <p:cNvSpPr/>
          <p:nvPr/>
        </p:nvSpPr>
        <p:spPr>
          <a:xfrm>
            <a:off x="6731982" y="8115252"/>
            <a:ext cx="924280" cy="228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8214"/>
                </a:moveTo>
                <a:cubicBezTo>
                  <a:pt x="16200" y="489"/>
                  <a:pt x="16200" y="489"/>
                  <a:pt x="16200" y="489"/>
                </a:cubicBezTo>
                <a:cubicBezTo>
                  <a:pt x="16200" y="0"/>
                  <a:pt x="14827" y="0"/>
                  <a:pt x="14827" y="0"/>
                </a:cubicBezTo>
                <a:cubicBezTo>
                  <a:pt x="6773" y="0"/>
                  <a:pt x="6773" y="0"/>
                  <a:pt x="6773" y="0"/>
                </a:cubicBezTo>
                <a:cubicBezTo>
                  <a:pt x="6773" y="0"/>
                  <a:pt x="5400" y="0"/>
                  <a:pt x="5400" y="489"/>
                </a:cubicBezTo>
                <a:cubicBezTo>
                  <a:pt x="5400" y="8214"/>
                  <a:pt x="5400" y="8214"/>
                  <a:pt x="5400" y="8214"/>
                </a:cubicBezTo>
                <a:cubicBezTo>
                  <a:pt x="1373" y="8214"/>
                  <a:pt x="0" y="9227"/>
                  <a:pt x="0" y="108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227"/>
                  <a:pt x="20227" y="8214"/>
                  <a:pt x="16200" y="8214"/>
                </a:cubicBezTo>
                <a:close/>
                <a:moveTo>
                  <a:pt x="9427" y="1014"/>
                </a:moveTo>
                <a:cubicBezTo>
                  <a:pt x="12173" y="1014"/>
                  <a:pt x="12173" y="1014"/>
                  <a:pt x="12173" y="1014"/>
                </a:cubicBezTo>
                <a:cubicBezTo>
                  <a:pt x="12173" y="2551"/>
                  <a:pt x="12173" y="2551"/>
                  <a:pt x="12173" y="2551"/>
                </a:cubicBezTo>
                <a:cubicBezTo>
                  <a:pt x="9427" y="2551"/>
                  <a:pt x="9427" y="2551"/>
                  <a:pt x="9427" y="2551"/>
                </a:cubicBezTo>
                <a:lnTo>
                  <a:pt x="9427" y="1014"/>
                </a:lnTo>
                <a:close/>
                <a:moveTo>
                  <a:pt x="9427" y="4089"/>
                </a:moveTo>
                <a:cubicBezTo>
                  <a:pt x="12173" y="4089"/>
                  <a:pt x="12173" y="4089"/>
                  <a:pt x="12173" y="4089"/>
                </a:cubicBezTo>
                <a:cubicBezTo>
                  <a:pt x="12173" y="8214"/>
                  <a:pt x="12173" y="8214"/>
                  <a:pt x="12173" y="8214"/>
                </a:cubicBezTo>
                <a:cubicBezTo>
                  <a:pt x="9427" y="8214"/>
                  <a:pt x="9427" y="8214"/>
                  <a:pt x="9427" y="8214"/>
                </a:cubicBezTo>
                <a:lnTo>
                  <a:pt x="9427" y="4089"/>
                </a:lnTo>
                <a:close/>
                <a:moveTo>
                  <a:pt x="17573" y="20551"/>
                </a:moveTo>
                <a:cubicBezTo>
                  <a:pt x="4119" y="20551"/>
                  <a:pt x="4119" y="20551"/>
                  <a:pt x="4119" y="20551"/>
                </a:cubicBezTo>
                <a:cubicBezTo>
                  <a:pt x="4119" y="10800"/>
                  <a:pt x="4119" y="10800"/>
                  <a:pt x="4119" y="10800"/>
                </a:cubicBezTo>
                <a:cubicBezTo>
                  <a:pt x="4119" y="10276"/>
                  <a:pt x="5400" y="9227"/>
                  <a:pt x="6773" y="9227"/>
                </a:cubicBezTo>
                <a:cubicBezTo>
                  <a:pt x="14827" y="9227"/>
                  <a:pt x="14827" y="9227"/>
                  <a:pt x="14827" y="9227"/>
                </a:cubicBezTo>
                <a:cubicBezTo>
                  <a:pt x="16200" y="9227"/>
                  <a:pt x="17573" y="10276"/>
                  <a:pt x="17573" y="10800"/>
                </a:cubicBezTo>
                <a:lnTo>
                  <a:pt x="17573" y="20551"/>
                </a:lnTo>
                <a:close/>
              </a:path>
            </a:pathLst>
          </a:custGeom>
          <a:solidFill>
            <a:srgbClr val="2858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="/>
          <p:cNvSpPr txBox="1"/>
          <p:nvPr/>
        </p:nvSpPr>
        <p:spPr>
          <a:xfrm>
            <a:off x="12334132" y="5129313"/>
            <a:ext cx="2324101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=</a:t>
            </a:r>
          </a:p>
        </p:txBody>
      </p:sp>
      <p:sp>
        <p:nvSpPr>
          <p:cNvPr id="142" name="¥ 23.94"/>
          <p:cNvSpPr txBox="1"/>
          <p:nvPr/>
        </p:nvSpPr>
        <p:spPr>
          <a:xfrm>
            <a:off x="15203034" y="5891313"/>
            <a:ext cx="931799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¥ 23.94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10246" y="747193"/>
            <a:ext cx="608041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519" name="Compare Prices Competitor"/>
          <p:cNvSpPr/>
          <p:nvPr/>
        </p:nvSpPr>
        <p:spPr>
          <a:xfrm>
            <a:off x="6491248" y="580793"/>
            <a:ext cx="979755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smtClean="0"/>
              <a:t>Transformation of HMW</a:t>
            </a:r>
            <a:endParaRPr dirty="0"/>
          </a:p>
        </p:txBody>
      </p:sp>
      <p:sp>
        <p:nvSpPr>
          <p:cNvPr id="525" name="形状"/>
          <p:cNvSpPr/>
          <p:nvPr/>
        </p:nvSpPr>
        <p:spPr>
          <a:xfrm>
            <a:off x="612694" y="6881386"/>
            <a:ext cx="7373348" cy="4654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extrusionOk="0">
                <a:moveTo>
                  <a:pt x="20681" y="3130"/>
                </a:moveTo>
                <a:cubicBezTo>
                  <a:pt x="20953" y="3130"/>
                  <a:pt x="21180" y="3257"/>
                  <a:pt x="21358" y="3515"/>
                </a:cubicBezTo>
                <a:cubicBezTo>
                  <a:pt x="21537" y="3767"/>
                  <a:pt x="21600" y="4044"/>
                  <a:pt x="21544" y="4340"/>
                </a:cubicBezTo>
                <a:lnTo>
                  <a:pt x="20280" y="12472"/>
                </a:lnTo>
                <a:cubicBezTo>
                  <a:pt x="20231" y="12707"/>
                  <a:pt x="20129" y="12900"/>
                  <a:pt x="19970" y="13062"/>
                </a:cubicBezTo>
                <a:cubicBezTo>
                  <a:pt x="19811" y="13223"/>
                  <a:pt x="19615" y="13297"/>
                  <a:pt x="19390" y="13297"/>
                </a:cubicBezTo>
                <a:lnTo>
                  <a:pt x="6706" y="13297"/>
                </a:lnTo>
                <a:lnTo>
                  <a:pt x="7114" y="15661"/>
                </a:lnTo>
                <a:cubicBezTo>
                  <a:pt x="7146" y="15811"/>
                  <a:pt x="7214" y="15937"/>
                  <a:pt x="7319" y="16034"/>
                </a:cubicBezTo>
                <a:cubicBezTo>
                  <a:pt x="7424" y="16131"/>
                  <a:pt x="7539" y="16184"/>
                  <a:pt x="7666" y="16184"/>
                </a:cubicBezTo>
                <a:lnTo>
                  <a:pt x="17686" y="16184"/>
                </a:lnTo>
                <a:cubicBezTo>
                  <a:pt x="17811" y="16184"/>
                  <a:pt x="17919" y="16237"/>
                  <a:pt x="18009" y="16346"/>
                </a:cubicBezTo>
                <a:cubicBezTo>
                  <a:pt x="18097" y="16454"/>
                  <a:pt x="18144" y="16581"/>
                  <a:pt x="18144" y="16736"/>
                </a:cubicBezTo>
                <a:lnTo>
                  <a:pt x="18144" y="17832"/>
                </a:lnTo>
                <a:cubicBezTo>
                  <a:pt x="18144" y="17982"/>
                  <a:pt x="18100" y="18108"/>
                  <a:pt x="18014" y="18205"/>
                </a:cubicBezTo>
                <a:cubicBezTo>
                  <a:pt x="17928" y="18302"/>
                  <a:pt x="17818" y="18349"/>
                  <a:pt x="17686" y="18349"/>
                </a:cubicBezTo>
                <a:lnTo>
                  <a:pt x="6928" y="18349"/>
                </a:lnTo>
                <a:cubicBezTo>
                  <a:pt x="6801" y="18349"/>
                  <a:pt x="6662" y="18337"/>
                  <a:pt x="6500" y="18302"/>
                </a:cubicBezTo>
                <a:cubicBezTo>
                  <a:pt x="6339" y="18267"/>
                  <a:pt x="6202" y="18223"/>
                  <a:pt x="6085" y="18170"/>
                </a:cubicBezTo>
                <a:cubicBezTo>
                  <a:pt x="6036" y="18146"/>
                  <a:pt x="5982" y="18091"/>
                  <a:pt x="5921" y="17988"/>
                </a:cubicBezTo>
                <a:cubicBezTo>
                  <a:pt x="5860" y="17885"/>
                  <a:pt x="5799" y="17770"/>
                  <a:pt x="5740" y="17644"/>
                </a:cubicBezTo>
                <a:cubicBezTo>
                  <a:pt x="5684" y="17518"/>
                  <a:pt x="5632" y="17392"/>
                  <a:pt x="5593" y="17259"/>
                </a:cubicBezTo>
                <a:cubicBezTo>
                  <a:pt x="5552" y="17133"/>
                  <a:pt x="5527" y="17036"/>
                  <a:pt x="5513" y="16960"/>
                </a:cubicBezTo>
                <a:lnTo>
                  <a:pt x="2997" y="2669"/>
                </a:lnTo>
                <a:cubicBezTo>
                  <a:pt x="2965" y="2519"/>
                  <a:pt x="2897" y="2399"/>
                  <a:pt x="2791" y="2308"/>
                </a:cubicBezTo>
                <a:cubicBezTo>
                  <a:pt x="2686" y="2211"/>
                  <a:pt x="2569" y="2164"/>
                  <a:pt x="2444" y="2164"/>
                </a:cubicBezTo>
                <a:lnTo>
                  <a:pt x="457" y="2164"/>
                </a:lnTo>
                <a:cubicBezTo>
                  <a:pt x="151" y="2164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1" y="0"/>
                  <a:pt x="457" y="0"/>
                </a:cubicBezTo>
                <a:lnTo>
                  <a:pt x="3158" y="0"/>
                </a:lnTo>
                <a:cubicBezTo>
                  <a:pt x="3285" y="0"/>
                  <a:pt x="3432" y="17"/>
                  <a:pt x="3606" y="58"/>
                </a:cubicBezTo>
                <a:cubicBezTo>
                  <a:pt x="3774" y="94"/>
                  <a:pt x="3916" y="132"/>
                  <a:pt x="4026" y="167"/>
                </a:cubicBezTo>
                <a:cubicBezTo>
                  <a:pt x="4075" y="208"/>
                  <a:pt x="4129" y="276"/>
                  <a:pt x="4192" y="373"/>
                </a:cubicBezTo>
                <a:cubicBezTo>
                  <a:pt x="4261" y="470"/>
                  <a:pt x="4322" y="584"/>
                  <a:pt x="4376" y="704"/>
                </a:cubicBezTo>
                <a:cubicBezTo>
                  <a:pt x="4429" y="825"/>
                  <a:pt x="4478" y="951"/>
                  <a:pt x="4518" y="1072"/>
                </a:cubicBezTo>
                <a:cubicBezTo>
                  <a:pt x="4557" y="1198"/>
                  <a:pt x="4584" y="1301"/>
                  <a:pt x="4598" y="1377"/>
                </a:cubicBezTo>
                <a:lnTo>
                  <a:pt x="4916" y="3134"/>
                </a:lnTo>
                <a:lnTo>
                  <a:pt x="20681" y="3134"/>
                </a:lnTo>
                <a:close/>
                <a:moveTo>
                  <a:pt x="6811" y="19982"/>
                </a:moveTo>
                <a:cubicBezTo>
                  <a:pt x="6811" y="19541"/>
                  <a:pt x="6940" y="19157"/>
                  <a:pt x="7202" y="18834"/>
                </a:cubicBezTo>
                <a:cubicBezTo>
                  <a:pt x="7461" y="18513"/>
                  <a:pt x="7776" y="18346"/>
                  <a:pt x="8146" y="18346"/>
                </a:cubicBezTo>
                <a:cubicBezTo>
                  <a:pt x="8527" y="18346"/>
                  <a:pt x="8850" y="18513"/>
                  <a:pt x="9114" y="18834"/>
                </a:cubicBezTo>
                <a:cubicBezTo>
                  <a:pt x="9380" y="19154"/>
                  <a:pt x="9512" y="19539"/>
                  <a:pt x="9512" y="19982"/>
                </a:cubicBezTo>
                <a:cubicBezTo>
                  <a:pt x="9512" y="20426"/>
                  <a:pt x="9380" y="20801"/>
                  <a:pt x="9114" y="21119"/>
                </a:cubicBezTo>
                <a:cubicBezTo>
                  <a:pt x="8850" y="21439"/>
                  <a:pt x="8527" y="21600"/>
                  <a:pt x="8146" y="21600"/>
                </a:cubicBezTo>
                <a:cubicBezTo>
                  <a:pt x="7779" y="21600"/>
                  <a:pt x="7464" y="21439"/>
                  <a:pt x="7202" y="21119"/>
                </a:cubicBezTo>
                <a:cubicBezTo>
                  <a:pt x="6940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7"/>
                  <a:pt x="14823" y="18834"/>
                </a:cubicBezTo>
                <a:cubicBezTo>
                  <a:pt x="15085" y="18513"/>
                  <a:pt x="15400" y="18346"/>
                  <a:pt x="15779" y="18346"/>
                </a:cubicBezTo>
                <a:cubicBezTo>
                  <a:pt x="16144" y="18346"/>
                  <a:pt x="16459" y="18513"/>
                  <a:pt x="16721" y="18834"/>
                </a:cubicBezTo>
                <a:cubicBezTo>
                  <a:pt x="16982" y="19154"/>
                  <a:pt x="17114" y="19539"/>
                  <a:pt x="17114" y="19982"/>
                </a:cubicBezTo>
                <a:cubicBezTo>
                  <a:pt x="17114" y="20426"/>
                  <a:pt x="16982" y="20801"/>
                  <a:pt x="16721" y="21119"/>
                </a:cubicBezTo>
                <a:cubicBezTo>
                  <a:pt x="16461" y="21439"/>
                  <a:pt x="16146" y="21600"/>
                  <a:pt x="15779" y="21600"/>
                </a:cubicBezTo>
                <a:cubicBezTo>
                  <a:pt x="15413" y="21600"/>
                  <a:pt x="15095" y="21439"/>
                  <a:pt x="14831" y="21119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6" name="形状"/>
          <p:cNvSpPr/>
          <p:nvPr/>
        </p:nvSpPr>
        <p:spPr>
          <a:xfrm>
            <a:off x="5603258" y="6274961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7" name="形状"/>
          <p:cNvSpPr/>
          <p:nvPr/>
        </p:nvSpPr>
        <p:spPr>
          <a:xfrm>
            <a:off x="4536735" y="6274961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8" name="形状"/>
          <p:cNvSpPr/>
          <p:nvPr/>
        </p:nvSpPr>
        <p:spPr>
          <a:xfrm>
            <a:off x="3470214" y="6274961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9" name="形状"/>
          <p:cNvSpPr/>
          <p:nvPr/>
        </p:nvSpPr>
        <p:spPr>
          <a:xfrm>
            <a:off x="5196964" y="5279599"/>
            <a:ext cx="950621" cy="952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7FB34C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0" name="形状"/>
          <p:cNvSpPr/>
          <p:nvPr/>
        </p:nvSpPr>
        <p:spPr>
          <a:xfrm>
            <a:off x="4130442" y="5279599"/>
            <a:ext cx="950620" cy="952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1" name="形状"/>
          <p:cNvSpPr/>
          <p:nvPr/>
        </p:nvSpPr>
        <p:spPr>
          <a:xfrm>
            <a:off x="4704967" y="4161999"/>
            <a:ext cx="952208" cy="952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2" name="形状"/>
          <p:cNvSpPr/>
          <p:nvPr/>
        </p:nvSpPr>
        <p:spPr>
          <a:xfrm>
            <a:off x="15186046" y="7072314"/>
            <a:ext cx="7401929" cy="4654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extrusionOk="0">
                <a:moveTo>
                  <a:pt x="20681" y="3130"/>
                </a:moveTo>
                <a:cubicBezTo>
                  <a:pt x="20953" y="3130"/>
                  <a:pt x="21180" y="3257"/>
                  <a:pt x="21358" y="3515"/>
                </a:cubicBezTo>
                <a:cubicBezTo>
                  <a:pt x="21537" y="3767"/>
                  <a:pt x="21600" y="4044"/>
                  <a:pt x="21544" y="4340"/>
                </a:cubicBezTo>
                <a:lnTo>
                  <a:pt x="20280" y="12472"/>
                </a:lnTo>
                <a:cubicBezTo>
                  <a:pt x="20231" y="12707"/>
                  <a:pt x="20129" y="12900"/>
                  <a:pt x="19970" y="13062"/>
                </a:cubicBezTo>
                <a:cubicBezTo>
                  <a:pt x="19811" y="13223"/>
                  <a:pt x="19615" y="13297"/>
                  <a:pt x="19390" y="13297"/>
                </a:cubicBezTo>
                <a:lnTo>
                  <a:pt x="6706" y="13297"/>
                </a:lnTo>
                <a:lnTo>
                  <a:pt x="7114" y="15661"/>
                </a:lnTo>
                <a:cubicBezTo>
                  <a:pt x="7146" y="15811"/>
                  <a:pt x="7214" y="15937"/>
                  <a:pt x="7319" y="16034"/>
                </a:cubicBezTo>
                <a:cubicBezTo>
                  <a:pt x="7424" y="16131"/>
                  <a:pt x="7539" y="16184"/>
                  <a:pt x="7666" y="16184"/>
                </a:cubicBezTo>
                <a:lnTo>
                  <a:pt x="17686" y="16184"/>
                </a:lnTo>
                <a:cubicBezTo>
                  <a:pt x="17811" y="16184"/>
                  <a:pt x="17919" y="16237"/>
                  <a:pt x="18009" y="16346"/>
                </a:cubicBezTo>
                <a:cubicBezTo>
                  <a:pt x="18097" y="16454"/>
                  <a:pt x="18144" y="16581"/>
                  <a:pt x="18144" y="16736"/>
                </a:cubicBezTo>
                <a:lnTo>
                  <a:pt x="18144" y="17832"/>
                </a:lnTo>
                <a:cubicBezTo>
                  <a:pt x="18144" y="17982"/>
                  <a:pt x="18100" y="18108"/>
                  <a:pt x="18014" y="18205"/>
                </a:cubicBezTo>
                <a:cubicBezTo>
                  <a:pt x="17928" y="18302"/>
                  <a:pt x="17818" y="18349"/>
                  <a:pt x="17686" y="18349"/>
                </a:cubicBezTo>
                <a:lnTo>
                  <a:pt x="6928" y="18349"/>
                </a:lnTo>
                <a:cubicBezTo>
                  <a:pt x="6801" y="18349"/>
                  <a:pt x="6662" y="18337"/>
                  <a:pt x="6500" y="18302"/>
                </a:cubicBezTo>
                <a:cubicBezTo>
                  <a:pt x="6339" y="18267"/>
                  <a:pt x="6202" y="18223"/>
                  <a:pt x="6085" y="18170"/>
                </a:cubicBezTo>
                <a:cubicBezTo>
                  <a:pt x="6036" y="18146"/>
                  <a:pt x="5982" y="18091"/>
                  <a:pt x="5921" y="17988"/>
                </a:cubicBezTo>
                <a:cubicBezTo>
                  <a:pt x="5860" y="17885"/>
                  <a:pt x="5799" y="17770"/>
                  <a:pt x="5740" y="17644"/>
                </a:cubicBezTo>
                <a:cubicBezTo>
                  <a:pt x="5684" y="17518"/>
                  <a:pt x="5632" y="17392"/>
                  <a:pt x="5593" y="17259"/>
                </a:cubicBezTo>
                <a:cubicBezTo>
                  <a:pt x="5552" y="17133"/>
                  <a:pt x="5527" y="17036"/>
                  <a:pt x="5513" y="16960"/>
                </a:cubicBezTo>
                <a:lnTo>
                  <a:pt x="2997" y="2669"/>
                </a:lnTo>
                <a:cubicBezTo>
                  <a:pt x="2965" y="2519"/>
                  <a:pt x="2897" y="2399"/>
                  <a:pt x="2791" y="2308"/>
                </a:cubicBezTo>
                <a:cubicBezTo>
                  <a:pt x="2686" y="2211"/>
                  <a:pt x="2569" y="2164"/>
                  <a:pt x="2444" y="2164"/>
                </a:cubicBezTo>
                <a:lnTo>
                  <a:pt x="457" y="2164"/>
                </a:lnTo>
                <a:cubicBezTo>
                  <a:pt x="151" y="2164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1" y="0"/>
                  <a:pt x="457" y="0"/>
                </a:cubicBezTo>
                <a:lnTo>
                  <a:pt x="3158" y="0"/>
                </a:lnTo>
                <a:cubicBezTo>
                  <a:pt x="3285" y="0"/>
                  <a:pt x="3432" y="17"/>
                  <a:pt x="3606" y="58"/>
                </a:cubicBezTo>
                <a:cubicBezTo>
                  <a:pt x="3774" y="94"/>
                  <a:pt x="3916" y="132"/>
                  <a:pt x="4026" y="167"/>
                </a:cubicBezTo>
                <a:cubicBezTo>
                  <a:pt x="4075" y="208"/>
                  <a:pt x="4129" y="276"/>
                  <a:pt x="4192" y="373"/>
                </a:cubicBezTo>
                <a:cubicBezTo>
                  <a:pt x="4261" y="470"/>
                  <a:pt x="4322" y="584"/>
                  <a:pt x="4376" y="704"/>
                </a:cubicBezTo>
                <a:cubicBezTo>
                  <a:pt x="4429" y="825"/>
                  <a:pt x="4478" y="951"/>
                  <a:pt x="4518" y="1072"/>
                </a:cubicBezTo>
                <a:cubicBezTo>
                  <a:pt x="4557" y="1198"/>
                  <a:pt x="4584" y="1301"/>
                  <a:pt x="4598" y="1377"/>
                </a:cubicBezTo>
                <a:lnTo>
                  <a:pt x="4916" y="3134"/>
                </a:lnTo>
                <a:lnTo>
                  <a:pt x="20681" y="3134"/>
                </a:lnTo>
                <a:close/>
                <a:moveTo>
                  <a:pt x="6811" y="19982"/>
                </a:moveTo>
                <a:cubicBezTo>
                  <a:pt x="6811" y="19541"/>
                  <a:pt x="6940" y="19157"/>
                  <a:pt x="7202" y="18834"/>
                </a:cubicBezTo>
                <a:cubicBezTo>
                  <a:pt x="7461" y="18513"/>
                  <a:pt x="7776" y="18346"/>
                  <a:pt x="8146" y="18346"/>
                </a:cubicBezTo>
                <a:cubicBezTo>
                  <a:pt x="8527" y="18346"/>
                  <a:pt x="8850" y="18513"/>
                  <a:pt x="9114" y="18834"/>
                </a:cubicBezTo>
                <a:cubicBezTo>
                  <a:pt x="9380" y="19154"/>
                  <a:pt x="9512" y="19539"/>
                  <a:pt x="9512" y="19982"/>
                </a:cubicBezTo>
                <a:cubicBezTo>
                  <a:pt x="9512" y="20426"/>
                  <a:pt x="9380" y="20801"/>
                  <a:pt x="9114" y="21119"/>
                </a:cubicBezTo>
                <a:cubicBezTo>
                  <a:pt x="8850" y="21439"/>
                  <a:pt x="8527" y="21600"/>
                  <a:pt x="8146" y="21600"/>
                </a:cubicBezTo>
                <a:cubicBezTo>
                  <a:pt x="7779" y="21600"/>
                  <a:pt x="7464" y="21439"/>
                  <a:pt x="7202" y="21119"/>
                </a:cubicBezTo>
                <a:cubicBezTo>
                  <a:pt x="6940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7"/>
                  <a:pt x="14823" y="18834"/>
                </a:cubicBezTo>
                <a:cubicBezTo>
                  <a:pt x="15085" y="18513"/>
                  <a:pt x="15400" y="18346"/>
                  <a:pt x="15779" y="18346"/>
                </a:cubicBezTo>
                <a:cubicBezTo>
                  <a:pt x="16144" y="18346"/>
                  <a:pt x="16459" y="18513"/>
                  <a:pt x="16721" y="18834"/>
                </a:cubicBezTo>
                <a:cubicBezTo>
                  <a:pt x="16982" y="19154"/>
                  <a:pt x="17114" y="19539"/>
                  <a:pt x="17114" y="19982"/>
                </a:cubicBezTo>
                <a:cubicBezTo>
                  <a:pt x="17114" y="20426"/>
                  <a:pt x="16982" y="20801"/>
                  <a:pt x="16721" y="21119"/>
                </a:cubicBezTo>
                <a:cubicBezTo>
                  <a:pt x="16461" y="21439"/>
                  <a:pt x="16146" y="21600"/>
                  <a:pt x="15779" y="21600"/>
                </a:cubicBezTo>
                <a:cubicBezTo>
                  <a:pt x="15413" y="21600"/>
                  <a:pt x="15095" y="21439"/>
                  <a:pt x="14831" y="21119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3" name="形状"/>
          <p:cNvSpPr/>
          <p:nvPr/>
        </p:nvSpPr>
        <p:spPr>
          <a:xfrm>
            <a:off x="20164779" y="6297240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4" name="形状"/>
          <p:cNvSpPr/>
          <p:nvPr/>
        </p:nvSpPr>
        <p:spPr>
          <a:xfrm>
            <a:off x="19098257" y="6297240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5" name="形状"/>
          <p:cNvSpPr/>
          <p:nvPr/>
        </p:nvSpPr>
        <p:spPr>
          <a:xfrm>
            <a:off x="18031734" y="6297240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6" name="形状"/>
          <p:cNvSpPr/>
          <p:nvPr/>
        </p:nvSpPr>
        <p:spPr>
          <a:xfrm>
            <a:off x="19758485" y="5301879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7" name="形状"/>
          <p:cNvSpPr/>
          <p:nvPr/>
        </p:nvSpPr>
        <p:spPr>
          <a:xfrm>
            <a:off x="18691962" y="5301879"/>
            <a:ext cx="950621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8" name="形状"/>
          <p:cNvSpPr/>
          <p:nvPr/>
        </p:nvSpPr>
        <p:spPr>
          <a:xfrm>
            <a:off x="19266487" y="4184279"/>
            <a:ext cx="952209" cy="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29" y="11544"/>
                </a:moveTo>
                <a:cubicBezTo>
                  <a:pt x="21493" y="11931"/>
                  <a:pt x="21572" y="12338"/>
                  <a:pt x="21572" y="12759"/>
                </a:cubicBezTo>
                <a:cubicBezTo>
                  <a:pt x="21572" y="13465"/>
                  <a:pt x="21389" y="14106"/>
                  <a:pt x="21018" y="14679"/>
                </a:cubicBezTo>
                <a:cubicBezTo>
                  <a:pt x="21112" y="15216"/>
                  <a:pt x="21078" y="15746"/>
                  <a:pt x="20925" y="16286"/>
                </a:cubicBezTo>
                <a:cubicBezTo>
                  <a:pt x="20770" y="16820"/>
                  <a:pt x="20513" y="17288"/>
                  <a:pt x="20142" y="17698"/>
                </a:cubicBezTo>
                <a:cubicBezTo>
                  <a:pt x="20106" y="18452"/>
                  <a:pt x="19902" y="19082"/>
                  <a:pt x="19532" y="19581"/>
                </a:cubicBezTo>
                <a:cubicBezTo>
                  <a:pt x="19162" y="20081"/>
                  <a:pt x="18701" y="20482"/>
                  <a:pt x="18147" y="20784"/>
                </a:cubicBezTo>
                <a:cubicBezTo>
                  <a:pt x="17594" y="21089"/>
                  <a:pt x="16983" y="21298"/>
                  <a:pt x="16322" y="21420"/>
                </a:cubicBezTo>
                <a:cubicBezTo>
                  <a:pt x="15661" y="21541"/>
                  <a:pt x="15011" y="21600"/>
                  <a:pt x="14381" y="21600"/>
                </a:cubicBezTo>
                <a:cubicBezTo>
                  <a:pt x="13731" y="21600"/>
                  <a:pt x="13078" y="21555"/>
                  <a:pt x="12425" y="21462"/>
                </a:cubicBezTo>
                <a:cubicBezTo>
                  <a:pt x="11773" y="21363"/>
                  <a:pt x="11128" y="21236"/>
                  <a:pt x="10497" y="21075"/>
                </a:cubicBezTo>
                <a:cubicBezTo>
                  <a:pt x="9864" y="20895"/>
                  <a:pt x="9237" y="20703"/>
                  <a:pt x="8610" y="20494"/>
                </a:cubicBezTo>
                <a:cubicBezTo>
                  <a:pt x="7982" y="20287"/>
                  <a:pt x="7341" y="20183"/>
                  <a:pt x="6680" y="20183"/>
                </a:cubicBezTo>
                <a:lnTo>
                  <a:pt x="1607" y="20183"/>
                </a:lnTo>
                <a:cubicBezTo>
                  <a:pt x="1167" y="20183"/>
                  <a:pt x="785" y="20030"/>
                  <a:pt x="471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6" y="1592"/>
                </a:cubicBezTo>
                <a:cubicBezTo>
                  <a:pt x="10908" y="1287"/>
                  <a:pt x="11015" y="1016"/>
                  <a:pt x="11162" y="776"/>
                </a:cubicBezTo>
                <a:cubicBezTo>
                  <a:pt x="11312" y="536"/>
                  <a:pt x="11524" y="350"/>
                  <a:pt x="11801" y="208"/>
                </a:cubicBezTo>
                <a:cubicBezTo>
                  <a:pt x="12075" y="67"/>
                  <a:pt x="12442" y="0"/>
                  <a:pt x="12903" y="0"/>
                </a:cubicBezTo>
                <a:cubicBezTo>
                  <a:pt x="13451" y="0"/>
                  <a:pt x="13957" y="112"/>
                  <a:pt x="14412" y="344"/>
                </a:cubicBezTo>
                <a:cubicBezTo>
                  <a:pt x="14870" y="573"/>
                  <a:pt x="15251" y="881"/>
                  <a:pt x="15568" y="1270"/>
                </a:cubicBezTo>
                <a:cubicBezTo>
                  <a:pt x="15881" y="1657"/>
                  <a:pt x="16127" y="2101"/>
                  <a:pt x="16305" y="2600"/>
                </a:cubicBezTo>
                <a:cubicBezTo>
                  <a:pt x="16480" y="3103"/>
                  <a:pt x="16571" y="3609"/>
                  <a:pt x="16571" y="4123"/>
                </a:cubicBezTo>
                <a:cubicBezTo>
                  <a:pt x="16571" y="4653"/>
                  <a:pt x="16492" y="5162"/>
                  <a:pt x="16333" y="5645"/>
                </a:cubicBezTo>
                <a:cubicBezTo>
                  <a:pt x="16175" y="6125"/>
                  <a:pt x="15983" y="6610"/>
                  <a:pt x="15760" y="7096"/>
                </a:cubicBezTo>
                <a:cubicBezTo>
                  <a:pt x="16073" y="7079"/>
                  <a:pt x="16390" y="7057"/>
                  <a:pt x="16706" y="7034"/>
                </a:cubicBezTo>
                <a:cubicBezTo>
                  <a:pt x="17020" y="7011"/>
                  <a:pt x="17336" y="7000"/>
                  <a:pt x="17653" y="7000"/>
                </a:cubicBezTo>
                <a:cubicBezTo>
                  <a:pt x="18150" y="7000"/>
                  <a:pt x="18631" y="7048"/>
                  <a:pt x="19100" y="7144"/>
                </a:cubicBezTo>
                <a:cubicBezTo>
                  <a:pt x="19569" y="7237"/>
                  <a:pt x="19987" y="7395"/>
                  <a:pt x="20357" y="7616"/>
                </a:cubicBezTo>
                <a:cubicBezTo>
                  <a:pt x="20727" y="7839"/>
                  <a:pt x="21027" y="8144"/>
                  <a:pt x="21256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1" y="10519"/>
                  <a:pt x="21536" y="10773"/>
                </a:cubicBezTo>
                <a:cubicBezTo>
                  <a:pt x="21485" y="11031"/>
                  <a:pt x="21420" y="11285"/>
                  <a:pt x="21329" y="11544"/>
                </a:cubicBezTo>
                <a:moveTo>
                  <a:pt x="4258" y="18520"/>
                </a:moveTo>
                <a:cubicBezTo>
                  <a:pt x="4555" y="18520"/>
                  <a:pt x="4809" y="18418"/>
                  <a:pt x="5024" y="18215"/>
                </a:cubicBezTo>
                <a:cubicBezTo>
                  <a:pt x="5233" y="18014"/>
                  <a:pt x="5340" y="17760"/>
                  <a:pt x="5340" y="17455"/>
                </a:cubicBezTo>
                <a:cubicBezTo>
                  <a:pt x="5340" y="17156"/>
                  <a:pt x="5233" y="16901"/>
                  <a:pt x="5024" y="16687"/>
                </a:cubicBezTo>
                <a:cubicBezTo>
                  <a:pt x="4812" y="16478"/>
                  <a:pt x="4557" y="16373"/>
                  <a:pt x="4258" y="16373"/>
                </a:cubicBezTo>
                <a:cubicBezTo>
                  <a:pt x="3941" y="16373"/>
                  <a:pt x="3684" y="16478"/>
                  <a:pt x="3486" y="16687"/>
                </a:cubicBezTo>
                <a:cubicBezTo>
                  <a:pt x="3289" y="16901"/>
                  <a:pt x="3190" y="17156"/>
                  <a:pt x="3190" y="17455"/>
                </a:cubicBezTo>
                <a:cubicBezTo>
                  <a:pt x="3190" y="17768"/>
                  <a:pt x="3289" y="18025"/>
                  <a:pt x="3486" y="18223"/>
                </a:cubicBezTo>
                <a:cubicBezTo>
                  <a:pt x="3681" y="18421"/>
                  <a:pt x="3939" y="18520"/>
                  <a:pt x="4258" y="18520"/>
                </a:cubicBezTo>
                <a:moveTo>
                  <a:pt x="19165" y="14343"/>
                </a:moveTo>
                <a:cubicBezTo>
                  <a:pt x="19704" y="13902"/>
                  <a:pt x="19976" y="13346"/>
                  <a:pt x="19976" y="12680"/>
                </a:cubicBezTo>
                <a:cubicBezTo>
                  <a:pt x="19976" y="12474"/>
                  <a:pt x="19919" y="12282"/>
                  <a:pt x="19806" y="12098"/>
                </a:cubicBezTo>
                <a:cubicBezTo>
                  <a:pt x="19696" y="11920"/>
                  <a:pt x="19577" y="11762"/>
                  <a:pt x="19447" y="11624"/>
                </a:cubicBezTo>
                <a:cubicBezTo>
                  <a:pt x="19591" y="11364"/>
                  <a:pt x="19721" y="11107"/>
                  <a:pt x="19834" y="10850"/>
                </a:cubicBezTo>
                <a:cubicBezTo>
                  <a:pt x="19945" y="10592"/>
                  <a:pt x="20004" y="10312"/>
                  <a:pt x="20004" y="10002"/>
                </a:cubicBezTo>
                <a:cubicBezTo>
                  <a:pt x="20004" y="9688"/>
                  <a:pt x="19925" y="9440"/>
                  <a:pt x="19767" y="9251"/>
                </a:cubicBezTo>
                <a:cubicBezTo>
                  <a:pt x="19608" y="9070"/>
                  <a:pt x="19416" y="8929"/>
                  <a:pt x="19185" y="8833"/>
                </a:cubicBezTo>
                <a:cubicBezTo>
                  <a:pt x="18956" y="8739"/>
                  <a:pt x="18699" y="8683"/>
                  <a:pt x="18419" y="8663"/>
                </a:cubicBezTo>
                <a:cubicBezTo>
                  <a:pt x="18139" y="8643"/>
                  <a:pt x="17885" y="8635"/>
                  <a:pt x="17650" y="8635"/>
                </a:cubicBezTo>
                <a:cubicBezTo>
                  <a:pt x="17243" y="8635"/>
                  <a:pt x="16836" y="8649"/>
                  <a:pt x="16424" y="8677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8" y="8720"/>
                  <a:pt x="14644" y="8706"/>
                  <a:pt x="14367" y="8677"/>
                </a:cubicBezTo>
                <a:cubicBezTo>
                  <a:pt x="14090" y="8649"/>
                  <a:pt x="13830" y="8584"/>
                  <a:pt x="13575" y="8474"/>
                </a:cubicBezTo>
                <a:cubicBezTo>
                  <a:pt x="13575" y="8104"/>
                  <a:pt x="13646" y="7754"/>
                  <a:pt x="13793" y="7421"/>
                </a:cubicBezTo>
                <a:cubicBezTo>
                  <a:pt x="13937" y="7087"/>
                  <a:pt x="14095" y="6751"/>
                  <a:pt x="14276" y="6413"/>
                </a:cubicBezTo>
                <a:cubicBezTo>
                  <a:pt x="14449" y="6074"/>
                  <a:pt x="14607" y="5721"/>
                  <a:pt x="14748" y="5351"/>
                </a:cubicBezTo>
                <a:cubicBezTo>
                  <a:pt x="14887" y="4984"/>
                  <a:pt x="14954" y="4574"/>
                  <a:pt x="14954" y="4122"/>
                </a:cubicBezTo>
                <a:cubicBezTo>
                  <a:pt x="14954" y="3823"/>
                  <a:pt x="14906" y="3529"/>
                  <a:pt x="14813" y="3236"/>
                </a:cubicBezTo>
                <a:cubicBezTo>
                  <a:pt x="14717" y="2945"/>
                  <a:pt x="14584" y="2677"/>
                  <a:pt x="14412" y="2439"/>
                </a:cubicBezTo>
                <a:cubicBezTo>
                  <a:pt x="14239" y="2199"/>
                  <a:pt x="14028" y="2002"/>
                  <a:pt x="13776" y="1843"/>
                </a:cubicBezTo>
                <a:cubicBezTo>
                  <a:pt x="13522" y="1688"/>
                  <a:pt x="13231" y="1606"/>
                  <a:pt x="12894" y="1606"/>
                </a:cubicBezTo>
                <a:lnTo>
                  <a:pt x="12745" y="1606"/>
                </a:lnTo>
                <a:cubicBezTo>
                  <a:pt x="12682" y="1606"/>
                  <a:pt x="12632" y="1617"/>
                  <a:pt x="12595" y="1634"/>
                </a:cubicBezTo>
                <a:cubicBezTo>
                  <a:pt x="12524" y="1671"/>
                  <a:pt x="12482" y="1705"/>
                  <a:pt x="12473" y="1742"/>
                </a:cubicBezTo>
                <a:cubicBezTo>
                  <a:pt x="12465" y="1778"/>
                  <a:pt x="12451" y="1838"/>
                  <a:pt x="12431" y="1920"/>
                </a:cubicBezTo>
                <a:cubicBezTo>
                  <a:pt x="12324" y="2450"/>
                  <a:pt x="12222" y="3007"/>
                  <a:pt x="12129" y="3586"/>
                </a:cubicBezTo>
                <a:cubicBezTo>
                  <a:pt x="12035" y="4167"/>
                  <a:pt x="11855" y="4698"/>
                  <a:pt x="11597" y="5176"/>
                </a:cubicBezTo>
                <a:cubicBezTo>
                  <a:pt x="11335" y="5636"/>
                  <a:pt x="11001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3"/>
                </a:lnTo>
                <a:cubicBezTo>
                  <a:pt x="7279" y="18573"/>
                  <a:pt x="7889" y="18650"/>
                  <a:pt x="8485" y="18796"/>
                </a:cubicBezTo>
                <a:cubicBezTo>
                  <a:pt x="9081" y="18946"/>
                  <a:pt x="9683" y="19104"/>
                  <a:pt x="10294" y="19271"/>
                </a:cubicBezTo>
                <a:cubicBezTo>
                  <a:pt x="10902" y="19440"/>
                  <a:pt x="11538" y="19593"/>
                  <a:pt x="12208" y="19742"/>
                </a:cubicBezTo>
                <a:cubicBezTo>
                  <a:pt x="12875" y="19892"/>
                  <a:pt x="13595" y="19966"/>
                  <a:pt x="14375" y="19966"/>
                </a:cubicBezTo>
                <a:cubicBezTo>
                  <a:pt x="14782" y="19966"/>
                  <a:pt x="15223" y="19940"/>
                  <a:pt x="15700" y="19886"/>
                </a:cubicBezTo>
                <a:cubicBezTo>
                  <a:pt x="16178" y="19830"/>
                  <a:pt x="16627" y="19711"/>
                  <a:pt x="17048" y="19528"/>
                </a:cubicBezTo>
                <a:cubicBezTo>
                  <a:pt x="17469" y="19344"/>
                  <a:pt x="17817" y="19087"/>
                  <a:pt x="18102" y="18763"/>
                </a:cubicBezTo>
                <a:cubicBezTo>
                  <a:pt x="18388" y="18441"/>
                  <a:pt x="18526" y="18011"/>
                  <a:pt x="18526" y="17478"/>
                </a:cubicBezTo>
                <a:cubicBezTo>
                  <a:pt x="18526" y="17387"/>
                  <a:pt x="18523" y="17305"/>
                  <a:pt x="18518" y="17226"/>
                </a:cubicBezTo>
                <a:cubicBezTo>
                  <a:pt x="18504" y="17153"/>
                  <a:pt x="18489" y="17071"/>
                  <a:pt x="18472" y="16981"/>
                </a:cubicBezTo>
                <a:cubicBezTo>
                  <a:pt x="18786" y="16837"/>
                  <a:pt x="19029" y="16597"/>
                  <a:pt x="19196" y="16263"/>
                </a:cubicBezTo>
                <a:cubicBezTo>
                  <a:pt x="19365" y="15930"/>
                  <a:pt x="19447" y="15594"/>
                  <a:pt x="19447" y="15264"/>
                </a:cubicBezTo>
                <a:cubicBezTo>
                  <a:pt x="19450" y="14913"/>
                  <a:pt x="19351" y="14606"/>
                  <a:pt x="19165" y="14343"/>
                </a:cubicBezTo>
              </a:path>
            </a:pathLst>
          </a:custGeom>
          <a:solidFill>
            <a:srgbClr val="3891DE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900">
              <a:defRPr sz="22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5" name="Competitor 1"/>
          <p:cNvSpPr/>
          <p:nvPr/>
        </p:nvSpPr>
        <p:spPr>
          <a:xfrm flipH="1">
            <a:off x="4671992" y="3178556"/>
            <a:ext cx="2798749" cy="57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4500"/>
              </a:lnSpc>
              <a:spcBef>
                <a:spcPts val="1600"/>
              </a:spcBef>
              <a:defRPr sz="2700" cap="all" spc="52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endParaRPr dirty="0"/>
          </a:p>
        </p:txBody>
      </p:sp>
      <p:sp>
        <p:nvSpPr>
          <p:cNvPr id="30" name="TextBox 29"/>
          <p:cNvSpPr txBox="1"/>
          <p:nvPr/>
        </p:nvSpPr>
        <p:spPr>
          <a:xfrm>
            <a:off x="3970280" y="3129576"/>
            <a:ext cx="52149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The former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445469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615070" y="3343890"/>
            <a:ext cx="35004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The latter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445469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32" name="形状"/>
          <p:cNvSpPr/>
          <p:nvPr/>
        </p:nvSpPr>
        <p:spPr>
          <a:xfrm>
            <a:off x="9828196" y="6715124"/>
            <a:ext cx="4563963" cy="2500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0" y="14207"/>
                </a:moveTo>
                <a:cubicBezTo>
                  <a:pt x="12970" y="21021"/>
                  <a:pt x="12970" y="21021"/>
                  <a:pt x="12970" y="21021"/>
                </a:cubicBezTo>
                <a:cubicBezTo>
                  <a:pt x="21600" y="10221"/>
                  <a:pt x="21600" y="10221"/>
                  <a:pt x="21600" y="10221"/>
                </a:cubicBezTo>
                <a:cubicBezTo>
                  <a:pt x="12970" y="0"/>
                  <a:pt x="12970" y="0"/>
                  <a:pt x="12970" y="0"/>
                </a:cubicBezTo>
                <a:cubicBezTo>
                  <a:pt x="12970" y="6300"/>
                  <a:pt x="12970" y="6300"/>
                  <a:pt x="12970" y="6300"/>
                </a:cubicBezTo>
                <a:cubicBezTo>
                  <a:pt x="2194" y="6300"/>
                  <a:pt x="0" y="21600"/>
                  <a:pt x="0" y="21600"/>
                </a:cubicBezTo>
                <a:cubicBezTo>
                  <a:pt x="3023" y="14786"/>
                  <a:pt x="7363" y="14207"/>
                  <a:pt x="12970" y="1420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2827272" y="7881756"/>
            <a:ext cx="450059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How to effectively attain</a:t>
            </a:r>
            <a:r>
              <a:rPr kumimoji="0" lang="en-US" altLang="zh-CN" sz="4000" i="0" u="none" strike="noStrike" cap="none" spc="0" normalizeH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 the hot water</a:t>
            </a:r>
            <a:r>
              <a:rPr kumimoji="0" lang="en-US" altLang="zh-CN" sz="4000" i="0" u="none" strike="noStrike" cap="none" spc="0" normalizeH="0" baseline="0" dirty="0" smtClean="0">
                <a:ln>
                  <a:noFill/>
                </a:ln>
                <a:solidFill>
                  <a:srgbClr val="445469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 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445469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2062" y="8219180"/>
            <a:ext cx="442915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Lato Light"/>
              </a:rPr>
              <a:t>How</a:t>
            </a:r>
            <a:r>
              <a:rPr lang="en-US" altLang="zh-CN" dirty="0" smtClean="0">
                <a:solidFill>
                  <a:schemeClr val="bg1"/>
                </a:solidFill>
              </a:rPr>
              <a:t> to handle the cold water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Lato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13372" y="747193"/>
            <a:ext cx="401793" cy="614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205" name="v1.0"/>
          <p:cNvSpPr/>
          <p:nvPr/>
        </p:nvSpPr>
        <p:spPr>
          <a:xfrm>
            <a:off x="9719768" y="580793"/>
            <a:ext cx="494451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v1.0 </a:t>
            </a:r>
          </a:p>
        </p:txBody>
      </p:sp>
      <p:sp>
        <p:nvSpPr>
          <p:cNvPr id="206" name="to Consumer"/>
          <p:cNvSpPr/>
          <p:nvPr/>
        </p:nvSpPr>
        <p:spPr>
          <a:xfrm>
            <a:off x="10024917" y="1646428"/>
            <a:ext cx="43469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800"/>
            </a:lvl1pPr>
          </a:lstStyle>
          <a:p>
            <a:r>
              <a:t>to Consumer</a:t>
            </a:r>
          </a:p>
        </p:txBody>
      </p:sp>
      <p:grpSp>
        <p:nvGrpSpPr>
          <p:cNvPr id="2" name="成组"/>
          <p:cNvGrpSpPr/>
          <p:nvPr/>
        </p:nvGrpSpPr>
        <p:grpSpPr>
          <a:xfrm>
            <a:off x="11792053" y="2271789"/>
            <a:ext cx="799892" cy="190501"/>
            <a:chOff x="0" y="0"/>
            <a:chExt cx="799891" cy="190500"/>
          </a:xfrm>
        </p:grpSpPr>
        <p:sp>
          <p:nvSpPr>
            <p:cNvPr id="207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8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9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211" name="9F01EEF5D4C3D168CFA2B4E16844FC8F.jpg" descr="9F01EEF5D4C3D168CFA2B4E16844FC8F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097" y="2971956"/>
            <a:ext cx="7772088" cy="777208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 Tap…"/>
          <p:cNvSpPr/>
          <p:nvPr/>
        </p:nvSpPr>
        <p:spPr>
          <a:xfrm>
            <a:off x="11562191" y="4127500"/>
            <a:ext cx="3459339" cy="546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200"/>
            </a:pPr>
            <a:r>
              <a:t>A Tap</a:t>
            </a:r>
          </a:p>
          <a:p>
            <a:pPr>
              <a:defRPr sz="7200"/>
            </a:pPr>
            <a:endParaRPr/>
          </a:p>
          <a:p>
            <a:pPr>
              <a:defRPr sz="7200"/>
            </a:pPr>
            <a:r>
              <a:t>A Tube</a:t>
            </a:r>
          </a:p>
          <a:p>
            <a:pPr>
              <a:defRPr sz="7200"/>
            </a:pPr>
            <a:endParaRPr/>
          </a:p>
          <a:p>
            <a:pPr>
              <a:defRPr sz="7200"/>
            </a:pPr>
            <a:r>
              <a:t>A bottle</a:t>
            </a:r>
          </a:p>
        </p:txBody>
      </p:sp>
      <p:sp>
        <p:nvSpPr>
          <p:cNvPr id="213" name="箭头"/>
          <p:cNvSpPr/>
          <p:nvPr/>
        </p:nvSpPr>
        <p:spPr>
          <a:xfrm>
            <a:off x="15281189" y="6223000"/>
            <a:ext cx="289772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7FB34C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4" name="¥ 19.90"/>
          <p:cNvSpPr/>
          <p:nvPr/>
        </p:nvSpPr>
        <p:spPr>
          <a:xfrm>
            <a:off x="19103492" y="6190621"/>
            <a:ext cx="3459339" cy="133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/>
            </a:lvl1pPr>
          </a:lstStyle>
          <a:p>
            <a:r>
              <a:t>¥ 19.90</a:t>
            </a:r>
          </a:p>
        </p:txBody>
      </p:sp>
      <p:sp>
        <p:nvSpPr>
          <p:cNvPr id="215" name="Feasibility !"/>
          <p:cNvSpPr txBox="1"/>
          <p:nvPr/>
        </p:nvSpPr>
        <p:spPr>
          <a:xfrm>
            <a:off x="15284894" y="545174"/>
            <a:ext cx="499324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Feasibility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2000">
        <p:circ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105727" y="747193"/>
            <a:ext cx="417083" cy="6146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243" name="v2.0"/>
          <p:cNvSpPr/>
          <p:nvPr/>
        </p:nvSpPr>
        <p:spPr>
          <a:xfrm>
            <a:off x="9719768" y="580793"/>
            <a:ext cx="494451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v2.0 </a:t>
            </a:r>
          </a:p>
        </p:txBody>
      </p:sp>
      <p:sp>
        <p:nvSpPr>
          <p:cNvPr id="244" name="to Consumer Pro"/>
          <p:cNvSpPr/>
          <p:nvPr/>
        </p:nvSpPr>
        <p:spPr>
          <a:xfrm>
            <a:off x="10024917" y="1646428"/>
            <a:ext cx="43469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800"/>
            </a:lvl1pPr>
          </a:lstStyle>
          <a:p>
            <a:r>
              <a:t>to Consumer Pro</a:t>
            </a:r>
          </a:p>
        </p:txBody>
      </p:sp>
      <p:grpSp>
        <p:nvGrpSpPr>
          <p:cNvPr id="2" name="成组"/>
          <p:cNvGrpSpPr/>
          <p:nvPr/>
        </p:nvGrpSpPr>
        <p:grpSpPr>
          <a:xfrm>
            <a:off x="11792053" y="2271789"/>
            <a:ext cx="799892" cy="190501"/>
            <a:chOff x="0" y="0"/>
            <a:chExt cx="799891" cy="190500"/>
          </a:xfrm>
        </p:grpSpPr>
        <p:sp>
          <p:nvSpPr>
            <p:cNvPr id="245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6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7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49" name="Art design…"/>
          <p:cNvSpPr/>
          <p:nvPr/>
        </p:nvSpPr>
        <p:spPr>
          <a:xfrm>
            <a:off x="8306434" y="4150888"/>
            <a:ext cx="7014827" cy="546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200"/>
            </a:pPr>
            <a:r>
              <a:t>Art design</a:t>
            </a:r>
          </a:p>
          <a:p>
            <a:pPr>
              <a:defRPr sz="7200"/>
            </a:pPr>
            <a:endParaRPr/>
          </a:p>
          <a:p>
            <a:pPr>
              <a:defRPr sz="7200"/>
            </a:pPr>
            <a:r>
              <a:t>Light effect</a:t>
            </a:r>
          </a:p>
          <a:p>
            <a:pPr>
              <a:defRPr sz="7200"/>
            </a:pPr>
            <a:endParaRPr/>
          </a:p>
          <a:p>
            <a:pPr>
              <a:defRPr sz="7200"/>
            </a:pPr>
            <a:r>
              <a:t>IoT (Smart home)</a:t>
            </a:r>
          </a:p>
        </p:txBody>
      </p:sp>
      <p:sp>
        <p:nvSpPr>
          <p:cNvPr id="250" name="箭头"/>
          <p:cNvSpPr/>
          <p:nvPr/>
        </p:nvSpPr>
        <p:spPr>
          <a:xfrm>
            <a:off x="15281189" y="6223000"/>
            <a:ext cx="289772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7FB34C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1" name="¥ 400"/>
          <p:cNvSpPr/>
          <p:nvPr/>
        </p:nvSpPr>
        <p:spPr>
          <a:xfrm>
            <a:off x="19103492" y="6190621"/>
            <a:ext cx="3459339" cy="133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/>
            </a:lvl1pPr>
          </a:lstStyle>
          <a:p>
            <a:r>
              <a:t>¥ 400</a:t>
            </a:r>
          </a:p>
        </p:txBody>
      </p:sp>
      <p:pic>
        <p:nvPicPr>
          <p:cNvPr id="25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225">
            <a:off x="2386164" y="1635845"/>
            <a:ext cx="5090924" cy="9706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10248" y="747193"/>
            <a:ext cx="608041" cy="6146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229" name="v1.1"/>
          <p:cNvSpPr/>
          <p:nvPr/>
        </p:nvSpPr>
        <p:spPr>
          <a:xfrm>
            <a:off x="9719768" y="580793"/>
            <a:ext cx="494451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7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v1.1 </a:t>
            </a:r>
          </a:p>
        </p:txBody>
      </p:sp>
      <p:sp>
        <p:nvSpPr>
          <p:cNvPr id="230" name="to Consumer"/>
          <p:cNvSpPr/>
          <p:nvPr/>
        </p:nvSpPr>
        <p:spPr>
          <a:xfrm>
            <a:off x="10024917" y="1646428"/>
            <a:ext cx="43469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800"/>
            </a:lvl1pPr>
          </a:lstStyle>
          <a:p>
            <a:r>
              <a:t>to Consumer</a:t>
            </a:r>
          </a:p>
        </p:txBody>
      </p:sp>
      <p:grpSp>
        <p:nvGrpSpPr>
          <p:cNvPr id="2" name="成组"/>
          <p:cNvGrpSpPr/>
          <p:nvPr/>
        </p:nvGrpSpPr>
        <p:grpSpPr>
          <a:xfrm>
            <a:off x="11792053" y="2271789"/>
            <a:ext cx="799892" cy="190501"/>
            <a:chOff x="0" y="0"/>
            <a:chExt cx="799891" cy="190500"/>
          </a:xfrm>
        </p:grpSpPr>
        <p:sp>
          <p:nvSpPr>
            <p:cNvPr id="231" name="圆形"/>
            <p:cNvSpPr/>
            <p:nvPr/>
          </p:nvSpPr>
          <p:spPr>
            <a:xfrm>
              <a:off x="-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2" name="圆形"/>
            <p:cNvSpPr/>
            <p:nvPr/>
          </p:nvSpPr>
          <p:spPr>
            <a:xfrm>
              <a:off x="304721" y="0"/>
              <a:ext cx="190451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3" name="圆形"/>
            <p:cNvSpPr/>
            <p:nvPr/>
          </p:nvSpPr>
          <p:spPr>
            <a:xfrm>
              <a:off x="609440" y="0"/>
              <a:ext cx="190452" cy="190500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445469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35" name="Feasibility !"/>
          <p:cNvSpPr txBox="1"/>
          <p:nvPr/>
        </p:nvSpPr>
        <p:spPr>
          <a:xfrm>
            <a:off x="15284894" y="545174"/>
            <a:ext cx="499324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100">
                <a:solidFill>
                  <a:srgbClr val="9999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Feasibility !</a:t>
            </a:r>
          </a:p>
        </p:txBody>
      </p:sp>
      <p:pic>
        <p:nvPicPr>
          <p:cNvPr id="236" name="‎2017‎年‎12‎月‎4‎日.png" descr="2017年12月4日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742" y="3064736"/>
            <a:ext cx="9362097" cy="758652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¥ 99.90"/>
          <p:cNvSpPr/>
          <p:nvPr/>
        </p:nvSpPr>
        <p:spPr>
          <a:xfrm>
            <a:off x="19103492" y="6190621"/>
            <a:ext cx="3459339" cy="133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/>
            </a:lvl1pPr>
          </a:lstStyle>
          <a:p>
            <a:r>
              <a:t>¥ 99.90</a:t>
            </a:r>
          </a:p>
        </p:txBody>
      </p:sp>
      <p:sp>
        <p:nvSpPr>
          <p:cNvPr id="238" name="箭头"/>
          <p:cNvSpPr/>
          <p:nvPr/>
        </p:nvSpPr>
        <p:spPr>
          <a:xfrm>
            <a:off x="12356359" y="6223000"/>
            <a:ext cx="582255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solidFill>
              <a:srgbClr val="7FB34C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4546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ato Light"/>
        <a:ea typeface="Lato Light"/>
        <a:cs typeface="Lato 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FB34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45469"/>
            </a:solidFill>
            <a:effectLst/>
            <a:uFillTx/>
            <a:latin typeface="+mn-lt"/>
            <a:ea typeface="+mn-ea"/>
            <a:cs typeface="+mn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7FB34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45469"/>
            </a:solidFill>
            <a:effectLst/>
            <a:uFillTx/>
            <a:latin typeface="+mn-lt"/>
            <a:ea typeface="+mn-ea"/>
            <a:cs typeface="+mn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ato Light"/>
        <a:ea typeface="Lato Light"/>
        <a:cs typeface="Lato 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FB34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45469"/>
            </a:solidFill>
            <a:effectLst/>
            <a:uFillTx/>
            <a:latin typeface="+mn-lt"/>
            <a:ea typeface="+mn-ea"/>
            <a:cs typeface="+mn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7FB34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45469"/>
            </a:solidFill>
            <a:effectLst/>
            <a:uFillTx/>
            <a:latin typeface="+mn-lt"/>
            <a:ea typeface="+mn-ea"/>
            <a:cs typeface="+mn-cs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224</Words>
  <PresentationFormat>自定义</PresentationFormat>
  <Paragraphs>93</Paragraphs>
  <Slides>14</Slides>
  <Notes>5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36</cp:revision>
  <dcterms:modified xsi:type="dcterms:W3CDTF">2017-12-11T15:33:03Z</dcterms:modified>
</cp:coreProperties>
</file>