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Nauman" initials="MN" lastIdx="1" clrIdx="0">
    <p:extLst/>
  </p:cmAuthor>
  <p:cmAuthor id="2" name="Mohammad Nauman" initials="MN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9C2"/>
    <a:srgbClr val="2C8CDC"/>
    <a:srgbClr val="6666FF"/>
    <a:srgbClr val="48B4FE"/>
    <a:srgbClr val="7CA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39" autoAdjust="0"/>
    <p:restoredTop sz="96006" autoAdjust="0"/>
  </p:normalViewPr>
  <p:slideViewPr>
    <p:cSldViewPr>
      <p:cViewPr varScale="1">
        <p:scale>
          <a:sx n="85" d="100"/>
          <a:sy n="85" d="100"/>
        </p:scale>
        <p:origin x="102" y="270"/>
      </p:cViewPr>
      <p:guideLst>
        <p:guide orient="horz" pos="393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4C58C-FF08-4FBB-9CDE-1594CA9CE7DB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DC123-1360-4A96-8501-133FEE6BB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03-24T04:45:01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6981 3471 282 0,'-9'-39'65'0,"2"25"-46"16,0 5-8-16,7 5 27 15,0 2 0-15,0 2-10 16,0 0-8-16,0 0-8 15,0 6 4-15,10 30-1 16,6 12 3-16,5 14-8 16,0 12-4-16,-7 14-3 0,1 11 1 15,-4 3-2 1,-1 0-1-16,-3-5-2 16,-3-3 2-16,-2-4 0 0,-2-3-1 15,1-5-1-15,-1-6 0 16,2-4 0-16,4-2 1 15,-4 3 2-15,-2-1-2 16,0-1 0-16,0 0-1 16,0-7 2-16,0-4-2 15,0-9 1-15,0-7 0 16,0-10 0-16,0-5 0 16,0-7 0-16,0-3-2 15,0-3 2-15,0-8 1 0,0-1-1 16,0 0 0-1,0-7-1-15,0 0 1 0,0 0-3 16,0 0 0-16,0 0 2 16,0 0 0-16,0 0-1 15,0 0 1-15,0 0-1 16,2 0 2-16,9-2 1 16,9-4 0-16,4-2 0 15,6 4-1-15,9-5 0 16,5 4 0-16,9-4 1 15,6 5 0-15,6 3-1 16,3 1 0-16,8 0 0 16,4 0 3-16,6 0-3 0,5 0 0 15,8 0-1 1,9 0 3-16,11 0-3 0,-2 0 1 16,-6 0 0-16,-3 0-1 15,-8 3 0-15,-9 4 1 16,-8 0 0-16,-1 0-1 15,-2-3 0-15,0 0-1 16,-3-4 3-16,2 0-1 16,-7 0 0-16,-7 0 1 15,-4 0-1-15,-3 0 0 16,3 0 0-16,2 0 1 16,-2-3-1-16,-1 0 0 15,-1-1-1-15,-6-1 1 16,2 4 0-16,-7-1-2 0,-2 0 2 15,1 0-1-15,3 0 2 16,-1 2-2-16,2-3 0 16,1 1 1-16,-9-1 0 15,5 1-1-15,-11 2 1 16,2 0 0-16,-2 0-1 16,-2-2 0-16,-4 2 1 15,3-5 0-15,-4 5 0 16,-2-1 1-16,-2-2-1 15,5 3 0-15,-3 0-1 16,4-1 1-16,-3 1 0 16,5 0 0-16,-3 0 1 15,-6 0-1-15,-3 0 0 0,-4 0-1 16,1-3 1-16,-3 3 0 16,3-4 1-16,1 3-1 15,8-4 0-15,0 3 0 16,0-1 0-16,7 1 0 15,0 0 0-15,8-1 0 16,2 3 0-16,-3 0 0 16,4-2-1-16,3-2 1 15,-4 1 0-15,3-4 0 16,-2 2 0-16,-2-3 1 16,-1-1-1-16,-2 4-2 0,-2-2 2 15,0 2 0-15,-4-4 0 16,0-1 0-16,-1 2 0 15,-8 0 0-15,-4 4 0 16,-5-1 0-16,0 0 0 16,-4 3 0-16,-2 0 0 15,-5 0 1-15,3 2-1 16,-6-1 0-16,1 1-1 16,-2 0 1-16,-2 0 0 15,0 0 0-15,0 0-2 16,0 0 2-16,0 0 0 15,0 0-3-15,0 0-2 16,0-2-4-16,0-7-10 16,0-7 11-16,0-6 6 15,-9-6-8-15,-3-10 9 16,1-4 1-16,0-12 0 0,0-6 0 16,0-9-3-16,4 0-16 15,-2-1 3-15,7 4 14 16,-5 7 2-16,5-1 0 15,-1 2 3-15,3-4 1 16,0-3 0-16,0-1 0 16,0-7 0-16,-1-1 1 15,-7-9-5-15,-3-4-1 16,-1-2-1-16,0 6 4 16,-5 4-1-16,0 11 1 15,3 1 7-15,2 0-7 0,-1 1-2 16,-1 2 0-16,-4 1-3 15,6 3 3-15,0 4 0 16,5 6-2-16,0 6 5 16,2 8-2-16,-3 3 3 15,-2 5-3-15,5 2 2 16,-3-1 3-16,-1 6-3 16,5-1 3-16,-3 2-2 15,1 6-3-15,3 1 0 16,-3 8 0-16,4 1 0 15,1 4 5-15,-5 0 2 16,3 0-1-16,2 0-7 0,-2 0 0 16,-5 0 0-1,-5 0-2-15,0 6-2 0,-2 4 3 16,-3-2 1-16,1 0 1 16,-3 1-1-16,-3 0-6 15,-4 3 5-15,-9 0-1 16,-2 2-1-16,-15 2 1 15,0-2 2-15,-7 2 1 16,-1-2-1-16,-2-1 1 16,7-3 1-16,-3-5-2 15,0 2 0-15,-2-3-1 16,-2-3 1-16,3 2 2 16,-3-3-2-16,-6 0 1 0,-3 0-1 15,-1 0 0-15,3 0 0 16,-3 0 1-16,3-7 2 15,-1 3-2-15,7 0 1 16,3 1-2-16,-3-1 1 16,2-1-1-16,2-1 1 15,-11-2 0-15,1 3-2 16,5-6 0-16,-2 3 1 16,1-2-1-16,0 0 1 15,-5-2-1-15,-1 2 0 16,2-2 1-16,5 4 1 15,-2-2-1-15,9 4 0 16,-1-1-1-16,4 4 1 16,-1 1 2-16,-4 0-2 0,1 2 0 15,1 0-2-15,-1 0 2 16,1 0-1-16,5 0 1 16,-5 2-3-16,-2 3 3 15,3-2-2-15,-2-1-2 16,4 2 4-16,-1-1 0 15,-1-2-2-15,3 1 2 16,0 0 0-16,-5-2 1 16,8 0-2-16,-4 0 2 15,8 0 0-15,0 0-1 16,9 0 0-16,-3 0 0 16,3 0 0-16,4 0 0 0,-1 0 1 15,3 0-2 1,0 0 2-16,6 0-1 0,0 0 0 15,1 0 1-15,2 0-1 16,-3 0-2-16,-4 0 2 16,4 3 0-16,-1-2-1 15,1 5 0-15,2 0 1 16,-5-2-1-16,7 2 0 16,6-2 0-16,3-2 1 15,2 2-1-15,2 1 0 16,5 0 1-16,-4 2 0 15,-3-2-2-15,6 1 2 16,-5 2 0-16,-1 0 0 0,1 2 0 16,-2 0 0-1,0 3 0-15,0-1 0 0,5-2 0 16,-1 2 0-16,0-2 0 16,6-1 0-16,-1 1 0 15,1 3-3-15,2 3 2 16,0 4-1-16,0 9 2 15,0 6 0-15,0 8 0 16,0 10 0-16,5 13-1 16,8 15 1-16,-2 9-2 15,2 6 4-15,-1 7-4 16,0-3 2-16,4-5-41 16,-13-70-45-16,1-4-76 0</inkml:trace>
  <inkml:trace contextRef="#ctx0" brushRef="#br0" timeOffset="3578.1243">8033 4004 339 0,'-31'-112'29'16,"12"60"-12"-16,8 14 14 15,6 20 33-15,5 9-7 16,0 8-15-16,0 1-21 16,0 10-15-16,0 48-4 15,0 32 4-15,0 30-2 16,0 17 1-16,0 2-5 15,0-9-3-15,0-13-1 16,0-21-25-16,0-25-38 0,14-25-29 16,-10-46-51-16,-4-8-67 15</inkml:trace>
  <inkml:trace contextRef="#ctx0" brushRef="#br0" timeOffset="3875.1088">7912 3825 405 0,'-35'-154'47'0,"17"100"-42"16,5 10 47-16,5 17 2 16,7 10-19-16,1 11-25 15,15 6-10-15,34 11 0 16,22 35 2-16,14 24-2 0,6 23-1 16,0 14 0-1,-13 7-2-15,-18-5 1 0,-13-9-13 16,-22-9 2-16,-25-10 5 15,0-6 8-15,-36-14 2 16,-19-8-1-16,-15-7 3 16,-12-10-3-16,1-10 2 15,11-9-2-15,17-8-1 16,18-6-11-16,22-3-39 16,8 3-21-16,5-3-38 15,12 0-67-15</inkml:trace>
  <inkml:trace contextRef="#ctx0" brushRef="#br0" timeOffset="4515.6238">8699 4456 243 0,'0'-40'82'0,"0"22"-58"15,-24 6 4-15,2 3 18 16,2 9-23-16,1 0-11 16,3 12-7-16,5 20-5 15,3 8 0-15,5 3-1 16,3-1-2-16,0-2 1 16,4-6-8-16,17-6-11 0,3-8-4 15,1-8-1-15,2-10 6 16,1-2-10-1,-10 0 8-15,-5-11 19 0,-4-4 3 16,-7-5 12-16,-2 2 22 16,0 0-25-16,0 4 11 15,0 3 7-15,0 8-10 16,0 3-13-16,0 0-3 16,0 0-1-16,0 0-2 15,0 14 0-15,7 8 2 16,7 4 0-16,2-1-23 15,7-8-5-15,1-7-11 16,0-10-6-16,0 0-8 16,-2-8 8-16,-1-28 12 0,-5-10 7 15,1-14 26-15,-4-13 28 16,-7-13 6-16,0-4 18 16,-6-5 3-16,0 2-2 15,0 7-5-15,-12 11 2 16,-1 15-10-16,1 22-6 15,3 15 5-15,2 13-13 16,5 10 3-16,0 0-12 16,1 23-17-16,1 36-4 15,0 31 4-15,0 14 1 16,9 10 0-16,9 2-1 16,5-4-14-16,1-8-27 15,6-17-33-15,-23-71-21 0,2-10-70 16</inkml:trace>
  <inkml:trace contextRef="#ctx0" brushRef="#br0" timeOffset="4734.3758">8902 4467 334 0,'-14'-46'56'0,"14"25"-52"16,0 4-2-16,12-1 14 0,13 4-8 16,9 2-8-1,1 6-2-15,0 6-2 0,3 0-7 16,-27 0-52-16,-2 6-92 16</inkml:trace>
  <inkml:trace contextRef="#ctx0" brushRef="#br0" timeOffset="5126.4083">9319 4388 323 0,'-24'-17'58'0,"-4"11"-58"16,2 6 18-16,2 0 14 0,0 10-17 15,5 20-14-15,6 6 0 16,10 4-1-16,3-1-2 15,0-4-3-15,5-8-14 16,17-8-6-16,-1-7-11 16,0-7-28-16,-2-5 16 15,4 0 10-15,-9-20 18 16,4-8 20-16,-7-8 17 16,-4-2 11-16,-1 1 7 15,-1 5-2-15,1 5-5 16,-3 8-7-16,-1 5-3 15,-2 6-9-15,0 4-8 16,2 4-1-16,2 0-1 16,0 10-6-16,-2 18 7 15,5 13 3-15,-3-1-3 16,5 2-17-16,2-3-29 0,-7-30-50 16,-3-3-54-16</inkml:trace>
  <inkml:trace contextRef="#ctx0" brushRef="#br0" timeOffset="5468.7461">9611 4284 344 0,'-47'-3'44'0,"21"3"-44"15,17 6 9-15,9 16 1 16,0 2-10-16,3 4-6 16,21 2-6-16,6-1-8 15,1-1 1-15,5-2 8 16,-3-1-36-16,-8 1 25 16,-5 1-3-16,-11-5-6 15,-9-3 20-15,0-4 10 16,-11-3 1-16,-19-7 21 15,-3 0 13-15,-3-5-5 16,4 0-24-16,1 0-4 16,9 0-1-16,9 0-28 0,13 0-15 15,0-6-13-15,0 0-24 16</inkml:trace>
  <inkml:trace contextRef="#ctx0" brushRef="#br0" timeOffset="5968.8539">9749 4552 79 0,'57'-18'31'15,"-21"1"-23"-15,1 2 13 16,-4-2 9-16,-1 2-12 16,-2-2-7-16,-4-1-3 15,1 3 4-15,-8-2-4 16,-7 3 1-16,-2 0-7 16,-10 2 2-16,0 4 16 0,0 0 17 15,-14 3 6-15,-9 5-14 16,1 0-13-16,0 0-6 15,2 5-8-15,-1 19 3 16,2 5-2-16,8 8 0 16,9 1-3-16,2 3-3 15,2-5-1-15,28-8-1 16,5-10-13-16,4-10-3 16,9-8-17-16,-3 0-27 15,-5-19 5-15,0-16 0 16,-11-10-2-16,-4-11 62 15,-6-6 10-15,-13-6 32 16,-1 0 10-16,-5 2-11 0,0 3 19 16,0 5 0-16,-16 8-25 15,2 14-5-15,2 12 0 16,-1 14 7-16,2 8 4 16,0 2-8-16,-2 18-12 15,2 30-20-15,6 18 0 16,3 18-1-16,2 11 0 15,0 9 0-15,7 0-3 16,15-7 0-16,-1-12-25 16,1-22-39-16,-16-57-42 15,-6-6-69-15</inkml:trace>
  <inkml:trace contextRef="#ctx0" brushRef="#br0" timeOffset="6140.6697">10134 4423 277 0,'-19'-48'108'0,"17"30"-97"16,2 3-10-16,9 1 11 15,27-5-8-15,11 3-2 16,7 0-2-16,2 3-2 16,-6 6 0-16,-7 3-6 15,-6 4-24-15,-33 0-39 16,-4 0-42-16</inkml:trace>
  <inkml:trace contextRef="#ctx0" brushRef="#br0" timeOffset="7078.1246">11675 3863 344 0,'-22'0'45'0,"22"0"-42"0,0 0 1 16,0 0 29-16,2-3-20 15,22 1-9-15,21 0 1 16,12 0 4-16,16 2 11 16,22-4-5-16,17 0 5 15,22-4-4-15,18-2-4 16,29-1 8-16,15 1-10 16,21 1 11-16,9-4-11 15,7-1-6-15,-3-1-3 16,5-2-1-16,-10-1-1 15,-16 0-8-15,-5 6-9 0,-14 1 10 16,-5 4 7-16,-8 1 1 16,-15 2 0-16,-2 0 0 15,-14 0 0-15,-12 2 2 16,-19-3-3-16,-29-2 1 16,-19 1-1-16,-28-2-1 15,-10-2-6-15,-10 0 3 16,-8 0-8-16,-8 0 3 15,-3 0-13-15,0-1-11 16,-3 4-28-16,-21 3-32 16,3 4-10-16,6 0 3 15</inkml:trace>
  <inkml:trace contextRef="#ctx0" brushRef="#br0" timeOffset="7406.5062">15782 3555 174 0,'-24'0'126'15,"14"0"-69"-15,3 0 4 16,7 0 14-16,-2 0-23 16,2 0-19-16,0 0-32 15,0 0-1-15,2 0-8 16,20 2 8-16,4 10 2 16,6 2-2-16,1 0 0 15,-5 1-11-15,4 2 10 16,-7 2 1-16,-1-1-5 15,-7 1-3-15,-6-1 3 16,-3 0 1-16,-8-1 2 0,0 1 2 16,-8 1 0-16,-7-1 3 15,1 3 7-15,-4-1-3 16,6 2-6-16,0 4 0 16,-2 1-1-16,1-1-2 15,-2 3-8-15,-5 0-34 16,18-20-34-16,-8-3-72 15</inkml:trace>
  <inkml:trace contextRef="#ctx0" brushRef="#br0" timeOffset="8046.874">15774 3206 235 0,'-21'-67'48'0,"18"41"-24"0,3 3 44 15,0 9-16-15,0 7-17 16,0 5-4 0,0 2-13-16,0 2-13 0,9 37-4 15,6 17 16-15,6 18 14 16,0 12-14-16,6 8-17 15,-1 13 13-15,1 9-4 16,5 9 2-16,-7 5 1 16,6-1-5-16,-5-1-3 15,-2-8-2-15,-2-5-2 16,-5-6 0-16,-4-10 0 16,-2-13 1-16,-2-14-1 15,-9-14 0-15,4-17-5 16,-4-15-8-16,1-16-28 15,5-10-46-15,-6 0-45 0,0-24-79 16</inkml:trace>
  <inkml:trace contextRef="#ctx0" brushRef="#br0" timeOffset="8688.5175">15878 3096 274 0,'-9'-18'112'15,"9"12"-110"-15,0 3 1 16,1 0 5-16,25 3 4 16,19 0-10-16,10 0 6 15,17 0-8-15,11 0 12 16,13 0 8-16,15 3-10 15,18 2-5-15,8-1 8 0,12-1-6 16,21 3-6-16,10-5-1 16,19-1 0-1,5 0 2-15,-2 0 4 0,-2 0-4 16,-16 0-2-16,-8 0 2 16,-5 0 0-16,-10 0 4 15,-6 0-5-15,-11 0-1 16,-12 0 0-16,-4-1-2 15,-9-8 2-15,-10 0 1 16,-3 2 2-16,-10 2-3 16,-11 3-4-16,-12-1 4 15,-14 1 1-15,-13 0 4 0,-6 2-5 16,-10 0 0-16,-12 0-1 16,-9-2 1-16,-7 2 0 15,-2-3 0-15,0 2 0 16,0-2-17-16,-5-1-32 15,-8 1-64-15,-4 3-50 16</inkml:trace>
  <inkml:trace contextRef="#ctx0" brushRef="#br0" timeOffset="9047.4361">19865 3125 259 0,'4'11'115'0,"-4"-1"-105"16,2 10-8 0,1 6 19-16,5 12 12 0,4 7 4 15,0 8-17-15,0 8 4 16,-6 3 1-16,2 4-6 16,0 8-6-16,-6 4-1 15,2 7-6-15,3 5 3 16,-3-2-8-16,5-6 0 15,0-8-1-15,-6-5 0 16,7-3 2-16,-3-2-2 16,2-3 1-16,3-3 1 15,-1-5-1-15,0-6 0 16,0-9-1-16,0-5-4 0,-7-8 4 16,4-3 0-16,-8-4-4 15,0-4-6-15,0-2-12 16,0-2-12-16,0-4-14 15,0-2-8-15,0-6-52 16,0 0-65-16</inkml:trace>
  <inkml:trace contextRef="#ctx0" brushRef="#br0" timeOffset="9703.1371">20060 4756 60 0,'-17'0'166'0,"-1"0"-120"0,-6 0-15 15,-6 0 30 1,-1 0-23-16,-10 0-8 0,0 0-17 16,-15 0-10-16,-5-2 6 15,-9 2 5-15,-6-4-4 16,-12 3-5-16,-1-5 0 16,-3 5-1-16,-2-1 0 15,-1 2 6-15,0-2 0 16,6 0-1-16,-6 0 10 15,0 0-2-15,-4-1-7 16,-1-2-3-16,6 1-2 16,-3-2-5-16,3 2 0 15,5 0 0-15,0 1 0 16,12-2 0-16,14 3 0 16,-1 0 0-16,11 0 1 0,-2 2-1 15,2 0 0-15,-3 0-1 16,-4 0 1-16,-1 0-2 15,2 0 1-15,-2 0 1 16,1 0-1-16,0 0 1 16,2 0 0-16,0 0 1 15,0 0-1-15,7 0 0 16,3 0 0-16,4 0-1 16,4 0 0-16,-3 0 0 15,-2 0-2-15,3 4 1 16,-5 3 1-16,3 0 1 15,-1 0 0-15,4 5 0 16,2-5 0-16,3-1 0 16,-4 2 0-16,5-2 0 0,-2 1 1 15,2 0-1-15,-1 1 0 16,-1 1 0-16,2-4 1 16,4 3 0-16,-1 1 0 15,5-4-1-15,2 2 1 16,1-2-1-16,1 0 1 15,2-2-1-15,-2 1 0 16,9-1-1-16,1-3 1 0,3 0-2 16,2 0-36-1,8 0-39-15,0 0-90 16</inkml:trace>
  <inkml:trace contextRef="#ctx0" brushRef="#br0" timeOffset="11218.7505">16931 3752 409 0,'0'-31'47'16,"0"31"-41"-16,0 0-2 15,0 17 3-15,0 25 0 16,0 9 6-16,9 10-4 15,2-3-6-15,0-4-2 16,-6-1-2-16,4-7 0 16,-3-8-4-16,0-8-12 15,-3-10-28-15,-3-12-35 16,0-8-48-16</inkml:trace>
  <inkml:trace contextRef="#ctx0" brushRef="#br0" timeOffset="11406.2513">16741 3597 379 0,'-15'-46'73'16,"15"26"-67"-16,0 0 3 0,3 2-2 15,28-2-7-15,6 3-1 16,5 8 1-16,8 4-5 15,-33 5-43-15,-3 0-100 16</inkml:trace>
  <inkml:trace contextRef="#ctx0" brushRef="#br0" timeOffset="11891.6423">17248 4084 179 0,'3'25'171'0,"5"-25"-171"16,0 0 8-16,11 0-1 15,5 0 3-15,10-10-8 16,3-1-2-16,-2 1-4 16,1 3 0-16,-7-2 1 0,-8 4-3 15,-7 0-5-15,-4 1 9 16,-7 4 2-16,-3-2 2 15,0 1 3-15,0-3-5 16,-7 1 1-16,-13 3-2 16,-5 0 2-16,-7 0-1 15,3 12 3-15,-3 6 3 16,5 6-4-16,6-2-2 16,7 1 0-16,4-3-1 15,10 0 1-15,0 0 3 16,0-2 1-16,0-2-2 15,18-4 0-15,2-2 0 0,11-2-1 16,6-6-1-16,3-2-2 16,5 0-1-16,0 0-5 15,-6-4-15-15,-6-8-8 16,-5-2-14-16,-10 2 9 16,-4 0 3-16,-5 0 6 15,-7 2 1-15,-2 3 3 16,0 7 23-16,0 0-22 15</inkml:trace>
  <inkml:trace contextRef="#ctx0" brushRef="#br0" timeOffset="12438.4418">17798 3988 176 0,'10'-8'187'0,"-10"7"-178"16,0 1-6-16,0 0 25 0,0 0-6 16,-10 0-22-16,-1 0-1 15,-2 5 0-15,0 13 0 16,1-2 0-16,0 0 0 16,4 0 0-16,8 0-3 15,0 1-14-15,0-1-8 16,0-1 4-16,7 0 0 15,6-3-14-15,5-3-1 16,4 1 15-16,-1 1 8 16,-3-2 5-16,1 0 7 0,-8-3 2 15,-9-1 0 1,1 0 0-16,-3-3 2 16,0 0 13-16,0 0 37 15,-15 2-10-15,-7 2-2 0,-4-1-27 16,0 4 0-16,1-1-1 15,2-4-7-15,3-1-5 16,8-3-12-16,12 0-59 16,0 0-88-16</inkml:trace>
  <inkml:trace contextRef="#ctx0" brushRef="#br0" timeOffset="12657.6717">18021 3648 311 0,'0'0'62'16,"0"23"-62"-16,0 33 0 16,0 15 5-16,3 11 2 15,12 5-5-15,0 1-2 16,4-9-3-16,2-2-27 15,-16-63-90-15</inkml:trace>
  <inkml:trace contextRef="#ctx0" brushRef="#br0" timeOffset="12953.2898">18047 4091 255 0,'-20'-18'116'16,"20"13"-116"-16,1 1-40 15,31 2 40-15,4 2 7 16,13 0-7-16,0 0-3 16,-5 0-6-16,-8 0 6 15,-13 0 3-15,-4 0 0 0,-8 0 1 16,-3 0 0-1,-5 0 0-15,-3 0 3 16,0 0 5-16,0 0-2 0,0 0-7 16,8 0 0-16,-8 0-26 15,2 0-73-15</inkml:trace>
  <inkml:trace contextRef="#ctx0" brushRef="#br0" timeOffset="13265.8947">18503 4023 140 0,'0'-21'223'15,"-1"18"-189"-15,-3-3-19 16,-2 6 44-16,4 0-30 16,2 0-27-16,0 17-2 15,0 14 0-15,0 4 0 16,0 3 0-16,0 1 0 16,0-5-2-16,0-4-3 15,4-6-18-15,0-6-41 16,-4-18-61-16,0 0-92 15</inkml:trace>
  <inkml:trace contextRef="#ctx0" brushRef="#br0" timeOffset="13421.8797">18428 3759 314 0,'-18'-47'0'0,"13"34"-32"15,5 12 1-15,0 1 14 16,0 0-81-16</inkml:trace>
  <inkml:trace contextRef="#ctx0" brushRef="#br0" timeOffset="13953.9111">18716 4084 227 0,'21'37'64'16,"-20"-16"-54"-16,-1 5 0 15,5 1 45-15,-4-5-37 16,3 2-15-16,-2-2-1 16,0-6-2-16,2-2-2 15,3-8-9-15,-2-6-23 0,7 0-50 16,1-8 33-16,2-19 19 15,-1-2 8-15,0 1 24 16,0 1 8-16,-1 4 16 16,-1 0 14-16,0 7 5 15,-3 4-8-15,0 5 1 16,-6 3-6-16,5 4-17 16,-3 0-9-16,6 0 3 15,8 1 1-15,-4 16-3 16,7 2-5-16,-4 2 1 15,4-3-2-15,1-2-2 16,-1-8-14-16,2-6-23 16,-1-2-20-16,-7 0 9 15,-4-8 18-15,-3-10 33 0,-9 0 16 16,0 4 13-16,0 2 30 16,-10 2-26-1,-1 6 5-15,6 4-15 0,-3 0-17 16,5 0-6-16,-3 16-6 15,6 14-3-15,0 10-17 16,0 4-40-16,19 6-1 16,-8-32 8-16,-7-1-39 15</inkml:trace>
  <inkml:trace contextRef="#ctx0" brushRef="#br0" timeOffset="14016.1766">19153 4475 55 0,'0'39'125'0,"-22"-36"-62"15,-1-3-42-15,-1 0-15 16,14 0-6-16,1 0-52 0</inkml:trace>
  <inkml:trace contextRef="#ctx0" brushRef="#br0" timeOffset="14937.5006">9473 5208 61 0,'-4'-29'159'0,"3"25"-102"16,-4 2 24-16,4 2-16 16,-2 12-20-16,-1 31-6 15,-3 18-1-15,-3 16 2 16,6 10-11-16,-4 2-9 16,7 3-9-16,-1-4 0 15,0-3-7-15,2-9-2 16,0-10-2-16,0-13 0 15,0-16-2-15,5-12-18 16,7-10-31-16,0-10-56 16,-4-5-58-16</inkml:trace>
  <inkml:trace contextRef="#ctx0" brushRef="#br0" timeOffset="15500.033">9163 6078 40 0,'12'-50'303'16,"-12"29"-298"-16,0 9-4 15,0 9-1-15,0 3 12 16,7 0 4-16,0 12-9 0,11 20-2 16,7 11 10-1,1 6 2-15,4-1-11 0,1-2-4 16,1-7-1-16,2-9 0 15,4-11-1-15,2-13 0 16,5-6 0-16,0 0 0 16,-6-14 1-16,-3-13-1 15,-6-8 0-15,-8 1-2 16,-5 2-3-16,-9 3-10 16,-4 8-18-16,-4 15-37 15,0 6-44-15</inkml:trace>
  <inkml:trace contextRef="#ctx0" brushRef="#br0" timeOffset="15984.4804">8313 6684 396 0,'-24'-27'23'15,"17"27"-15"-15,7 0-4 0,0 40 8 16,0 22 5-1,0 21 9-15,0 16-1 0,0 10 17 16,6 2-17-16,-2-2-18 16,5-4-6-16,-4-9 0 15,2-6-1-15,-3-18-7 16,5-15-24-16,-5-23-39 16,-4-34-45-16,0-4-66 15</inkml:trace>
  <inkml:trace contextRef="#ctx0" brushRef="#br0" timeOffset="17171.9133">8197 6749 302 0,'0'-24'74'0,"0"19"-74"16,25-2 0-16,10 5 3 16,14 2 14-16,10 0 9 15,12 0-17-15,12 0-7 16,14 0 7-16,10 0 6 16,12 0-10-16,11 0-5 15,8 0 0-15,6-2 1 16,12 2 1-16,8 0-1 15,9-1-1-15,12-4 0 0,-4-3 0 16,-5-2 0-16,-8-2 0 16,-14 1 0-16,-16-4 0 15,-9 1 0-15,-4-2 1 16,-13 0-1-16,-13 2 0 16,-7-2 0-16,-20 4 0 15,-12 2 1-15,-12 4-1 16,-15 2 0-16,-8 2 2 15,-12-1 2-15,-6 1 0 16,-5 2 1-16,0-1-2 16,-1 1-3-16,-1 0 0 15,0 0-1-15,0 0-10 0,0 0-40 16,0 1-13-16,0 12-14 16,0-3 17-16,0 0 29 15,0-4 22-15,0-2 10 16,-1-1 5-16,1 0 12 15,0 1 12-15,0 6 20 16,0 8 20-16,0 5-13 16,0 8-14-16,1 10-13 15,6 5-2-15,-2 12-7 16,6 4-6-16,-3 8-3 16,-3 4-4-16,3 0-3 15,-3-2-3-15,4-3-1 16,-2-7 3-16,-1-6-5 15,2-7 2-15,-3-8-1 0,-3-7 1 16,2-12 1-16,-4-6-1 16,0-4 2-16,-8-4-2 15,-24 0 4-15,-6-1-2 16,-13-3 0-16,-6 0 0 16,-7-3-1-16,-16 3 4 15,-6 2 2-15,-14 1 4 16,-2 1-2-16,-6 2 1 15,-5-3-3-15,2 4 0 16,-8-3 5-16,-2-1-1 16,-6 1-8-16,4 4 1 0,-3-3 2 15,0 1 0 1,-4 0 1-16,3-2-3 16,9-4 0-16,10-1-3 0,12-1-1 15,4 1 0-15,14 3 0 16,1 0-1-16,10 2 1 15,8 0 0-15,3-2 0 16,9 1 0-16,9-7 0 16,3 0 0-16,3 0 0 15,4 0 0-15,-6 0 0 16,-1-9 0-16,0 3 0 16,-1 0 0-16,0 4 1 15,-1 2-1-15,9 0 2 16,-2 0-2-16,2 0 0 0,6 0 1 15,0 0-1-15,-1 0 0 16,-1 0 1-16,1 0-1 16,4 0 0-16,-4 0 0 15,0 0 0-15,-2 0 0 16,3 2-1-16,1 10-1 16,8-3-1-16,4-4-5 15,9-1-18-15,0-2-35 16,13-2-60-16,6 0-29 15,3 0-57-15</inkml:trace>
  <inkml:trace contextRef="#ctx0" brushRef="#br0" timeOffset="17562.5146">8790 7219 201 0,'0'-10'54'0,"0"1"-8"15,0 6 6-15,0-2 15 16,0 5-22-16,0 0-11 16,0 0-19-16,0 0-7 15,2 23-1-15,0 9 5 16,4 6-10-16,-1 2 0 16,1 0-2-16,1 2 0 15,1-2 0-15,-3-4 0 16,3-4 0-16,-3-6-5 15,-1-6-20-15,-4-6-30 16,0-6-27-16,0-8-40 16,0 0-7-16</inkml:trace>
  <inkml:trace contextRef="#ctx0" brushRef="#br0" timeOffset="17813.6843">8534 7045 340 0,'-24'-27'113'0,"22"20"-96"16,2 0-7-16,0-1 42 15,2 0-34-15,28-4-16 16,9 0-2-16,4 6-2 15,-1 1 0-15,2 5 1 0,-5 0-25 16,3 0-33-16,-37 0-22 16,1 0-93-16</inkml:trace>
  <inkml:trace contextRef="#ctx0" brushRef="#br0" timeOffset="18203.8455">9054 7470 136 0,'9'27'27'0,"-5"-17"-20"16,-3-4 25-16,-1-4 22 0,2-2-27 15,-2 0 4-15,0 0 9 16,0 0 5-16,0 0 14 15,0 0-12-15,0 0-11 16,0-4-18-16,-2-14-10 16,1-4-3-16,-3-2 0 15,-2-2-3-15,4 2 0 16,2 2 1-16,0 1 2 16,0 2 0-16,0 0-4 15,0 2-1-15,0-3-1 16,13 4 1-16,-2 2-9 0,2 3-8 15,0 6-17-15,3 3-5 16,-4 2-12-16,2 0-43 16,-11 0-47-16,0 0-47 15</inkml:trace>
  <inkml:trace contextRef="#ctx0" brushRef="#br0" timeOffset="18687.5139">9438 7328 245 0,'20'0'75'15,"-19"0"-74"-15,2-13 18 16,-3 0 33-16,0 4-20 0,0-3-6 16,-12 4-10-16,-2 2 4 15,-9 4 4-15,-2 2-5 16,-10 0-14-16,1 2-3 15,3 13-1-15,1 5 0 16,7 1 1-16,9 1-1 16,4 2-1-16,10 6-4 15,0-2 3-15,0-2-3 16,24-4-10-16,0-7-8 16,10-10-1-16,-1-5 7 0,1 0 0 15,-5-5 2 1,-5-20-4-16,-1-3 1 0,-9-3 15 15,-2 2 2 1,-4 5 13-16,-3 2 7 0,-1 6 14 16,-1 4-8-16,-1 4-2 15,-2 6-12-15,0 0-2 16,2 2 1-16,2 0-3 16,-4 0-4-16,1 0-4 15,3 12 0-15,4 13 1 16,3 7 2-16,4 3-2 15,1 2-1-15,3-2-11 16,5 1-24-16,0-7-32 16,-19-25-50-16,5-4-75 15</inkml:trace>
  <inkml:trace contextRef="#ctx0" brushRef="#br0" timeOffset="18906.2929">9768 7302 391 0,'0'-17'30'16,"0"17"-29"-16,0 0 6 15,0 0 8-15,0 22-14 16,0 10 1-16,5 0-1 16,5 4-1-16,-3-2 0 15,-2-1 0-15,5-5-10 0,-2-9-27 16,-8-19-57-16,0 0-81 15</inkml:trace>
  <inkml:trace contextRef="#ctx0" brushRef="#br0" timeOffset="19140.8113">9749 7059 340 0,'-18'-28'0'0,"9"21"13"16,-2 1-13-16,10 2 31 15,1 1-1-15,0 3-6 0,0 0-21 16,0 0 6-16,0 0 5 16,0 0-14-16,-5 0-16 15,-1 11-9-15,3-2-42 16,1-2-104-16</inkml:trace>
  <inkml:trace contextRef="#ctx0" brushRef="#br0" timeOffset="19609.8552">9938 7339 272 0,'23'22'67'16,"-23"-14"-60"-16,2 2 8 15,4 0 53-15,-5 1-33 0,1 4-2 16,0-1 0-16,-2 1 2 16,0-6 3-16,0 2-18 15,0-8-14-15,0 0-6 16,0-3 3-16,0 0-1 16,0 0 3-1,0-5 2-15,0-19 0 0,1-8-7 16,5 0 0-16,-3 2-2 15,8 4 1-15,1 0 1 16,1 4-1-16,2 2 0 16,2 2-1-16,-2 7 1 15,-4 4 1-15,-2 7 0 0,-2 0-1 16,9 0 1-16,-4 0 1 16,5 18 4-16,4 5 0 15,-5 8 0-15,1 5 5 16,-2 0-4-16,-2 2-2 15,-4 0-1-15,-4-8-2 16,1-5 0-16,-4-7-1 16,0-8 0-16,-2-5-3 15,0-2-19-15,0-3-37 16,0 0-42-16,0-7-46 16,0-8-70-16</inkml:trace>
  <inkml:trace contextRef="#ctx0" brushRef="#br0" timeOffset="19812.5628">10402 7305 330 0,'12'-6'117'0,"-12"6"-100"16,0 0 2-16,7 20 34 16,-2 6-15-16,3 4-12 15,-3 1-17-15,2-2-3 16,-4-6 3-16,0 0-5 15,-3-7-4-15,0-3-1 16,0-8-10-16,0-3-54 16,0-2-49-16,-3 0-87 15</inkml:trace>
  <inkml:trace contextRef="#ctx0" brushRef="#br0" timeOffset="19984.5102">10300 7000 413 0,'-15'-44'0'16,"14"28"-17"-16,1 6 17 15,0 4 0-15,0 6-15 16,0 0-43-16,0 0-49 16,0 3 20-16</inkml:trace>
  <inkml:trace contextRef="#ctx0" brushRef="#br0" timeOffset="20421.8911">10582 7289 341 0,'19'24'77'0,"-19"-9"-69"15,2 8 17-15,-1 5 31 16,1 4-19-16,3 1-11 15,-1-2-17-15,-1-3-5 16,3-7 7-16,-5-7-10 16,0-4-1-16,-1-6 0 15,3-4-3-15,-3 0-6 16,1-2-13-16,5-27 8 16,0-9-4-16,3-4 1 0,4 0 4 15,0 6-3-15,4 4 3 16,-2 8 10-16,-3 6 3 15,0 6 0-15,-7 2 6 16,5 6 12-16,-1-2 3 16,0 6-2-16,4 0 6 15,1 0-10-15,2 0-8 16,0 13 10-16,-2 4-1 16,-3 4-6-16,-6 2-4 15,5 0-4-15,-8 4-2 0,3-2 0 16,-1-6-4-16,-3-3-18 15,-1-2-33-15,0-14-40 16,0 0-90-16</inkml:trace>
  <inkml:trace contextRef="#ctx0" brushRef="#br0" timeOffset="21031.497">11106 7279 237 0,'31'-41'114'16,"-19"14"-105"-16,-3 1 9 16,-6 4 43-16,-3 1-37 0,0 7-7 15,0 8 2-15,-10 2 1 16,-11 4 9-16,-5 0-16 16,-6 4-13-16,4 19 0 15,6-2 0-15,7 3-2 16,6 3 1-16,5-1-2 15,4-4 0-15,0-5-13 16,6-3-23-16,16-7 11 16,0-7 2-16,2 0 12 15,1 0 8-15,-3-4 3 16,-6-8 3-16,0 2 1 16,-9 3 4-16,0 2 8 15,-3 3-3-15,-4 2 0 16,6 0-2-16,-3 0 6 0,5 4 16 15,-3 20-2 1,-1 8-10-16,4 10-9 0,-7 8-5 16,7 6-2-16,-5 6-1 15,7-3-1-15,-1-6 0 16,3-2 0-16,-4-7-2 16,2-6 0-16,-1-8 0 15,-7-8 0-15,0-10 0 16,-2-1 2-16,0-8 2 15,0-1 10-15,-19-2 8 16,-11 0-4-16,-5 0-5 16,-4 0 3-16,-5 0 5 15,4 0-10-15,2 0-3 16,8 0 1-16,5 0-2 0,13 0-4 16,7 2-1-16,-1-2-2 15,6 3-8-15,0-1-19 16,0 3-27-16,0 3-40 15,0-5-28-15,0 1-51 16</inkml:trace>
  <inkml:trace contextRef="#ctx0" brushRef="#br0" timeOffset="22265.6331">9436 7628 287 0,'-4'0'89'0,"3"0"-36"16,-5 5-20-16,6 24 11 16,-4 7 8-16,4 6-23 15,0 4-7-15,0 7-3 0,0 3 6 16,0 3-1-1,0 2-8-15,2 2-2 0,1 6-1 16,5-5-3-16,-4 0 0 16,3 1-6-16,-4-5-1 15,5 0-2-15,-2 4 1 16,0-4-2-16,-1-2 0 16,2 0 0-16,-5-5 1 15,0-1 0-15,-2 0-1 16,0-2 1-16,0 2-1 15,0-1 0-15,0-4 0 16,0 0 0-16,2-7 1 16,2-4-1-16,-1-6 0 0,1 0 1 15,2-2 0-15,-1-3-1 16,-3 1 1-16,4-1 1 16,-3-1-2-16,-1 0 3 15,-1-3-3-15,6-2 3 16,-4-5 0-16,3-3-1 15,-4-8-2-15,-2-1 0 16,0-2 0-16,0 3 0 16,0-3 1-16,0 0-1 15,0 0-2-15,0 0-2 16,0 0-6-16,0 0-9 16,0 0-12-16,0 0-22 0,-8 4-22 15,-6-1-49 1,4-3-51-16,5 2-26 0</inkml:trace>
  <inkml:trace contextRef="#ctx0" brushRef="#br0" timeOffset="22719.9474">9391 9467 195 0,'-11'-21'70'0,"9"6"-9"15,-1 0 10-15,1 1 6 16,0 6-13-16,2 0-7 15,0 7-5-15,0 1-16 16,0 0-7-16,0 0-8 16,0 0-9-16,0 0-7 15,0 0-2-15,0 9-3 0,2 13 3 16,9 2-2-16,4-2 1 16,-1 1-2-16,5-2 0 15,-3 0 0-15,5-1 0 16,-6-3 0-16,-2-6 0 15,-2-1 0-15,-3-6 0 16,-2-4 0-16,10 0 0 16,-1 0 0-16,6-6-2 15,-2-13 2-15,4-1-2 16,1-1 0-16,-2 1 1 16,1-4-1-16,-3 3-1 15,-3 2 1-15,3 1-1 0,-5 3 1 16,-4 6-2-1,-8 2 3-15,-3 5 1 0,0 2 0 16,0 0 1-16,0 0-1 16,0 0-6-16,0 0-19 15,0 0-23-15,0 0-31 16,0 9-59-16,-5-2-126 16</inkml:trace>
  <inkml:trace contextRef="#ctx0" brushRef="#br0" timeOffset="23562.5423">9163 10399 429 0,'-10'-34'55'0,"7"29"-17"15,3 5 4 1,0 3-11-16,0 33-21 0,0 14 1 16,0 8 0-16,0 0-7 15,0 3 0-15,2-1 1 16,6-2-2-16,-5-2-1 15,-3-5 0-15,2-12-2 16,-2-8 0-16,6-13-1 16,-5-11 1-16,7-7-2 15,1 0-4-15,9-21-11 16,2-18 17-16,7-5 0 16,0-2 0-16,0 4 0 15,3 6 0-15,-4 7 1 0,-1 9-1 16,-1 6 0-16,-3 11 0 15,-7 3 0-15,1 0 0 16,1 10 2-16,-2 20 2 16,1 6 1-16,-2 4 0 15,4 2 4-15,-1-1-3 16,-1 0-1-16,2-1-2 16,-10-5-1-16,4-5-1 15,-11-10 0-15,1-8-1 16,-1-9-1-16,0-3-1 15,0 0-35-15,-12 0-23 16,-12-17-63-16,11 5-55 16,2-5-31-16</inkml:trace>
  <inkml:trace contextRef="#ctx0" brushRef="#br0" timeOffset="24671.9929">8699 10226 174 0,'-24'-48'121'15,"19"36"-85"1,3 8 29-16,-2 4 7 0,4 0-28 16,0 23-20-16,0 28-2 15,7 20 5-15,4 11 5 16,-2 2-16-16,-1 0-12 16,3 4-2-16,-1 2-1 15,-1-6 0-15,-2-3 1 16,4-10-2-16,-4-10 0 15,-1-10 0-15,2-9 0 16,-5-12 0-16,2-8 0 16,0-6-2-16,-3-6 2 15,5-6-1-15,-5 0 1 0,0-4-1 16,4 0 0-16,1 0 0 16,4 0 1-16,8 0-1 15,3-4 2-15,7-3-1 16,6-2 0-16,4 5 0 15,14 2-1-15,2-3 0 16,14 5 1-16,3-7 0 16,12 2 0-16,5 0 0 15,6 3-2-15,0 2 2 16,0 0-1-16,-7 0 0 16,-12 0-1-16,-2 2 2 15,-9 3-1-15,-6 0 0 16,-1-5 1-16,-8 2 0 15,-4-2 0-15,-9 0 0 0,-12 2 0 16,-6-2 1-16,-13 0-1 16,0 0 1-16,-5 0 3 15,-1 0 0-15,0 0 2 16,0 0-1-16,0 0 1 16,0 0 6-16,-1-16-11 15,-11-9 0-15,-7-4-1 16,4-11 1-16,-6-12 2 15,3-13-3-15,-2-13 0 16,-1-10 0-16,-1-7-1 0,5 3-1 16,-2 6-1-1,4 10 3-15,4 10 1 0,6 8-1 16,-2 8 1-16,-3 11 1 16,7 7 1-16,-7 10 1 15,7 4 6-15,-5 10-4 16,6 2-6-16,0 6 2 15,2 0-2-15,-2 0 1 16,2 0-1-16,-7 0 4 16,-7 0-1-16,-1 8 1 15,-14 2-2-15,4 0-2 16,-12-1 1-16,3-6 0 0,-5-1-1 16,-9-2 0-1,-11 0 2-15,-10 0-2 0,-9 0 0 16,-9-2-2-16,-3-3 1 15,-5 2-1-15,1 3 1 16,1 0 0-16,16 0 1 16,5 0-1-16,6 0 0 15,9 0-3-15,9 0-3 16,9 0-4-16,11 0 2 16,11 0 2-16,9 0-11 15,5 0-7-15,3 0-4 16,0-4-20-16,0 0-24 15,0-2-21-15,9 2-58 0</inkml:trace>
  <inkml:trace contextRef="#ctx0" brushRef="#br0" timeOffset="28093.7509">16715 4849 290 0,'-2'-21'16'0,"-4"17"10"16,4 4 38-16,1 0-18 0,1 4-25 15,-2 28-11-15,2 12 37 16,0 14 1-16,0 14-20 16,0 13-9-16,-8 13 0 15,1 9 3-15,-4 1-10 16,2 2-1-16,-1 2 1 16,7 4 0-16,1 0-3 15,2 2-3-15,0-6 0 16,0-4-1-16,0-4-2 15,0-7 1-15,0-2 0 16,0-4-1-16,0 3-2 16,2 1 1-16,1 3-1 0,7-2 1 15,1-4 0-15,2 0 0 16,-2 0-1-16,4 3 0 16,-4-2-1-16,0 1 0 15,0-8 0-15,-8-2 0 16,5-8 0-16,2-6 1 15,-3-10-1-15,2-3 0 16,2-10-1-16,-1-1 2 16,-3-7-1-16,0-5 0 15,1-3 0-15,-4-6-1 16,-3-3 1-16,3 1 0 16,-4-3 0-16,4-1 0 0,-2 1 0 15,-2-2 0-15,1 2 0 16,3 0 0-16,0 1 0 15,-1-1 0-15,-1 0 0 16,4 0 0-16,-4 4 0 16,2-4 0-16,-1 2 0 15,1 0 0-15,0-2 0 16,-1 2 0-16,5-4 0 16,-5 2 0-16,5-2 0 15,-4-2 0-15,3 3 0 16,-5-4 1-16,1-1-1 15,4-2 0-15,-7-3 0 16,0-1 0-16,0-2 0 16,0-2-1-16,0-3 1 0,0 2 0 15,0 1-1-15,0 0 1 16,0 3 0-16,-13 2 0 16,-8 1-1-16,-5-2 1 15,-16 1 1-15,-5-1 0 16,-7 1-1-16,-12 1 0 15,4 0 2-15,-7 4-2 16,3-2 2-16,-9 5-2 16,-1-2 0-16,1 5 0 15,-6 3 0-15,7 0 0 16,-4 1 2-16,4 0-2 16,-5 0 3-16,1-1-2 15,-6-2 2-15,-4 0-1 0,9-3-2 16,-1 0 0-16,-2-4 1 15,1 1-1-15,1 0 1 16,-1-3-1-16,1 0 0 16,7-2 0-16,-1-2 0 15,2 2 0-15,1-2 1 16,3 0-1-16,-3 4 0 16,8-3 0-16,-6 0 1 15,2 2 0-15,-6-2-1 16,-2 3 0-16,-3 0 2 15,2-2-4-15,4 2 2 16,1-2 0-16,7 0-1 16,-7 1 0-16,-6 0 1 15,3 1 0-15,-6-2 0 0,8 3 0 16,7-3 0-16,4 2 1 16,4-3-1-16,-1 2 0 15,6 1 1-15,-2 0-1 16,2 2 0-16,-2-1 0 15,4 1 0-15,-1-2 0 16,-5 3 1-16,-2-1 0 16,-3-2-1-16,0 2 0 15,0 0-1-15,3-2 1 16,1 2 0-16,10 0 0 16,-1 1-1-16,0 0 1 0,-1 1-1 15,1 2 2-15,-8 0-2 16,5 1 1-16,-5 0-1 15,2-1 1-15,-2-1-1 16,5-2 0-16,-4 4 1 16,6-5 0-16,0 2 1 15,3 0-1-15,-2 0 0 16,3-1 0-16,1 2 0 16,-2-2 0-16,2 2 0 15,-2-3 1-15,6 1-2 16,-5-6 1-16,-1 3-2 15,7-4 1-15,0 2 0 16,-4 0 1-16,4-1 0 16,-2 3-1-16,1-3 1 15,6 1-2-15,0 0 2 0,7-4 0 16,3 2 0-16,1 0 0 16,-1 3 0-16,3-4-1 15,2 1 1-15,-6 2 0 16,1 0 0-16,0 0 0 15,-2 1-1-15,0 2 1 16,2-1 0-16,-2 0 0 16,-3-1 0-16,6 1 0 15,1-2 1-15,1-2-1 16,5 2-1-16,-1-3 1 16,4 0 0-16,-4-1 0 15,-1 0 1-15,6 0-1 16,-1-2 0-16,6 1 0 0,-4 0-1 15,4-1 1-15,-3-1 0 16,3 2 0 0,-2-1 0-16,-1 1 0 0,-1-2 0 15,6-1 0-15,-1 2 0 16,2-4 0-16,4 2 1 16,-1-2-2-16,1 0 2 15,0 0-1-15,0 0 0 16,0 0 0-16,0 0 0 15,0 0 1-15,0 0-1 16,0 0 0-16,0 0 0 16,0 0-1-16,0 0 1 15,-6 0-3-15,-1 1-1 0,-4 2 1 16,-7-1 1-16,5 0 0 16,1 2 2-16,0 2-1 15,-1-3 0-15,7 2 0 16,1-3 0-16,4 0 0 15,-2-2 0-15,2 3-1 16,1-3 1-16,-4 5 1 16,0 1 0-16,2-4 0 15,-5 2-1-15,3-2 0 16,3 0-2-16,-5 0 1 16,3-2-2-16,2 0 0 15,0 0 1-15,-1 0 1 16,2 0 0-16,0 0-6 15,0-2-9-15,0-17 2 0,14-4 7 16,3-5 1-16,5-6 1 16,7-2-1-16,-3-2-6 15,6-4 2-15,-1 5 3 16,1 2 5-16,-2 3 3 16,-7 6 0-16,-2 5 0 15,-7 10 1-15,-5 2-1 16,-7 6 2-16,-2 3 0 15,0 0-1-15,0 0 1 16,0 0 1-16,0 0-2 16,-16 0 1-16,-9 17-1 15,-5 3 2-15,-3 4 8 16,2 2-3-16,-3 3-3 0,-1 0-2 16,1 2-3-16,5 1 0 15,-2-3 0-15,10 2-1 16,6-5-1-16,0-5 0 15,6-2 2-15,-1-5-1 16,6-4 1-16,2-4-1 16,2 0 1-16,0-3 0 15,0 6-2-15,0 1 2 16,0 0 1-16,0 2-1 16,0-2-1-16,1-1 1 15,16 3 1-15,2 1-1 0,6-1 1 16,3 0 0-16,5 0 2 15,1-2-1-15,-5 2-1 16,3-2 0-16,-7 2 0 16,2 2 0-16,-1 3 0 15,-1-2 1-15,-1-1 0 16,-5-1 1-16,4-1-2 16,-4-3 0-16,-6 0 1 15,-4-4 3-15,-5-2 5 16,-4-1-4-16,0 0-3 15,0-2-2-15,0 0-1 16,0 0 0-16,9 2 0 16,-4-1-2-16,4 1-11 0,-1 3-26 15,-2 2-23-15,-6-2-60 16,0-2-110-16</inkml:trace>
  <inkml:trace contextRef="#ctx0" brushRef="#br0" timeOffset="29985.3918">9522 11287 258 0,'-3'-12'83'0,"0"6"-55"16,1 2 16-16,2 0 16 16,0 4-18-16,0 0 0 15,0 0-12-15,0 0 1 16,0 0 2-16,0 8-12 15,0 24-7-15,0 9 8 16,0 9-8-16,7 0-7 16,2 5 5-16,3 3-5 15,0 8 2-15,1 3-6 0,0 9 0 16,5 5-1-16,-4 1-2 16,1-4 0-16,-2-2 0 15,0-1 2-15,-2-3-2 16,-2-2 1-16,-7 0-1 15,-2-2 0-15,0-6 0 16,0 1 1-16,0-5 0 16,0-2-1-16,0-5 0 15,0-6 1-15,0-6 0 16,0-8 0-16,0-4-1 16,0-7 0-16,0-1 1 0,0-1-1 15,-3 6 1-15,-3 6-1 16,4-1 1-16,0 3 1 15,-2-2-2-15,4-4 2 16,0-6-2-16,0-7-1 16,0-8 1-16,0-2 0 15,0-3-1-15,0-2 0 16,0 0 1-16,0 0 0 16,0 0 1-16,0 0-1 15,0 0 1-15,0 0-1 16,0 0 1-16,0 0-1 15,0 0 0-15,0 0 0 16,0 0-1-16,0 0 0 16,0 0-7-16,0 0-9 0,0-9-10 15,0-5-23-15,-10-4-52 16,4 10-95-16</inkml:trace>
  <inkml:trace contextRef="#ctx0" brushRef="#br0" timeOffset="30422.3953">9425 13113 86 0,'-12'-24'299'0,"12"15"-258"15,0 4-27-15,0 2 23 16,0 3 7-16,0 0-6 16,12 0 7-16,8 17-16 15,-3 10-10-15,5 2-7 16,2 2-7-16,-2 1-4 16,1 2-1-16,1-1 1 15,0-3-1-15,-2-4 1 16,1-6-2-16,-3-8 0 15,2-8 1-15,10-4 0 16,-3 0 0-16,14-24 1 16,-2-3-2-16,9-1 2 15,-6 1 0-15,3 0 1 16,-6 0-2-16,-4-1 0 0,-6-1 0 16,-1 0 0-16,-6 4-1 15,-3 4-4-15,-10 10-7 16,-4 7-22-16,-5 4 0 15,-2 0-15-15,0 0-33 16,0 0-93-16</inkml:trace>
  <inkml:trace contextRef="#ctx0" brushRef="#br0" timeOffset="31578.1334">9497 14006 229 0,'0'-19'211'0,"-2"14"-163"15,-3 5-20-15,5 0 24 16,0 7-21-16,0 26-25 16,0 16-4-16,0 7-2 15,1 0 1-15,13-4 0 16,0-3-1-16,-1-8-1 0,-2-7 0 16,-9-7 0-1,-2-12 1-15,0-8 0 0,0-7 0 16,0 0-3-16,0-8-12 15,0-33 2-15,-2-14 8 16,-8-18 4-16,7-9 1 16,0-6 1-16,-3 6 2 15,6 5 12-15,0 15 2 16,0 10-4-16,0 10-3 16,12 10-2-16,2 5-1 15,4 10-5-15,-3 2 0 16,9 10-2-16,0 5 0 15,8 0 2-15,-4 20 4 16,-5 11-3-16,2 10 1 0,-4 1-2 16,-7 2 1-16,-6 0-1 15,-8-2 1-15,0 1 3 16,0-3-2-16,-22-4 1 16,-6-3 5-16,-5-3-2 15,-3-7-2-15,-1-3-3 16,0-5-3-16,2-3 0 15,3-3-4-15,6-4-13 16,6 0-24-16,9-5-16 16,4 0-42-16,7 0-46 15,0 0-78-15</inkml:trace>
  <inkml:trace contextRef="#ctx0" brushRef="#br0" timeOffset="31953.9356">9883 14235 332 0,'26'28'32'16,"-21"-4"-24"-16,2-2 38 0,-2-3-2 16,1-4-20-16,-6-3-3 15,0-3 0-15,0-4 8 16,0-5 0-16,0 0-6 15,0 0-2-15,0 0 12 16,0-10-10-16,0-12-18 16,0-6-5-16,-6 0 2 15,6-2-2-15,0-4 0 0,0 0 0 16,0-2 0-16,6-4 0 16,6 4-2-16,1 6 2 15,0 5 0-15,-8 8-3 16,4 7 2-16,-9 5-1 15,7 5-8-15,-4 0-17 16,7 0-22-16,1 0-21 16,0 0-23-16,-7 0-61 15,-3 0-66-15</inkml:trace>
  <inkml:trace contextRef="#ctx0" brushRef="#br0" timeOffset="32469.8592">10099 14166 270 0,'5'11'159'15,"2"-5"-128"-15,4 0-14 16,4 2 50-16,0-5-27 16,6 0-13-16,-7-3 0 15,7 0-7-15,-7 0-5 16,9 0-4-16,-7-16-6 15,2-3-3-15,-4 0-2 0,-4-3-1 16,-9 2-5-16,-1 0-8 16,0 4 13-1,0 2-5-15,-13 4-8 0,-6 6-2 16,4 4-1-16,-1 0 1 16,-3 0 14-16,-1 19 2 15,3 6-1-15,1 1 0 16,-1 3 1-16,6 0 0 15,4-3 4-15,3 0 4 16,4-4-5-16,0-2 0 16,0-1 0-16,17-2 3 15,-2-4 0-15,5-4 1 16,-2-3 4-16,4 0-6 16,-1-2 0-16,2-1 1 0,-5-3-2 15,4 0-1 1,3 0-2-16,6 0 1 0,-4-13-2 15,-2 0 0-15,-5 2-1 16,-8 2-4-16,-1-3-18 16,-6 7-16-16,-5-4-5 15,0 4-16-15,0 3-20 16,0 0-91-16</inkml:trace>
  <inkml:trace contextRef="#ctx0" brushRef="#br0" timeOffset="33265.6623">10696 14105 270 0,'18'-26'87'0,"-12"13"-69"16,-5 4-9-16,-1 0 17 15,0-1-7-15,0 6 3 16,-11 4-3-16,-22 0 0 15,-6 9 9-15,-9 21-12 16,2 5-7-16,1 4 4 16,14-1-2-16,8-2-3 15,12-4-7-15,11-4-1 16,0-2-1-16,0-1 0 0,17-6-1 16,5-1-3-16,4-8-2 15,4-7 1-15,-4-3 2 16,0 0-1-16,-3-13 0 15,2-14 2-15,-1-10 2 16,0-3-2-16,-3-8-1 16,2-4 2-16,-8-8 1 15,-2-8-1-15,-3-2 1 16,-8 1-1-16,-2 8 0 16,0 3 1-16,0 9 1 15,0 8 0-15,-2 7 2 16,-2 8 7-16,-3 6-5 0,3 8 4 15,-2 8 0-15,4 4 9 16,1 0 10-16,-5 11-14 16,0 16-11-16,1 15-2 15,1 6 0-15,4 3 1 16,0 5-1-16,0 2 1 16,0 4-1-16,0-2 0 15,4 1 0-15,8-3 0 16,4-8 0-16,-2 2-3 15,7-11-2-15,-5-6-10 16,5-12-8-16,1-12-2 16,1-8 3-16,-1-3-14 15,-4-7 11-15,5-21 9 16,-9-9 2-16,2 2 8 16,-8-3 6-16,1 2 3 0,0 0 12 15,-9 4-2 1,3 0 0-16,-3 8-2 0,0 8-4 15,2 6 3-15,-2 10 3 16,6 0-5-16,-5 0-4 16,3 14 13-16,7 20-4 15,-3 8-8-15,-1 4-4 16,-1 2-1-16,-3-2-7 16,5-3-9-16,-4-8-12 15,8-9-22-15,-12-26-43 16,0 0-62-16</inkml:trace>
  <inkml:trace contextRef="#ctx0" brushRef="#br0" timeOffset="33453.2741">10980 13816 359 0,'-30'-50'67'15,"19"42"-64"-15,9 6-3 0,2 2 0 16,0 0-8-16,0 10-28 16,3 14 5-16,7-9-69 15,-1-2-14-15</inkml:trace>
  <inkml:trace contextRef="#ctx0" brushRef="#br0" timeOffset="33765.703">11280 14061 227 0,'36'0'91'0,"-24"0"-38"16,-2-4-14-16,-5-15 13 15,-3 6-27-15,-2 1-5 16,0 3-2-16,-16 4 1 16,-9 5 14-16,-8 0-6 15,-3 0-15-15,3 14-1 16,7 6 3-16,4 6 0 15,8-1-6-15,13 6-7 16,1 3-1-16,0-3-1 0,12 1-1 16,20-5 1-16,6-8-2 15,1-4-4-15,7-9-6 16,1-6-14-16,-1 0-9 16,0-4-22-16,3-20-1 15,-36 8-42-15,-4-2-67 16</inkml:trace>
  <inkml:trace contextRef="#ctx0" brushRef="#br0" timeOffset="34015.8675">11679 13779 51 0,'8'-85'138'0,"-8"42"-96"16,0 11 9-16,0 9 24 16,-8 5-13-16,4 9-23 15,1 8-6-15,-4 1 4 16,6 5 3-16,-4 26-14 0,-1 12-20 15,3 11 2-15,3 4 5 16,0 5-6-16,0 1-3 16,1 0 0-16,12 2-2 15,8-6-2-15,-3-7-1 16,4-11-8-16,1-8-19 16,-3-8-17-16,-3-10-31 15,0-5-25-15,-17-11-42 16,0 0-43-16</inkml:trace>
  <inkml:trace contextRef="#ctx0" brushRef="#br0" timeOffset="34359.403">11778 14043 407 0,'-29'-32'123'0,"16"20"-90"15,13 2-30-15,0 1 27 16,0 1-25-16,24 3-5 15,1 2 1-15,5 3 0 16,-4 0-1-16,-4 0-1 16,-4 0 1-16,3 11 1 15,-8 3-1-15,0-1 7 16,-2 3 3-16,-1 4 0 0,1 1-5 16,-2-1-2-1,-4 4 2-15,-2-5-1 0,3 4-3 16,-4-5-1-16,-2-1 0 15,0 3-1-15,0-3-6 16,0-3-3-16,0-4-5 16,0-6-3-16,0-4-10 15,0 0-40-15,0 0-45 16,-2-7-35-16,0-8-37 16</inkml:trace>
  <inkml:trace contextRef="#ctx0" brushRef="#br0" timeOffset="34531.9118">11958 13682 410 0,'-10'-42'78'0,"2"38"-54"15,7 4-10 1,1 0 4-16,0 0-18 0,0 4 0 16,0 19-2-16,0 3-4 15,0 3-8-15,6 3-23 16,2 0-22-16,8 0-20 15,-11-21-28-15,4-6-16 16</inkml:trace>
  <inkml:trace contextRef="#ctx0" brushRef="#br0" timeOffset="35187.4998">12141 13958 256 0,'11'17'140'0,"-11"-10"-83"15,0 3-18-15,0 0 20 16,0 4-24-16,0 0-14 15,0 4-10-15,0 3 4 16,-2-1 2-16,2 1-7 16,0 0-8-16,0-5-2 15,0-2 0-15,9-7 0 16,7-2-2-16,-2-5-10 16,9 0-4-16,-9 0 2 15,4-7 0-15,-6-5 5 16,-8-1-1-16,-4-1 9 15,0-3 1-15,0 3 4 16,0-7 0-16,-4 1 0 0,-8-2 2 16,4 0-4-16,-6 3 2 15,4 3 10-15,2 4 2 16,4 3-2-16,4 0-6 16,0-1-6-16,0 0-2 15,8 0-2-15,8 0 2 16,4 4-2-16,-4 6 2 15,-2 0 0-15,4 0 2 16,-5 0-2-16,-2 12 1 16,-4 10 4-16,2 4-3 15,-7 6 2-15,2-2-3 16,-4-2 0-16,0-5 0 0,0-5 0 16,0-6-1-1,0-8 0-15,0-4-5 0,5 0-6 16,8-6-13-16,8-22 7 15,3-7 2-15,3-4 3 16,7-2 7-16,0 4 5 16,1 2 0-16,-8 12 1 15,-6 6 0-15,-6 11 6 16,-4 6 6-16,0 0-1 16,-1 0 5-16,-4 18 5 15,2 10-14-15,2 4-7 16,-6 0-1-16,5 2 0 15,-6-3-9-15,6-5-12 16,-5-6-17-16,5-5-49 16,-9-15-64-16,2 0-99 0</inkml:trace>
  <inkml:trace contextRef="#ctx0" brushRef="#br0" timeOffset="35640.9031">13071 13871 92 0,'12'-27'278'15,"-12"17"-216"-15,0 1-30 16,0 6 43-16,0 3-39 16,-14 0-15-16,-9 0-1 15,1 12-9-15,4 8 8 16,-1 0-7-16,4 1-4 16,6 0-8-16,9 2-1 15,0-2 1-15,0-1-5 16,13 2-3-16,9-2-9 15,2-1-10-15,2-1 7 16,-2-4 12-16,-3-3 5 0,-5-2 3 16,-6-6 0-1,-4 2 0-15,-5-3 3 0,-1-2 9 16,0 4 4-16,0-3-7 16,-10 6-9-16,-5-2-9 15,-4 4-22-15,9-5-77 16,-1 2-75-16</inkml:trace>
  <inkml:trace contextRef="#ctx0" brushRef="#br0" timeOffset="36625.3308">10892 14857 231 0,'-15'-4'102'0,"15"0"-47"0,0-2-37 15,19-3 10-15,11 4 4 16,5 2-7-16,4 3-7 15,5 0-7-15,12 0-1 16,4 0-4-16,1 0-5 16,3 0-1-16,7 0 1 15,7 0-2-15,6 0 2 16,5 0-2-16,3 0 1 16,5 0 0-16,-2-10-4 15,1-4-1-15,-1-1-5 16,-7 0-1-16,-4 0-12 15,-6 0 7-15,1-1-1 0,4 1 8 16,0-2-9 0,3 2-17-16,-1-5 7 0,-1 6 11 15,7-3 4-15,-8 7 7 16,1 2 2-16,-1-1 4 16,-4 4 3-16,3-1 1 15,0 3-2-15,-1 0-2 16,3 3 0-16,-3 0 0 15,3 0-4-15,1 0-10 16,1 0-6-16,5 0 7 16,4 0 13-16,-5 3 7 15,1-3-1-15,-6 5-1 16,5-1 4-16,-7 1 0 16,3 2-5-16,-3-2 0 0,-1-2-2 15,-6 1 3-15,-2 0 5 16,-6 0-3-16,-6 1-1 15,-5-5 6-15,-11 5 3 16,-8-3-4-16,-14-2-3 16,-8 2-2-16,-6 1-2 15,-10-3 5-15,0 5-3 16,0 1-6-16,-5-3-5 16,-8 0-80-16,3-1-72 15</inkml:trace>
  <inkml:trace contextRef="#ctx0" brushRef="#br0" timeOffset="37359.3754">15108 14494 165 0,'-13'-18'159'15,"4"10"-115"-15,3 4-11 16,0 2 47-16,2 2-24 16,3 0-10-16,-5 0-6 15,4 0-3-15,2 0-16 16,-1 0-6-16,1 0-3 16,0 0 4-16,-2 8 0 15,2 4-7-15,0 1-4 16,0 4 0-16,0 0-3 15,12-5-1-15,10 2-1 16,7-3 0-16,4-5-1 0,3-3-5 16,-1-3-8-16,-1 0-7 15,-9 0-5-15,-8 0 8 16,2 0 14-16,-17 0 4 16,7 0 1-16,-7 0 4 15,-2 0 8-15,0 0 5 16,0 0-4-16,0 0-7 15,0 0-3-15,0 0 7 16,0 9 3-16,0 7-12 16,-8-2-1-16,3 2-1 15,-7 4 1-15,3 1 0 16,-1-1 0-16,1 3 1 16,-1-3-1-16,2-2-1 0,0-4-1 15,4-4-1-15,4-3 2 16,-1-2-1-16,1-5 0 15,0 0-1-15,0 0 0 16,0 0-8-16,0 0-10 16,0 0-7-16,0 0 4 15,1-4-5-15,8-5-22 16,-6-4-51-16,-3 5-44 16,0-2-133-16</inkml:trace>
  <inkml:trace contextRef="#ctx0" brushRef="#br0" timeOffset="38531.2796">16210 14541 141 0,'0'-3'108'0,"0"1"-79"16,0-2-18-16,4 1 25 15,5-4 9-15,-3 2-23 16,1 4-1-16,-6-3 4 16,2 0-1-16,0-4 13 15,1-2 0-15,-4-4-12 16,0-3-9-16,0 2-9 15,-6-4-3-15,-16 6 2 16,-5 1-4-16,-11 3-1 0,0 8-1 16,-7 1 0-1,-1 0 0-15,9 0-1 0,1 14 0 16,14 5 1 0,9 6 1-16,5 9-1 0,8 4-1 15,0 4 1-15,21 9-1 16,12-5 1-16,3 2 0 15,1-13-5-15,3-9-6 16,0-15-12-16,-5-11-13 16,-7 0 16-16,-4-13 7 15,-4-16 7-15,-6-8 5 16,-4-1 1-16,-9 0 2 0,4 1 7 16,-5 2-4-1,0 7 6-15,0 4-8 0,0 7 5 16,1 8-3-16,5 5-5 15,-4 4 0-15,5 0 1 16,-1 1 1-16,3 23 29 16,3 10-10-16,2 7-14 15,-1 3-4-15,5-2-3 16,-1-2 0-16,2-10 0 16,-6-7-2-16,-1-7-8 15,-9-9-16-15,-2-3-28 16,-1-4-7-16,0 0-49 15,0 0-55-15</inkml:trace>
  <inkml:trace contextRef="#ctx0" brushRef="#br0" timeOffset="38985.5539">16616 14497 169 0,'27'-27'95'15,"-13"11"-52"-15,-1 1-20 16,0 3 19-16,-5 7-20 16,-7-4-5-16,-1 9-8 0,0-1 19 15,0 1 26-15,-14 0-24 16,-17 0-14-16,2 0-6 15,-6 13-5-15,3 10 4 16,5 5 4-16,1 2 2 16,4 5-6-16,10 2-7 15,9 1-1-15,3-4-1 16,0 0-2-16,15-6 2 16,8-6 0-16,7-4 0 15,4-8 0-15,8-7 0 16,-4-3 0-16,-2 0 0 0,-2 0 0 15,-6-16-1-15,-4-3-10 16,-4 1-4 0,-7 0-25-16,-3 4-20 0,-8 2 8 15,-2 0-4-15,0 4-21 16,0 5-33-16</inkml:trace>
  <inkml:trace contextRef="#ctx0" brushRef="#br0" timeOffset="39360.1506">17013 14480 229 0,'25'-26'55'15,"-12"18"-23"-15,-4-2 10 16,0 4-12-16,-7 3-19 15,-2 1 5-15,0 2 12 16,-8 0 21-16,-16 0-16 16,-13 0-10-16,-3 19-2 15,-5 5 0-15,8 2-2 16,3 2-1-16,10 2 2 16,12 5-6-16,4-4-8 15,8-1-5-15,0 1-1 16,8-6-1-16,14-4 1 15,3-4 0-15,9-7 1 16,3-4-1-16,2-6 1 0,4 0-1 16,-2 0-2-16,0-1-17 15,-4-17-11-15,-6-1-12 16,1-1-29-16,-29 11-47 16,1 2-60-16</inkml:trace>
  <inkml:trace contextRef="#ctx0" brushRef="#br0" timeOffset="39812.4994">17357 14383 101 0,'0'-32'273'0,"0"24"-226"16,0 4-22-16,0 4 42 0,0 0-11 15,0 3-31-15,0 20-17 16,-2 12-5-16,-4 4-2 15,6 0 2-15,0-1-3 16,0-2 1-16,0-6-1 16,0-4 0-16,12-6-3 15,8-8-2-15,-4-10-8 16,5-2-20-16,3 0-2 16,-1-12 16-16,0-17 4 15,-3-2 11-15,-4-3 2 16,-3-5 2-16,-2 4 1 0,-9 3 5 15,-1 3 5 1,-1 7 8-16,0 8-5 0,0 4 10 16,0 9-2-1,0 1-4-15,0 0-3 0,0 0-3 16,0 3-6-16,0 22-4 16,0 5 0-16,0 2-2 15,0 0 0-15,0 0 0 16,10-6-10-16,0-2-15 15,4-4-32-15,-11-20-43 16,5 0-84-16</inkml:trace>
  <inkml:trace contextRef="#ctx0" brushRef="#br0" timeOffset="40171.9358">17731 14454 351 0,'6'-15'70'0,"-4"15"-60"16,2 0-2-16,5 5 11 16,2 17 2-16,-2 4-9 15,-3 2-2-15,2 2-4 16,-7-2 8-16,1-8 2 16,0-4 5-16,-2-4 1 15,0-8-5-15,0-1-8 16,0 0 5-16,0-3-3 0,0 0-5 15,4 0 3-15,-1-16 12 16,1-8-15-16,4-8-6 16,-4-6 1-16,5 0 0 15,2-2-1 1,-2 1 0-16,2 6 0 0,-2 4 0 16,0 7-1-16,3 6-7 15,-3 6-7-15,1 4-14 16,-4 6-8-16,3 0-28 15,2 0-22-15,-8 0-37 16,-1 8-34-16</inkml:trace>
  <inkml:trace contextRef="#ctx0" brushRef="#br0" timeOffset="40672.1471">18168 14458 316 0,'0'-14'47'0,"0"0"-36"16,0-3 17-16,0 1-1 15,-11 2-20-15,-8 5-4 16,-1 0 6-16,-11 9 17 16,4 0 16-16,3 0-17 15,1 0-5-15,9 18-11 16,1 8-4-16,4 4-4 0,1 2-1 15,8 3 0 1,0-5-1-16,0-5-5 16,11-8-7-16,10-3-22 0,1-6-14 15,2-4 13-15,-6-4 8 16,1 0 14-16,-4 0 2 16,-2-20 7-16,-4-2 5 15,1-4 10-15,-3-2 5 16,-1 3-6-16,-3 6 4 15,-1 3 11-15,-2 7-2 16,0 6 0-16,0 3 6 16,0 0 9-16,0 0-8 15,4 1-11-15,-2 16-10 16,-2 9-4-16,3 0-2 0,-2 4-1 16,8 0-1-1,-7-4 0-15,7 2-1 0,-7-6-5 16,8-5-8-16,-7-4-25 15,4-3-39-15,-2-6-25 16,-3-4-47-16,3 0-24 16</inkml:trace>
  <inkml:trace contextRef="#ctx0" brushRef="#br0" timeOffset="41422.4184">18468 14471 198 0,'21'-23'48'16,"-16"14"-9"-16,-1 4 10 0,-4 3-8 15,0 2-19-15,0 0 13 16,0 0-5-16,-20 0-11 16,-1 0 5-16,-5 7-7 15,2 8 3-15,2 1 2 16,5 2-1-16,0 2-4 15,10 1-4-15,1 2-9 16,6 5-3-16,0-1-1 16,0-6 0-16,10-1 0 15,13-9-1-15,5-2-1 0,4-6-3 16,3-3-4-16,2 0-10 16,-2-5-4-1,-1-11 4-15,-8-4 0 0,-2-2 10 16,-5-2 8-16,-4 1 1 15,-4-6 9-15,0 3 8 16,-6 2-9-16,3 4-3 16,-8 4 7-16,0 7-3 15,0 6-1-15,0 3 3 16,0 0-6-16,0 0 1 16,0 14-4-16,2 8-1 15,-1 2-1-15,5-2 0 16,0 0-4-16,4-8-8 0,4-2-8 15,4-6-13-15,-3-6-5 16,-2 0 6-16,1 0 12 16,0-8 9-16,-1-11 11 15,-2 2 4-15,-2-1 8 16,1 2 12-16,-1 4-8 16,-4 3-4-16,5 6-10 15,-8 3-1-15,-1 0 9 16,5 15 23-16,-4 18-17 15,-2 6-12-15,0 7-2 16,0 9 0-16,0 6 0 16,0-2 0-16,0 2-1 15,-7-1 0-15,5-4 0 16,2-4-1-16,0-8 0 0,0-10 0 16,0-8-2-1,0-11-1-15,7-7-11 0,-2-7-7 16,3-1-11-16,-3 0-18 15,2-4-21-15,-7-6-32 16,0 3-38-16</inkml:trace>
  <inkml:trace contextRef="#ctx0" brushRef="#br0" timeOffset="72562.0009">19608 9649 193 0,'-10'-20'168'15,"8"18"-131"1,1 2-20-16,-4 0 37 0,2 0-1 16,1 30-22-16,-5 12-16 15,7 16-3-15,0 4-4 32,0 5 3-32,0 5-10 15,0 4 3-15,0-2-4 16,0-4-4-16,0-5-17 15,0-14-45-15,0-14-17 0,-2-37-71 0,0 0-77 16</inkml:trace>
  <inkml:trace contextRef="#ctx0" brushRef="#br0" timeOffset="72999.9247">19547 9523 196 0,'0'-73'131'0,"0"51"-99"0,0 3-23 31,14 2 24-31,21 7-3 0,4 6-15 0,6 4-12 16,-5 7 3-16,-4 22-2 16,-10 14 4-16,-9 6 3 15,-10 6-8-15,-7 3 1 16,-4 3-2-16,-25-3-4 15,-14-7 4-15,-4-5 0 0,-1-7-2 32,2-11 4-32,7-4-2 0,11-9-2 0,10-3 2 31,9-5 0-31,8-5-2 16,1-2-2-16,0 0-6 15,6 0 8-15,9 2 1 16,9 2 9-16,2 4-2 15,-1 1 4-15,4 8 0 16,-3 3-2-16,0 6 1 0,1 4-2 0,3 2-2 16,-4 0-5-16,2-1-1 15,2-4-1-15,-8-5-2 0,-6-4-21 16,3-5-45-16,-19-13-30 16,0 0-69-16</inkml:trace>
  <inkml:trace contextRef="#ctx0" brushRef="#br0" timeOffset="73531.6845">19881 10140 219 0,'-10'-4'168'15,"8"3"-140"-15,2 1-28 0,0 0 12 31,5 0-6-31,15 0 2 0,7 0-3 16,-2 0-2-16,0 0-2 0,-1 0 0 31,-2 0 1-31,-1 0 0 0,-7 0-2 0,-2-11 1 16,-4 2 0-16,-8-2 2 31,0 1 1-31,0 0-2 0,0 4-1 0,0 0-1 31,-8 0 0-31,-7 4 0 16,-5 0 0-16,-3 2 0 0,5 0 0 0,-4 0-1 16,-1 0 2-16,3 2-1 15,-3 14 0-15,5 0 0 0,1 5 0 16,10-2 1-16,-2-1 0 31,7 3 1-31,2-3-1 0,0 1-1 0,0 2 2 16,9-3 1-16,9-1 3 31,8-4 6-31,4-1-5 0,0-4 0 0,3-4 1 31,1-4-2-31,3 0 1 0,-2 0-6 0,-1 0-1 16,0 0 0-16,-5-11 0 16,-4 4-2-16,-6-1-21 31,-4 2-24-31,-2-2-26 0,-13 6-56 15,0 0-32-15</inkml:trace>
  <inkml:trace contextRef="#ctx0" brushRef="#br0" timeOffset="74203.6358">20624 10086 223 0,'26'-29'63'15,"-26"20"-46"-15,0 1 36 16,-11 2 4-16,-13 3-38 16,-7 3-2-16,-12 0-17 15,-2 0 9-15,3 17-1 0,-5 7 6 16,10 0-8-16,5 2 0 16,7 2-3-16,15-3-3 31,8-4-4-31,2 0-4 0,0-7-3 0,23-6-9 31,1-8-5-31,2 0 7 0,1 0 6 0,2-18 3 31,-4-3 8-31,-2-1 2 16,-5 4 0-16,-3 2 18 0,-9 3 2 0,0 4-2 16,-6 5 9-16,0 3 3 15,0 1-8-15,0 0-4 16,0 0-11-16,0 0-4 15,0 11-4-15,5 13 4 16,2 14-1-16,-1 3-2 0,1 5-1 16,-1 5-1-16,1-2-6 15,5 1-7-15,-6-1-5 16,6-3 4-16,-3-4 7 31,0-5-7-31,0-2-3 0,-6-5 1 0,0-4 9 31,-3-4 7-31,0-4 0 0,0-6 2 0,0-2 6 16,-6-4 11-16,-10-5 6 16,-1-1-3-16,-3 0 0 0,-1-1 3 15,0-21-1 1,0-6 3-16,0-6-4 0,7-4-1 31,2-6-3-31,11 0-14 0,1-7 0 0,0 1-4 31,0-2-3-31,7 4-7 0,14 1-35 0,4 8-32 32,-14 34-34-32,-1 1-88 15</inkml:trace>
  <inkml:trace contextRef="#ctx0" brushRef="#br0" timeOffset="74499.8024">20802 10254 139 0,'19'16'161'0,"-15"1"-121"0,5 3-20 0,-3 1 25 31,4 0-21-31,0-1-11 0,0-4-12 0,-4-4 1 31,0-4 8-31,-6-4-1 16,0-2-4-16,0-2 6 15,0 0 24-15,0-10 2 0,0-19-15 0,0-6-21 16,0-5-1-16,0-1 0 16,6 4-1-16,3-1-2 15,0 7-12-15,3 5-21 0,-7 8-12 16,3 8-31-16,-8 10-65 16,0 0-66-16</inkml:trace>
  <inkml:trace contextRef="#ctx0" brushRef="#br0" timeOffset="74921.9112">21012 10229 226 0,'9'2'60'0,"-5"-2"-16"0,3 0 11 0,3 0-11 15,1 0-31-15,0 0 2 31,2 0-8-31,2 0 0 0,-5 0-6 0,0 0 0 32,-2 0 0-32,-6-10 2 0,-2 1-2 0,0 0-1 31,0 0 3-31,-6 1-3 16,-9 4-2-16,-1 0 1 15,-7 4-1-15,-1 0 2 16,2 0 0-16,-1 11 2 15,9 8 1-15,0 4 3 0,9 7-5 0,5-2 1 16,0 4 0-16,0-4-2 16,8-3 0-16,16 0 4 0,5-3 4 15,5-2-2 1,3-8 0-16,2-1-4 0,-2-11-2 31,0 0-2-31,-1338 0-7 0,2663-15-17 0,-1339-4-23 31,-23 7-59-31,0 3-73 16</inkml:trace>
  <inkml:trace contextRef="#ctx0" brushRef="#br0" timeOffset="75297.6251">21506 10074 330 0,'0'-26'95'0,"0"21"-89"15,-17 5 18-15,-5 0 33 16,-2 0-34-16,1 17-18 16,4 7-4-16,4 5 0 15,11 2-1-15,4-2-3 32,0-2-5-32,0-1-1 15,8-1-12-15,13-3-12 16,9-4-22-16,-4 0 8 15,-2-4 20-15,-3-4-7 0,-7-3 27 0,-9-2 6 16,1-5 1-16,-6 2 5 16,0-2 37-16,0 2 10 15,-11 0-6-15,-9 4-22 0,-6 0-20 16,-5 0 0-16,0-1 2 31,-4 2-6-31,0-7 5 0,9 0-3 0,4 0-2 31,4 0-20-31,12 0-40 16,6-9-28-16,0 2-53 16</inkml:trace>
  <inkml:trace contextRef="#ctx0" brushRef="#br0" timeOffset="75749.8458">21871 10004 297 0,'-35'0'73'0,"-10"0"-50"0,7 10 24 0,12 10 3 32,3 2-36-32,10-2-14 15,7 0 0-15,6 1-2 16,0-2-8-16,15-5-12 15,12-2-8-15,-1-1-1 16,5-6 10-16,0 2 3 0,1-6 4 0,-8 2 13 16,-7-3 1-16,-4 4 0 0,-3-1 1 31,-1 6 7-31,-7 3 4 0,2 2 8 0,-4 2 3 31,0 4-10-31,0-2-5 16,0 2-1-16,-12-2 3 15,-13-2-3-15,-5-2-2 16,-6-2 2-16,1-3 4 0,0 0-6 0,1-6-2 31,8-3 1-31,3 0-4 16,9 0-4-16,-4 0-34 0,7-7-61 0,11-3-67 16</inkml:trace>
  <inkml:trace contextRef="#ctx0" brushRef="#br0" timeOffset="75999.9434">22016 10043 229 0,'21'7'55'0,"-15"17"-28"0,2 3 13 0,3 3-1 32,-7 1-33-32,4 1-5 0,-7 0-1 0,3-5 0 15,-4-5 0-15,0-6 0 0,0-2-12 32,0-5-39-32,0-9-41 0,0 0-56 0</inkml:trace>
  <inkml:trace contextRef="#ctx0" brushRef="#br0" timeOffset="76172.3961">22049 9869 338 0,'-6'-25'18'0,"3"23"-18"0,0 2 0 16,3 0-6-1,0 2-53-15,0 12-16 0</inkml:trace>
  <inkml:trace contextRef="#ctx0" brushRef="#br0" timeOffset="76891.2589">22315 10162 331 0,'0'0'121'0,"0"0"-106"16,0 0 14-16,-12 13 10 0,5 5-29 31,0 6-8-31,-4 2-1 16,9 4-1-16,-2-4 0 15,1 0-1-15,3-6-2 16,0-5-1-16,0-3-6 15,18-10-24-15,0 1 2 16,5-3-11-16,-1 0-27 16,-1-3-22-16,-9-14 60 15,1-5 20-15,-9-2 12 16,-4-5 7-16,0-2 22 0,0-3 7 0,0 2-3 16,-13 3 1-16,-1 5 8 0,2 7 2 31,1 3-13-31,3 3-7 0,5 5-2 0,3 2-4 31,0 4-10-31,0 0-8 16,0 0-7-16,1 0 4 15,18 0 3-15,-2 0 1 16,3 0-1-16,3 16-1 0,-4 3 1 0,0 2 0 31,-2 7-1-31,-3 1 1 0,0 4-1 0,-7-3 1 31,3-1 0-31,-3-3-2 16,-2-9-5-16,3-5-9 16,-5-5-9-16,7-7-5 0,3 0-11 15,8-10 9-15,-2-16 14 0,10-8 16 0,-2 0 2 16,5 1 11-16,4 5 21 31,-7 6-4-31,1 6-7 16,-10 7 0-16,-2 2-1 15,-1 7 5-15,-4 0-11 0,-2 4 4 0,0 20-2 16,-3 9-7-16,2 7-5 31,-9 1-2-31,4 3 1 0,2-3-2 0,-7-5-1 32,5-9 0-32,1-6-10 0,-6-3-31 15,1-10-20-15,-1-8-39 0,0 0-119 0</inkml:trace>
  <inkml:trace contextRef="#ctx0" brushRef="#br0" timeOffset="77499.7505">20611 11159 335 0,'-2'0'71'16,"2"0"-44"-16,0-2 11 15,0 0 20-15,17 0-17 32,13 2-2-32,5 0-14 15,4 0-1-15,11 0-4 16,8 0-7-16,3 0-7 0,4 0-4 0,-4 0-2 15,-6 0 0-15,-1 0-1 32,-7 0 0-32,-11 0-8 0,-6 0-12 0,-11 0-30 0,-8 0-42 15,-8-2-36-15,-3-2-47 32,0 0 12-32</inkml:trace>
  <inkml:trace contextRef="#ctx0" brushRef="#br0" timeOffset="77874.4882">21253 11004 200 0,'-1'-11'54'0,"1"3"22"0,-6 4 13 31,4 2-8-31,0 2-16 16,0 0-16-16,1 0-17 0,1 0-15 0,-5 0-13 16,5 11-3-16,0 10-1 15,0-2 1-15,8 2-1 0,7 1-1 31,4-5-1-31,-4 3-1 16,6-5 0-16,-2-4-11 16,1 1 0-16,1-3 0 15,-7-5-1-15,0 0 4 16,-5-1 9-16,-5-3 1 0,-4 0 1 0,0 0 3 31,0 5 2-31,0 4 11 16,-4 2 3-16,-8 5-12 0,-2 1-1 0,3-3-1 31,-2 6-2-31,0-1-3 0,-2 2 0 0,0 0 0 16,1 0-1-16,1-3 1 0,0-2-4 31,3-6-17-31,3 0-34 0,5-10-61 0,2 0-117 31</inkml:trace>
  <inkml:trace contextRef="#ctx0" brushRef="#br0" timeOffset="79077.6164">22127 10888 114 0,'5'-3'115'0,"-5"3"-28"15,0 0-10-15,0 19-30 0,4 12-20 16,0 5 1-16,-1 4 0 31,0-2-14-31,0 0-10 16,-1-3-4-16,-2-2 2 15,0-3-2-15,0-4 1 16,0-8 0-16,0-8-1 16,0-6 0-16,0-4 0 0,0 0 0 0,0 0 0 31,0-17-5-31,0-15-4 0,-2-3 7 0,-1-7 2 31,-7-4 1-31,3-2-1 0,2-3 1 16,-3 7-1-16,3 2 0 0,5 7 1 15,-2 6-1-15,2 5 3 0,0 2 2 32,0 7 3-32,0 6 6 15,0 4 4-15,0 2-1 0,0 3-5 0,0 0-12 31,0 3 4-31,-1330 24-4 16,2686 9 14-16,-1334 5-8 16,2 7-4-16,0-3 1 15,0 4-3-15,1-5 0 16,-7-6 0-16,-1-6 0 0,-3-4-1 0,-1-6 1 16,-1-8-3-16,-3-5-1 0,2-4-3 15,-7-5-8 1,3 0-6-16,-3 0 10 0,4-5 2 15,-3-14 0-15,2-7-1 32,-3-6-4-32,-1-2 10 15,3-5 4-15,-2 2 0 16,1 1 1-16,-2 4-1 16,2 1 3-16,1 1 3 15,-1 5 0-15,3 4-1 0,-4 5-3 0,3 7 1 31,-7 9 2-31,2 0 7 0,-1 0-2 0,3 0-3 16,3 3-7-16,3 19 19 16,1 8-7-16,-4 4-6 0,4 6-4 31,-1 6-1-31,-1 3 0 0,2 1 0 0,1 0-1 16,-6-2 0-16,3-6 0 31,0-2 0-31,-4-6-2 15,2-8-4-15,-7-8-8 16,0-4-11-16,0-7-21 0,0-7-17 0,0 0-49 31,0 0-62-31</inkml:trace>
  <inkml:trace contextRef="#ctx0" brushRef="#br0" timeOffset="79546.6976">22896 10878 216 0,'13'-22'45'0,"-13"22"8"0,0 0 10 0,-9 0-20 31,-7 0-24-31,-3 0-9 0,1 4 5 0,-4 10 3 16,2 2 1-16,6 4-9 0,5-2-8 16,4 0-2-16,5 3-1 31,0-3-3-31,0-2-4 16,5 0-8-16,14-3-5 15,5 0 4-15,-2 1 4 16,-4 0 9-16,1 2-1 15,-3-2 4-15,-4-2 0 16,-3-3 1-16,-3 2 0 16,-3-2 0-16,-3-4 2 15,0 3 5-15,0-2 7 16,0 1-2-16,-10 0-3 0,-10-2-5 0,4 2-1 16,-8-5 1-16,2 0-3 0,-1-2-1 31,7 0 0-31,-1 0-4 0,6 0-13 0,6 0-37 31,5 0-80-31,0-4-48 16</inkml:trace>
  <inkml:trace contextRef="#ctx0" brushRef="#br0" timeOffset="79954.0727">23146 10932 112 0,'11'-11'163'0,"-11"11"-131"0,0 0 1 32,2 0 20-32,1 5-30 15,3 13-6-15,-4 9-9 16,0 5 4-16,-2 0-2 0,0 2-3 0,0-2-1 31,0 0-6-31,1 0 1 0,1-4-1 0,4-2 0 16,-6-2 0-16,4-6 0 15,4-2 0-15,-5-6 0 16,6 0 1-16,3-3-1 0,1-4 4 16,1 0 5-16,7-3 3 15,2 0-7-15,2 0-4 31,1 0 2-31,-4-3-3 16,0-7-4-16,-8 2-22 16,-3-2-23-16,-10-2-30 15,-1 8-59-15,0-2 3 16</inkml:trace>
  <inkml:trace contextRef="#ctx0" brushRef="#br0" timeOffset="80172.3559">23188 11145 325 0,'-11'-9'101'0,"11"6"-65"0,0 1-14 31,10 2 12-31,12-2-14 16,4 2-14-16,-2 0-6 15,-4 0-1-15,-3 0-3 16,-6-4-15-16,-2 1-21 15,-7-4-16-15,-2-1-18 16,0 2-22-16,0 2-23 16</inkml:trace>
  <inkml:trace contextRef="#ctx0" brushRef="#br0" timeOffset="80421.3619">23140 10968 304 0,'-5'-11'36'0,"5"4"12"0,0 1-20 0,16 1-3 16,10-2-11-16,6 1-3 16,3-2-1-16,2 0-2 15,-3 0 3-15,-5-2-4 32,-7 3 2-32,-9 2-2 15,-7 2-5-15,-2 3-2 16,-4 0-2-16,0 0-14 0,0 0-42 0,0 0-47 15,-4 0-56-15</inkml:trace>
  <inkml:trace contextRef="#ctx0" brushRef="#br0" timeOffset="81421.7372">21716 11067 261 0,'1'-6'43'0,"-1"6"-23"16,0 0 36-16,0 0 1 15,0 0-38-15,0 8-12 16,0 16 0-16,0 10 11 16,0 4 0-16,0 2-8 0,2 2-8 0,1-4-2 15,-3-2 0-15,0 1-6 0,0-9-21 16,0-7-32-16,0-21-61 15,0 0-30-15</inkml:trace>
  <inkml:trace contextRef="#ctx0" brushRef="#br0" timeOffset="82016.2575">21676 10948 223 0,'0'-56'61'0,"0"28"-38"16,9 4 30-1,12 0-1-15,5 4-28 0,6 0-11 32,3 5 2-32,-7 8 5 15,-1 7-9-15,-8 0 0 16,-4 18 1-16,-8 15 6 15,-5 6-13-15,-2 3-3 16,0 0-2-16,0-6-2 16,-11-1-6-16,-4-7-4 0,-9-6 6 0,0-4-3 15,-4-7-4-15,4-2 9 16,6-6-6-16,-3 0-6 16,8-3 2-16,5 0 8 15,7 0-4-15,1 0 6 0,0 0 4 31,0 0 0-31,0-3 1 16,7 2 2-16,9 1 17 0,4 0-6 0,5 1 2 31,1 22 1-31,6 7-9 16,-3 4-1-16,1 6 3 16,0 3-6-16,-2 1-3 15,-8-1 2-15,-3-2-1 0,-2-7 3 0,-4-6-2 16,-1-10-3-16,1-6 0 15,-5-4-1-15,0-6 0 16,-2 0-2-16,5-2 1 16,-3 0 2-16,1 0 0 0,5 0-3 31,-6 0-12-31,4 0-12 0,-2 0-5 0,5 0-26 31,-10 0-31-31,2 0-38 16</inkml:trace>
  <inkml:trace contextRef="#ctx0" brushRef="#br0" timeOffset="104140.1821">19978 8453 499 0,'-106'-70'4'0,"81"52"-6"0,15 18 2 16,10 9-9-16,21 67 9 15,31 48 5-15,26 51 32 32,18 41-9-32,12 25-15 0,13 15-11 0,20 13-2 15,9 8 1-15,22 0-1 0,8 2 3 16,11-3-3-16,10-6 6 31,-8-4 5-31,-4-2 1 16,-11-13-6-16,-18-9-1 15,-19-12-3-15,-26-22-1 16,-26-14-1-16,-28-25-3 0,-20-28-4 0,-17-37-17 31,-19-34-8-31,-5-32-8 16,0-28 12-16,-13-10-3 16,-5-13-25-16,-7-24 7 0,-5-12-1 0,17 17-35 15,-2 2-76-15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03-24T04:47:14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2643 4377 196 0,'-69'2'32'0,"27"-2"-3"0,2 0 25 15,5 0 7-15,11 0-7 16,9 0-17-16,8 0-5 16,4 0-10-16,3 0-11 15,0 0-11-15,21 0 2 16,24 0 7-16,22 0-4 15,16 0-1-15,17-4-2 16,14-10-1-16,9-5 0 16,-4 2 3-16,-5 5-3 15,-19 8-1-15,-17 4 0 16,-19 0-5-16,-18 0-9 16,-14 0-12-16,-16 4-4 15,-11 6 1-15,0 0 5 16,-16-1-9-16,-6-4-50 15,1-5-69-15</inkml:trace>
  <inkml:trace contextRef="#ctx0" brushRef="#br0" timeOffset="1265.5128">4536 4034 216 0,'0'-34'31'0,"0"4"-10"0,0 6 30 16,0 4 4-16,0 6-7 15,0 6-13-15,0 8-15 16,0 0 8-16,0 14-5 16,1 47-1-16,7 24-11 15,1 28 1-15,2 13-7 16,0 1-4-16,0-5-1 16,-1-10 0-16,1-13 0 15,2-20-1-15,0-14-6 16,2-25-38-16,2-20-28 15,-10-20-33-15,-3-28-40 16</inkml:trace>
  <inkml:trace contextRef="#ctx0" brushRef="#br0" timeOffset="1468.5487">4820 3780 262 0,'8'-87'65'16,"-8"82"-38"-16,0 5-2 15,0 11 3-15,0 52-4 16,6 29 7-16,-5 28-10 16,-1 20-15-16,5 3 0 15,-1 0-2-15,1-11-6 16,6-16 2-16,2-21-11 16,2-15-24-16,5-19-35 15,-16-61-28-15,0 0-27 16</inkml:trace>
  <inkml:trace contextRef="#ctx0" brushRef="#br0" timeOffset="1749.9337">4290 4403 282 0,'-74'-29'20'15,"47"22"-13"-15,14 3 47 16,9 0 17-16,4 2-24 0,6-6-35 16,31-2-9-1,20-6 8-15,21-4 12 0,13-4-9 16,13-8-10-16,6 2-3 16,-1-2-1-16,-6 6-1 15,-15 9-12-15,-21 9-46 16,-25 8-21-16,-42 0-40 15,-9 0-27-15</inkml:trace>
  <inkml:trace contextRef="#ctx0" brushRef="#br0" timeOffset="1968.5423">4367 4618 8 0,'-69'46'278'0,"55"-39"-262"16,8-4-14-16,6-3 30 15,0 0 2-15,6 0-10 16,26 0 4-16,14-6-12 16,20-14 1-16,6-10 2 15,15-6-7-15,6-3-6 16,2 5-6-16,-6 5 0 16,-12 10-15-16,-14 14-46 15,-54 5-51-15,-6 0-60 16</inkml:trace>
  <inkml:trace contextRef="#ctx0" brushRef="#br0" timeOffset="2437.2928">5718 4293 332 0,'0'-26'50'0,"0"18"-45"15,-12 8-1-15,-2 0 41 16,-5 0-19-16,1 16-5 16,0 16-15-16,7 12-6 0,3 5 0 15,3 7 0-15,5-6-1 16,10-6 0-16,17-8-1 15,15-9-5-15,0-15 0 16,-1-7-2-16,-3-5-5 16,-4-2-3-16,-8-26 10 15,-7-8 6-15,-10-11 1 16,-3-3 3-16,-6 0 4 16,0 0 6-16,-31 6 3 15,-5 8 0-15,-16 12-7 16,-9 10-3-16,-6 12-4 15,2 2 0-15,9 0 1 16,18 14-2-16,15-2-1 16,21-4-17-16,2-5-23 15,36-3-28-15,-5 0-3 0,8 0-39 16</inkml:trace>
  <inkml:trace contextRef="#ctx0" brushRef="#br0" timeOffset="2687.5011">6163 3851 335 0,'31'-71'52'0,"-31"38"-24"16,-9 10 27-16,-13 11-4 15,-4 9-2-15,-2 3-24 16,2 16-15-16,6 29 1 0,7 16-5 16,11 22-6-1,2 13 1-15,6 16 3 0,25 15 0 16,8 10-2-16,6 1 0 15,1-6-2-15,-4-13 0 16,-3-12-2-16,-8-18-21 16,-10-17-59-16,-21-69-28 15,0-3-72-15</inkml:trace>
  <inkml:trace contextRef="#ctx0" brushRef="#br0" timeOffset="2874.9915">6154 4676 375 0,'9'-46'17'0,"26"14"-15"0,13-4 0 16,6-1 3-16,0 1 16 16,2 3-1-16,-13 7-20 15,-12 5-4-15,-11 12-10 16,-17 4-34-16,-3 5-60 15,0 0-33-15</inkml:trace>
  <inkml:trace contextRef="#ctx0" brushRef="#br0" timeOffset="3813.0648">7564 4041 28 0,'25'-57'262'0,"-15"26"-243"0,-7-1-10 15,4 9 50-15,-7 9-6 16,0 10 3-16,-20 4-10 15,-13 9-14-15,-9 36-26 16,-5 14 8-16,-1 16-6 16,7 7-1-16,15 3-5 15,15-3-1-15,11-8-1 16,11-9 0-16,36-15-2 16,21-17-2-1,16-17 2-15,12-16-13 0,2-9-44 16,8-33 6-16,-8-14-24 15,-3-6-42-15,-11-1 2 16,-25 7 93-16,-24 12 24 16,-24 10 40-16,-11 12 34 0,-1 9 27 15,-32 8-42 1,-3 5-17-16,-13 0-22 0,0 19-9 16,0 20-5-16,5 3 6 15,8 5 8-15,12 4-5 16,11 0-9-16,12-1-1 15,1-5-5-15,11-4 0 16,24-9-5-16,12-14 4 16,12-16 1-16,4-2-2 15,-2-14-2-15,-6-22-10 16,-14-7 8-16,-19-4 4 16,-13-1 2-16,-9 4 2 0,-23 1 2 15,-26 7 1-15,-11 6 2 16,-11 6-1-16,1 8-1 15,9 3-4-15,12 6-1 16,19 2-1-16,15 5-7 16,15-5-34-16,0 5-35 15,23-2-45-15,1 2 38 16,1 0-14-16</inkml:trace>
  <inkml:trace contextRef="#ctx0" brushRef="#br0" timeOffset="4093.5579">8409 4175 302 0,'63'16'39'0,"-38"6"-29"16,-1 6 44-16,-2 8-11 15,-7 4 5-15,2 8-6 0,-6 0-23 16,0 0 0-16,-5-5-1 16,1-9-10-16,-1-10-5 15,-5-12 0-15,5-8 1 16,-4-4 1-16,-2 0 25 15,0-18 10-15,0-22-15 16,0-19-24-16,0-11-1 16,0-8 0-16,0-2-3 15,2 1-2-15,7 16-19 16,-6 17-26-16,-1 14-11 0,4 18-29 16,-6 14-46-1,3 0-46-15</inkml:trace>
  <inkml:trace contextRef="#ctx0" brushRef="#br0" timeOffset="4344.3383">8896 4293 33 0,'38'62'231'0,"-24"-34"-196"16,-3-4-7-16,-4-8 46 16,-1-5-16-16,-6-6-4 15,0-3-8-15,0-2-24 16,0 0 10-16,0 0 2 15,0 0-7-15,0-20-10 16,0-13-10-16,-2-13-7 16,0-5-1-16,2-2 0 0,0-5-7 15,0 5-9 1,13 7-15-16,3 7-28 0,-6 34-55 16,-2 5-64-16</inkml:trace>
  <inkml:trace contextRef="#ctx0" brushRef="#br0" timeOffset="4735.0056">9204 4259 318 0,'17'37'50'16,"-8"-22"-19"-16,4-3 23 0,0-4-3 15,1-4-19 1,9-4-4-16,-1 0-16 0,1 0-7 15,-8-18-1-15,5-3 0 16,-9-5-4-16,-7-1 3 16,-4 1-3-16,0 1-4 15,-3 8-3-15,-19 2 1 16,-9 9 2-16,-5 6-4 16,-1 0 6-16,-1 10 2 15,3 15 2-15,12 3 5 16,8 2-1-16,6 0-3 15,9 4 0-15,0 0 2 16,19-2 3-16,9-2 0 0,8-5 0 16,7-8 0-16,-2-7-7 15,4-6-1-15,-5-4-3 16,0 0-25-16,-2-2-26 16,-4-18-42-16,-29 9-61 15,1-3-69-15</inkml:trace>
  <inkml:trace contextRef="#ctx0" brushRef="#br0" timeOffset="5125.2177">9803 4149 194 0,'28'-35'93'0,"-28"26"-74"16,0 4 20-16,-25 5 22 0,0 0-33 16,-3 13-21-1,-3 23-5-15,5 10-1 0,5 9 6 16,10 8 2-16,9-2-7 15,2-5-2-15,13-8-2 16,22-15-2-16,8-10-3 16,4-18-2-16,-5-5-11 15,5-18 6-15,-10-28-1 16,-4-17-6-16,-8-16 21 16,0-11 3-16,-8-7-2 15,-10 1 3-15,-7 6 6 16,0 4 9-16,0 12 10 15,-6 13-2-15,-5 20 6 16,0 14 16-16,4 18-4 16,4 9-11-16,1 4-14 0,-4 47-14 15,6 25-3-15,0 29-1 16,0 11 0-16,8 4-2 16,15 5 0-16,2-5 0 15,0-14-17-15,0-17-51 16,-3-23-42-16,-20-66-45 15,-2 0-77-15</inkml:trace>
  <inkml:trace contextRef="#ctx0" brushRef="#br0" timeOffset="5296.8067">9932 4225 410 0,'-6'-54'32'0,"6"32"-31"16,25 0 9-16,19 0 9 15,11 4 1-15,-1 2-7 16,3 5-13-16,-10 3-4 16,-12 6-16-16,-31 2-63 15,-4 0-108-15</inkml:trace>
  <inkml:trace contextRef="#ctx0" brushRef="#br0" timeOffset="6422.4477">10939 4299 167 0,'20'-29'118'0,"-18"-3"-97"16,-2 3-8-16,0 0 42 15,0 2-22-15,0 3 2 16,-16 8-9-16,-9 6-11 0,-8 10 7 16,-12 0 1-16,-5 11-7 15,-1 25-13 1,8 9-2-16,9 3-1 0,16 0 1 16,12 3-2-16,6-5 0 15,7-4-2-15,24-5-2 16,12-12-1-16,4-13-1 15,-2-10-14-15,-3-2-10 16,-5-7 13-16,-5-18-2 16,-11-8 13-16,-8-3 7 15,-7-2 1-15,2 1 1 0,-8 0 7 16,0 11 7 0,0 6 1-16,0 11 4 0,0 2 0 15,0 7-1 1,-2 0 1-16,2 0-21 0,0 7-4 15,0 18 4-15,6 11 0 16,16 0 0-16,2 0 0 16,11-7-2-16,1-4-2 15,1-9-9-15,-4-9-1 16,-7-7-2-16,-4 0 4 16,-1-7 6-16,-7-22 3 15,0-12 3-15,-3-7 0 16,0-2 1-16,-2 0 1 15,-5 7 0-15,-1 8 2 0,-3 14 5 16,0 14 2 0,0 4 13-16,0 3-9 0,0 0 3 15,0 0-18-15,0 23 0 16,0 13 0-16,-1 12 1 16,1 4-1-16,0 0 0 15,0-6-1-15,0-5 0 16,0-14-1-16,9-10-6 15,-6-10-14-15,6-7-10 16,1 0 4-16,0-20 14 16,5-18 14-16,-1-8 1 15,3 0 0-15,2 6 1 16,-5 5 5-16,4 8 2 0,-2 7-1 16,-3 6-6-16,-2 10 1 15,0 4-3-15,0 0 1 16,2 9 2-16,0 20 2 15,0 9-4-15,-2 4-1 16,-1 4-12-16,-9-2-22 16,1-4-45-16,-2-31-53 15,0-5-64-15</inkml:trace>
  <inkml:trace contextRef="#ctx0" brushRef="#br0" timeOffset="6781.1231">11903 4050 366 0,'49'-60'40'0,"-41"42"-38"15,-8 8-2-15,0 10 16 16,-25 0 13-16,-16 10-11 16,-1 18-17-16,-3 2 1 15,9 4 14-15,13-2 6 16,10 4-16-16,9 0-5 15,4 3-1-15,7-1-3 16,28-6-3-16,10-2 6 16,3-7-13-16,-3-11-10 15,-8-3 7-15,-15-3 9 16,-9-4 4-16,-13 0 3 0,0 2 9 16,-12-1 26-16,-20 4-6 15,-10 4-24-15,-1 3-2 16,-2-1-2-16,7-1-1 15,13-2 0-15,6-4-8 16,16-4-30-16,3-2-28 16,0 0-90-16,12 0-13 15</inkml:trace>
  <inkml:trace contextRef="#ctx0" brushRef="#br0" timeOffset="7313.1729">12191 4045 202 0,'33'-32'137'16,"-33"27"-105"-16,0 5-2 16,0 0 16-16,0 0-27 15,0 22-13-15,0 16 1 16,0 8-4-16,0 7-1 16,8 1-2-16,-1-2 0 15,4-4 0-15,1-10-3 16,-1-11-11-16,-2-13-17 15,1-14 4-15,-6 0-1 16,6-12 20-16,3-29 8 16,-2-10 11-16,2-2-1 15,0-3 8-15,0 8 0 16,-2 8-6-16,0 9 3 0,-5 11-3 16,-2 9-5-1,-4 6-2-15,1 5 0 0,-1 0-5 16,9 5-13-16,-3 24 13 15,7 14 5-15,3 5-2 16,-3 4-3-16,1-4 0 16,-2-9-3-16,2-5-5 15,-3-15 1-15,0-9-3 16,2-10 5-16,1 0 3 16,4-17 2-16,-4-22 5 15,0-7-3-15,-3-8 9 16,-2 0 6-16,-7-3-6 15,-2 6-8-15,0 6-3 0,0 9-2 16,0 8-18 0,-11 12-39-16,6 16-77 0,-4 0-92 15</inkml:trace>
  <inkml:trace contextRef="#ctx0" brushRef="#br0" timeOffset="7906.1017">12698 4139 213 0,'39'41'78'0,"-14"-18"-53"16,6-3 15-16,-6-8 11 16,0-6-19-16,5-6 2 15,-3 0-18-15,-4 0-6 16,-8-18-4-16,-3-2-2 16,-12-3-2-16,0-3 0 0,0 6-2 15,-23 4 0-15,-4 7-1 16,-6 3 1-16,-2 6 4 15,2 0 2-15,3 0-3 16,7 0 0-16,1 7-2 16,12 12-1-16,10 2-1 15,0 6-2-15,12 3-1 16,23 1 3-16,0-6-1 16,8-4-6-16,-3-6-12 15,-1-9-4-15,1-6-2 16,-3 0 9-16,-1-16 10 15,0-16 5-15,1-4 2 16,-2-5 11-16,1 2-2 0,-3 3 8 16,-3 4 5-16,-5 5-2 15,-4 11-7-15,-11 9-5 16,-1 4-1-16,-6 3-7 16,1 3 2-16,4 26 3 15,-3 14 16-15,3 7-18 16,-7 4-3-16,1 0 3 15,-2-6-3-15,0-7 0 16,0-9 0-16,0-13 0 16,0-12 0-16,2-4-3 15,-2-3 3-15,6-10 3 16,-1-26 3-16,4-14-6 0,3-12 1 16,6-3 2-16,-1 2-1 15,-3 3-2-15,5 5 0 16,-4 11 0-16,-6 10-3 15,1 10-20-15,-7 12-37 16,-3 12-41-16,0 0-79 16</inkml:trace>
  <inkml:trace contextRef="#ctx0" brushRef="#br0" timeOffset="8202.9203">13787 3889 396 0,'0'0'27'16,"-4"0"-24"-16,-18 23 2 0,7 7 26 16,5 8-3-16,10 2-12 15,0 6-14-15,14 2-2 16,11 2 0-16,7-5 0 16,-4-5-4-16,-4-5-4 15,-3-10-1-15,-10-6 8 16,-11-5 1-16,0-5 0 15,-9 1 9-15,-16-4 19 16,-4-2 1-16,-3 0-3 0,4 0-14 16,7-2-8-1,7 3-4-15,5-2-4 0,0 8-16 16,9 2-39 0,0-9-44-16,0 0-123 0</inkml:trace>
  <inkml:trace contextRef="#ctx0" brushRef="#br0" timeOffset="8952.9244">14917 4131 256 0,'-61'0'159'0,"40"0"-152"16,14 0-6-16,3 0 60 16,4 0-7-16,0 0-28 15,16-7-10-15,24 0-13 16,21-7-1-16,21-1 3 15,16 1-1-15,11 4-4 16,15 3 2-16,7 2-2 16,-1 3 0-16,-8 2-7 15,-13 0-13-15,-16 0-30 16,-17-4-11-16,-68 3-40 16,-8-6-86-16</inkml:trace>
  <inkml:trace contextRef="#ctx0" brushRef="#br0" timeOffset="9375.3763">15885 3837 338 0,'-39'-21'44'16,"26"15"-37"-16,4 1 44 16,7 5 5-16,2 0-27 15,0 0-18-15,0 0-11 16,11 0 0-16,14 5 6 15,18 7 13-15,5 3-17 0,7-2-1 16,12 0-1 0,2 2 0-16,-5-1-3 0,-4 0-7 15,-10-4-6-15,-7-5 6 16,-19 0 6-16,-8-3 3 16,-8-2 1-16,-8 0 0 15,0 2 6-15,0 3 8 16,-15 8 4-16,-7 6-15 15,-5 6-3-15,0 8 0 16,1 1 0-16,0 6 0 16,1 0 0-16,4 1 1 15,6-4-1-15,4-1-1 16,1-5 1-16,9-6-3 16,1-3 0-16,0-4-11 15,0-4-5-15,-2-2 5 0,-1-4-6 16,0-3-1-16,3-4-15 15,0-1-48-15,0 0-88 16</inkml:trace>
  <inkml:trace contextRef="#ctx0" brushRef="#br0" timeOffset="10140.4184">17427 3812 314 0,'0'-34'47'0,"0"34"-39"15,-7 22-5-15,-4 29 13 0,-2 22 10 16,-1 11-1-1,4 4-11-15,-1-2-14 0,7-7 2 16,-3-12 0 0,6-21-2-16,1-20 1 0,0-17-1 15,0-9-3-15,0-20-1 16,10-39 2-16,10-26 2 16,-2-19-8-16,1-12 7 15,-6-14 1-15,-3-3 0 16,-7 6 1-16,5 21 0 15,-5 26 4-15,-1 27-2 16,-1 24 14-16,1 18 13 16,-2 11 6-16,5 0-18 15,-3 31-13-15,0 29-2 16,10 34 12-16,9 28-8 16,3 13-5-16,2 8-1 15,6-3-1-15,-1-10 0 0,1-11-5 16,3-19-52-16,-9-21-31 15,-20-79-67-15,-6 0-76 16</inkml:trace>
  <inkml:trace contextRef="#ctx0" brushRef="#br0" timeOffset="10343.9053">17429 4171 390 0,'-2'-25'44'0,"2"13"-44"16,25-4 0-16,23-2 4 15,13-1 5-15,9 0-6 16,5 3-2-16,-7 2-1 16,-14 7-12-16,-47 5-51 15,-5 2-90-15</inkml:trace>
  <inkml:trace contextRef="#ctx0" brushRef="#br0" timeOffset="10656.0437">18075 3979 118 0,'35'-24'124'0,"-24"7"-113"15,-7 7-4-15,-4 0 57 16,0 6-6-16,-6 4-21 15,-26 0-19-15,-4 4-14 16,-5 20-3-16,-4 8 8 16,7 7 9-16,4 0-5 15,7 5-7-15,11 2-2 16,13-1 1-16,3-1-5 16,0-4 2-16,13-8-2 15,12-10 1-15,7-12 0 16,7-10 4-16,6 0-5 15,5-7-3-15,0-18-21 0,-2-3-25 16,-33 14-49 0,-11 2-84-16</inkml:trace>
  <inkml:trace contextRef="#ctx0" brushRef="#br0" timeOffset="10984.1731">18570 3912 221 0,'26'-24'58'0,"-26"16"-51"0,-9 8 27 16,-20 0 20-1,-16 0-40-15,-11 16-5 0,-2 16 1 16,-2 7 2-16,7 2 18 15,9-1-2-15,15-4-12 16,13 1-5-16,16-1-9 16,5-4 1-16,33 0-2 15,10-8 8-15,10-6 3 16,1-6-12-16,0-10-15 16,1-2-22-16,-7 0-10 15,-35-4-27-15,-7-10-69 16</inkml:trace>
  <inkml:trace contextRef="#ctx0" brushRef="#br0" timeOffset="11390.4423">18828 3932 70 0,'4'-37'233'0,"-4"22"-194"15,0 9-21-15,0 2 58 16,-6 4-29-16,2 0-11 15,-3 4-34-15,2 26-2 16,-4 10-1-16,9 6 0 16,0 1 0-16,0 0 1 15,0-4-1-15,9-7-1 16,7-12-3-16,5-8-22 16,5-12 0-16,1-4-2 0,3-15 15 15,-1-20 9 1,0-12 1-16,-7-1 4 0,-7 2 2 15,-6 2 2-15,-7 6 7 16,-2 10 19-16,0 8-11 16,0 8 3-16,0 10 5 15,0 2-1-15,0 0-7 16,0 0-14-16,0 16-5 16,-2 20-1-16,-2 7 1 15,4 6 0-15,0 1-1 16,0 1-2-16,0-5-27 15,17-6-34-15,-1-12-16 0,-6-28-69 16,-5 0-30 0</inkml:trace>
  <inkml:trace contextRef="#ctx0" brushRef="#br0" timeOffset="11718.8295">19353 3987 286 0,'15'0'47'16,"-15"0"-45"-16,1 23-2 16,2 15 33-16,0 5-8 15,3-3-16-15,-4-4-5 16,-2-12-2-16,0-8 2 16,2-12 4-16,-2-4-1 15,0 0 16-15,0 0 23 0,0-29 15 16,1-8-45-16,6-12-9 15,-4-2 5-15,6-2-6 16,6-4-4-16,7 6-2 16,3 1 0-16,0 8-1 15,5 7-4-15,-5 12-20 16,-9 10-23-16,-1 13-17 16,-6 0-30-16,-9 13-23 15,0 5 10-15</inkml:trace>
  <inkml:trace contextRef="#ctx0" brushRef="#br0" timeOffset="12156.4815">19800 3928 137 0,'34'0'110'0,"-29"0"-95"16,3-19 10-16,-8-4 37 16,0 0-26-16,0 6-10 15,-8 2-3-15,-11 8 5 16,-13 7-14-16,-4 0-13 15,-12 10 0-15,2 19 1 16,1 8-1-16,8 4-1 16,11 2 0-16,12 3 0 0,9-2 0 15,5-5-3 1,0-7 1-16,24-10-6 16,6-12-14-16,5-10-8 0,1 0 20 15,2-13 0-15,0-19 10 16,-7-4 1-16,3-1 0 15,-11-4 9-15,-6 7 4 16,-3 3-2-16,-3 6 3 16,-8 9 3-16,1 6-7 15,-2 8 0-15,-2 2 3 16,0 0-6-16,0 0 3 16,0 16-10-16,0 12 2 15,0 7-3-15,0 2 0 16,0 4 0-16,0-3-7 15,0 1-24-15,5-2-21 0,2-11-43 16,-4-24-42-16</inkml:trace>
  <inkml:trace contextRef="#ctx0" brushRef="#br0" timeOffset="12828.3148">20214 3842 236 0,'30'-49'38'16,"-23"34"-27"-16,-7 8 13 16,0 7 17-16,0 0-4 15,-6 0-14-15,-18 0-17 0,-5 17-4 16,-7 9-1 0,3 6 10-16,1 4-2 15,7 3 2-15,8 2-3 0,4 1-6 16,8-1 0-16,5-8 0 15,5-2-2-15,19-8 1 16,13-10 0-16,4-9 2 16,5-4-3-16,9 0-7 15,-4-18 1-15,-1-8-16 16,-3-5 4-16,-10 2 1 16,-10-3 8-16,-10-1 9 15,-5 3 4-15,-7 1 10 16,-1 8 7-16,-4 5 8 0,0 6-10 15,0 4-6 1,0 6-12-16,0 0-1 0,0 0-3 16,0 6-14-16,0 18 10 15,0 6 7-15,0 4 0 16,0-4-5-16,2-2-2 16,10-6-2-16,8-4-12 15,5-12-2-15,3-6-18 16,5 0-11-16,5-18 22 15,-2-16 8-15,3-8 21 16,1-4 1-16,-7-5 21 16,-2 4 17-16,-7 4 4 15,-4 7 0-15,-6 11-12 16,-5 9 4-16,-7 11 1 16,-2 5-2-16,0 0-23 0,0 32-8 15,0 22 8-15,0 29 7 16,0 21-5-16,-6 19 7 15,5 19-1-15,1 8-7 16,0 2-6-16,11-4-5 16,8-16-1-16,-3-16-8 15,5-16-15-15,-5-22-32 16,3-16-12-16,-3-17-10 16,-10-45-29-16,-6-3-50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03-24T04:47:47.5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4345 3292 388 0,'0'-46'42'16,"-3"30"-21"-16,1 8 21 0,2 3 18 16,0 5-6-1,0 0-23-15,0 0-19 0,0 17-4 16,2 29-5-16,12 23 1 16,-1 17 2-16,-2 2-6 15,-4 2 0-15,6-4 0 16,-5-5 0-16,1-7-4 15,0-12-6-15,0-16-19 16,1-15-16-16,1-18-39 16,-2-13-17-16,-9-2-41 15,2-26 0-15</inkml:trace>
  <inkml:trace contextRef="#ctx0" brushRef="#br0" timeOffset="280.2892">4411 3298 281 0,'-24'-124'45'0,"10"63"-16"0,8 12 22 16,0 8-1-16,6 7-2 16,0 12-11-16,0 6-27 15,19 6-10-15,10 10 0 16,8 0 6-16,16 8-2 16,-2 27-1-16,-1 6-1 15,-5 8-2-15,-12 1-1 16,-10 2 0-16,-16-2 1 15,-7-3-3-15,-11-1 3 16,-30-2 1-16,-16 0 3 16,-6-4 0-16,-3-8-1 0,10-6-2 15,14-8 0 1,16-7-1-16,15-8-22 0,11-1-49 16,0-2-53-16,15 0-62 15</inkml:trace>
  <inkml:trace contextRef="#ctx0" brushRef="#br0" timeOffset="640.034">4835 3851 300 0,'0'33'46'0,"0"-11"-46"0,0-2 1 15,0 0 17-15,0-4 5 16,0-2 3-16,0-6-13 16,0-4-11-16,0-2 9 15,0-2 12-15,0 0-1 16,0 0 11-16,0 0 4 16,0-11-12-16,0-18-17 15,-7-7-4-15,5-8-4 16,0-6 0-16,2-3-3 15,0 3-2-15,0 6-15 16,0 6-11-16,2 8-20 16,0 29-34-16,-2-2-76 15</inkml:trace>
  <inkml:trace contextRef="#ctx0" brushRef="#br0" timeOffset="1061.7032">5045 3888 342 0,'10'16'72'16,"-10"-16"-71"-16,4 0 5 16,1 0 28-16,7 0-24 15,8 0 3-15,2 0-5 0,4-12-2 16,0-2-6-1,-4-1 0-15,-5-5 0 0,-4 2 0 16,-6-2-5-16,-7-3-20 16,0 0 20-16,-3 7-2 15,-14 7 0-15,-1 2-5 16,-3 7 4-16,0 0 8 16,3 0 0-16,-1 0 0 15,-3 12 2-15,6 15-1 16,-3 3-1-16,4 5 1 15,4 2 1-15,6 1-1 16,5 0 7-16,0-6 1 16,3-6-3-16,20-3 6 15,2-10 2-15,7-6-10 16,-1-7 0-16,5 0-2 0,-1-3-2 16,0-14-2-16,-3-8-16 15,-8-3-19-15,-8 2-36 16,-16 14-57-16</inkml:trace>
  <inkml:trace contextRef="#ctx0" brushRef="#br0" timeOffset="1670.8472">5576 3754 220 0,'24'-23'56'15,"-22"13"-48"-15,-2 2 41 16,0 3 25-16,0 3-37 16,0-1-8-16,-13 3-9 15,-1 0-6-15,-7 0 1 16,-4 10-9-16,4 12-6 16,-4 7 0-16,7 0 0 15,1 3 0-15,10 3 0 16,0-6-2-16,7 0-2 15,0-6-1-15,9-4-13 16,13-5 2-16,2-4 9 16,4-6 4-16,-2-4-1 0,-2 0-3 15,-2-4-10-15,1-16-6 16,-11-3-9-16,-1-9 17 16,-4-3-4-16,-6-5-2 15,-1-5 12-15,0-2 9 16,0-4 1-16,0-2 0 15,0-4 3-15,-12-3-2 16,-6 2 0-16,5 5 4 16,-3 6 7-16,-1 7 8 15,0 5 2-15,1 10 0 16,0 6 4-16,6 9 0 16,4 6 14-16,2 4-10 15,1 0-17-15,3 0-6 0,0 12-6 16,0 21-1-16,0 18 1 15,0 12 0-15,13 4 0 16,2 11-1-16,2 5-1 16,4 3 0-16,4 4 0 15,1-1 0-15,-1-7-2 16,3-14-2-16,-1-12-22 16,-1-13-39-16,-23-43-39 15,3 0-90-15</inkml:trace>
  <inkml:trace contextRef="#ctx0" brushRef="#br0" timeOffset="1858.9328">5868 3863 340 0,'5'-29'24'16,"-3"25"-23"-16,-1 4 3 15,-1 0 4-15,7 0 1 16,-5 30-5-16,7 6-2 15,-4 9-2-15,3-2-1 16,-3-2-18-16,0-7-49 16,-5-29-20-16,0-3-126 15</inkml:trace>
  <inkml:trace contextRef="#ctx0" brushRef="#br0" timeOffset="2061.875">5897 3601 38 0,'-10'-38'269'0,"6"30"-269"16,-3 6-34-16,7 2 33 16,0 0-11-16,0 13-24 15,0-2 10-15,0 4-66 16</inkml:trace>
  <inkml:trace contextRef="#ctx0" brushRef="#br0" timeOffset="2577.4677">6118 3727 154 0,'36'0'81'0,"-31"0"-26"0,-1-2 2 16,-4-10 5-16,0 5-22 15,0 0-9-15,-7 6-18 16,-14 1 0-16,-1 0-8 15,-3 0 1-15,0 19-5 16,-1 7-1-16,5 6 3 16,5 3-3-16,7-2 0 15,8 2 0-15,1-4-3 16,1-5-1-16,22-5 1 16,7-7 2-16,5-10-2 15,6-4-11-15,-1 0-1 16,1-7-12-16,-1-16-6 0,-1-9-26 15,-6-6 2-15,-5-5 10 16,-6-3 3-16,-6-1-2 16,-6 0-2-16,-2-3 21 15,-7-2 27-15,-1-3 13 16,0 2 27-16,0 2 6 16,0 3 3-16,0 8 11 15,0 8-2-15,0 9-3 16,-1 6-19-16,-1 10 0 15,2 4 2-15,0 3 0 16,0 0-8-16,0 13-22 0,0 23-5 16,0 14 2-1,0 9-2-15,0 8-2 0,5 5-1 16,6 9 1-16,2 5-1 16,6 2 0-16,-4 0 0 15,-2-12-8-15,6-10-29 16,-7-13-27-16,0-14-10 15,-11-39-40-15,-1 0-43 16</inkml:trace>
  <inkml:trace contextRef="#ctx0" brushRef="#br0" timeOffset="2937.1118">6484 3743 348 0,'-17'-27'65'0,"9"19"-59"16,8 3 6-16,0 0 34 16,0-4-27-16,10 0-14 15,11-1-3-15,4 2-2 16,3 1 1-16,4 2-2 16,-6 3 1-16,5-1 0 15,-6 3 0-15,-8 0-1 16,1 0 0-16,-7 0 1 15,-4 10 4-15,-3 8 4 16,-1 8 7-16,-3 5-11 16,0 3-3-16,2 4 1 0,0-2-2 15,-2 1-1-15,0-3 1 16,0-5 0-16,0-3-2 16,0-6-15-16,0-5-15 15,0-10-10-15,0-5-34 16,0 0-34-16,0 0-3 15</inkml:trace>
  <inkml:trace contextRef="#ctx0" brushRef="#br0" timeOffset="3124.9672">6673 3391 364 0,'-13'-46'44'15,"7"35"-40"-15,3 8 8 0,3 3 13 16,0 0-25-16,0 0-8 16,0 18-37-16,7 12-8 15,-3-14-23-15,7-1-62 16</inkml:trace>
  <inkml:trace contextRef="#ctx0" brushRef="#br0" timeOffset="3920.8538">6966 3633 111 0,'24'12'229'0,"-24"-9"-183"16,0-1-39-16,0 3 31 15,0 10 3-15,0 4-17 16,0 9-15-16,-1 7-7 16,-7 1 2-16,3 1 6 15,-2 1-6-15,7-5-3 16,0-1-1-16,0-5-3 15,0-10-4-15,14-2-3 16,-1-12-10-16,7-3 2 16,1 0 0-16,1-11 8 15,-2-20 2-15,1-3 3 16,-7-5 5-16,-1-5 0 16,-7 2 6-16,-6 0 1 0,0 7 6 15,0-1 4 1,-1 5 1-16,-7 3 2 0,-2 3-5 15,9 6-3-15,1 1-1 16,0 4 1-16,0 0-9 16,1 1-3-16,18 6 0 15,4 2 0-15,3 5-2 16,-1 0 0-16,1 0-2 16,-6 7 2-16,-3 11 2 15,-6 4 1-15,1 4 2 16,-1 4-2-16,-3 6 4 15,-2 0-5-15,6-1 0 16,-1-5 0-16,0-8-4 16,-2-8-7-16,1-7 1 0,1-7 2 15,2 0-8 1,5-5 8-16,4-23 1 0,10-8 3 16,-2-3-1-16,5 3 1 15,0 2 2-15,-5 7 2 16,-4 4 0-16,-3 5 1 15,-7 6 3-15,-3 5 1 16,-2 4 0-16,-5 3 7 16,-3 0-8-16,1 20 14 15,4 9-8-15,-3 2-8 16,4 5 0-16,2-2-2 16,2-2 0-16,-1-4 1 15,8-6-1-15,-2-7 0 16,9-8 0-16,-1-7 0 0,-1 0 1 15,1-12 0 1,-1-12 2-16,-5-2-1 0,-3 1-2 16,-5-2 0-16,0 3-1 15,-3 3-4-15,-7 1-27 16,6 3-27-16,-8 13-69 16,0 4-122-16</inkml:trace>
  <inkml:trace contextRef="#ctx0" brushRef="#br0" timeOffset="5467.8717">4630 5729 419 0,'-22'26'24'16,"14"26"-21"-16,8 15 2 15,0 12 34-15,0 9-9 16,19 4-7-16,4 1-17 16,1-5-4-16,-4-3-1 15,2-10 0-15,-5-8-1 16,-6-9-11-16,-6-12-17 15,-3-14-30-15,-2-12-27 16,0-20-38-16,0-2-52 0</inkml:trace>
  <inkml:trace contextRef="#ctx0" brushRef="#br0" timeOffset="5795.9014">4646 5955 207 0,'-16'-122'83'15,"5"68"-45"-15,5 13 16 16,5 10 15-16,1 6-25 16,0 7-8-16,0 7-19 15,20 4-14-15,14 7 2 16,12 0 6-16,8 22-3 16,0 14-5-16,-4 9-2 0,-11 9-1 15,-8 4-1 1,-13 4 1-16,-10-2 1 0,-8-4-1 15,-2-5 2-15,-23-8 1 16,-9-5 1-16,-4-9 2 16,4-5 2-16,0-6-4 15,4-6-1-15,6-5-3 16,8-7 0-16,3 0-4 16,1 0-24-16,5 0-38 15,7 0-25-15,0-3-87 16</inkml:trace>
  <inkml:trace contextRef="#ctx0" brushRef="#br0" timeOffset="6686.7949">8180 5819 355 0,'2'-18'30'15,"-2"18"-30"-15,3 16 0 16,-1 30 36-16,6 20-15 16,-4 11-5-16,5 1-15 0,2 0 0 15,-2-6-2-15,-4-8 1 16,7-12-6-16,-9-11-2 16,3-14-23-16,-6-15-47 15,0-12-20-15,0 0 27 16,-8-14-33-16</inkml:trace>
  <inkml:trace contextRef="#ctx0" brushRef="#br0" timeOffset="6905.9072">8165 6210 118 0,'-26'-85'74'16,"12"22"-18"-16,3 5 8 15,1 5 0-15,9 11-8 16,1 12-18-16,-1 12 2 0,1 11-8 16,0 7-1-1,1 0-26-15,35 3-5 0,8 26 28 16,12 8-10-16,4 11-7 15,3 9-5-15,-1 1 2 16,9 1-6-16,-2-4-2 16,-5-3-1-16,-4-8-3 15,-8-6-19-15,-11-12-29 16,-11-9-34-16,-13-13-10 16,-17-4-46-16,0-4-31 15</inkml:trace>
  <inkml:trace contextRef="#ctx0" brushRef="#br0" timeOffset="7171.0651">8668 5712 316 0,'-21'-76'41'16,"13"55"-25"-16,8 10 41 16,-1 10-4-16,1 1-1 15,0 24-26-15,0 27-25 16,0 20 11-16,19 11-2 15,5 7 1-15,3 5-5 16,5 0-2-16,-2 1-3 16,0-7-1-16,-3-5-1 15,-5-10 1-15,-5-9-6 16,-6-12-20-16,0-14-28 0,-9-12-24 16,-2-26-39-16,0 0-72 15</inkml:trace>
  <inkml:trace contextRef="#ctx0" brushRef="#br0" timeOffset="17873.9839">4340 7874 330 0,'-9'-32'3'0,"9"30"-2"15,0 2 4-15,0 0 6 16,0 0 3-16,4 20-10 16,13 20 15-16,2 17 0 15,-3 6 0-15,2 14-2 16,-3 8-12-16,-2 15 3 0,0 20-3 15,-2 18-3-15,2 15 1 16,0 14 0-16,-2 7 0 16,1 4 7-16,-3 2 5 15,4-1-1-15,4-8-3 16,3-6 2-16,12-3-4 16,0-7 1-16,-4-7-7 15,-1-5-1-15,-7-13 1 16,-5-15-3-16,-5-19 0 15,-3-24 0-15,-5-25-2 16,-2-21 0-16,0-16-19 16,0-10-43-16,0-17-44 0,-7-20-102 15</inkml:trace>
  <inkml:trace contextRef="#ctx0" brushRef="#br0" timeOffset="19092.9412">4384 7890 155 0,'-4'0'15'0,"4"0"-7"16,0-2 14-16,0 2 16 16,0 0-2-16,0 0-1 15,0 0-25-15,0 0-2 16,0 0 4-16,0 0-8 16,13 0 9-16,11 0 1 15,10 0 1-15,8 0 4 16,7 0-5-16,9 0-9 15,8 0 2-15,4 0 5 16,4 0 9-16,8 0 1 16,5 0 0-16,10-6-7 0,12-9-8 15,3-3-3-15,0-3-4 16,-3 1 0-16,-1 0 0 16,4 4 1-16,-3 2-1 15,-4 2 1-15,-7 2 0 16,-2 2 2-16,-1 2 3 15,-7-1 1-15,5 2 0 16,0-2-4-16,2 2-1 16,3 1 0-16,-1 1-1 15,-1-2 0-15,-3-1-1 16,0-4 0-16,2 0 0 16,1-5 0-16,0 2 0 15,1-1 0-15,-3 0 0 16,-2 2 1-16,-5-1-1 0,-2 1 0 15,-3-2 1-15,1 2 0 16,-1 3-1-16,3-2 1 16,-3 3-1-16,-1 2-1 15,-5-2 1-15,4 1 0 16,2-2-1-16,2 1 1 16,-1 3 0-16,-5-1 0 15,-2 3 0-15,-4 0 0 16,-5 3 0-16,3 0 1 15,7 0-1-15,-1-5 0 16,5-3 0-16,5-4 2 16,1 2-2-16,2 0 0 15,-2 3 1-15,-5 1-1 0,-8 3 0 16,-9 3-2-16,-11-2 2 16,-4 0 0-16,-6 0 0 15,-7-3-1-15,-3 5 1 16,-12-3 0-16,-11 3-3 15,-11 0-17-15,-7 0-64 16,-19 0-85-16</inkml:trace>
  <inkml:trace contextRef="#ctx0" brushRef="#br0" timeOffset="20108.3516">7120 7754 243 0,'4'-5'48'0,"-4"5"-38"16,0 0-7-16,2 0 14 15,-1 3-8-15,5 26-3 16,0 9 28-16,1 8-7 16,-3 3 1-16,4 9-5 15,1 7 5-15,-2 8-9 16,2 6 4-16,1 7-15 15,-1 11-2-15,-2 5-5 16,5 6 1-16,-3 0-2 16,0 1 2-16,-2-2-1 15,-1 2 1-15,-1 2-2 0,0-5 2 16,0-4-2-16,-3-4 2 16,-1-3-2-16,3-7 0 15,0-4 0-15,-1-9 1 16,7-7-1-16,-2-8 0 15,-2 2 0-15,4-2 0 16,-2 2 0-16,-3 4 1 16,1 1-1-16,-1-1 0 15,3-4 0-15,-3-4 0 16,-3-6 0-16,1 1 1 16,0-2 0-16,-2 2-1 15,1 1 0-15,0 0 0 0,1 0 1 16,0-2-1-16,0 0 0 15,-1 0 0-15,4-1-1 16,0 1 1-16,3-2-1 16,-7 1 1-16,9 0 1 15,-8 0 0-15,1-2 1 16,-2-1-1-16,-1-4 0 16,2-4-1-16,-2-3 2 15,1-8 0-15,2-6-2 16,-3-5 1-16,-1-4 0 15,0-4-1-15,0-5 0 16,0 0 0-16,0-5-11 16,-1 0-50-16,-6 0-98 0</inkml:trace>
  <inkml:trace contextRef="#ctx0" brushRef="#br0" timeOffset="21967.931">4530 9861 251 0,'0'4'38'0,"0"-4"-38"16,0 0 0-16,12 0 11 15,6 0 7-15,0 0 9 16,4 0-7-16,1 0-5 15,3 0 18-15,3 0-7 16,5 0-9-16,8 0 1 16,5-4-7-16,5 1-5 15,3-6-1-15,7-5-1 16,4 2 2-16,6-1-3 16,0-1-2-16,-4 2-1 15,-3 0 7-15,-6 1-7 16,1 2 2-16,1 0 7 0,4 4-8 15,1-2-1-15,3 5 2 16,0 2-4-16,-4 0 4 16,-5 0-3-16,0 0 2 15,0-3-1-15,-2 3 0 16,2 0 0-16,0 0-3 16,1-3 5-16,-2 1-4 15,5-2 2-15,-1-2 0 16,0 2-8-16,4-2-2 15,2 2 6-15,-4 1-7 16,5-4 6-16,-7 2 2 16,-4 0 2-16,-1 1-2 0,-3-1 3 15,-1 0-3-15,5-2 6 16,6-2-3-16,0 1 0 16,3 0 0-16,-2 1 1 15,4 2-1-15,-1 1-1 16,-2-1 1-16,-2 2 2 15,-2 3-2-15,0-2 1 16,-8 2 0-16,3 0-1 16,-2 0-1-16,-4 0 1 15,0 0 0-15,3 0 0 16,3 0 0-16,1 0 7 16,1 0-5-16,1 0-4 15,-2 0 1-15,-1 0 1 16,1 0 3-16,-3 0-3 15,-2 0 7-15,0 0 0 0,-6 0-2 16,-1 0-5-16,1 0 1 16,-4 0 3-16,7 0-4 15,-8 0 1-15,6 0-1 16,1 0 0-16,-6 0 1 16,4 0-2-16,-1 0 1 15,-1 0 0-15,1 0 0 16,-4 0 0-16,-3 0 2 15,-3 0-4-15,6 0 4 16,-2 0-3-16,4 0 6 16,3-2-5-16,2 2 5 15,9-2 0-15,-1 2-1 0,-2-2-4 16,-3 0 0-16,-5 0 2 16,-3 2-2-16,-4-2-1 15,2 2 1-15,-7 0 0 16,7-3 1-16,-4 3 2 15,0-3 8-15,-3-1 2 16,5-1-4-16,-9-2-3 16,1 0-2-16,-1 2-3 15,-4-3-1-15,-4 0 0 16,-1 4 0-16,-1 0 1 16,-1 0-1-16,-2 4 0 15,1-2 0-15,-7 2-1 16,-6 0 1-16,-7 0-1 0,0 0-2 15,0 0-14 1,0 0-66-16,-17-2-105 0</inkml:trace>
  <inkml:trace contextRef="#ctx0" brushRef="#br0" timeOffset="23842.7286">515 9714 421 0,'4'-7'44'16,"-4"14"-41"-16,0 35-1 16,0 16 2-16,-3 6-4 15,-2 6 15-15,1 2-15 16,0-6 0-16,1-3 3 15,-1-14-3-15,4-14 0 16,0-15 3-16,0-15-3 16,0-5-6-16,0-9 3 0,0-40-1 15,0-20 4-15,0-26 5 16,0-19-5-16,7-12-1 16,9-9-2-16,0 6 4 15,7 20-1-15,1 18 5 16,-2 27 2-16,-6 22 1 15,-4 19 19-15,-6 16-2 16,-3 7-12-16,0 0-13 16,6 36 2-16,2 25 10 15,1 23 9-15,0 20-12 16,4 16-1-16,5 8-1 16,2-1-4-16,5-9-3 0,-5-20-2 15,-3-14-4-15,3-14-14 16,-7-14-38-16,-1-13-28 15,-15-43-66-15,0 0-58 16</inkml:trace>
  <inkml:trace contextRef="#ctx0" brushRef="#br0" timeOffset="24045.8746">632 9946 321 0,'0'-30'29'0,"10"16"-21"16,29-5 11-1,7 1 1-15,7 2-16 0,-3 2-4 16,-7 7 1-16,-8 2-4 16,-31 5-39-16,-4 0-99 15</inkml:trace>
  <inkml:trace contextRef="#ctx0" brushRef="#br0" timeOffset="24561.4787">1094 9854 112 0,'26'0'102'16,"-20"-7"-82"-16,-3 2 10 0,-3 0 25 16,0 3 4-1,0 0-5-15,-8 2-33 0,-14 0-1 16,-9 2-6-16,1 21 14 15,-1 2-14-15,3 6 1 16,13 1 4-16,4 0-11 16,5 1-8-16,6-4 0 15,0-3-4-15,15-3-2 16,11-11 2-16,6-3-1 16,3-9-8-16,4 0 0 15,0 0-14-15,4-20-14 16,-1-8-3-16,-1-6-42 15,-2-9-14-15,-11-3 35 16,1-12 13-16,-10-4-59 16,-7-5 111-16,-6-10 61 0,-6-1-23 15,0 8-21-15,0 14 26 16,0 16 16-16,0 15 10 16,-7 11 0-16,0 8-22 15,-1 6 1-15,-1 0-6 16,-3 0-5-16,4 28-25 15,-2 18-5-15,4 14 3 16,3 17 7-16,3 8 6 16,0 12-10-16,0 2-8 15,0-7-3-15,13-5-2 16,1-8-6-16,2-10-7 16,2-11-14-16,-3-19-37 0,2-15 5 15,-14-24-27 1,-3-1-51-16</inkml:trace>
  <inkml:trace contextRef="#ctx0" brushRef="#br0" timeOffset="25670.8516">1303 9972 301 0,'-20'-31'46'0,"18"20"-30"0,2-5 17 15,0-3-18 1,12 5-14-16,11-7 6 16,4 5-6-16,0 0 1 15,2 2 13-15,0 3-11 0,-2 6 0 16,-4 3 2-16,-9 2-2 16,5 0 0-16,-8 7-3 15,1 18 9-15,-3 8 0 16,-2 8 5-16,-1-2-6 15,-3 5-8-15,1-5 4 16,1-7-5-16,3-4-1 16,-2-8 0-16,-1-6-4 15,1-8-2-15,3-6-10 16,2 0 0-16,3-20 6 16,2-15-1-16,-1-8 2 15,2-3 2-15,-4-4 8 0,1 3 0 16,-4 8 2-16,-3 6-1 15,-1 11 13-15,-5 8 0 16,1 8 11-16,0 4-9 16,0 0-1-16,-2 2-6 15,0 0 5-15,2 2-7 16,-1 20 5-16,5 12 2 16,2 4-6-16,-3 7-7 15,4-1-1-15,1-4-1 16,3-4-13-16,3-7-15 15,5-12-11-15,3-7 8 16,1-8-11-16,4-2 8 16,-1 0 10-16,-4-15 18 0,0-6 6 15,-3-5-2-15,0-2 3 16,-5-4 2-16,-5 0 2 16,-7 2 4-16,-4 6 5 15,0 8 15-15,0 5-14 16,-4 9 6-16,-13 2-4 15,0 0-9-15,-2 11-7 16,3 12 0-16,0 8-3 16,0-2 4-16,9 0-4 15,1-2 3-15,6-2-7 16,0-4-4-16,0-8-7 16,4-5-6-16,11-8 2 0,1 0 4 15,4-8-2-15,1-14 18 16,-2-4 2-16,-2 3 2 15,-6-2 2-15,-5 4 8 16,-3 1 13-16,1 7-2 16,-2 5-2-16,-2 3-11 15,0 5-3-15,0 0-7 16,2 2-3-16,1 22 3 16,3 7 0-16,1 4 2 15,6-4-2-15,4-4-5 16,7-8-10-16,4-12-15 15,-1-7-2-15,5 0 7 16,-6-19-18-16,1-20 4 16,-8-10 2-16,-7-11 37 15,0-9 5-15,-10-4 23 0,-2-5 18 16,0-1-23-16,-14 7 0 16,-3 12-7-16,0 20 30 15,4 18-14-15,2 13-5 16,4 9 6-16,1 2 1 15,3 35-24-15,3 17-10 16,0 17 2-16,0 6-2 16,0 8 2-16,0 3-2 15,16-10 0-15,8-6-4 16,3-8-11-16,1-10-36 0,3-4-30 16,-3-9-12-1,-24-39-8-15</inkml:trace>
  <inkml:trace contextRef="#ctx0" brushRef="#br0" timeOffset="28452.495">3517 9124 265 0,'-4'32'24'15,"4"6"-10"-15,0 0 24 16,0 0-21-16,2-1-14 0,7 0-3 16,0 0 2-16,-3-4-2 15,-4 1 0-15,2-3-10 16,-4-7-52-16,0-21-31 15,0-3-63-15</inkml:trace>
  <inkml:trace contextRef="#ctx0" brushRef="#br0" timeOffset="28843.2358">3468 8944 178 0,'-10'-61'59'16,"4"31"3"-16,4 0 7 15,2 1-13-15,0 2-23 16,0-1-17-16,7-3-10 16,16 4 0-16,7 0 9 15,9 5-10-15,7 10 3 16,6 10-6-16,-2 2-1 15,2 6-2-15,-10 27-1 16,-10 10 2-16,-11 6 2 16,-17 1 0-16,-4-2-1 15,0-4 12-15,-15-8 1 0,-12-6-6 16,-5-6-2 0,-2-6 0-16,-2-6-6 0,-1-6-1 15,-2-6-17 1,6 0-27-16,2 0-36 0,27 0-75 15,0 0-38-15</inkml:trace>
  <inkml:trace contextRef="#ctx0" brushRef="#br0" timeOffset="29842.7329">3740 11143 315 0,'0'0'93'0,"0"12"-92"0,0 24 2 15,0 11 8-15,2 2-10 16,5-1 0-16,-3 0 0 15,-1-8 2-15,-3-5-3 16,0-11 0-16,0-9 1 16,0-6-1-16,0-7-1 15,0-2-1-15,0 0-33 16,0-14-16-16,-3-16-11 16,-8-12 3-16,7-8 35 15,-2-4 4-15,4 1 11 16,0 9 9-16,2 10 26 15,0 10 23-15,0 8 7 0,0 4-6 16,0 8-8 0,0 2-3-16,0 2-9 0,0 0-15 15,4 0-11-15,17 7 22 16,4 14 2-16,3 2-18 16,2 6-8-16,0 0 0 15,-2-2-2-15,-4 0 0 16,-2-8-3-16,-4-5-17 15,-1-6-27-15,-4-8-33 16,-13 0-33-16,0 0-20 16</inkml:trace>
  <inkml:trace contextRef="#ctx0" brushRef="#br0" timeOffset="30061.4865">3968 10983 200 0,'-2'-21'143'0,"2"21"-101"0,0 0-8 16,0 9-8-16,2 19-14 16,12 10 0-16,2 8-3 15,0 0-2-15,-1 2 3 16,-2-4-5-16,3-4-4 16,-2-5-1-16,-1-10 0 15,-2-4-12-15,0-12-34 16,-11-9-63-16,2 0-137 15</inkml:trace>
  <inkml:trace contextRef="#ctx0" brushRef="#br0" timeOffset="31170.9575">4761 10897 192 0,'-1'0'80'0,"-3"0"-57"0,4 0 8 16,0 3-4-16,0 11-12 16,-2 2 5-16,2 7-2 15,0-1 1 1,0 4 1-16,0 5-7 0,0 6 0 16,2 4 3-16,9 6 3 15,2 7 1-15,-2 7-3 16,1 4 1-16,0 5-10 15,-3 3-1-15,2 2-2 16,0 0 2-16,3 0 6 16,1 0-2-16,-2 5-5 0,6-5-4 15,-3-2-1 1,0-12 0-16,-2-4-1 0,-3-11 0 16,-4-6 0-16,1-8 1 15,-6-9 3-15,-2-4 2 16,0-7 0-16,0-5-5 15,0-7-1-15,0 0 1 16,0 0-2-16,0 0 1 16,0 0-7-16,0 0-7 15,0-3-11-15,0-6-17 16,-4-2-33-16,-2 8-34 16,3-3-64-16</inkml:trace>
  <inkml:trace contextRef="#ctx0" brushRef="#br0" timeOffset="36498.9767">3465 8851 165 0,'0'-2'73'15,"0"0"-47"-15,0 0-11 0,0 0 15 16,0 2-13-1,0 0-1-15,0-3-2 0,0 3 9 16,0-1 14-16,0 1-6 16,0 0-9-16,0 0 1 15,0 0 5-15,0 0 5 16,0 0-7-16,0 21-10 16,2 16-1-16,6 10-2 15,-3 2-2-15,1 1-6 16,2 4-5-16,2-1 0 15,1-7-1-15,2-4-8 16,-2-6-9-16,2-8-32 0,-2-4-40 16,-11-24-25-1,1 0-38-15</inkml:trace>
  <inkml:trace contextRef="#ctx0" brushRef="#br0" timeOffset="58936.4853">5970 8485 243 0,'-4'-11'66'0,"3"11"-42"16,1 0 14-16,0 0-1 15,0 0-6-15,0 0-8 16,0 0-15-16,0 2-2 16,0 19 5-16,0 4 10 15,3 8-9-15,0 13 2 16,6 5-1-16,1 7-3 15,-4 2-6-15,3-7-4 16,-2-2 1-16,1-6-1 16,-1-7 0-16,0-3-1 15,-1-14 1-15,-4 0 0 0,4-9-2 16,-6-7 2-16,0 0-1 16,0-4 0-16,0 2 1 15,0-2 0-15,0-1 0 16,0 0 0-16,0 0-7 15,0 0-4-15,0-11 10 16,-6-14-4-16,-5-7 0 16,6 0 3-16,-1-4 2 15,0 2 0-15,-1-2 0 16,2 0 0-16,-1-1 0 16,1-2 0-16,1 3-1 15,-3-3 1-15,3 2 1 16,-2-2-1-16,1 5 0 0,-3 4 0 15,3 1 0-15,0 8 0 16,0 1 0-16,-1 2 0 16,6 5 2-16,0 2-2 15,0 1 0-15,0-1 0 16,0 4 0-16,0 1 2 16,0-2 0-16,0-1-1 15,0 4 0-15,0 1 0 16,0 2 0-16,0 2-1 15,4-3 0-15,13 3 1 16,3-2 2-16,3 2-1 16,-3 0-1-16,2 0 0 0,0 0 0 15,-3 0 0 1,-2 0-1-16,-3 0 1 0,-1 0-1 16,-2 7 0-16,-1 2 1 15,-2 2 0-15,-5 3-1 16,1 2 1-16,2 0 0 15,-1 1 0-15,1-3-1 16,-5-2 1-16,-1 8 1 16,0-3-1-16,0 1 1 15,0 5 1-15,-1-2-1 16,-5-3-1-16,4 1-1 0,-3-5 0 16,1-2 0-16,0-1 0 15,1-2 0-15,1-2 0 16,-3 2 2-16,0-1-1 15,-1-1 1-15,0 0 1 16,-8 1 3-16,3-5-4 16,-1 1-2-16,-4-1 1 15,7-1-1-15,-2-2 0 16,-4 0 0-16,2 0-16 16,2 0-20-16,7 0-30 15,0 0-100-15</inkml:trace>
  <inkml:trace contextRef="#ctx0" brushRef="#br0" timeOffset="59748.9762">5161 8494 100 0,'7'-4'35'0,"-4"2"-13"15,0 2 12-15,3-2 1 16,-1-2 1-16,3 0 6 15,1 0 5-15,3 0-9 16,2-1-9-16,6 4 1 16,5-3-11-16,-1 0-1 15,7 1 2-15,0-4-8 16,6 1 4-16,1-1-6 16,8-2-4-16,0 1-3 15,-2-2-3-15,-4 2 0 16,-8 2 1-16,-12 2-2 15,-3 2-2-15,-10 2-13 16,-1 0-24-16,-6 0-11 0,0 0-31 16,0 0-52-1,0 0-22-15</inkml:trace>
  <inkml:trace contextRef="#ctx0" brushRef="#br0" timeOffset="60218.2238">5458 8444 182 0,'-4'0'34'0,"4"0"-31"16,0 0 22-16,0 0 17 15,0 0-14-15,0 0 14 16,0 0-9-16,0 2 4 16,0 5-4-16,0 4-11 15,0 3-1-15,0 7 6 16,0 6-13-16,5 4-2 16,6 8 1-16,-3 3-6 15,1 5-3-15,-1-1 0 16,1 0 0-16,-1 0 1 15,-2 0-2-15,5-2-1 16,-1-4 0-16,0-1-2 0,-1-6 0 16,0-1 0-16,0-4 0 15,-1-3-1-15,-4-4 1 16,-1-8 0-16,1-1-1 16,-2-2 1-16,0-4 0 15,-2-2 0-15,0 0 1 16,0-4-1-1,0 0 0-15,0 0-11 0,0 0-47 16,0 0-30-16,0-4-153 16</inkml:trace>
  <inkml:trace contextRef="#ctx0" brushRef="#br0" timeOffset="76812.2293">9332 10546 323 0,'0'-12'107'0,"0"9"-70"15,0 1 0-15,0 2 15 16,0 0-30-16,0 0-8 16,6 0-6-16,5 17 9 15,0 8 9-15,2 8-5 16,-6 11-4-16,1 11-2 16,-8 9-1-16,0 5-8 15,0-1-4-15,0-4-2 16,0-9 0-16,0-14-2 15,0-9-1-15,0-18-8 0,0-7-19 16,-3-7-12-16,2 0-16 16,-5-27-24-16,1-14 30 15,-5-11-12-15,0-1-7 16,0 1 37-16,3 2 29 16,-4 1 5-16,1 3 12 15,1 2-5-15,4 9 8 16,-1 0 8-16,0 8 6 15,-2 1-2-15,7 3-1 16,-1 8-4-16,1 2 6 16,1 6 2-16,0-2-1 15,0 7 2-15,0 2 0 16,0 0-3-16,0 0 1 0,0 0-6 16,0 0-12-16,0 0-6 15,3 6-4-15,23 16 2 16,7 4 4-16,6 5-2 15,6 1 0-15,2 2-3 16,2 4 0-16,-1-3-1 16,-3 0-1-16,-4-7 0 15,-4-2-1-15,-5-6-4 16,-7-6-10-16,-2-1-20 16,-9-10-6-16,-3 0-18 15,-1-3-17-15,-9 0-25 16,-1 0-26-16,0 0 24 0</inkml:trace>
  <inkml:trace contextRef="#ctx0" brushRef="#br0" timeOffset="77078.1406">9764 10444 223 0,'-17'-59'96'15,"4"31"-64"-15,1 2 16 16,1 9 16-16,7 8-8 15,-4 6 0-15,6 3-14 16,-1 0-9-16,-1 29-7 16,4 9-18-16,0 14-4 15,0 10 5-15,0 8 4 16,0 5-5-16,15 3-3 16,-2-2-2-16,-2-7-3 0,-4-6 0 15,3-13-2-15,-9-13-12 16,1-15-41-16,-2-13-37 15,0-9-95-15</inkml:trace>
  <inkml:trace contextRef="#ctx0" brushRef="#br0" timeOffset="77672.5298">8282 10583 74 0,'12'-5'113'0,"-7"2"-89"16,-2 1 6-16,1 0 43 15,3 0-13-15,4 2-14 16,6 0-9-16,8 0-5 0,15-4 9 15,9-1-7 1,12-5-15-16,10-1-3 0,6-1-6 16,4 0-7-16,-7 0-3 15,-3 2 0-15,-15 2-7 16,-16-1-24-16,-15 9-48 16,-14-3-8-16,-11 3-31 15,-7 0-7-15</inkml:trace>
  <inkml:trace contextRef="#ctx0" brushRef="#br0" timeOffset="77984.3709">8707 10522 190 0,'-21'0'122'16,"10"-3"-87"-16,6 1 2 15,-1 2 36-15,6 0-23 16,-3 0-12-16,3 17-16 16,0 20-13-16,0 18 3 15,3 8 7-15,15 9-1 16,1 9-3-16,3 3 3 16,2 1-6-16,0-3-6 15,0-7-5-15,5-14-1 16,-5-9-3-16,-6-14-10 15,3-11-24-15,-10-13-40 0,-7-13-21 16,-4-1-47-16,0 0-27 16</inkml:trace>
  <inkml:trace contextRef="#ctx0" brushRef="#br0" timeOffset="89874.9492">6050 11253 338 0,'0'-20'75'0,"0"16"-50"15,0 1 11-15,0 3 27 16,0 0-27-16,0 0-13 16,0 17-14-16,0 13-4 15,11 7 1-15,-2 3 1 16,0 6 0-16,0 2-3 0,-1-2-2 15,-1-2 0-15,1-3-2 16,-1-10 0-16,-1-4 0 16,-3-12-3-1,3-4 2-15,-4-8-4 0,-2-3 0 16,0 0-1-16,0 0-9 16,0-14-7-16,0-12 20 15,0-7 2-15,-2-8 0 16,-9-3 0-16,0-9 1 15,0 2-1-15,-1-3-1 16,-1 1 1-16,1 0 1 16,0 2-1-16,1-3 1 15,2-3 0-15,-2 2 0 0,3 0 0 16,3 4 0-16,0 6 0 16,5 7-1-16,0 4 3 15,0 4 3-15,0 4-2 16,10 4-1-16,7 3 0 15,7 10-1-15,2 4-1 16,9 5 3-16,0 0 0 16,7 5 1-16,-3 21-2 15,-2 6 0-15,-6 9-3 16,-8 2 0-16,-10 3 0 0,-13 0-2 16,0 1 2-1,-8-5 2-15,-26-2 3 0,-1-4 1 16,-7-2 6-16,1-4 1 15,5-2-5-15,11-8-8 16,8-4 0-16,7-8-8 16,1-4-36-16,9-4-63 15,0 0-98-15</inkml:trace>
  <inkml:trace contextRef="#ctx0" brushRef="#br0" timeOffset="90577.9266">5304 11127 141 0,'0'-10'123'0,"0"10"-104"15,7 5 2-15,-2 24 18 16,11 13-7-16,-3 8-10 15,0 4-1-15,0 0-7 16,-1-1 3-16,1-6-7 16,-1-1-5-16,-3-9-3 15,-4-5 0-15,-4-6-2 16,-1-3 0-16,0-2 0 0,0-5 0 16,0-4-12-1,0-3-12-15,0-6-23 0,0-3-31 16,-2 0-33-16,-2-3-83 15</inkml:trace>
  <inkml:trace contextRef="#ctx0" brushRef="#br0" timeOffset="90968.811">5328 11122 43 0,'-4'-15'114'16,"1"13"-79"-16,3 2-4 16,0 0 30-16,-5 0-9 15,5 0-11-15,0 0-20 16,0 0-5-16,0 0 7 15,0 0-1-15,0 0-3 16,0 0 2-16,10-4 2 16,11-1 4-16,1-2-12 15,5-4-5-15,7 4-4 16,1-3-5-16,1 1 1 16,-8 6-2-16,1 3-2 0,-12 0-5 15,-6 0-21 1,-6 10-30-16,-5 6 1 0,0 2-21 15,0-10-41-15,-2-2 3 16</inkml:trace>
  <inkml:trace contextRef="#ctx0" brushRef="#br0" timeOffset="91296.6283">5351 11400 179 0,'-11'12'49'0,"11"-12"-34"16,0 0 20-16,0 0 6 15,0 0-4-15,11 0 0 16,7 0-5-16,0 0 5 16,6-2 7-16,10-10-12 15,4-3-2-15,8 0-4 16,11-2-7-16,0-1-7 15,1 3-8-15,-9 2-3 16,-7 5-1-16,-5 3-1 16,-13 0-1-16,-7 3-7 15,-11 2-12-15,-6 0-9 16,0 0-16-16,0 2-10 16,-6 15-20-16,-7-10-67 15,1 0-13-15</inkml:trace>
  <inkml:trace contextRef="#ctx0" brushRef="#br0" timeOffset="98844.2755">8925 8235 112 0,'2'-14'132'0,"2"12"-57"16,-4 2-22-16,0 0-9 15,2 0-10-15,-2 0-7 16,0 0-2-16,1 0-5 15,2 2 1-15,3 24 8 0,-1 18-12 16,1 12 9-16,-1 9-2 16,-3 9-3-16,3 4-14 15,-3 0-4-15,2-5-3 16,2-11 0-16,-1-14-1 16,-2-13-4-16,5-9-11 15,-6-11-16-15,-2-9-15 16,0-6-25-16,0 0-5 15,-2-10-28-15,-7-6 9 16,2-2-34-16</inkml:trace>
  <inkml:trace contextRef="#ctx0" brushRef="#br0" timeOffset="99327.8771">8934 8534 124 0,'-3'-46'34'0,"-3"26"-16"16,4 5 12-16,-1 3 4 15,-4 3 1-15,5 1-4 16,-2 0-5-16,-1 4 11 16,4-1 6-16,1 4-7 15,0 1-5-15,0-2-3 16,0 2-6-16,0 0-5 16,0 0 2-16,0 0-6 0,0 0-2 15,0 0-3 1,0 0 5-16,11 3 2 0,11 16 8 15,5 3-7-15,-2 2-6 16,9 1-5-16,3 2-2 16,4-1-2-16,-4 4 0 15,-3 0-1-15,-5 0 1 16,-5 5 0-16,0-5-1 16,0 1 0-16,-1 0 0 15,-1-4 0-15,-1 0 0 16,-4-5 0-16,3-5 0 15,-5-3-1-15,-2-2 0 16,-2-5 0-16,-2-1-1 16,-5-2-2-16,3-1 0 15,-3-3-1-15,-2 0 1 16,5 0-10-16,-5 0-11 16,-1 0-3-16,1-11-8 0,-2-7-10 15,0-4-12-15,0-5-25 16,0 14-30-16,0 3-31 15</inkml:trace>
  <inkml:trace contextRef="#ctx0" brushRef="#br0" timeOffset="99671.9571">9349 8346 112 0,'-11'-55'175'16,"3"31"-121"-1,6 4-13-15,0 4 19 0,1 4-18 16,-4 4-3-16,5 5-5 16,0 3-10-16,0 0 4 15,0 25 0-15,0 21-8 16,8 19-3-16,3 5-10 16,1 6-2-16,0 4-3 15,1 2-1-15,0-3-1 16,0-8 0-16,-3-13-1 15,-3-12 1-15,-3-17-1 16,-2-11-2-16,-1-10-3 16,-1-4-5-16,0-4-4 15,0 0-2-15,0 0 2 16,0 0-11-16,0-10-4 0,0-6-23 16,0 0-16-16,-1 11-35 15,-1-2-38-15</inkml:trace>
  <inkml:trace contextRef="#ctx0" brushRef="#br0" timeOffset="100452.9192">8270 8424 276 0,'-5'-12'74'0,"5"12"-38"16,0 14 9-16,0 20-14 15,0 12-1-15,4 5 7 16,9 10-17-16,4 6-8 16,-3-1 2-16,-1-2-5 15,-1-5-7-15,-3-12-1 0,-2-4-1 16,-3-10 0-16,-2-11-1 16,-2-5-8-1,0-7-21-15,0-10-20 0,0 0-16 16,-8 0-52-16,3-12-7 15,-1-7-48-15</inkml:trace>
  <inkml:trace contextRef="#ctx0" brushRef="#br0" timeOffset="100906.2755">8251 8520 136 0,'-3'-6'39'16,"1"3"-31"-16,2 3 2 15,0-5 13-15,0 3-1 16,0 0 4-16,0-1 3 16,0 3 11-16,0 0 3 15,0 0-5-15,0 0-4 16,0 0-1-16,0 0-6 0,0 0-12 16,0 0-5-16,0 0-5 15,0 0-2-15,2-2-2 16,19-3 4-16,4-1 9 15,0 2-8-15,6-2-5 16,1-2-1-16,-1 2 0 16,1 0-1-16,-5 3-5 15,2 0-18-15,-11 3-25 16,-8 0-13-16,-10 0-36 16,0 0-34-16</inkml:trace>
  <inkml:trace contextRef="#ctx0" brushRef="#br0" timeOffset="101296.7276">8328 8869 171 0,'-2'5'37'0,"2"-5"-28"15,0 0 17 1,0 0 7-16,0 0-10 0,0 0 8 16,2 0-4-16,8 0 2 15,2 0 8-15,11 0-11 16,4 0-7-16,10 0-4 15,6 0-5-15,7 0-7 16,0-9-3-16,-3 1 0 16,-6 4-3-16,-10 0-13 15,-7 2-12-15,-5 2-5 16,-14 0-18-16,-5 0-11 16,0 0-10-16,-3 2-1 15</inkml:trace>
  <inkml:trace contextRef="#ctx0" brushRef="#br0" timeOffset="432679.0889">4888 8020 292 0,'6'0'77'16,"-6"0"-65"-16,0 17-7 15,3 7 28-15,5 4-15 16,3 7 4-16,0 0-4 15,1 3 5-15,-4 0 3 16,2 1-4-16,-5 1-6 16,-3-5-7-16,2 6-2 0,-1-4-5 15,3 4-1 1,-1 2-1-16,3 4 1 16,-5 3-1-16,2 6 0 15,-3 1 0-15,-1-3 1 0,-1-6-1 16,2-6 0-16,-2-4 0 15,1-6 0-15,-1-2 0 16,3 0 0-16,-3-1 0 16,4-3 0-16,-4-1 0 15,2-3 1-15,-2 0-1 16,0-1 0-16,5-4 0 16,-5 2 0-16,6-4 0 15,-3 0 0-15,1 1-1 16,1-6 0-16,1 0 0 15,0 0 1-15,-3-1 0 16,1-4 0-16,4 1 0 0,-5-2 1 16,3-2 2-16,-3 2 0 15,-2 0 1-15,4 0-3 16,-1 2 0-16,-2-2 0 16,1 3 0-16,5 0-1 15,-5-2 0-15,4 4 0 16,-1-1 0-16,2 0 0 15,1 1 0-15,6-4 0 16,0 2-1-16,4-4 1 16,3-1 7-16,-2 0 0 15,8-2 0-15,1 0-1 16,5 0 0-16,3 0 2 16,9 0 2-16,4 0-4 0,10-4 0 15,4-4-2 1,8 1-1-16,-4 0 2 0,2 1-1 15,-1 2-3-15,-2-2 0 16,-1 2-1-16,0-3 0 16,-1-5 0-16,0 3 0 15,-2-3 0-15,-2-2 0 16,-4 3 1-16,1-1 0 16,-3 1-1-16,12 3 1 15,-5-2-1-15,5 2 0 16,-6-1 0-16,-10 2 0 0,-2 0-1 15,-6 0 1 1,-9 1 0-16,-4-2 0 16,-6 2 0-16,-6 1 0 0,-4 4 0 15,-5-3 0-15,-3 2 0 16,0 2 0-16,-1-2 0 16,-3-1 1-16,2 2 0 15,-2-5 3-15,0-6 3 16,-1-6 5-16,1-8-9 15,-2-8-3-15,0-4 0 16,0-7-2-16,0-9 0 16,-11-4 1-16,-2-10 0 0,-4-9-3 15,5 1-9 1,-6 2-3-16,6 8 2 16,8 10 12-16,1 2 2 0,3 1 0 15,0 1 0-15,0 3 0 16,0 6 1-16,0 11-1 15,0 6 2-15,0 9-1 16,0 4 2-16,0 5-1 16,0 2 0-16,0 4 0 15,0-1 3-15,-5 3 0 16,-8 0-2-16,-5 0 2 16,-10 0-2-16,-1 0 1 15,-14 0-1-15,-4 0-1 16,-5-3-1-16,-5-3 1 0,-6 2-1 15,0 3-1-15,-2 1-1 16,2 0 0-16,2 0 0 16,1 0 1-16,4 5 0 15,5 4 0-15,-2 0-1 16,2-3 0-16,-5 2 0 16,4 1 0-16,-4-4 1 15,1 4 0-15,-3-2 0 16,0-2 1-16,3-2-1 15,8-1 1-15,3-2-1 16,5 0 0-16,8 0 0 16,-1 0-1-16,4 0 0 15,-1 0-1-15,1-5 1 0,-2-2 1 16,-1-3-1 0,-3 2 2-16,-1 1-1 0,-2 4 1 15,0-1 1 1,-5 4-4-16,7 0 1 0,-3 0 1 15,7 0 0-15,-1 0 0 16,1 0 0-16,4 0 1 16,-1 0-1-16,4 0 0 15,-1 0 2-15,3 2-2 16,4 3-3-16,4 1-1 16,12-5-32-16,2-1-75 15,0 0-156-15</inkml:trace>
  <inkml:trace contextRef="#ctx0" brushRef="#br0" timeOffset="434382.5685">8019 10244 53 0,'-1'-63'249'0,"-4"34"-207"15,-3 8-5-15,7 5 34 16,-1 5-33-16,-2 8-3 16,4 3-5-16,0 0-13 15,0 19 6-15,4 27-4 16,9 21 13-16,1 14-17 16,-3 10-8-16,0 1-2 0,3 5-3 15,-1-2-2-15,1 2 0 16,5-1 1-16,2-6 0 15,-1-3-1-15,2-10 0 16,1-6-2-16,-1-6 2 16,-8-5 0-16,-2-11 0 15,-6-3 0-15,0-5-2 16,-6-9 2-16,7-9 0 16,-4-3-1-16,-1-8 1 15,-1-5 0-15,5-3-1 0,-2-1-5 16,-2-3 2-16,5 0 3 15,3 0 1 1,-2 0 1-16,9 0-1 16,2 0 1-16,3 0 0 0,2 0 0 15,2 0 0-15,6 0 0 16,1 3-1-16,6-3 1 16,6 0-1-16,7 0 0 15,3 0 1-15,7 0-1 16,10 0 2-16,2 0-2 15,9 0 1-15,10 0 0 16,4-6 0-16,3-5 0 16,1-1-1-16,5-5 1 15,-1-3 0-15,-5-1-1 16,-9 1 0-16,-13 1-1 16,-8 3 1-16,-3 0 0 15,-4 2 0-15,-2 0 0 0,5 0 0 16,-5 3 0-16,-5 5 1 15,-6 2-1-15,-10 0 0 16,-5 4 1-16,-3 0-1 16,-9 0 0-16,-5 0 1 15,-1-1-1-15,-4-2 0 16,0 2 0-16,0-4 1 16,-4 1 2-16,-4 1-1 15,-5-2 3-15,2-1 5 16,-2-8 2-16,4-7-3 15,-3-16-7-15,3-10-2 16,-4-14-3-16,0-14-2 0,0-14 0 16,0-9-3-16,-20-3-2 15,0 11 2-15,-1 12 4 16,-1 13 3-16,1 7 1 16,6 8 2-16,-1-4 0 15,3-2-1-15,0-1-1 16,-4-1 1-16,4 7-1 15,2 10 0-15,-2 9 0 16,0 12 0-16,-1 9 1 16,-5 6 0-16,-5 3 6 15,0 2-4-15,-7 0-3 0,-1 0 2 16,-11 0-1-16,-8 0 0 16,-6 0 0-16,-2-2-1 15,-8-1 3-15,-9 3-1 16,-2 0 4-16,-11 0-2 15,5 0 6-15,1 0-7 16,5 0-1-16,6-5 0 16,5 1-2-16,-2 1-1 15,5 0 1-15,-5 3 0 16,-4 0-1-16,1 0 0 16,-8 0 1-16,3 4 1 15,-11 7-1-15,3 2 0 16,6-3 1-16,2-2 0 0,3-2-1 15,4-2 1-15,0 2 0 16,0-4-1-16,7 2 0 16,2-2-1-16,5 1 0 15,6 4 1-15,5-5-1 16,5 1 1-16,6-3 0 16,2 0 0-16,14 0 0 15,-1 0 1-15,8 0-1 16,-2 0 1-16,2 0-1 15,0 0-1-15,4 2 0 16,-2 0 0-16,9-1-1 16,-2-1-6-16,2 0-26 15,0 6-49-15,0-2-106 0</inkml:trace>
  <inkml:trace contextRef="#ctx0" brushRef="#br1" timeOffset="441944.7064">5007 10430 283 0,'4'11'64'0,"-4"1"-56"16,0 6-6-16,0 4 13 16,5 7 1-16,4 2 0 15,2 6-1-15,4 4-1 16,0 10 8-16,4 5-4 16,-3 6-10-16,-3 6-6 15,6 4 2-15,-4 3 0 16,-2 3-4-16,6 0 0 15,-7 4 0-15,1-2 0 16,0 1 2-16,2-5-2 0,2-2-2 16,-1-5 2-1,3-4-1-15,0 4-2 0,1-3 3 16,-4-2 1-16,-5 1-1 16,3-10 3-16,-7-1-3 15,-3-3 0-15,0-7 0 16,1-4 2-16,1-8-2 15,1-8-1-15,3-4-4 16,-3-4-1-16,1-4 5 16,3 3-1-16,1-1 4 15,0-5-2-15,-5-1 0 16,-2-4 0-16,0-4-2 16,0 0 0-16,4 0 2 15,6 0 1-15,9-4 7 16,8-12 2-16,7-2-2 0,6 1-6 15,8 0-2-15,6 1 3 16,7-2 0-16,4 2-1 16,6-4-2-16,4-2 3 15,7-2-2-15,4-5 1 16,-2 1-1-16,2 2-2 16,-6 6 1-16,-1 5 0 15,-8 2-1-15,-8 1 2 16,-7 2-2-16,-5-1 2 15,-4-1-1-15,-4-1 0 16,-3-1 0-16,-6-2 0 16,-4 0-1-16,-7 0 1 0,-8 2 1 15,1 2 1-15,-10 2-1 16,-3 4 2-16,-5-1 4 16,-3-2-1-16,0-7 6 15,0-5-1-15,0-4-10 16,0-3 2-16,0-2-3 15,-7-6 2-15,-5-4-2 16,0-12 0-16,0-5-1 16,-8-13 2-16,-2-11-2 15,0-8 1-15,1-12-2 16,4-3-3-16,6 6-6 16,4 15 1-16,-4 15 10 15,5 14 3-15,-6 8 1 0,-1 2 4 16,-5 1-3-1,4 2-2-15,-1-3-3 0,2 0 1 16,2 3 0-16,3 7 0 16,3 8 0-16,-1 6-1 15,1 8 0-15,-1 6 5 16,4 2 17-16,0 4 1 16,1 0-10-16,1 0-10 15,0 0-2-15,0 0-1 16,0 0 1-16,0 0-1 15,0 0 2-15,-3 0-1 16,-2 0 7-16,-6 0 8 16,-6 0-16-16,-5 0 0 0,-10 0 2 15,-5 0 4-15,-9 0-4 16,-9 0-2-16,-11 0 0 16,-10 0-4-16,-10 0-2 15,-13 2-2-15,-9 9 7 16,-13-4 1-16,-2 5 2 15,-4-5-2-15,-1 2 0 16,15-1 1-16,7-2-1 16,10 0 0-16,15 2 0 15,7 1-4-15,14 4 0 16,4 3-3-16,11-4-13 16,14 5-14-16,2-8-13 15,17-2-14-15,12-7-46 0,0 0-73 16</inkml:trace>
  <inkml:trace contextRef="#ctx0" brushRef="#br1" timeOffset="443632.2207">8029 7804 304 0,'-3'16'5'16,"3"13"1"-16,0 8-4 15,0 8 4-15,4 13 20 16,10 11 15-16,-5 9-23 16,3 7 3-16,-1 1-3 0,0 5 0 15,2 1-16 1,0 4 1-16,2-1-1 0,-3-6 0 15,4-10 3-15,-1-5-5 16,-3-4-1-16,0-2 0 16,-8-1 0-16,5-6 1 15,-6-3 0-15,1-12 1 16,0-11 1-16,-1-7-2 16,7-3-3-16,-7-7 0 15,5-4 3-15,-3-1 0 16,3-3 0-16,-7-3 0 15,9-2-3-15,-1-5 3 16,6 0 1-16,1 0 15 16,8 0-7-16,5 0-6 0,0 0-1 15,6-4-1 1,7 4-1-16,-2 0 3 0,-2 0-3 16,8 0 0-16,0-1 0 15,4-6 5-15,9 2-1 16,3-3 0-16,5 3 3 15,2 3-6-15,3-1 1 16,4 1 3-16,2 0-4 16,-4-1 0-16,-2 1-1 15,1-2 0-15,-3-2 0 16,1-2 0-16,-2 0 2 16,-9-2-2-16,-2 0 0 15,-8-2 0-15,-1 2-2 0,-9 0 0 16,-3 3 2-16,-3 0 2 15,-4 0-2-15,-6-2 1 16,-4 1 1-16,0-2 3 16,-7 0 2-16,-2-2 0 15,2-6-1-15,-5-2 0 16,-4-7-1-16,3-7-1 16,-5-8-3-16,-1-12-1 15,-1-14 1-15,0-14-2 16,0-18 0-16,0-13-6 15,0-3-3-15,0 6-7 16,0 10 8-16,0 10 7 16,0 11 2-16,0 9 2 0,0 6 0 15,0 6 2-15,0 1 0 16,0 6-3-16,0 4 0 16,0 7 1-16,0 10 1 15,0 8 6-15,0 7 0 16,0 6 3-16,0 5 4 15,0 4 1-15,0 0-5 16,-5 0-8-16,-6 0-4 16,-8 0-1-16,-5 0-1 15,-5 0 2-15,-12 0 1 16,-8 0 0-16,-12 0 0 16,-11 0 0-16,-19 0-1 15,-6 0 0-15,-4 0-1 16,-15 0 1-16,-10 0-2 0,-8 0 1 15,-8 0-6-15,-3 2-1 16,4 4 7-16,19-1 1 16,12-2 2-16,17 3-2 15,12 4 1-15,9 3 0 16,21 2-2-16,8 1 1 16,12 4-2-16,9-2 1 15,2 2-1-15,9-2 0 16,7-2 0-16,-2-2-5 15,4-4 0-15,0-2-7 0,2-4-12 16,0 1-8-16,0 0-10 16,13-1-7-16,-2-4-40 15,2 0-70-15</inkml:trace>
  <inkml:trace contextRef="#ctx0" brushRef="#br1" timeOffset="445194.722">14486 5925 375 0,'2'-2'49'0,"0"2"-49"16,6 23 0-16,1 12 6 16,-3 9-2-16,5 3 2 15,1 1 6-15,-3-2-8 16,1-2-1-16,-5-8 4 15,5-7-7-15,-1-9-1 16,3-8 0-16,-6-7-1 16,7-5 2-16,5 0 0 15,-4 0 4-15,9-16 13 16,-1-5 3-16,4-4-12 16,6 1-6-16,-1 1-2 15,6 4 1-15,2 6-1 0,-3-1 3 16,-7 7-3-16,-7 5 0 15,-11-1-4-15,-6 3 3 16,0 0 1-16,-5 0 0 16,0-7 5-16,0-6 4 15,-6-4-9-15,-5-9 2 16,-1-6-4-16,1-9 4 16,3-2-2-16,-1-3 0 15,2 5 0-15,3 4 0 16,4 8 0-16,0 5 2 15,0 5 3-15,0 6 0 16,0 3-4-16,0 4 2 0,0 6-1 16,0 0 0-16,-1 0-2 15,-10 0 1-15,-4 0 3 16,-13 14 14-16,-12 1-18 16,-4 2 0-16,-7-3-1 15,-7 1 1-15,-3-6 0 16,1-1-6-16,3-6 6 15,9-2 2-15,12 0 0 16,12 0-2-16,10 0 0 16,10 0-1-16,4 0-8 15,0 0-16-15,2-7-9 16,22 2 22-16,9 1 10 0,5 1 1 16,0 0-7-16,5 1 1 15,-1 0 5-15,2 0-3 16,-8 0 1-16,-10 2 2 15,-5 0 2-15,-10 0 0 16,-9 0-3-16,-2 2 0 16,0 19 3-16,-22 10 20 15,-5 1-9-15,-2 2-1 16,9-4-4-16,4-6-2 16,13-6-4-16,3-1-2 15,0-10-6-15,35-7-7 16,12 0 13-16,6-14-13 15,6-15-17-15,-4-3-16 0,-18 3 30 16,-14 7 15-16,-15 2 3 16,-8 10 13-16,-19 8 22 15,-17 2-4-15,-13 0-9 16,-1 23-4-16,4 3 11 16,9 1-7-16,8 1-9 15,21 0-7-15,8-3-6 16,0-6-8-16,27-5-6 15,20-12-2-15,5-2-22 16,3 0 1-16,-6-16-8 16,-14 1 22-16,-19 2 5 15,-11 8 18-15,-5 1 21 0,-9 4 21 16,-14 0-2-16,-3 0-9 16,-4 5-20-16,10 16 1 15,2 1-11-15,9 3-1 16,9-1-1-16,0-3-7 15,0-3-4-15,0-4 5 16,5-9-1-16,-2 2-5 16,-3-3 12-16,0 8-2 15,0 4 6-15,-15 5-1 16,-5 4 0-16,-3-3 5 16,10-4 0-16,12-5-7 15,1-6-3-15,0-7-65 16,14 0-120-16</inkml:trace>
  <inkml:trace contextRef="#ctx0" brushRef="#br1" timeOffset="445475.9655">15343 5825 379 0,'-10'-4'71'16,"10"4"-36"-16,0 0-16 15,14 0 23-15,27 0 11 16,11 0-17-16,17 0-11 0,5 0-16 16,2-4-3-16,0-4-6 15,-24 0 0-15,-6 3-5 16,-18 2-35-16,-10-1-58 15,-18 2-31-15,0-1-65 16</inkml:trace>
  <inkml:trace contextRef="#ctx0" brushRef="#br1" timeOffset="445757.3487">15774 5703 251 0,'-16'-14'120'0,"5"10"-55"16,1-3 0-16,10 7 14 0,0 0-46 15,0 0-31-15,0 0-2 16,24 0 0-16,13 0 2 16,8 7 1-16,2 3-3 15,2 2 0-15,0-2 0 16,-10-1 0-16,-7 3-2 16,-15-5 1-16,-9 3-1 15,-8 2-2-15,0 2 4 16,-16 6 9-16,-7 4-4 15,-6 5-2-15,6 3-3 16,3-1-1-16,3 3-9 16,13-6-44-16,4-22-67 15,0-6-183-15</inkml:trace>
  <inkml:trace contextRef="#ctx0" brushRef="#br1" timeOffset="445944.7086">16371 5573 365 0,'10'-14'74'0,"-10"14"-71"16,0 36 1-16,0 15-4 16,5 12 6-16,4 7-6 15,1 0 0-15,3-3-23 16,-10-49-42-16,2-6-77 15</inkml:trace>
  <inkml:trace contextRef="#ctx0" brushRef="#br1" timeOffset="446242.2066">16355 5581 447 0,'-34'-63'61'0,"22"47"-32"15,6 8 28-15,6 6-36 16,0 2-21-16,29 0-5 16,10 22 5-16,11 16 1 15,5 6 0-15,-7 6-1 16,-2 3-1-16,-12 3-1 0,-14 2-1 16,-11 0 0-1,-9-8 3-15,0-1 2 0,-15-12 0 16,-16-6 7-16,-5-7 0 15,5-8-7-15,-1-10-2 16,8-6-14-16,5 0-41 16,18 0-67-16,1-14-101 15</inkml:trace>
  <inkml:trace contextRef="#ctx0" brushRef="#br1" timeOffset="446602.2562">16739 5944 313 0,'48'-15'43'16,"-16"3"-9"-16,3-2 16 16,2-3-27-16,2 0-20 15,6-5-3-15,-8-2 0 16,-11 0-2-16,-8 0 1 16,-14 4 1-16,-4 6-20 15,-11 2 15-15,-21 9 1 16,-5 3 8-16,0 0 7 15,-2 0 2-15,6 19 7 16,5 6 6-16,7 1 2 16,9 6-7-16,7 5-17 15,5-2-1-15,0 2 0 16,19-4 9-16,11-8-7 16,0 0-4-16,5-7 2 0,2-6-2 15,-2-9 0-15,0-3-1 16,-1 0-6-16,-2 0-26 15,-5-10-40-15,-26 3-35 16,2-1-83-16</inkml:trace>
  <inkml:trace contextRef="#ctx0" brushRef="#br1" timeOffset="447132.8969">17463 5799 34 0,'0'-24'286'16,"-7"16"-232"-16,-16 6-13 16,-3 2 18-16,1 0-19 15,2 8-12-15,0 15-6 16,9 4-10-16,2 7 1 16,9 0-3-16,3 0-9 15,0 0-1-15,12-5-2 16,15-8 1-16,6-5-2 15,2-7-17-15,1-9-32 16,-5 0 11-16,1 0 1 16,-6-13 12-16,-4-9 19 15,-6-3 9-15,1-5 11 16,-4-1 16-16,0-1-14 0,0 5-6 16,-1 6-2-16,-2 7-1 15,-4 8-1-15,-1 6-3 16,-1 0-1-16,2 10-2 15,-2 21 3-15,-1 6 6 16,3 6-5-16,-4 1 0 16,0-2 0-16,1-7 2 15,1-6-2-15,0-14 1 16,-4-4 12-16,2-11-4 16,-1 0-4-16,5 0 8 15,-1-28 38-15,3-13-27 16,2-10-19-16,-6-2-4 15,5-1-2-15,-6 6 0 16,0 9-8-16,5 8-30 0,0 11-40 16,-7 20-20-16,1 0-110 15</inkml:trace>
  <inkml:trace contextRef="#ctx0" brushRef="#br1" timeOffset="447835.3321">17977 5934 271 0,'25'5'47'16,"-6"-5"0"-16,-1 0 26 15,5-12-42-15,-1-8-24 16,1-1-6-16,-11 0 2 0,1-2-3 16,-11 6 0-16,-2 1-1 15,0 3 1 1,-2 8 0-16,-18 3 7 0,-5 2 6 15,-2 0-5-15,-5 0 8 16,1 14-3-16,-1 8 2 16,6 2-4-16,4 4-1 15,11 2-7-15,2 2 2 16,9 3 0-16,0-3-1 16,7 0 3-16,16-4 0 15,6-4-5-15,7-8-2 16,8-6 0-16,4-6 2 0,4-4-2 15,3 0-10-15,-3-4 0 16,1-16-3-16,-10-6 2 16,-3-1-5-16,-14 1 16 15,-9 1 2-15,-8-4-2 16,-9 3-4-16,0 2 3 16,-2 4 0-16,-20 8-9 15,-5 6-2-15,2 6 11 16,-5 0-5-16,6 0 3 15,3 11 1-15,5 12 1 16,3 5 1-16,4 6-2 16,5 2 1-16,4-2-1 15,0-3 1-15,0-7-9 16,4-9 6-16,16-6-3 0,-2-9-3 16,3 0-12-1,3-9 2-15,-3-16 2 0,-7 1 13 16,-3 0 5-16,-2 2 13 15,-6 5 19-15,0 8-5 16,2 2-8-16,-2 7 0 16,1 0-12-16,3 0-7 15,6 10 0-15,-2 11-1 16,2 4-5-16,-3 2-6 16,-8-1 11-16,8-5-11 15,0-4-8-15,-5-7-14 16,8-10-32-16,-11 0-58 15,6 0-67-15</inkml:trace>
  <inkml:trace contextRef="#ctx0" brushRef="#br1" timeOffset="448118.3176">18661 5781 210 0,'-17'-31'128'15,"-21"31"-65"-15,-2 0-6 16,11 7 10-16,8 18-31 15,16 6-19-15,5 7-14 16,0 2-3-16,23 1 0 16,9-3-3-16,11-4-8 15,4-2-21-15,-1-6-7 0,-11-4-6 16,-9-5 13 0,-14-7 22-16,-9-1 10 0,-3-4 1 15,0-2 22-15,-24-1 14 16,-10 0-20-16,-1-1-13 15,3-1 5-15,1 0-9 16,15 0-32-16,6 0-30 16,10 0-93-16,0-1-34 15</inkml:trace>
  <inkml:trace contextRef="#ctx0" brushRef="#br1" timeOffset="448460.6021">18822 6034 208 0,'47'-14'34'0,"-12"1"3"0,2-2 23 16,8-2-35 0,-3 0-18-16,1-4-7 0,-6-3 0 15,-12 0 0-15,-11 0 0 16,-8 1 2-16,-6 0 0 16,-8 7 10-16,-17 4 19 15,-10 8-9-15,-1 4 6 16,1 0-10-16,-1 0 21 15,9 22-13-15,-1 6-2 16,9 6-7-16,7 4-5 16,2 4-3-16,10-1-1 15,0-5-2-15,3 0-4 16,20-6-2-16,9-6 0 16,3-6-1-16,4-9-3 15,0-6-24-15,3-3-36 0,-4 0-24 16,-29 0-49-16,-7 0-48 15</inkml:trace>
  <inkml:trace contextRef="#ctx0" brushRef="#br1" timeOffset="448835.3632">19404 6278 398 0,'-35'14'29'16,"-10"-8"16"-16,-16 3 59 16,-10-4-42-16,-15 2-27 15,-21-4-9-15,-34-3-5 16,-32 2-7-16,-33 0-8 16,-24 6 0-16,-17 3-5 15,5 0 0-15,6 1-1 16,15-1 5-16,23 1-3 15,15-3-2-15,22 5-3 16,24 0 3-16,22-1-1 16,20-1 0-16,22 0-4 15,26-5-2-15,15-3-2 16,21-1-16-16,8-3-4 0,3 0-16 16,0 6-35-16,3 2 16 15,15 2 46-15,7 2-13 16,-10-10-57-16,-1 1-57 15</inkml:trace>
  <inkml:trace contextRef="#ctx0" brushRef="#br0" timeOffset="469429.174">19112 10955 391 0,'-15'-9'71'15,"12"9"-65"-15,3 0-3 16,0 9 25-16,0 19-4 16,7 7-1-16,9 2-4 15,-6-3-12-15,0-4-5 0,-2-4-1 16,2-6 1-16,-8-5-1 15,-1-8 0-15,-1-3-1 16,0-4 0-16,0 0 0 16,0 0-7-16,0-18-8 15,-1-20 7-15,-12-10 7 16,3-9 0-16,1-2 2 16,4-6 0-16,-5-1 1 15,8 4-2-15,2 2 0 16,0 8 1-16,0 4 0 15,15-1 1-15,9 9 0 16,6 0 2-16,-4 6 0 16,8 9 1-16,-8 13 2 0,-1 5-2 15,-2 7-4 1,-8 0 1-16,3 21 2 0,-9 12 5 16,-4 9-4-16,-5 1-1 15,0 1 0-15,0-2-2 16,-18-1 0-16,-8-3-1 15,-1-4-1-15,-3-3 0 16,2-6-1-16,2-8 0 16,7-5 1-16,8-4 0 15,6-6 0-15,5-2 0 16,0 0-8-16,0 0-18 16,0 0-3-16,0 0-14 15,0 0-9-15,0 0-40 16,0 0-62-16</inkml:trace>
  <inkml:trace contextRef="#ctx0" brushRef="#br0" timeOffset="470288.8338">16815 12429 210 0,'7'-17'40'0,"-7"7"-22"15,0-4-3-15,0 4 41 16,-1 0-23-16,-12 0-18 16,-10 3-8-16,-1 4 7 15,-11 3 8-15,-4 0 1 16,-7 15-16-16,-2 12 13 16,3 7-7-16,10-1 11 0,10 0 2 15,15 2-1 1,10-1-17-16,0-2-6 0,31-4-2 15,8-5-4-15,11-6 4 16,6-8 0-16,-3-6 0 16,1-3-1-16,-2 0-1 15,-8-3-24-15,-8-14-16 16,-12-1-14-16,-13-5-30 16,-11 14-46-16,0 1-36 15</inkml:trace>
  <inkml:trace contextRef="#ctx0" brushRef="#br0" timeOffset="470569.7033">17057 12305 39 0,'0'-17'294'0,"0"17"-243"0,0 0-17 15,-8 0 24-15,4 5 1 16,-3 20-38-16,7 8-11 15,0 4-8-15,0 4 4 16,7 2 2-16,8 0-5 16,1-6-1-16,3 0 0 15,-6-5-2-15,-1-8-1 16,-2-10-2-16,-8-5-6 16,0-6-21-16,-2-3-21 15,0 0-5-15,0 0-13 0,0-3-8 16,-2-2-70-1</inkml:trace>
  <inkml:trace contextRef="#ctx0" brushRef="#br0" timeOffset="471366.6899">18637 12201 278 0,'7'-7'55'0,"-7"7"-48"0,0-3-4 16,0 1 9 0,0 2-6-16,0-2 12 0,0 2-4 15,-1 0-11-15,-22 0 6 16,-8 0 7-16,-10 0-1 15,-4 19 1-15,1 1 5 16,5 1-5-16,13 4 7 16,7 3-3-16,19 6 1 15,0 4-16-15,29-1-4 16,14-3 2-16,15-9-2 0,7-3 2 16,-3-9-2-1,-1-10-2-15,-13-3-1 0,-9 0-4 16,-11 0-11-1,-14-12-21-15,-3 1-10 0,-7-1-14 16,-4 3-39-16,0 4-75 16</inkml:trace>
  <inkml:trace contextRef="#ctx0" brushRef="#br0" timeOffset="471820.1956">18895 12177 333 0,'-20'-15'64'0,"16"13"-42"0,4 0 27 16,0 2 9-16,0 0-37 16,14 0-12-16,18 0-2 15,5 14-2-15,0 5-3 16,-3 8-1-16,-10 2-1 15,-3 10-3-15,-18 1-2 16,-3 6 1-16,0-2 2 16,-20-2 2-16,-6-6 1 15,-1-8 0-15,4-7 2 16,4-9 3-16,12-5 2 16,1-5 1-16,6-2-4 15,0 0-5-15,6 0-6 16,13 0 6-16,11-9 5 0,-2-3 0 15,4-2-3-15,-2 0-2 16,0 0 0-16,-6 3 0 16,-11 4 0-16,-2 3 0 15,-10 1-2-15,-1 2 2 16,0 1 0-16,0 0-10 16,0 0-3-16,0 0-16 15,-11 0-39-15,6 0-34 16,-3 5-60-16</inkml:trace>
  <inkml:trace contextRef="#ctx0" brushRef="#br0" timeOffset="472632.2056">20878 12071 71 0,'0'0'178'15,"0"0"-151"-15,0 0-1 16,0 0 8-16,0 0-9 16,0-5-10-16,-5-6-6 15,-8 2-6-15,-7 2 2 16,-5 5 9-16,-10 2 3 0,-7 0-1 15,-11 11 4-15,2 16 5 16,4 3 10-16,12 3-8 16,13 2-2-16,17 0-16 15,5 4-4-15,14 0-2 16,32 0 2-16,14-4-4 16,12-5 2-16,4-10-3 15,1-8 0-15,-3-4-1 16,-11-8-1-16,-8 0-12 15,-16 0-20-15,-17-9-6 16,-12-10-5-16,-10-5-16 16,0 12-38-16,-6 0-89 15</inkml:trace>
  <inkml:trace contextRef="#ctx0" brushRef="#br0" timeOffset="473179.0806">21244 12057 365 0,'-5'-22'61'0,"5"9"-51"15,0-4 14-15,18 1 15 16,15 3-21-16,4 8-4 16,-1 5-8-16,-4 0 0 15,-14 10-5-15,-7 20 0 16,-11 6 1-16,0 2 8 16,-17 5-1-16,-18-3-5 15,3-2-3-15,4-9 1 16,7-4-1-16,10-12-1 15,10-2-2-15,1-9-3 16,0 0-12-16,19-2-12 16,6 0 1-16,5 0 6 0,12 0 2 15,-2-2 11 1,3 2 9-16,-6 0 0 0,-11 0 0 16,-6 16 2-16,-13 10-1 15,-2 0 13-15,-5 3 7 16,0-3 4-16,-6-3-2 15,-11 0-6-15,-3-7-5 16,-4-2-3-16,-1-9-5 16,-8-3-3-16,3-2-1 15,-5 0-9-15,5 0-8 16,6-7-2-16,7-6-12 16,7-2-15-16,10 8-59 15,0 3-140-15</inkml:trace>
  <inkml:trace contextRef="#ctx0" brushRef="#br0" timeOffset="473976.5618">23255 12029 236 0,'0'-12'51'0,"0"-4"-46"0,0 0 8 15,-1 0 33 1,-9 0-28-16,-10 6-9 0,1 6 4 16,-16 4 3-16,-2 0 7 15,-4 16 0-15,0 8-2 16,0 7 9-16,10 0 1 15,9 3-5-15,9 6-18 16,13-1-2-16,0-4-1 16,18 0-2-16,19-7-3 15,9-4 1-15,-1-7-1 16,0-5 0-16,-5-5-1 16,-4-7-1-16,-5 0-3 15,-3 0-15-15,-4-2-8 16,-3-15-9-16,-1 3-1 0,-18 5-31 15,-2 1-80-15</inkml:trace>
  <inkml:trace contextRef="#ctx0" brushRef="#br0" timeOffset="474272.9111">23557 11905 234 0,'4'-16'108'16,"-4"16"-84"-16,0 0 7 0,0 8 21 15,0 13-37-15,0 14-13 16,0 5 0-16,0-2 8 16,-5 2 1-16,0-6-1 15,5-6-5-15,0-3-3 16,0-10 0-16,0-1-2 15,0-7-3-15,13-5-1 16,-1-2-4-16,6 0-3 16,1 0-9-16,2 0-19 15,-6-12-16-15,1 0-21 16,-12 3-21-16,-2 4 11 16</inkml:trace>
  <inkml:trace contextRef="#ctx0" brushRef="#br0" timeOffset="474491.5867">23730 12096 89 0,'13'-21'86'16,"-11"12"-18"-16,-2 0-11 15,0 6 0-15,0 0-18 16,0 3-4-16,0 0-1 16,0 3-4-16,0 18-12 15,0 12-16-15,-2 6 3 16,2 5 15-16,0 5-3 16,0-1-2-16,0 1-11 15,0-6-4-15,4-5 0 16,5-3-7-16,1-12-24 0,-4-5-22 15,1-9-11 1,-5-9-7-16,-2 0-21 0,0 0-13 16</inkml:trace>
  <inkml:trace contextRef="#ctx0" brushRef="#br0" timeOffset="477647.8818">14449 13900 205 0,'10'0'32'0,"-5"0"-11"0,-1 0 27 16,3 0 9-16,0 0-19 15,-3 0-9-15,-2 0-14 16,0 0 0-16,0 0-5 16,2 0 0-16,-2-5-7 15,-1-7-3-15,-1 0 10 16,0-5-8-16,0 0-2 16,0 5-4-16,-20 1 0 15,2 9-2-15,-13 2 2 16,2 0 4-16,-6 18 0 15,-2 10 0-15,1 10 4 16,3 5 2-16,9 7-1 0,11 2 3 16,11-2 0-16,2-2 1 15,17-10-4-15,17-3-1 16,17-18-2-16,8-15-2 16,8-2 0-16,-4-14-3 15,-2-23-4-15,-6-1-16 16,-17-1-7-16,-14 7 3 15,-12 4 13-15,-9 6 8 16,-3 5 0-16,0 7-1 16,0 6-2-16,-3 4-29 15,3 0-23-15,0 0-27 16,0 0-44-16</inkml:trace>
  <inkml:trace contextRef="#ctx0" brushRef="#br0" timeOffset="480008.072">11687 15386 330 0,'16'-12'57'15,"-7"12"-48"-15,1 32 16 16,1 12-1-16,-2 5-7 0,-3 0 8 16,-4-1-12-16,3-2 2 15,-5-8 0-15,0-6-4 16,0-15-10-16,0-11 0 16,0-6-1-16,0 0-33 15,0-32-11-15,0-22 44 16,-6-16 1-16,-7-15 1 15,1 0-1-15,0 1 0 16,3 1-1-16,7 11-1 16,2 14 1-16,0 15 1 15,0 15 1-15,7 12 1 16,3 14 16-16,-4 2 0 0,5 0 12 16,2 20-6-1,1 32 7-15,6 23-14 0,5 17-10 16,2 6-6-16,5 8-1 15,4-6-1-15,-4-7-1 16,-3-8-5-16,-3-16-23 16,-6-13-47-16,-20-51-23 15,0-5-95-15</inkml:trace>
  <inkml:trace contextRef="#ctx0" brushRef="#br0" timeOffset="480226.1284">11850 15717 275 0,'0'-26'98'0,"0"8"-84"16,16-4-3-16,12-4 25 16,6 6-7-16,7 3-6 15,-10 12-21-15,1 5-2 16,-9 0-3-16,-2 0-8 15,-2 12-34-15,-2-2-23 16,-17-7-49-16,0 0-56 16</inkml:trace>
  <inkml:trace contextRef="#ctx0" brushRef="#br0" timeOffset="480554.7908">12243 15631 219 0,'11'-14'38'15,"-11"2"-30"-15,0-2-2 0,0 0 33 16,0-2-19-16,-4 7 0 16,-7 2 1-16,-4 7 12 15,-9 0-4-15,0 0-11 16,-3 16-16-16,-2 7 4 16,5 8 3-16,6-1 0 15,4 2-2-15,5 0-1 16,8 0-5-16,1-3-1 15,0-2 1-15,13-3-1 16,13-2 1-16,1-6 3 0,5-6 2 16,-4-5-3-16,0-5-3 15,-4 0-1-15,-2-9 1 16,-3-19-6-16,3 0-24 16,2-8-25-16,-20 19-75 15,1-4-48-15</inkml:trace>
  <inkml:trace contextRef="#ctx0" brushRef="#br0" timeOffset="480772.963">12391 15282 196 0,'0'-40'142'0,"0"38"-114"0,0 2-1 16,0 0 28-1,0 19-15-15,0 24-25 0,0 6-11 16,0 8-3-16,11 1 4 15,4 0 4-15,6-3-3 16,0 3-6-16,1-9 0 16,-2-8-2-16,2-10-21 15,-1-8-31-15,-19-23-45 16,-2 0-66-16</inkml:trace>
  <inkml:trace contextRef="#ctx0" brushRef="#br0" timeOffset="481413.4544">12367 15633 286 0,'-20'-8'75'0,"16"6"-56"0,4-4 0 16,0 0-2-16,10-4-10 15,16 0 4-15,-3-2-7 16,11 6-1-16,0-2 1 15,-8 2 2-15,1 4-5 16,-3 2 0-16,-2 0 2 16,-2-2-2-16,-4-3-1 15,-3 0-1-15,0-2 0 16,-1 6 2-16,-2-6-1 16,0 6 0-16,-7-2 0 0,-1-3 1 15,2 6-1-15,-2-1 0 16,-1 1 1-16,1 0-1 15,-2 0 1-15,0 0 2 16,0 0 6-16,0 0 26 16,0 0 4-16,0 0-2 15,0 10-27-15,0 11-7 16,0 4-2-16,6 5 0 16,1 2-1-16,4 6 0 15,2-4 0-15,4-5 0 16,-2-9-1-16,0-5-1 15,-2-13-8-15,0-2-10 16,-2 0-18-16,0-22-6 0,0-14 29 16,-1-4 3-1,-8-6-5-15,5 2 2 0,-5 4 14 16,-1 9 1-16,-1 12 2 16,1 6 4-16,-1 8 3 15,0 5 0-15,0 0 0 16,7 0 4-16,-2 0 4 15,4 8 1-15,2 13-14 16,1 9-1-16,1 7-3 16,0 5-3-16,1 0-14 0,6-3-6 15,-2-8-10 1,6-9-31-16,6-10-41 0,-23-12-9 16</inkml:trace>
  <inkml:trace contextRef="#ctx0" brushRef="#br0" timeOffset="481991.5852">13164 15647 143 0,'1'-32'41'16,"-1"1"-12"-16,0 6-11 0,0 4-3 16,0 7-5-16,-11 9 3 15,0 5 5-15,-2 0 16 16,-1 15-1-16,3 12-15 16,-3 8-3-16,3 2-5 15,3-5-4-15,8-4-6 16,0-6-1-16,0-6-5 15,6-9-15-15,7-7-9 16,1 0 6-16,1 0 3 16,2-21 5-16,-3-5 14 0,-9 0 2 15,-1-2 0-15,-2 10 6 16,-2 2 13-16,0 6 8 16,0 5 2-16,0 5-3 15,0 0-13-15,2 0-4 16,1 0-6-16,8 20 8 15,1 6-7-15,8 5-1 16,-5-1-3-16,3-4-2 16,-1-9-2-16,-1-8-6 15,1-9-4-15,-2 0-11 0,-4-22 2 16,1-17-7 0,-3-10 3-16,-6-5 6 0,-3-9 16 15,0 0 5-15,-1-6 1 16,-18 6 0-16,6 5 1 15,0 17 1-15,1 16 23 16,8 14 9-16,-4 11 1 16,6 0 7-16,0 22-16 15,2 18-20-15,0 8-3 16,0 9-1-16,4-5 0 16,10 7 1-16,7-7-2 15,-3 1 1-15,3-7-3 16,0-6 0-16,-3-8-1 15,-4-11-16-15,-2-8-26 16,-1-7-32-16,-11-6-42 0,0 0-92 16</inkml:trace>
  <inkml:trace contextRef="#ctx0" brushRef="#br0" timeOffset="482976.4903">14833 13762 335 0,'0'0'101'16,"10"20"-74"-16,3 20-22 0,1 9 32 16,4 1-20-1,-4-3-11-15,-4 1-6 0,-3-9 0 16,0-10-2-16,-5-8-16 15,-2-9-42-15,0-12-69 16,0 0-57-16</inkml:trace>
  <inkml:trace contextRef="#ctx0" brushRef="#br0" timeOffset="483742.4854">14570 14887 229 0,'13'0'74'0,"-13"0"-43"16,8 0-12-16,-7 0 22 16,-1-10-10-16,0-9 0 15,0 4-11-15,0-3-1 16,-9 2 2-16,-15 5-9 15,-8 10-8-15,-5 1-2 16,-3 0 3-16,-4 26 3 16,7 6 10-16,10 0 7 15,8 4-5-15,17 3-8 16,2 0-9-16,19 1-3 16,22 1 0-16,5-8-1 15,13-3-1-15,0-7 2 0,0-11-5 16,-10-10-10-16,-11-2-25 15,-6 0-14-15,-15-10-1 16,-5-11-35-16,-12 11-42 16,0-2-43-16</inkml:trace>
  <inkml:trace contextRef="#ctx0" brushRef="#br0" timeOffset="484163.4549">14915 14837 264 0,'5'-16'66'0,"11"11"-17"16,0 5-12-16,6 0 0 15,-1 0-26-15,-3 0-4 16,1 21 2-16,-13 7-8 16,-6 6 4-16,0 4 6 15,0 7 20-15,-17-2 12 16,-2 3 10-16,4-8-21 16,12-7-8-16,3-9-15 0,0-9-9 15,0-2-1-15,16-11-4 16,10 0-1-16,6 0 2 15,-3-14-5-15,3-7-1 16,-10 2-3-16,1 4 3 16,-12 7 2-16,-8 4-7 15,-1 4-5-15,-2 0-1 16,0 0-20-16,0 0-25 16,0 0-84-16</inkml:trace>
  <inkml:trace contextRef="#ctx0" brushRef="#br0" timeOffset="484742.126">14726 15940 264 0,'0'-13'75'0,"0"4"-51"16,1-8 9-16,5 2 7 16,-6-4-16-16,0 3-3 15,0 2-1-15,-4 5-5 16,-12 4 4-16,-7 5-5 15,-4 0-2-15,-8 18 0 16,3 15 2-16,6-1-2 16,5 2-4-16,20-4-8 0,1-2 0 15,8-4-3-15,21-5 1 16,14-4 0-16,-5-5-3 16,1-6-1-16,1-4 5 15,-11 0-5-15,-3 0-3 16,-2-9-3-16,-3-12-26 15,-1-2-8-15,-5 0-12 16,-15 17-69-16,0 1-69 16</inkml:trace>
  <inkml:trace contextRef="#ctx0" brushRef="#br0" timeOffset="485272.9973">15048 15712 288 0,'8'-29'115'15,"-1"12"-66"-15,10 5-29 16,1 0-2-16,5 7-12 15,-1 5-5-15,-1 0-2 16,-9 0 2-16,-8 17 6 0,-4 12 11 16,0 5 24-16,-22 7-6 15,-6-4-12-15,-5-3-17 16,6-4-5-16,15-12-2 16,2-5-1-16,10-12-7 15,0-1-13-15,12 0-18 16,9 0 3-16,4-12 11 15,-1-2 0-15,1 2-2 16,0 7-15-16,-2 5-6 16,-3 0 6-16,-9 0 29 15,-6 3 13-15,-5 15 22 16,0 4 30-16,0-1-11 16,-5-3 2-16,-8-3-16 15,-5 2-13-15,3-8-11 0,-6 1 1 16,1-3-1-16,0-5 1 15,-3 0 0-15,0-2-4 16,5 6-4-16,4-1-23 16,13 0-51-16,1-1-105 15</inkml:trace>
  <inkml:trace contextRef="#ctx0" brushRef="#br0" timeOffset="485897.8391">14829 16736 113 0,'11'-18'85'0,"-6"-1"-52"16,-2-5 7-16,1-2-12 16,-4 4-10-16,0 0-3 15,0 8 1-15,-12 4 15 16,-8 7 2-16,-3 3 3 15,-2 0-13-15,-2 5-1 0,-4 24 4 16,7 3-4-16,12 1-4 16,2 4 6-16,10-2-11 15,0 0-8-15,10 1-4 16,14-7-1-16,1-4 1 16,6-7-2-16,-4-10 0 15,1-8-2-15,4 0-1 16,-7 0-1-16,-3-10-1 15,1-6-3-15,-10 2-1 16,-2 2-6-16,-7 1 1 16,-3 4-5-16,5 0 0 15,-4 2-6-15,-2 3-23 16,0 2-56-16,0 0-30 0</inkml:trace>
  <inkml:trace contextRef="#ctx0" brushRef="#br0" timeOffset="486288.5453">15180 16471 256 0,'2'0'83'0,"-2"0"-46"15,0 26-19-15,0 10-3 16,-11 4 1-16,-2 4-2 16,6-2-9-16,-3 1 0 15,7-7-1-15,-2-9-1 16,5-8 0-16,0-5 0 15,0-10 1-15,0 0-4 16,0-4 1-16,10 0 8 16,1 0-2-16,2 0-3 15,2-4-4-15,4-4 0 16,-5-2-13-16,1 0-31 16,-7 6-39-16,-7-1-77 0</inkml:trace>
  <inkml:trace contextRef="#ctx0" brushRef="#br0" timeOffset="486538.4574">15313 16627 194 0,'0'-15'94'16,"0"15"-43"-16,0 0-3 16,0 10 14-16,0 24-35 15,0 12-17-15,-3 5 11 16,3 2 1-16,0-1-14 15,0-6-6-15,0-2-2 16,0-4-3-16,0-4-13 16,0-5-1-16,0-9 1 0,0-10-8 15,0-10-36-15,0-2-46 16,0 0-11-16,2-9 31 16</inkml:trace>
  <inkml:trace contextRef="#ctx0" brushRef="#br0" timeOffset="502789.15">16824 13430 217 0,'1'-9'32'0,"-1"6"-19"0,5 0 15 16,-5 3 17-1,0 0-2-15,0 0 4 0,0 0-8 16,0 0-3-16,0 0-17 16,0 0-5-16,0 0-5 15,0 0 2-15,0 0 9 16,-15 6 2-16,-6 16-21 15,-2 2 0-15,-1 5-2 16,0 0 0-16,-3 1-2 16,7 0 0-16,-1 0 2 15,7-7-1-15,4-6-1 16,7-2 1-16,3-5 0 0,0-3-4 16,0 2 1-1,15-4 4-15,-1 2 0 0,8-6 0 16,3 2 0-16,1-1 1 15,6 2 1-15,0 4-1 16,-4 4 1-16,0 2-1 16,-4 1 0-16,-2 2 0 15,1 1 0-15,-2-2 0 16,-3-2 0-16,0-4 1 16,-6-1-1-16,-3 0-1 15,-5 3 1-15,-3-1 0 16,0 6 0-16,-1 1 0 15,0-2-2-15,0 0 1 16,-2-2 0-16,-17 1 0 16,2-4-7-16,-5 1-4 0,1-1 1 15,1-3 2-15,-2 0-2 16,-1-4-2-16,1-4 11 16,6 0-2-16,-3 0-8 15,4-17 4-15,3-7 2 16,0-4 3-16,6-2 3 15,6-6-2-15,0 4 2 16,0 3 2-16,0 2 1 16,5 7 1-16,6 4 4 15,3-2-1-15,3 0-3 0,3-2 0 16,3 2 3 0,-1-2-6-16,-5 3 0 0,3 4-1 15,-2 3-1-15,-1 3 1 16,-4 3 0-16,0 1 0 15,-2 1 2-15,4-3-2 16,-3-2 0-16,6-4 1 16,-4-5-1-16,-3-1 0 15,-1-4 0-15,-4 1 0 16,-5 1 0-16,-1 2 0 16,0 2 2-16,0 1 0 15,0 2 3-15,-6 1 11 16,-12-3-5-16,2 0 0 15,-6-2-8-15,-4 0-3 16,-4 6-2-16,0 4-3 16,-11 6 0-16,2 0-4 15,1 16-11-15,1 16-10 0,27-16-41 16,1 0-117-16</inkml:trace>
  <inkml:trace contextRef="#ctx0" brushRef="#br0" timeOffset="505944.9774">18869 13476 145 0,'0'-14'73'15,"0"9"-7"-15,0 3-10 0,0 0-4 16,-2 2-10-16,2-3-9 16,0 3 3-16,0 0 3 15,0-3-9-15,0 3-16 16,0 0-12-16,0-2 2 16,0 2 3-16,0 0 3 15,0 0 8-15,0 0 7 16,0 0-3-16,0 12-11 15,0 12-3-15,0 6-4 16,7 2-3-16,4 3 0 16,2-6 1-16,0 4-2 15,-3-3 0-15,-1 0-2 16,-4 3-9-16,0 0-20 16,-5 1-24-16,0-6-24 15,0-22-30-15,0-3-86 0</inkml:trace>
  <inkml:trace contextRef="#ctx0" brushRef="#br0" timeOffset="510679.1473">21231 13339 321 0,'-26'0'48'15,"6"0"-46"-15,3 2-2 16,-4 10 36-16,7 4-16 16,-6 4-9-16,5 2 10 15,-4 4 2-15,2 6 6 16,4 2-11-16,0 6-6 15,2 4-1-15,0-2-1 16,4 1-4-16,7-6-5 16,0-2 0-16,0-5-1 15,7-6 0-15,9-4 0 16,4-6 0-16,7-2 1 0,5-5 6 16,-3-2-1-16,5-1 0 15,-1-4 1-15,2 0-3 16,4 0 0-16,-2-12-2 15,6-8 0-15,-7-6-2 16,-9-2 0-16,-1 0-1 16,-7-4 0-16,-6-2-1 15,-4-3 2-15,-7-2 0 16,-2 1 1-16,0 1-1 16,-6 4 1-16,-10 2 0 15,-7 1-1-15,-3 4 0 16,1 4-2-16,-7 2-3 15,-2 6-4-15,5 7-1 0,-6 7-3 16,-2 0 2-16,1 0-1 16,1 3-11-16,3 13-11 15,6 0-2-15,6 2-14 16,8 4-41-16,12-13-17 16,0-2 11-16</inkml:trace>
  <inkml:trace contextRef="#ctx0" brushRef="#br0" timeOffset="511476.1447">23515 13148 313 0,'0'-6'100'0,"0"6"-46"15,0 0 5-15,0 3-14 16,0 20-30-16,0 12-2 0,0 2-2 16,0 2 0-16,7 5-5 15,0 0 2-15,3-2-3 16,-9 2 0-16,4-9-4 16,-4-10-1-16,-1-4-3 15,5-9-15-15,-5-4-31 16,0-1-36-16,0 3 23 15,0-1 19-15,0 0-9 16,0-9-41-16,0 0-41 16</inkml:trace>
  <inkml:trace contextRef="#ctx0" brushRef="#br0" timeOffset="530390.2018">19108 14765 276 0,'9'0'50'0,"-6"0"-40"16,0 0-7-16,1 0 6 15,0 0-7-15,-2 0 1 0,-2 0-2 16,0 0 25 0,1 0 10-16,1 0-2 15,-1 0-11-15,-1 0-3 0,5 0-9 16,-5-4-4-16,0-3 2 16,0-3-7-16,0-4-2 15,-5-2-2-15,-1-4 2 16,-8 2 0-16,-2 1 1 15,0 6-1-15,1 3 2 16,-6 1 1-16,0 4-3 16,3 3 2-16,-1 0 1 15,3 0-1-15,-3 8-2 16,3 12 0-16,-5 6-4 16,7 4 4-16,2 5 0 15,6 3 1-15,4-2-1 0,2-2 0 16,0-4-2-16,7-2 0 15,6-7-4-15,10-10-3 16,0-3-1-16,1-6 1 16,-4-2 6-16,-1 0-5 15,-3 0-1-15,3-18-1 16,-6-8 0-16,-1 0-8 16,-1-3 5-16,-1 0 0 15,-8-2 13-15,2 1-2 16,-3 4 2-16,-1 10 1 15,0 4 10-15,0 9 2 16,0 0 14-16,0 3-6 0,0 0-5 16,0 0 1-1,0 0 3-15,0 14-10 0,6 18-4 16,0 14-3-16,5 9-1 16,6 3 6-16,-2 8-6 15,-1 1-1-15,4-1-1 16,0-5-1-16,1-8-1 15,-5-12-7-15,-3-12-3 16,-7-9-6-16,2-11-3 16,-6-4-1-16,0-5-7 15,0 0-24-15,0 0-24 16,-4-5-5-16,-2-2-45 16</inkml:trace>
  <inkml:trace contextRef="#ctx0" brushRef="#br0" timeOffset="532452.2892">16952 14729 370 0,'-21'-17'87'0,"10"17"-71"15,10 0 1-15,1 5 24 16,0 20-29-16,20 13-10 16,6 8-1-16,-3 5-1 15,1 5 1-15,-1-1-1 16,-1 4-14-16,-4-2-49 15,-17-44-73-15</inkml:trace>
  <inkml:trace contextRef="#ctx0" brushRef="#br0" timeOffset="533624.1729">21409 14747 132 0,'-37'-3'236'15,"13"3"-202"-15,-1 0-27 16,9 21 17-16,7 7 11 16,0 4-26-16,7 8-3 15,2 4 2-15,0-3 7 16,2 0-3-16,20-7-9 0,6-4-3 15,7-12 0-15,5-8-6 16,2-10-8-16,-2 0 0 16,-4-12-2-16,-7-16-5 15,-5-4 15-15,-13-4 1 16,-8 2 3-16,-3 0 2 16,-7-1 7-16,-18 0 2 15,-5-2 3-15,-6 3-6 16,2 7-3-16,-7 10 0 15,5 9 0-15,-1 8-3 16,6 0-13-16,-1 4-25 16,24 8-36-16,5 5-64 0</inkml:trace>
  <inkml:trace contextRef="#ctx0" brushRef="#br0" timeOffset="534672.1426">23721 14512 182 0,'-26'0'181'0,"8"0"-154"0,3 0-14 16,-1 17 28-16,4 4-16 15,-8 7-9 1,7 2 9-16,-2 2 0 0,-1 0 5 16,10-4-7-16,6-2-2 15,0-5-13-15,0-2-6 16,22-1-2-16,5-4-6 15,9-3 0-15,-1-5-7 16,-1-5-10-16,4-1-8 16,-2 0 1-16,1-5-1 15,-2-18-14-15,-3-3-12 16,-6-6 10-16,-4 0 30 16,-7-4 17-16,-6 2 3 0,-7 4 16 15,-2 0 20-15,0 5-2 16,-11 4 1-16,-15-1-11 15,-4 4-3-15,0 4-3 16,-7 4 0-16,2 6-12 16,-8 4-9-16,3 0-5 15,-7 20-13-15,0 10-34 16,33-12-61-16,-4 0-101 16</inkml:trace>
  <inkml:trace contextRef="#ctx0" brushRef="#br0" timeOffset="540280.4085">21435 15657 54 0,'-9'-3'90'15,"9"3"-82"-15,0 0-8 16,0 0-1-16,0-3 1 16,0 3 2-16,0-2 6 0,3 0 5 15,0 2 6-15,-3 0-1 16,0-2 0-16,0 2 3 15,0 0-3-15,0 0-7 16,0-3-4-16,0 2-1 16,3-3 3-16,-1 4 9 15,2-3 5-15,-2 2-1 16,-2 1 0-16,0-2 1 16,0-1 1-16,0 3 0 15,0-1-11-15,0 1 2 16,0 0 5-16,0 0-3 15,-11 0-8-15,-3 18-3 16,-4 8-4-16,4 3-1 0,2 6 1 16,2 0 1-16,5 4 0 15,5 2-1-15,0-4-2 16,0 1 0-16,0 0 0 16,11-3-2-16,7-7 2 15,8-4-1-15,6-6 1 16,5-6 1-16,6-5 0 15,-2-7 1-15,2 0-2 16,-8 0 1-16,-6 0-1 16,-3-12 0-16,-5-5-1 15,-2 0-3-15,-8-2-1 16,-9-1 4-16,1-1-3 16,-3 3 4-16,0 0 2 15,0 5 0-15,-21-6 4 0,-8 10 0 16,-7 0-6-16,-2 9-2 15,-8 0 0-15,3 0 0 16,6 18 1-16,0 5-6 16,11 4-9-16,3 4-16 15,10-1 0-15,2 2-25 16,11-22-42-16,0-1-38 16</inkml:trace>
  <inkml:trace contextRef="#ctx0" brushRef="#br0" timeOffset="541889.8998">19168 15908 141 0,'0'-2'63'0,"0"2"-43"15,0-2-12-15,0 2 11 16,0-3 0-16,0 3-4 15,0 0-2-15,0-2 7 0,0-2 4 16,0 4 8-16,0-1-8 16,0-2-3-16,0-2-8 15,0-4-5-15,0 1-5 16,0 1 5-16,0 0 3 16,3 0 0-16,5-4 2 15,7-1 4-15,5 3-7 16,4 0-4-16,1 7 3 15,12 2 0-15,-4 0-5 16,2 8-2-16,-4 16-2 16,0 4 0-16,-8 8-1 15,-9 3 1-15,-9-3 0 16,-5 5 0-16,0-6-1 0,-5 3-6 16,-20-6 1-16,-5 0-10 15,-1-4-7-15,-4-2 5 16,1 4 15-16,9-3 2 15,1-8 1-15,4-5 0 16,14-5 1-16,1-7 0 16,5-2-1-16,0 0 0 15,0 0 2-15,19 0 7 16,4-16 6-16,3-1-2 16,3-1-4-16,4 2-3 15,4 0 3-15,-1 2-1 16,-1 5-2-16,-3 2-3 0,-8 5-3 15,-3 2 1-15,-7 0-1 16,-4 0-2-16,-9 0 2 16,1 0-4-16,-2 0-6 15,0 0-29-15,0 0-27 16,0 0-90-16</inkml:trace>
  <inkml:trace contextRef="#ctx0" brushRef="#br0" timeOffset="543686.662">17125 15850 279 0,'-13'-7'80'16,"9"1"-70"-16,2 0-6 16,2-4 36-16,0-2-23 15,0 0 1-15,0-1 5 16,2 4 8-16,10 1 0 15,11 2-9-15,2 3-10 16,8 1-4-16,-2 2-4 0,9 0-4 16,-9 2 0-16,-1 19 0 15,-8 9-2-15,-7 4-3 16,-13 4 4-16,-2 6-1 16,0 2 0-16,-13-1-7 15,-13-5 8-15,-9-4-3 16,-1-2-10-16,4-6 1 15,5-5 4-15,3-6 8 16,13-5 1-16,1-6 0 16,10-2 0-16,0-4 0 15,0 0-4-15,6 0 4 0,12 0 8 16,6 0 3 0,8-13-5-16,3-2 0 0,6-1-2 15,4 4-2 1,5 0-1-16,4 4-1 0,-6 1-1 15,-9 5 1-15,-12-3 0 16,-8 5 0-16,-8-2 0 16,-5 2-1-16,0 0 0 15,-5-2-1-15,-1 2-6 16,0 0-3-16,0 0-8 16,0 0-15-16,0 0-14 15,0 0-26-15,0 0-34 16,0 0-41-16</inkml:trace>
  <inkml:trace contextRef="#ctx0" brushRef="#br0" timeOffset="550093.2918">23732 15607 114 0,'-11'0'118'16,"8"0"-110"-16,-3 0 49 16,3 0 4-16,3-2-14 15,0 0-12-15,0 2-12 16,0-2-7-16,0-3 8 0,0 5-2 15,0-1-5-15,0-1-8 16,0 0-3-16,0-5-2 16,9 0 1-16,9-1 4 15,4 4-4-15,8 0-4 16,-5 4-1-16,5 0 1 16,-1 0-2-16,-5 22 1 15,-6 2-5-15,-1 6-2 16,-10-1-4-16,-1 5 6 15,-6-1 1-15,0-1-2 16,-11-2 5-16,-14-2-6 16,2-6 3-16,-7-2-1 15,5-2-7-15,-1-6 4 0,6 5 6 16,5-7 2-16,7-2 0 16,5-6 4-16,3 0-4 15,0-2 1-15,0 0 0 16,19 0 2-16,5 0 3 15,7-7 6-15,10-2-10 16,-4 0 0-16,8 4 0 16,-9 0-1-16,0 1-1 15,-5 4-2-15,-8 0 0 16,-7 0-3-16,-6 0-7 16,-6 0 1-16,-2 0 0 15,-2 0-2-15,0 0 3 16,0 0-2-16,0 6-18 15,1 2-16-15,1 1-25 16,-2-5-35-16,0-1-31 0</inkml:trace>
  <inkml:trace contextRef="#ctx0" brushRef="#br0" timeOffset="571640.6454">23842 16513 67 0,'-2'0'72'0,"2"0"-46"0,0 0-11 16,0 0 7-1,0 0-9-15,0 0-5 0,0 0 5 16,0 0-5-16,0 0-3 16,0 0-3-16,0 0 0 15,0 0-2-15,0 0 4 16,0 0 10-16,0 0 0 15,0 0 5-15,0 0 9 16,0 0-2-16,0 0-4 16,0 0-3-16,0 0-7 15,0 0-7-15,0 0 0 16,0 0-3-16,0 0 2 16,0 0 2-16,0 0 6 15,0 0 5-15,0 0 1 0,0 0-5 16,0 2-3-16,0 0-2 15,0-2-3-15,0 0-2 16,0 0-2-16,0 0-1 16,0 0 1-16,0 0 1 15,0 3-2-15,0-3 3 16,0 0-3-16,0 0 0 16,0 0 0-16,0 0 0 15,0 0 0-15,0 0 0 16,0 0-1-16,0-12-4 15,0-1 5-15,0-3-1 16,-4 2-1-16,-8 2 2 16,-6 0 0-16,2 7 1 0,-7 2-1 15,3 3 1-15,2 0-1 16,-3 0 0-16,6 12 7 16,-2 8-2-16,4 0 2 15,4 10-3-15,4 0-4 16,5 0-1-16,0-2 0 15,0-4-1-15,16-6 1 16,6-2-1-16,3-9-1 16,0-7-7-16,5 0-6 15,-2 0-4-15,1-19 0 16,-4-6-5-16,-1-4-15 16,-10 3 0-16,-4 4 25 0,-3 4 2 15,-3 9 7-15,-4-3 6 16,0 7 12-16,0 3-2 15,0 0 1-15,0 2 3 16,0 0 5-16,0 0 9 16,0 2 0-16,0 17-9 15,0 15-15-15,2-1 9 16,-2 4 11-16,0 2-3 16,0 2-3-16,2-1-3 15,0 0-1-15,0-1-2 16,1-4-2-16,3-7-4 15,-4-6-6-15,4-3 0 16,-6-5 0-16,1-2-1 16,-1-7 1-16,0-5-4 0,0 0-11 15,0 0-20-15,0 0-30 16,0-10-31-16,0-2-97 16</inkml:trace>
  <inkml:trace contextRef="#ctx0" brushRef="#br0" timeOffset="572359.9431">21740 16583 248 0,'-5'0'112'0,"3"0"-52"16,-1 22-17-16,1 22 3 16,-4 9-4-16,3 7-19 15,1 1-11-15,2-1 2 16,0-11-6-16,0-8-4 15,0-15-3-15,0-6-1 16,0-10-7-16,0-10-31 0,0 0-70 16,0-5-114-16</inkml:trace>
  <inkml:trace contextRef="#ctx0" brushRef="#br0" timeOffset="573360.1466">19516 16699 72 0,'-14'-9'165'0,"1"5"-124"16,-4 4-21-1,2 0 23-15,-1 0 4 0,-7 5-6 16,1 13-17-16,-2 9 3 16,-2-1 8-16,4 8-3 15,-2 2-2-15,5 1-10 16,12 4-14-16,2-3-2 16,5-1-4-16,0-7-1 15,23-7 1-15,9 0-2 16,5-10 0-16,6-8 1 15,-1-5-1-15,3 0-1 16,0-14-3-16,-3-13-9 16,-7 0 1-16,-3-4 1 15,-18 1 7-15,-4-2 1 16,-10-5 0-16,-2-7 3 0,-28-5 1 16,-8-3 1-1,-2 6-1-15,-6 10 1 0,0 15-3 16,-1 12 3-16,6 9 0 15,-1 0-2-15,8 17-30 16,0 17-34-16,28-14-66 16,-5 1-95-16</inkml:trace>
  <inkml:trace contextRef="#ctx0" brushRef="#br0" timeOffset="574390.6432">17494 16721 120 0,'-39'-7'45'15,"17"5"-16"-15,-2-1-7 16,1 3 36-16,-2 0-11 16,2 0-15-16,-3 0-11 15,1 9-6-15,4-1-3 16,-2 6 6-16,4 2 2 16,-2 4-3-16,1 4-1 15,8-1-1-15,1 2 0 0,6 8-13 16,5 1-1-16,0-3 0 15,14 3-1-15,16-2 0 16,7-10-1-16,4 1-1 16,4-10-1-16,-1-9-1 15,-1-4-3-15,3 0 0 16,-1-13-10-16,-6-10-2 16,-2 0-3-16,-12-4 4 15,-6 1 8-15,-11-2 5 16,-8-6 2-16,0 3 3 15,-11-8 5-15,-21 3 4 16,-3-2-7-16,-4 8-2 16,-6 6-3-16,-1 12-6 15,-2 12-22-15,31 0-53 16,-2 1-27-16</inkml:trace>
  <inkml:trace contextRef="#ctx0" brushRef="#br2" timeOffset="590046.8932">16199 13280 152 0,'11'18'44'0,"-7"7"-11"15,7 7-5-15,-1 5 14 16,-2 10 2-16,3 3-3 15,1 4-9-15,-1 0-8 16,0-4-5-16,0-1-11 16,0-5 1-16,-3-2-3 15,-5-8 0-15,-3-10-1 16,4-6-2-16,0-5-2 16,-1-4 1-16,-1-1-2 0,0 4 0 15,6 4 0-15,-6-2 1 16,1 4-1-16,0 1 0 15,0-6 0-15,-3-1 0 16,0-3 0-16,0 1 0 16,0-3 0-16,0 0 0 15,0-3 1-15,0-3-1 16,0-1 0-16,0 3 0 16,0-3 0-16,0 0 0 15,0 1 0-15,0-1 0 0,0 0 0 16,0 0 0-1,0 0 0-15,0 0 0 0,0 0 0 16,0 0-2-16,2 0-5 16,-1 0 7-1,9 0 0-15,1 4 11 0,2 1 0 16,3 0-4-16,5 4 0 16,1-2-6-16,1 0 1 15,1-2-2-15,-2-2 1 16,-2 1-1-16,2-3 0 15,-1-1 0-15,0 5 0 16,-1 2 0-16,3 2 3 16,6 3-1-16,-3-2-1 15,1 2 4-15,-1 3 3 16,2-3-4-16,-1-1-1 16,-3 3 3-16,-1-2-2 15,2 0-2-15,-3-2 0 0,1 0-1 16,-5 0 0-16,4 3 0 15,-1-1-1-15,-6-1 2 16,7 4 0-16,-8-4-2 16,7 1 1-16,-5 1 0 15,3-3 0-15,2 2 0 16,-7-2 1-16,5-2 0 16,0 2 0-16,3-1 1 15,-8 1-1-15,6 2 0 16,-4 0-1-16,3 2 0 0,-6-2 0 15,0 3 2 1,0-5 0-16,-1 2-2 0,3-3 0 16,2 0 0-16,-2 1 0 15,0 0 0 1,5 4 0-16,-2-2 0 0,6 0 2 16,-2 2-2-16,1-5 0 15,0 2-1-15,-1-1 0 16,0-2-1-16,1-2 1 15,-4 0 0-15,6-1 0 16,-5 0 1-16,2 2-1 16,-5-2 0-16,4 1 0 15,1 0 1-15,0 3-1 0,1-4 0 16,-3 5 1 0,8 0-1-16,-2 2 1 0,1 2 8 15,5-2-6-15,-8 1 0 16,0 1-2-16,0 0 0 15,-8-2 1-15,2-2-1 16,-5-2-1-16,-1-2 0 16,-3-2 0-16,3 0 0 15,-3 0 0-15,2 2 0 16,0-2 0-16,2 2 1 16,3-2-1-16,-3 2 0 15,1 3 0-15,1-2 0 0,4 3 2 16,-6-2-2-1,2-4 0-15,-1 8-2 0,-1-7 2 16,4 2 2-16,-4-2-2 16,0 2-2-16,2 0 2 15,-2 2 2-15,4 2-2 16,-4 6 0-16,1-1 2 16,5 4-1-16,-3-3-1 15,7 0 0-15,-7-3 0 16,3-4-1-16,-1 0 1 15,1-2-2-15,1-1 2 16,-3-2 0-16,2 4 0 16,-4-4 0-16,-3 9 1 15,3-1 0-15,2-1-1 16,-2-2 0-16,0-2 0 16,4-7-1-16,-3 4 0 15,5-5-2-15,3 2 2 0,0 1 0 16,-6 6 1-16,1 0 0 15,-3 4 0-15,0 3 1 16,-1-4 0-16,-4 0 0 16,1-2-1-16,9-5 0 15,-3-5-3-15,8 3 3 16,4-3-2-16,-4 0 0 16,-1 4-1-16,-3 0 3 15,-2 0 0-15,-5 1 0 16,-4 0 0-16,0 1 0 15,1-5 1-15,0 2-1 16,1-3 0-16,5 0-2 0,5 0 2 16,-3 0 0-16,3 0 0 15,1 2 0-15,-8 4-1 16,3 0 1-16,-3 2-1 16,4 1 0-16,-4 0-2 15,5-1 3-15,-1 1 0 16,-3-3-1-16,4-3-16 15,0 3 3-15,-1-2 11 16,1 4 3-16,-5 0 3 16,1-2-3-16,-5 0 0 15,-5-4 0-15,2 2 0 16,1-4 0-16,1 2 0 16,-6 0 0-16,6-2 0 15,-2 0 0-15,0 0 0 0,2 1 2 16,3 2-2-16,1 3 0 15,5-2 0-15,3 6 0 16,-3-1 3-16,2-4 0 16,-1 2-3-16,1-2-2 15,0 1 2-15,-5 0 0 16,-3 0-1-16,-4-2 0 16,-1 0 0-16,3-1 1 15,-1 2 1-15,3 2-1 16,1-4 3-16,-2 2-2 15,-3 0 0-15,1-1-1 16,-1 0 0-16,1-4 0 16,5 9 0-16,3-4 0 15,-5-1 0-15,7 5 3 0,-7-4-3 16,3 4 0-16,5-1 0 16,-1 0 0-16,1-1 1 15,1 0-1-15,-9-2-1 16,9 7 1-16,-1-3 0 15,-2 1-1-15,-1-3 1 16,-3 4 0-16,3-5-1 16,-3 2 1-16,-3 2 1 15,4-4-1-15,-10 2 0 16,3-2 0-16,-1 0 0 0,1-1 0 16,-4 2 0-1,5-2 0-15,3 0 0 0,-3 3-1 16,0-2 1-16,-1-2-1 15,-1 2-1-15,1-2 1 16,-4 4 1-16,4-3 0 16,1 4 1-16,4-1-1 15,-1-2 0-15,4 0 0 16,-4 0-1-16,7 3-1 16,-7-2 2-16,7 0 0 15,-3-4 0-15,3 3-1 16,0-2-5-16,1 0 6 0,-4 0 0 15,1 2 0 1,-4 1 0-16,-2-2 0 0,5 2 0 16,-4 0 0-16,0-2 0 15,1 0 0-15,-3 2 0 16,7-2 0-16,-5-1 0 16,7 2 0-16,-4-1-2 15,2 1-16-15,-3 0 13 16,3-1 5-16,-7 2 0 15,0-3 0-15,-1-2 0 16,1 6 0-16,-5-4 1 16,2 2-1-16,4-3 0 15,0 2 0-15,0-1 2 16,0 0-2-16,1-3 0 16,2 8 1-16,-1-1-1 0,-1-2 1 15,3 2 4-15,-4-4-5 16,-2-2 0-16,2 0 0 15,0 0 0-15,8 3 0 16,-5 0 0-16,2-1 1 16,0-1-1-16,-4 0 0 15,3-1 0-15,-3 8 1 16,2-2 0-16,-2-2 2 16,2 2-2-16,-5-4-1 15,2 1 0-15,0 2 0 16,1 1 1-16,1-2-1 15,4 2 0-15,3-4-1 0,-4-2 1 16,3 7 1-16,2-4-1 16,-1 2 0-16,-2 0 1 15,2 0 0-15,0 4 1 16,3-2-1-16,0-4-1 16,6 5 0-16,-6-4 1 15,-1 2-1-15,-2 2 0 16,-1-6 0-16,-4 6 0 15,3-3 0-15,-4-2 0 16,5 5 0-16,2-3 1 16,-5-2 2-16,3 5 2 15,-1-2-1-15,-3 1-1 16,2 0 1-16,-7 0-3 0,3-1 0 16,1 2-1-16,3 2 0 15,4 0 0-15,-1 0-1 16,2 0 1-16,-1-6-2 15,2 8 0-15,0-7 1 16,-3 4 1-16,-4 1 0 16,3 0 0-16,-1-1 1 15,-2 2-1-15,1 3 0 16,-4-2 0-16,0-4 0 16,2 4 1-16,-4-6-1 15,3 1 0-15,3 0 0 16,1-1 0-16,2 0-1 0,2 2 1 15,0 1-1 1,-1 1 1-16,-3-3 0 0,3 5 1 16,-1-2-1-16,-5-1 0 15,3 2 0-15,-5-5 1 16,1 1-1-16,3-2 0 16,2-5-1-16,-2 7 1 15,4-4 0-15,-1 0-1 16,2 7 1-16,1-4 0 15,0-1 0-15,-1 3 0 16,1-3 0-16,1 5 0 16,-2-1 0-16,-4 2 0 15,4-3 0-15,-2 0 1 16,1-1-1-16,-1 2 1 16,-1-2-1-16,3 0 0 0,-8-1 0 15,7 1 0-15,-3-4 0 16,5 2 0-16,-7 0 1 15,2-3-2-15,4 5 1 16,-3-4 0-16,3 2 0 16,-6 0-1-16,1 0 1 15,4 2 0-15,-9 2 0 16,7-8-1-16,-9 6 1 16,3-2-3-16,0-2-2 15,-3 0-1-15,6 1 4 16,-5-2 2-16,2 4-1 15,-1-2 1-15,5 2 1 0,-3-4-1 16,4 4-1-16,-4-2 1 16,3-1-3-16,-1 4 0 15,3-1 1-15,0 2 1 16,6 2 0-16,3 0 1 16,-3 3 0-16,1-1-1 15,2 0 0-15,-4 1 0 16,-2-4-1-16,-2 1 1 15,-4-3-5-15,1-4-3 16,2-1-2-16,-6-4 1 16,-1 0 3-16,5 0-11 15,-8 0 5-15,2 0 4 16,1 0 6-16,0 0 3 0,-3 0-1 16,2 0 1-1,0 0 0-15,-1 0 2 0,2 0-2 16,1 0 0-16,-3 0 0 15,-1 0 0-15,-3 0 0 16,0 2-1-16,1 1 1 16,-3 2-1-16,0 1 1 15,-1 0 2-15,3-2-1 16,-2-2-1-16,4-2-1 16,-2 0 0-16,-1 0 0 15,0 4 1-15,0 4 1 16,-1-2-1-16,2 2 1 0,-5 1-1 15,1 2 2 1,4-3-2-16,-3 0 0 0,2-3 0 16,1-2-3-16,-1-1-10 15,3 0-9-15,1 3 5 16,-2-3 13-16,-2 3 4 16,1-3 1-16,0 0 5 15,-5 1 4-15,1-3-6 16,5 0-4-16,0 3 0 15,3-3 0-15,-6 2 0 16,6 2 1-16,1 4 0 16,6 2 3-16,3 4 0 15,1 3 13-15,6-2-4 16,1 2-10-16,-5-3 0 0,3 3-3 16,-3-4 14-16,4 1-11 15,-11-2-1-15,1-1-1 16,-4 2 14-16,-2-10-9 15,-7 2-6-15,-3-3 1 16,-3-2-1-16,0 0 2 16,0 0-2-16,0 0 1 15,0 0 0-15,2 0-1 16,-2 0 0-16,0 2 0 16,0-2-1-16,0 1 1 15,1 1 0-15,-1-2 1 16,0 0-1-16,2 0 0 15,3 2 0-15,-5-2-1 0,0 0 1 16,0 0 0-16,0 0-2 16,1 0-1-16,0 0 0 15,8 0 3-15,-4-17 2 16,3-1-2-16,-1 4 2 16,-4-4-2-16,1-3 7 15,-2-2 4-15,-2-4-1 16,2 1-1-16,1-2-4 15,-3 2-1-15,0 2-2 16,0 0-2-16,0 0 2 16,5 2-1-16,-4 3 3 15,1-4 4-15,4 0 1 16,-6-2-5-16,4-1-1 0,-3 7-3 16,5-3 1-16,-6 5 1 15,0-6-2-15,0 2 2 16,0-8-2-16,2-2 1 15,0-8-1-15,-2 3 1 16,0-5 0-16,1 12 0 16,-1 2-1-16,0 4 0 15,0 0 0-15,0 4 2 16,0-3 1-16,0-2-2 16,0-3 0-16,1 3-1 15,2 6 0-15,1 9 0 16,-4 2 1-16,0 2-1 15,0 5 0-15,0 0 1 16,0-2 3-16,0-1 2 0,0 3-3 16,0 0 1-16,0 0 5 15,0 0-2-15,0 0-4 16,0 0 1-16,0 0 4 16,0 0 8-16,0 0-8 15,-8 0-7-15,-2-2 1 16,-4-4-2-16,1 0 2 15,-1 0-2-15,1-3 0 16,-5 6 0-16,4-3 0 16,-1 0 0-16,-2-4-1 15,4 4 1-15,-2-1-1 0,1-2 1 16,-4 5 0 0,1-4 0-16,0 0 0 0,2 0 0 15,1-1-1-15,2 4 2 16,-1-2-2-16,0 2 1 15,-4-1 0-15,1-3 0 16,-1 2-1-16,-3-3 0 16,5-2 1-16,-6 6-1 15,7-2 1-15,1 0 0 16,-3-1 0-16,2-1 1 16,-1 5-1-16,0-8 0 15,-2 5 0-15,-1-5 0 16,-2 2 0-16,-3-1 0 15,1-2 1-15,4 6-1 0,-3-2 0 16,6 2 0 0,-4 1 0-16,2-2 1 0,-1 1-1 15,2 2 0-15,-2-2 0 16,-2 0 0-16,-1-1 1 16,2 0-1-16,-5-3 0 15,5 2 0-15,-1 0 0 16,-4 0 0-16,3 0 0 15,-3 1 0-15,1-2 0 16,-3 1 0-16,-1 2 0 16,2-4 1-16,-4 2-1 15,1 0 0-15,0-2 0 16,-4-5 0-16,7 5 0 0,-7-3 0 16,3-2 0-16,0 2 0 15,4-2 0-15,-2 1 0 16,4 2 0-16,-3 0 0 15,4 0 0-15,-4 2 0 16,2-4 0-16,-6 0-1 16,-6-2 1-16,1 1 0 15,0 4 0-15,-3-3 1 16,9 2-1-16,-2-1-1 16,3 2 1-16,-2-1 0 15,4 0 0-15,3 4-1 16,6-2 1-16,-2 3 0 15,4 0 0-15,1 3 0 16,-2 1 0-16,1-2 1 0,-1 1-1 16,-1-1 1-16,-2-2-1 15,-4 0 1-15,-7 0-1 16,4-4 1-16,-2-1 0 16,-2 0-1-16,1 1 0 15,0 0 0-15,3 3 1 16,1 2-1-16,1 2 0 15,-1 0 0-15,6-1 0 16,1 3 1-16,3-1-1 16,-1 3 1-16,0 0-1 15,2 2 0-15,-5 0 0 16,3 0 1-16,-3 0 0 16,-3 0 0-16,2-3 1 0,-12 3 3 15,5 0-4 1,-7-5-1-16,7 3 0 0,0-3-1 15,4 2 1-15,4-1 0 16,-2 2 0-16,5 2 0 16,0-2 0-16,1 0 0 15,-1 2 2-15,-5-1-2 16,-1-2 0-16,-3-3 0 16,-2 0 0-16,-9-4 0 15,0 0 0-15,-3-4 0 16,-1-1 0-16,2 4 0 15,1-4 0-15,-6 2 0 16,8-1 0-16,5 0-1 16,0 6 1-16,8-2 0 0,4 0 0 15,-4-4 1-15,1 0-1 16,-3-1-1-16,-4 3 0 16,-4-2 1-16,-1 0 2 15,-7-1-2-15,1-3 0 16,2 2 6-16,-3-3-1 15,10 3-2-15,7 2-1 16,-1 2 0-16,6 3-1 16,4 1 3-16,-3-1 0 15,-4-3 0-15,-2 7-2 16,-6-7-1-16,-12-1 0 16,-5 0 0-16,-4-7 2 15,2 8 2-15,2-5 0 0,4 2-3 16,6 1 0-16,1 2 4 15,5 1-1-15,4-1 0 16,4 4-3-16,3-2 0 16,-3-2-2-16,0-2 0 15,-4-6 0-15,-6 2 0 16,-2-4 0-16,-2 1 1 16,-2 3 0-16,3 0 3 15,3 4-1-15,7 2-1 16,6 1-2-16,1-1 0 15,3 1 0-15,1 1 1 16,-7-4-1-16,6-2 0 0,-7 0 1 16,1 2-1-16,0-2 0 15,-3 0 0-15,0-1 0 16,0 2 0-16,0 1 0 16,2 2 0-16,3 4 1 15,7-1-1-15,-6 4 0 16,5-7 1-16,7 4-1 15,-10-4 1-15,7-2-1 16,-2 2 0-16,-6-5 1 16,1 3 0-16,-8-1-1 15,1 3 2-15,-3 1-2 16,-8 1 0-16,0 2 1 16,-4 1-1-16,3 2 1 0,3 0 1 15,2-2-2-15,5 3 0 16,-3-2 0-16,7 3 0 15,1-4 0-15,1 3 0 16,3 1 0-16,2-2 1 16,-10 1-1-16,1 1 3 15,1-2-1-15,-1-3 2 16,-1 1-3-16,-1-2 1 16,0-3-1-16,1 7-1 15,-2-7 1-15,2 7 0 16,-2-1-1-16,5 2 1 15,-2 2 0-15,-1-1-1 0,1 0 1 16,1 1-1-16,3-2 1 16,1-2-1-16,-3 0 0 15,-1-2 0-15,-4-2 0 16,0 3 0-16,-6 2 0 16,-1-4 0-16,2 4 1 15,-7-3 0-15,5-3-1 16,-2-1 0-16,-1 1 0 15,1-1-1-15,2-2 1 16,3 0 0-16,-3-3-2 16,3 2 2-16,0-6-1 15,5 1 1-15,-7 1-1 0,6 2-1 16,2 2 2 0,0 4 0-16,-1-1 0 15,3-2-1-15,-4 5 1 0,2-3 0 16,-4 3 1-16,4 4-1 15,0-4 0-15,3 6-2 16,0-4 0-16,-2 3 1 16,-1 0-1-16,2-1 0 15,-3 0 1-15,3 1-1 16,0 1 0-16,3 0 1 16,1-1 1-16,4 2-2 15,2 0 4-15,1-1-2 16,-2 3 1-16,0-5-1 15,-2 1 0-15,-2 0 0 16,3-3 0-16,1 2-1 0,-6-5 1 16,2-1 0-16,-3-1 0 15,2 0 0-15,-3 1 1 16,-3-5-1-16,1-3 0 16,-1-3-1-16,0-4 1 15,-2 3 0-15,2-3-3 16,0 3 1-16,2 2 2 15,1 0-2-15,6 5 1 16,-3 0 1-16,3 2 1 16,0-2-1-16,-4 2 0 0,5 0 0 15,-3-2 0 1,-1 2 0-16,3 2 0 0,2 0 0 16,-4 1 0-16,0 4 0 15,3-1 1-15,-9 0 0 16,4 1 0-16,3 2-1 15,-3-4 0-15,3 0 1 16,-7-5-1-16,3 1 0 16,3 1-1-16,-1 2 1 15,1 0 1-15,4 5 3 16,-1-2-3-16,-5 2 2 16,3 0-1-16,-4 0-1 15,2-2-1-15,-2 0 0 0,-3 0 1 16,-2 0-1-1,4-1 0-15,-2 1 0 0,7 2 0 16,-5 0 0 0,7 3 0-16,-9-2 0 0,6 1 0 15,-3 0 0-15,0-1-1 16,2-1 1-16,-3 5 0 16,-1-5-1-16,1 1 1 15,5-2 0-15,-7-4 0 16,1 3 0-16,-1-4-1 15,-1-1 1-15,6 2-1 16,-2 2 0-16,4 3 1 16,5-2-2-16,0 2 2 15,0 2 0-15,1 1 0 0,-2 0 0 16,1-2 0-16,-2 1 0 16,0-2-1-16,-1 1 1 15,2 0 0-15,-8 0-1 16,7 1-1-16,-5 2 1 15,-2 1-2-15,6 0 1 16,-7 0 2-16,8 0-1 16,-2 0-1-16,4-4 1 15,1 2 1-15,-1-3 0 16,0 2 0-16,1-1 0 16,-2 2-1-16,7 2 1 15,-6-4 0-15,2 2 0 16,1 0 0-16,3 0 0 0,-1 0 0 15,4 0 0 1,0-1 0-16,2 3 1 0,-2-3-1 16,2 1 1-16,0 2-1 15,0 0 1-15,0 0 0 16,0 0 0-16,0 0 1 16,0 0-1-16,0-2 1 15,0 2 1-15,0 0-2 16,0 0 0-16,0 0-1 15,0 0 0-15,0 0 0 16,0 0 0-16,0 0 0 16,0 0 0-16,0 24 1 0,12 8 0 15,8 10 1 1,-3 0 1-16,3 2-3 0,-6-1 0 16,2-4 1-16,-3 2-1 15,-1-1 1-15,4 0-1 16,-3-4 1-16,1-2 0 15,-3-5-1-15,3-6-1 16,-5-3 1-16,-6-8-1 16,-1-4 0-16,-2-1-1 15,0-5-6-15,0 1-8 16,0-1-12-16,-8 2-14 16,-6-1-26-16,8-3-63 15,-1 5-137-15</inkml:trace>
  <inkml:trace contextRef="#ctx0" brushRef="#br2" timeOffset="681594.797">19561 1317 285 0,'0'-7'93'0,"0"7"-84"15,-2 0-6-15,-4 0 27 16,3 15-9-16,0 9-12 16,3 4-4-16,0 2-1 15,0 4 9-15,0 2 11 16,0 7-6-16,0 6-10 15,0 6-1-15,5 9 0 16,-4 3-4-16,1 4 0 0,2 4-3 16,-2 0 1-16,2 6 0 15,2 5-1-15,-1 6 1 16,4 9-1-16,-4-2 0 16,3 0 0-16,3-9 0 15,0-3 0-15,0-5 0 16,3 0-1-16,-9-1 0 15,3-5 0-15,-4-4 0 16,3-8-1-16,-4-6 0 16,3-9 0-16,-4-3 0 15,-2-11-1-15,2 0 3 16,-1-5-1-16,5-2 0 16,-6-1 1-16,2 2 0 0,-2-3 0 15,0 0 0-15,0-3 0 16,0-2 0-16,0-4 0 15,0 0 0-15,0-2 0 16,0-2-2-16,0 1 2 16,0 0 2-16,0-2-2 15,0 1 0-15,0-5 0 16,0-1 0-16,0 1 0 16,0 0 0-16,0 1 0 15,0-3 0-15,0 2 0 16,0-3 0-16,0 0 0 15,0 0 2-15,0 2 0 16,0-3 2-16,0 2 0 0,0-3 1 16,0-3 0-1,0 2 0-15,0 1 1 0,0-3 1 16,0 2 0-16,0-2-1 16,0 0-1-16,0 0 3 15,0 0-2-15,0 0-2 16,0 0 0-16,0 0-2 15,0 0 0-15,0 0-2 16,0 0 0-16,0 0 0 16,13 0 0-16,9 0 5 15,4 0-3-15,13 0-1 16,9 0 1-16,7-5 0 0,6-6-1 16,1 3 1-16,5-2-2 15,4-1 0-15,1 6 0 16,2-5 0-16,1 4 0 15,4-2 0-15,-3 0 0 16,1-1 0-16,-5 0 0 16,-6-4 0-16,2 3 0 15,0-2 0-15,-6-2 0 16,1 4 0-16,3-2 0 16,-5 2 0-16,4 0 0 15,1 4 1-15,-2 0 0 16,2 1-1-16,-5 0 0 15,-2-2 0-15,-6 0 0 0,0-1 0 16,0-2-1 0,1 0 1-16,-5-1 3 0,1 2-2 15,-4 3-1-15,-1 2 0 16,-9 4 0-16,0 0 0 16,-5 0 1-16,1 0-1 15,-5 0 0-15,2 0 0 16,-6 4 0-16,2-1 1 15,-1 0-1-15,-7-1 1 16,1 0-1-16,-5-2 0 16,-1 0 0-16,1 2 0 15,-4 1 0-15,0-3 0 16,0 5 0-16,0-3 1 16,2 2-1-16,1-2 0 0,-7-2 2 15,1 0 3-15,-4 0-3 16,0 0 1-16,-2 0-1 15,0 0 1-15,0 0 8 16,0 0-1-16,0-13-3 16,0-8-2-16,0-5-3 15,0-5 0-15,-8-5-1 16,1-4-1-16,-6-5 2 16,2-1-2-16,-2-3 0 15,2 2 1-15,0 1 0 16,-1-5 3-16,3-2-2 15,-2-6 2-15,1-7-2 16,3-7 0-16,-3 0-2 16,7 0-1-16,-3 7 0 0,3 8 1 15,1 3 0-15,0 2 0 16,-4 0 0-16,3-5 1 16,-5-3-1-16,3 0 0 15,-4-5 0-15,1 5-1 16,0 7-1-16,1 2 1 15,3 4 0-15,-6 1 0 16,4 6 1-16,-1 1 0 16,-1-1 1-16,-2 1-1 15,4 1 0-15,-2-5 1 0,3-2-1 16,-5 7 0-16,2-3 0 16,2 4 0-16,-2-3 0 15,4 1 0-15,-5 2 0 16,7 7 0-16,-4 6 0 15,1 5 0-15,3 6 0 16,-4 2 1-16,6 2 0 16,0 0-1-16,0 0-1 15,0 0 0-15,0 2 1 16,0 0 0-16,0 3 0 16,0 0 0-16,0 3 0 15,0 2 2-15,0 0-1 16,0 0 1-16,0-2 0 0,0 2-2 15,0 0 0 1,0 0 0-16,0 0 0 16,0 0 2-16,0 0 0 15,0 0 2-15,-1 0 0 0,-3 0 0 16,-1 0-2-16,4 0 0 16,-4 0-2-16,-3 0-1 15,-3 0 1-15,-2 0-1 16,-3 0 0-16,-5 0 0 15,-5 4 0-15,-10 1 1 16,0-2-4-16,-7 3 3 16,2 0 0-16,0 0-1 15,1-1-1-15,3 2-2 16,1-2 2-16,1 0 1 0,3-5-1 16,-1 0 1-16,0 0 2 15,-8 0-2-15,0 0-1 16,-6 0 2-16,0 0-4 15,-2 2-1-15,1 2 1 16,0 0 4-16,1 1-1 16,4-2 2-16,3-1-1 15,-6 2 1-15,8 1 1 16,-7-4-1-16,7-1 0 16,-8 2 0-16,7-2 0 15,-7 0 1-15,-1 0-1 16,-1 0-1-16,-5 0 1 15,2 0 0-15,6 0 0 0,3-2 0 16,-3-1 1-16,2-2-1 16,1 1 0-16,0 4 0 15,2 0 1-15,2 0-1 16,4 0 0-16,3 0 0 16,7 0 0-16,6 0 0 15,-2 0 0-15,-3 0 0 16,1 0 0-16,-5 0 0 15,6 0 0-15,0 0 0 16,-1 0 0-16,1 0 0 16,-1 0-1-16,6 0 1 15,-5 2 0-15,5 2 0 16,-5 1 0-16,2-4 0 0,1-1 1 16,-1 0-2-1,3 0 2-15,1 0 0 0,-1 0-1 16,2 0 0-16,0 0 0 15,-1 0 0-15,-5 0 1 16,6 4-1-16,3-2 0 16,0 0 0-16,3 1 0 15,3-3 2-15,-4 0-2 16,4 0 4-16,-6 0 1 16,2 0-2-16,6 0-2 15,-3 0 1-15,4 0-1 16,2 0-1-16,0 0-1 15,0 0-17-15,0 0-77 16,0 0-142-16</inkml:trace>
  <inkml:trace contextRef="#ctx0" brushRef="#br2" timeOffset="684594.8263">19615 1438 40 0,'-2'0'56'0,"-1"0"-49"16,2-3-5-16,-2-1 16 15,3 0 9-15,-4 0-8 16,1 0 2-16,3 1 13 16,-1 1-11-16,1 2-8 15,0-2-5-15,0 2-5 16,0 0 2-16,0 0-4 16,0 0 0-16,0 0 8 15,0 0-1-15,0 0-2 0,0 0 5 16,0 0 5-1,0 0 0-15,0 0-6 0,0 0-3 16,0 0-1 0,0 0 7-16,8 4-9 0,-4 3-5 15,6 1 0-15,0 2-1 16,-1 0 0-16,0 1 0 16,4-3 0-16,-2-1 1 15,0 1-1-15,0-1 0 16,-1-2 0-16,-5 0 0 15,0-1 0-15,0-1 1 16,-2 4-2-16,3-3 1 16,-2 4 0-16,5-1 1 15,2 0-1-15,0 3 0 16,1-2 0-16,1 1 0 0,-2 0 0 16,2 1 0-1,0-2 0-15,-1 0 0 0,1 1 1 16,-1-2-1-16,0 3 0 15,0-2 0-15,-1 2 0 16,0 1 0-16,0-4 0 16,0 3 0-16,1-1 0 15,1 2 0-15,-4-2 0 16,-4-2 0-16,4 1 0 16,-5-2 0-16,3 2 0 15,-1 1 0-15,0-1 0 16,-1-1 0-16,3 1-1 15,-5-1 1-15,5-2 0 16,-4 1 0-16,3 1 0 0,-3 0 0 16,4 1 1-16,-5 2-1 15,6 2 0-15,3-2 0 16,-6 1 0-16,6 0 0 16,-1-2 0-16,2 1 0 15,-1 0 0-15,0-1 0 16,1 0 0-16,-2 1 0 15,2 0 0-15,-4 0 0 16,3-3 1-16,-1 2 0 16,0-1 0-16,1 0 2 15,-1-1 1-15,-1 5 5 16,1-3-2-16,0 1 10 16,-3 0-6-16,1 2-1 0,2-2-2 15,1 2-4-15,4-3 0 16,0 4 1-16,0-5-4 15,-2 3-1-15,4-2 0 16,-4 3 1-16,-3 1 0 16,2-1 0-16,0 3 4 15,0-1 6-15,-2 3-3 16,2-3-4-16,-2 0-2 16,0 0 0-16,0-1-2 15,0 2 0-15,1 7 2 0,1-5-1 16,-2 4 2-1,4-1 2-15,0-3-2 0,2 0-2 16,-3 1 1 0,3-2-1-16,0 0-1 0,-2 1 2 15,-3-6-2-15,1 1 1 16,0-3 0-16,0 0 0 16,3-1 0-16,-3 2 0 15,0 0 0-15,0-1 1 16,5 1 2-16,2 1 0 15,1-1 1-15,-7 2 0 16,5 1-1-16,-6-4-4 16,0 1 1-16,-2-1 0 15,2-1-1-15,-3 1 0 16,-2 1 0-16,4 2 0 16,4-2 1-16,1 3-1 15,4-4 0-15,-6 3 0 0,5-1 1 16,-5-3-1-16,-1-1 0 15,-2 0 0-15,-1 1 0 16,1-3 0-16,-1 4 0 16,7-1 0-16,-4-1 1 15,0 2-1-15,0-1-1 16,4 2 1-16,-4 0 1 16,-3-1-1-16,4-2 0 15,0 0 1-15,-2 2-2 16,4-1 2-16,-2 0-1 15,5-1 1-15,-5 6-1 16,1 0 0-16,1 0 1 0,-4-1-1 16,1 0 1-1,0 0-1-15,-1-2 0 0,0 1-1 16,2-3 2-16,0-1-2 16,1 3 2-16,3-1-1 15,-4 0 0-15,-1 2-1 16,3-4 1-16,-4 3 0 15,-2-1 0-15,1 1 0 16,-1-4 0-16,-4 2 0 16,6 0 0-16,-2-1 0 15,1 0 0-15,-1 1 0 16,3-2 0-16,-3 4 1 16,2 0-2-16,-2 0 2 0,-1 0-1 15,-1-3 1-15,2 4 1 16,-1-1 1-16,-2-2-2 15,4 4 0-15,0 0-1 16,3 1 1-16,1-4-1 16,0 1 1-16,1 0 0 15,-1 0 0-15,3 0 0 16,-6 0-1-16,0 3 1 16,0-3-1-16,-2 1 0 15,2 1 1-15,-1 2-1 16,0-1 0-16,0-2 0 15,0 2 0-15,1-1 1 0,6-2 2 16,-6 0-1 0,2-5 1-16,-1 2-3 0,-1-3 2 15,-1 1-2-15,-1 2 1 16,-2-1 0-16,1-1 0 16,-5 2-1-16,3-2 0 15,2 4 0-15,1-1 1 16,3-2-1-16,-3 0 0 15,2 2 0-15,0-2 0 16,-1 2 0-16,-2-1 1 16,-3-2 0-16,1-3-1 15,1 2 0-15,-5-3 1 16,4 4 1-16,-5-1 4 0,5-2-3 16,-6 1 0-1,7 0-1-15,-7 0-1 0,1-2 1 16,5 3-1-16,-6-2 0 15,7 2 2-15,-6-1 2 16,7 2 5-16,-5-1 2 16,3-1-5-16,-1 2-2 15,1 1-1-15,-1-3-2 16,-2 3-1-16,3-3-1 16,-6 1 1-16,0 0 0 15,-2-4-1-15,0 0 1 16,0 0-1-16,0 0-1 15,0 0-16-15,0 0-80 16,-12 0-207-16</inkml:trace>
  <inkml:trace contextRef="#ctx0" brushRef="#br2" timeOffset="701670.612">19921 2885 241 0,'0'-2'112'0,"0"-2"-44"15,0 4-23-15,0-2-4 16,0 2-15-16,0 0-11 16,0 0-10-16,0 0-1 15,0 0 0-15,0 0-4 16,0-2 0-16,0-2-14 16,9-2-65-16,-5 3-70 15</inkml:trace>
  <inkml:trace contextRef="#ctx0" brushRef="#br2" timeOffset="702249.2624">20422 2810 159 0,'0'-5'152'0,"0"3"-133"0,0 0-19 16,0 0-7-16,0 2-60 15,0 0-131-15</inkml:trace>
  <inkml:trace contextRef="#ctx0" brushRef="#br2" timeOffset="703404.9838">20419 2827 107 0,'-2'0'72'16,"-3"0"-42"-16,4 0-18 16,-2 3-6-16,3 2-1 15,0 2 1-15,0-2 0 16,0-5-5-16,0 0-1 16,0 0-1-16,0 0-3 15,0 0 4-15,0 0 3 16,3-2 3-16,-3-4 3 0,0 2 6 15,0 2-3 1,0 2-7-16,0 0 2 0,0 0-2 16,0 0-2-16,0 0-3 15,0 0-3-15,0 0 1 16,0 9-1-16,0-2-2 16,0-1-4-16,1 1-12 15,5-4 2-15,-5 0 3 16,-1-2 6-16,3-1 6 15,-3 0 4-15,0 0 7 16,2 0 5-16,-2 0 5 16,0 0 5-16,0 0-10 0,0 0-12 15,0 0-1 1,0 0-20-16,0 0-42 0,1 4-77 16</inkml:trace>
  <inkml:trace contextRef="#ctx0" brushRef="#br2" timeOffset="706373.776">21645 1574 68 0,'0'0'97'0,"0"0"-72"15,0 0-8-15,0 2 16 16,0-2-3-16,0 0-3 16,0 0 7-16,2 0 9 15,-2 2-4-15,0-2-7 16,0 0-9-16,0 0-8 15,0 0-10-15,0 0-4 16,0 0-1-16,0 0-19 16,0 3-43-16,0-3-62 0,0 3-45 15</inkml:trace>
  <inkml:trace contextRef="#ctx0" brushRef="#br2" timeOffset="706545.6385">21681 1768 250 0,'4'9'86'0,"-4"-9"-68"16,2 0-2-16,2 0 22 16,-2 0-38-16,-2 0-40 0,0 0-49 15,0 0-29 1</inkml:trace>
  <inkml:trace contextRef="#ctx0" brushRef="#br2" timeOffset="706717.488">21681 1768 223 0,'142'42'42'16,"-140"-43"-20"-16,0-12 3 15,-2-1-24-15,0 9-1 16,0-2-91-16</inkml:trace>
  <inkml:trace contextRef="#ctx0" brushRef="#br2" timeOffset="706874.1462">21895 1746 256 0,'12'0'62'0,"-12"0"-49"16,1 0 7-16,-1-6-2 16,0-3-18-16,0 4-67 15,0 1-85-15</inkml:trace>
  <inkml:trace contextRef="#ctx0" brushRef="#br2" timeOffset="707014.9093">21895 1746 249 0,'-11'-38'56'16,"11"28"-49"-16,0-3-6 15,0-4-1-15,0 8-27 16,0 4-77-16</inkml:trace>
  <inkml:trace contextRef="#ctx0" brushRef="#br2" timeOffset="707186.6446">21812 1569 87 0,'0'-5'183'0,"0"-2"-130"0,0 2-12 16,0-1 14-16,0 3-21 16,0 2-32-16,0 1-2 15,-11 0-57-15,3 0-68 16,-1 0-13-16</inkml:trace>
  <inkml:trace contextRef="#ctx0" brushRef="#br2" timeOffset="707327.1628">21812 1569 214 0,'-112'85'45'0,"112"-85"-25"15,0 5 12-15,0-5-11 16,0 7-21-16,0 0-8 0,0-6-69 15,0 1-47-15</inkml:trace>
  <inkml:trace contextRef="#ctx0" brushRef="#br2" timeOffset="707436.2402">21716 1751 70 0,'3'12'53'16,"6"-12"-52"-16,-4 0 2 15,9 0-3-15,-8 0-17 16</inkml:trace>
  <inkml:trace contextRef="#ctx0" brushRef="#br2" timeOffset="707562.213">21716 1751 91 0,'96'-5'45'16,"-96"3"-22"-16,2 2 3 0,-2-1 11 16,1 1-14-16,0-5-17 15,2 0-2-15,1-4-4 16,-4 4-29-16,0-2-121 15</inkml:trace>
  <inkml:trace contextRef="#ctx0" brushRef="#br2" timeOffset="708311.7752">18704 1828 249 0,'-21'-5'54'0,"18"5"-6"16,3 0 24-16,0 0-9 16,0-2-17-16,0 2-17 15,0 0-13-15,0 0 5 16,9 0-2-16,18 0-8 15,16 0 14-15,8 0-6 16,2 0-9-16,11 0-7 16,-1 0-2-16,6 0-1 15,-5 0 0-15,-5 0 0 0,-9 0 0 16,-7 0-13-16,-13 0-33 16,-10-7-15-16,-8 2-42 15,-12 1-27-15,-2 0-25 16</inkml:trace>
  <inkml:trace contextRef="#ctx0" brushRef="#br2" timeOffset="708623.7373">19192 1714 19 0,'-15'-16'258'0,"6"8"-219"16,1 3 14-16,3 0 28 15,-5 3-22-15,7 0-29 0,-3 2-8 16,6 0-13-16,0 0-7 15,0 0-2-15,0 2-4 16,12 16 4-16,13 3-1 16,5 2 1-16,7 0-1 15,-2-2 0-15,2 1-5 16,-3-4-10-16,-11 0 1 16,-7 0 5-16,-13-1 9 15,-3 1 1-15,-2 4 2 16,-22 0 7-16,-5 6-2 15,-4 0 7-15,-1 0-7 16,10-2-6-16,8-4-1 16,4-1-19-16,12-21-50 0,0 0-102 15</inkml:trace>
  <inkml:trace contextRef="#ctx0" brushRef="#br2" timeOffset="709451.8731">21602 587 207 0,'-3'-20'187'0,"3"18"-115"16,-3 2-13-16,3 0 13 15,0 0-35-15,0 0-23 16,0 18-11-16,0 17 0 16,0 9 3-16,4 7 3 15,9 4-1-15,-2-4 2 16,-1 2-4-16,1-11-5 16,0-1-1-16,-6-8 0 0,3-1-8 15,-7-8-46-15,-1-8-63 16,0-16-55-16,0 0-112 15</inkml:trace>
  <inkml:trace contextRef="#ctx0" brushRef="#br2" timeOffset="709733.4952">21585 958 255 0,'-10'-20'160'0,"8"10"-91"15,-3 6-6 1,5 3 3-16,0 1-38 0,0 0-22 15,0 0-6-15,0 7 0 16,12 15 0-16,4 2 1 16,-1 1-1-16,6-3 1 15,-6-3-2-15,1-5 1 16,0 1-1-16,-2-10 0 16,-1-5 1-16,0 0-1 15,1 0-1-15,4-7 0 16,-5-14-2-16,0 3 3 15,-6 3-5-15,0 1-18 16,1 1-17-16,-6 6-36 16,-2 7-67-16,0 0-152 0</inkml:trace>
  <inkml:trace contextRef="#ctx0" brushRef="#br2" timeOffset="1.04316E6">17696 9080 351 0,'11'-11'63'15,"-5"10"-47"-15,-4-2 11 16,-2 2 19-16,2 1-39 16,-2-3 11-16,0 3-13 15,0-1 21-15,0 1 5 16,0-3-7-16,0 2-10 0,0-4 1 15,-5-3 4 1,-27 3-13-16,-7 3-5 0,-14 2 0 16,-2 0-1-16,-11 29 6 15,3 10-3-15,5 7 0 16,8 7 0-16,16-4-1 16,14 1-2-16,20-4 0 15,0-2-2-15,24-4 0 16,20-5-2-16,16-9-1 15,4-11 4-15,4-8-8 16,0-7-15-16,-7 0-15 16,-3-21-23-16,-10-4-10 15,-7-1-8-15,-8-1-8 0,-5 1-8 16,-4 1 18 0</inkml:trace>
  <inkml:trace contextRef="#ctx0" brushRef="#br2" timeOffset="1.04352E6">17928 9261 117 0,'11'-21'65'16,"-9"7"-2"-16,-2 2 7 15,0 1 0-15,0 6-17 16,0 1-4-16,0 4-3 16,-7 0-2-16,-9 0-11 15,1 26-9-15,-4 8-22 16,4 8-1-16,6 2 1 16,9 1-2-16,0-5 0 15,0-8-1-15,25-6-5 16,12-10-5-16,6-9-16 15,2-7-2-15,-6 0 0 0,-4-7 1 16,-12-18 2-16,-12-3 13 16,-10 0 7-16,-1-2 6 15,0-2 10-15,-25 2 0 16,-15 2 15-16,-2 6-14 16,-6 12 13-16,-5 5 5 15,3 5-7-15,10 0-9 16,5 0-6-16,12 9-7 15,12-3-3-15,11 2-8 16,0-2-16-16,9-3-38 16,21-3-22-16,11 0-29 15,-23 0-14-15,1 0-19 16</inkml:trace>
  <inkml:trace contextRef="#ctx0" brushRef="#br2" timeOffset="1.04358E6">17928 9261 123 0</inkml:trace>
  <inkml:trace contextRef="#ctx0" brushRef="#br2" timeOffset="1.04387E6">17928 9261 123 0,'167'-14'44'0,"-155"14"-9"0,2 0 13 0,1 0 8 0,2 5-6 16,-2 15-12-16,-2 6 0 16,1 4-14-16,-3 7-3 15,1 0 3-15,-3 1-12 16,-4-2-6-16,1-6-6 16,-4-7-1-16,1-9-2 15,3-10 1-15,-4-4-15 16,1 0-14-16,5-29-13 0,2-10 44 15,4-8 2-15,-3 0-2 16,8 2 0-16,0 5 0 16,1 8 3-16,-5 6 2 15,0 8 6-15,-6 8 0 16,2 6 0-16,-6 4 2 16,7 0 2-16,0 5 22 15,6 22-14-15,-4 1-8 16,1 7-9-16,2-1-5 15,-4-5-1-15,-2 0-1 16,1-8-26-16,-6-7-40 16,-6-14-28-16,0 0-99 15</inkml:trace>
  <inkml:trace contextRef="#ctx0" brushRef="#br2" timeOffset="1.04426E6">18858 8833 189 0,'26'-66'35'16,"-18"28"-1"-16,-7-1 33 15,-1 10-15-15,0 3-18 0,0 6 5 16,-11 8 0-1,-11 3 4-15,-5 7 3 0,2 2-16 16,-7 0-9-16,6 25-6 16,3 17 1-16,5 16-5 15,11 12-5-15,7 15-2 16,0 12-1-16,4 9 0 16,20 8 5-16,8-3-2 15,3-5-6-15,1-9-1 16,4-13 0-16,-3-14-10 15,-4-16-17-15,-8-13-31 16,-5-16-25-16,-13-9-36 16,-7-16-46-16,0-4-41 15</inkml:trace>
  <inkml:trace contextRef="#ctx0" brushRef="#br2" timeOffset="1.04483E6">18716 9367 507 0,'-38'-27'45'0,"27"21"-38"15,11-2 1-15,0-4 5 16,24 0-12-16,16-6 6 16,13 2-5-16,-4 2-2 15,0 0 0-15,-1 2-3 16,-8-1-11-16,-4 1-15 0,-12 0 5 15,-5 5 9-15,-8 0 11 16,-1 4 4-16,-7-3 1 16,-3 2 1-16,5-3 1 15,0 4-2-15,-3 3-1 16,3 0 1-16,-1 0 0 16,-3 0-1-16,1 0 11 15,-2 18-1-15,5 8-6 16,3 4 1-16,2 3-3 15,3 2 0-15,-2-3-2 16,5-4 0-16,3-7-2 16,-1-10 0-16,1-7-12 15,-4-4-13-15,-3 0-5 0,2-27 14 16,-5-10 14 0,0-7 4-16,-7 0 4 0,0 0 3 15,-2 5 4-15,0 8 6 16,0 2 2-16,0 12 0 15,0 5 0-15,-4 8 2 16,4 4-4-16,0 0-4 16,0 0 4-16,0 19 1 15,0 16-10-15,0 7-4 16,9 4-3-16,5-3-1 16,2-4-1-16,5-5-4 15,-3-5-23-15,1-8-33 16,2-3-39-16,-20-18-57 15,1 0-47-15</inkml:trace>
  <inkml:trace contextRef="#ctx0" brushRef="#br2" timeOffset="1.04526E6">19578 9106 110 0,'21'-49'154'15,"-21"35"-64"-15,0 3-26 16,-10 6 11-16,-8 5-20 15,-11 0-25-15,2 0-11 16,3 19-5-16,5 3-12 16,6 4-2-16,7 2 0 15,6 0-2-15,0-1 0 16,14-1-2-16,10-3-4 16,7-7-8-16,2-2-26 0,2-4-6 15,-4-4 13-15,-4 0 1 16,-6-2 0-16,-10-2 17 15,-8 0 16-15,-2-2 1 16,-1 2 2-16,0-2 14 16,0 5 14-16,0 2 15 15,-2 5-17-15,-21 4-24 16,-5 0 6-16,-5 0 13 16,0 1-2-16,3-6-3 15,2 0-10-15,10-4-3 16,7-2-5-16,3-3 0 0,8-2-12 15,0 0-31 1,0 0-22-16,8-14-21 0,16-11-3 16,-13 14-13-16,2-1-73 15</inkml:trace>
  <inkml:trace contextRef="#ctx0" brushRef="#br2" timeOffset="1.04543E6">19809 9157 229 0,'30'-9'61'15,"-20"9"5"-15,-1 0 4 16,4 20-27-16,-2 8-17 16,-6 6-9-16,2 2-11 15,-2 3-4-15,-4-5-2 16,3-6 0-16,-4-7-19 16,0-5-9-16,0-7-22 0,0-9-47 15,0 0-102-15</inkml:trace>
  <inkml:trace contextRef="#ctx0" brushRef="#br2" timeOffset="1.0456E6">19847 8941 418 0,'-16'-52'45'0,"8"37"-43"15,5 6-2-15,3 9 1 16,0 0-1-16,0 0-37 0,0 18-68 15,0-2 19-15,3 0-13 16</inkml:trace>
  <inkml:trace contextRef="#ctx0" brushRef="#br2" timeOffset="1.04626E6">20264 9108 331 0,'23'6'128'15,"-23"4"-92"-15,-6 6-18 16,-11 8 44-16,-6 8-31 16,8 4-15-16,-3 0-7 15,13-2-5-15,5-2-2 16,0-1-2-16,0-6-3 0,13-4 0 16,4-7-4-16,3-4-13 15,0-10-4-15,-3 0-1 16,-3 0 3-16,-5-7 1 15,0-15 5-15,-9-6 16 16,0-2 5-16,0-4 0 16,-9-4-1-16,-4 0 2 15,0 0-2-15,2 2-1 16,1 3 4-16,8-1-2 16,2 6-5-16,0 7 0 15,0 0-2-15,15 7-1 16,6 7 2-16,-3 3 1 15,0 4 1-15,5 0 3 16,-7 11 2-16,5 19 2 0,0 9 2 16,-8 5 2-16,0 4 3 15,-5-2-2-15,-4-2-3 16,0-8-7-16,4-10-2 16,-7-10-1-16,2-12-3 15,6-4-8-15,2 0-19 16,1-27-16-16,8-11 32 15,-1-11-1-15,5-1-6 16,-2 4 11-16,-1 7 8 16,-2 13 2-16,-4 11 2 15,-8 7-2-15,-1 8 8 16,-3 0 18-16,1 13 21 0,4 22-16 16,1 5-16-16,-4 8-4 15,2-2 1-15,-1-6-2 16,-1-3-5-16,3-10-5 15,0-8 0-15,0-9-3 16,-3-10-9-16,6 0-35 16,0-5-35-16,-7-13-32 15,0 0-114-15</inkml:trace>
  <inkml:trace contextRef="#ctx0" brushRef="#br2" timeOffset="1.04716E6">21240 9003 244 0,'-7'-18'114'16,"7"14"-82"-16,0 4-12 15,0 0 30-15,0 0-15 16,1 4 7-16,17 22-10 0,-4 9-17 16,-3 9 1-16,1 4-8 15,-7-2-2-15,1-4-5 16,-4-7 0-16,3-8-1 16,-5-10-2-16,4-10 0 15,-4-7-15-15,0 0-4 16,1-10-9-16,3-22 9 15,3-8 20-15,4-6 0 16,3 2 0-16,1 3 1 16,-3 7 0-16,1 8 1 15,0 6-1-15,-1 11 0 16,-3 6 2-16,1 3 5 0,1 4 12 16,-6 24-4-16,4 8-7 15,-1 7-4-15,-6-1-3 16,0-4 0-16,-2-4-1 15,3-8-7-15,-1-8-3 16,2-12-6-16,-1-6-4 16,7 0-12-16,0-21-9 15,4-18 38-15,1-6 3 16,4 4 0-16,-5 2 2 16,7 6 2-16,-6 7 4 15,-1 5 8-15,-4 10 0 0,-6 4 3 16,3 7-5-16,-4 0 1 15,5 16 8-15,5 17-12 16,-2 13-8 0,-1 4-3-16,4 0-4 0,-3 3-26 15,4-12-16-15,7-5-35 16,-16-32-56-16,0-4-10 16</inkml:trace>
  <inkml:trace contextRef="#ctx0" brushRef="#br2" timeOffset="1.04779E6">21969 9206 163 0,'41'-58'121'16,"-30"14"-87"-16,-6 5-18 16,-5 10 22-16,0 6-11 0,-9 13-6 15,-16 10-2 1,-9 0-10-16,-4 14 9 16,2 20-17-16,3 12-1 0,9 2 1 15,9 3-1-15,5 0 1 16,10-8-1-16,0-5-1 15,0-8-10-15,21-10-22 16,3-12-6-16,2-8-14 16,8 0 23-16,-9-26 20 15,-3-4 10-15,-3-2 10 16,-10 2 13-16,-6 2 6 16,2 6-1-16,-5 4-14 15,0 7 1-15,0 8-4 16,0 3-3-16,0 0-5 15,0 0 7-15,5 10-6 16,3 12-2-16,3 9 1 0,1 1-3 16,2-1 1-16,2-1-1 15,5-5-2-15,1-7-2 16,0-11-5-16,3-7-7 16,-1 0-10-16,-2-10-6 15,2-24 6-15,1-7 6 16,-1-12 8-16,0-7-9 15,-6-3-3-15,-1-8 21 16,-10-1 3-16,-3-7 1 16,-4-2 15-16,0 9 16 15,0 6 14-15,0 18-7 16,-11 21 14-16,0 15-8 0,-1 10 11 16,7 2-14-16,-1 5-13 15,5 36-19-15,1 17-9 16,0 16-1-16,0 10 2 15,3 8 2-15,18 3-2 16,-3-1-2-16,3-3 0 16,3-10-2-16,-2-12-8 15,-1-15-16-15,-7-14-32 16,-1-18-33-16,-13-22-39 16,0-2-51-16</inkml:trace>
  <inkml:trace contextRef="#ctx0" brushRef="#br2" timeOffset="1.04846E6">22348 9189 361 0,'-20'-12'8'0,"10"12"74"16,10 0-61-16,0 0 16 15,0 0-24-15,24 0-7 16,7 0-6-16,7-3-5 15,-2-11 2-15,0-6-10 16,-2-2-2-16,-7-4 6 16,-4-1 5-16,-3 0-5 15,-7-1 9-15,-3-1 0 0,-10 3 8 16,0 3-7-16,0 4 7 16,-5 9 1-16,-7 4 3 15,-1 6 3-15,-2 0 4 16,3 9-11-16,3 10-7 15,6 5-1-15,1 3 0 16,2-1-1-16,0 1 1 16,3 0-2-16,17 0-6 15,-1 1-4-15,4 3 1 16,-4-1 3-16,-1-4 5 16,-2 0 3-16,-5-3-1 15,-3-4 1-15,0 1 0 16,1-1 1-16,-4-2-1 15,3 3 0-15,3-6 1 0,1-3-1 16,0-8-1-16,3-3 1 16,6 0-13-16,1-22-8 15,4-7 11-15,-2-9 5 16,0-3 4-16,0-1 1 16,-7 1 0-16,-6 8 11 15,-6 3 12-15,-2 7 1 16,-3 9-4-16,0 7-7 15,0 7 14-15,0 0-2 16,-10 1-10-16,-4 28-9 16,2 9-6-16,4 10 0 15,5 0 0-15,3-1 0 0,0-1-2 16,5-13-3-16,13-6-8 16,-2-16-17-16,0-8-22 15,-2-3-14-15,-11-3-47 16,-1-17-64-16</inkml:trace>
  <inkml:trace contextRef="#ctx0" brushRef="#br2" timeOffset="1.04871E6">22873 8747 365 0,'-30'-14'31'0,"17"14"-28"16,8 16-3-16,5 12 27 15,0-3-14-15,0 1-12 16,13-3 3 0,9-9-2-16,2-10-1 0,-6-4-1 15,1-4-7-15,-4-26 5 16,-7-6 1-16,-8-2 1 16,0 3 2-16,0 5 2 15,-23 10 1-15,1 7-5 16,-2 13-2-16,2 0-32 15,16 0-62-15,0 15-88 16</inkml:trace>
  <inkml:trace contextRef="#ctx0" brushRef="#br2" timeOffset="1.04893E6">23101 9056 270 0,'34'13'173'0,"-19"-11"-154"15,7 5-7-15,5 7 75 16,4 8-46-16,0 8-26 16,2 3-9-16,2 5-2 15,-3-1-4-15,1-3 0 16,-6-6-3-16,0-10-16 16,-3-8-46-16,-22-10-46 15,1 0-91-15</inkml:trace>
  <inkml:trace contextRef="#ctx0" brushRef="#br2" timeOffset="1.0491E6">23551 8891 310 0,'-11'-38'127'16,"-21"38"-86"-16,-2 21-4 16,-6 30 29-16,3 14-29 15,1 9-19-15,3 6-11 16,7-4-7-16,7 0 0 15,3-9-18-15,4-14-37 16,12-44-84-16,0-9-116 16</inkml:trace>
  <inkml:trace contextRef="#ctx0" brushRef="#br2" timeOffset="1.04979E6">18733 9865 135 0,'-39'4'0'0,"-5"5"-16"0,0-4-17 16,-9 0 19-16,38-5-18 16</inkml:trace>
  <inkml:trace contextRef="#ctx0" brushRef="#br2" timeOffset="1.04983E6">18344 9893 39 0,'-43'0'0'15</inkml:trace>
  <inkml:trace contextRef="#ctx0" brushRef="#br2" timeOffset="1.05066E6">17652 9825 25 0,'-32'-18'146'0,"25"12"-111"16,7 1 8-16,0 0 34 15,0 1-33-15,20-2-11 16,15 4 4-16,12 2 4 16,12 0 13-16,11 0-15 15,4 10-11-15,18 11-15 16,5-1-10-16,12-3-2 0,13-8-1 15,14-9 0 1,7 0 0-16,7-2 0 16,10-20-1-16,-9-3 1 0,-2 5 0 15,-7 5 0-15,-11 6 0 16,-12 3 0-16,-12 5-1 16,-8 1-1-16,-3-3 1 15,2 2-4-15,5-4 1 16,-6 0 2-16,0-4 1 15,-6 2 1-15,-2 0 0 16,-1 2 0-16,-9 0-1 16,1-1 1-16,-6-3-1 15,4 0-1-15,-2-1-8 0,3-4 1 16,4 0 4-16,-1 0 2 16,-8 3 2-16,-4 2 0 15,0 3-1-15,1 2-2 16,2 0 4-16,-1 4-1 15,0-2 1-15,-5 2 0 16,0-2 0-16,0 2 0 16,-6 0 0-16,0 0 0 15,-2 0 0-15,-1 0 0 16,-5 0-1-16,2 0 1 16,-7 4 0-16,5 2 0 15,1 2 0-15,4-4 0 16,-3 1 0-16,1-5 1 0,0 0-1 15,-8 0 0-15,1 0 0 16,2 0 0-16,-3 0 0 16,-3 0-1-16,-4 0 1 15,-2 0 0-15,-2 0 0 16,-2 0 1-16,-7 0-1 16,0 0 0-16,-8 0 0 15,-7 0 0-15,-5 0 2 16,-3 0-1-16,1 0 0 15,-2 0-1-15,3 0 0 16,0 0 0-16,6 0-1 16,3 0 0-16,-4 0-4 0,0 2-18 15,-5 1-11 1,-7 3-20-16,0-3-58 0,0 2-112 16</inkml:trace>
  <inkml:trace contextRef="#ctx0" brushRef="#br0" timeOffset="1.35546E6">11903 8107 40 0,'0'0'156'0,"-3"0"-115"15,-6 0-13-15,3 4-6 16,0 0-2-16,3 0-2 15,1-1 10-15,-4-1-9 16,4-2 11-16,1 3-7 16,-3-1-4-16,-3 2-5 0,-2-1-3 15,-2 2-2-15,-3 3-1 16,-4 0 3-16,-4 0-4 16,-10 4-4-16,-5 2-3 15,-10 3 1-15,-4 4-1 16,-5 6 1-16,-4-4 0 15,1 1-1-15,-1-2 0 16,0-5-1-16,9-3-3 16,8-6 2-16,6-4-4 15,13-3 4-15,1-1-4 16,11 0 4-16,1 0 0 16,1 0-3-16,5 0-13 15,-6-5-18-15,1-8-14 16,5-1-12-16,-1 2-23 0,6 7 4 15</inkml:trace>
  <inkml:trace contextRef="#ctx0" brushRef="#br0" timeOffset="1.35591E6">11278 8110 185 0,'15'-9'122'0,"-15"9"-53"16,0 0-16-16,-8 0-8 16,-8 0-27-16,-7 16-9 15,-9 10-3-15,1 4 3 0,-3 2 5 16,-3 5 5-16,-3-2-3 16,3 2-4-16,2 0-7 15,5-2-3-15,5-3 0 16,2-2-1-16,6-6-1 15,10-4 0-15,5-1 0 16,2-4-1-16,0-3-1 16,3-2 2-16,14-1 0 15,6-2 4-15,-1-1-2 16,2-2 0-16,5 2 1 16,0 3-1-16,-4 0 1 15,7 1-1-15,-2 2 4 16,3 3-1-16,-5-3-3 15,2 0-2-15,-6-5 0 16,-9-2 0-16,-2-3-1 0,-6 0 0 16,-7-2-1-16,0 0 0 15,0 0-2-15,0 0-7 16,0 0-22-16,0-11-29 16,0 1-27-16,0 1-132 15</inkml:trace>
  <inkml:trace contextRef="#ctx0" brushRef="#br0" timeOffset="1.35738E6">3301 8243 228 0,'-37'-24'36'16,"13"13"-21"-16,0 4 10 0,4 3 3 16,3 2 4-16,-2 2-15 15,1 0-11-15,-4 6-4 16,-4 19 0-16,-2 6 3 15,-2 8 6-15,-1 2 3 16,0 10-1-16,-3 2-4 16,0 5 1-16,5 1-3 15,2 3-2-15,9 3 0 16,4 1 2-16,3-1-5 16,3 0-1-16,3-2 0 15,2 4-1-15,3-3 0 16,0 3 0-16,0 1 1 15,3-2 0-15,10-3 2 16,5-3 0-16,4-6-1 16,6-6 2-16,3-5-2 0,6-2 7 15,5-4-1-15,1 0 1 16,6-5 1-16,-1-4-4 16,2-5-1-16,1-9 7 15,-3-5-7-15,0-9-5 16,-1 0 2-16,-1-5 0 15,4-22-1-15,0-3 1 16,-1-5 0-16,4-6 0 0,-6-1-2 16,-3-2 4-1,-3-4-2-15,-6-5 1 0,-5-2-3 16,-7-6 1 0,0-2 0-16,-8-2 0 0,-4 0 0 15,-5-5-1-15,-6-3 0 16,0-8 1-16,-3-7-3 15,-17 0 2-15,-4 7 0 16,-6 11 1-16,-2 14 0 16,-10 14 0-16,-9 8-1 15,-11 6 2-15,-6 3 1 16,-5 2 0-16,-1 0-1 16,0 2-1-16,-4 3 1 15,0 1 1-15,-1 12 0 0,-3 5-2 16,0 0-1-1,-1 23-4-15,-8 17-9 16,9 9-34-16,7 13-23 0,59-34-12 16,5 2-78-16</inkml:trace>
  <inkml:trace contextRef="#ctx0" brushRef="#br0" timeOffset="2.5453E6">11755 345 281 0,'4'-10'88'0,"-4"8"-72"0,3 2 7 16,2 0 24-16,-2 0-22 15,-2 0-1-15,-1 0-14 16,0 0-1-16,0 0 13 15,0 0 5-15,0 0-7 16,0 0-6-16,0 0 3 16,0 0-7-16,0 0-2 15,-16 0-6-15,-6 0-2 16,-3 0-7-16,0 0 1 16,1 0 4-16,-1 0-6 15,7 0-2-15,4 0 2 16,5 0 4-16,9 0 4 15,0 0-3-15,0 4-7 0,0 8 4 16,0 4 5 0,9 4 0-16,2 2 2 15,0 1-1-15,-6 0 1 0,3 5-2 16,-5 2 2-16,-3 2-2 16,0-2 1-16,0-2-3 15,0-8 0-15,0-1-3 16,0-6 1-16,0-4-4 15,0-4 8-15,0-1 1 16,0-2 0-16,0 2 0 16,0-1-1-16,8-2-3 15,9 6 1-15,17-1 2 16,9-1-4-16,6 6-2 16,1-8-28-16,-34-3-56 0,-3 0-91 15</inkml:trace>
  <inkml:trace contextRef="#ctx0" brushRef="#br0" timeOffset="2.5461E6">10612 413 29 0,'3'20'301'0,"-3"8"-284"15,0 10-14-15,0 9 1 16,0-3-1-16,9 1-4 15,-4-3 1-15,4-6 0 0,-1-9-2 16,-3-7 3-16,-3-10-1 16,0-7 1-16,-2-3 0 15,0 0 2-15,0-13-3 16,0-25 4-16,-4-8-4 16,0-11 2-16,4-2 5 15,0 8 1-15,0 3-2 16,0 10 3-16,6 6 3 15,11 6-8-15,1 8 0 16,6 4-4-16,0 8-2 16,0 6 0-16,-3 0 2 0,-9 10 4 15,-2 13 5-15,-10 8-1 16,0-1 5-16,0-4-7 16,-1 0 4-16,-17 0-4 15,2-6 8-15,-3-2-5 16,5-7-9-16,-1-8 0 15,4-3-14-15,0 0-24 16,11 0-69-16,0-12-20 16</inkml:trace>
  <inkml:trace contextRef="#ctx0" brushRef="#br0" timeOffset="2.54638E6">10898 696 152 0,'5'39'56'0,"-5"-30"-23"0,0-6 11 15,0-3 27-15,0 0-26 16,0 0-5-16,2-1 11 16,6-18-12-16,-5-14-23 15,7-8-14-15,-3-4-2 16,5-3-2-16,-1 11 0 15,-3 5-1-15,8 6-5 16,-3 8-7-16,0 6-14 16,-2 8-5-16,2 4-29 15,-11 0-48-15,-1 10-33 16</inkml:trace>
  <inkml:trace contextRef="#ctx0" brushRef="#br0" timeOffset="2.54705E6">11165 747 27 0,'6'0'65'16,"-5"0"-18"-16,1 0-10 15,-2 0 6-15,2 0 13 16,-2 0 2-16,2 0-6 15,-2 0-8-15,0 0-14 16,0 0 1-16,0 0-2 16,0 0-8-16,0 0-9 15,5 0 0-15,-2 0-5 16,-2 0-1-16,7 0-1 0,5 0-1 16,9 0 0-16,8 0 0 15,1 0-4-15,-2 0 0 16,0 0 0-16,-11 0 0 15,-7 0-2-15,-3 0 0 16,-6 0 0-16,-2 0 1 16,0 0-1-16,0 0-2 15,0 0 3-15,2 0 0 16,-2 0-1-16,0 0 0 16,0 0 2-16,0 0 0 15,0 0 0-15,0 0 0 16,0 0-4-16,0 0 2 0,0 0-2 15,0 0-2 1,0 0-3-16,0 0-7 0,0 0-3 16,0 0 8-16,0 0-1 15,0 0-4-15,0 0 2 16,0 0-1-16,0 0-14 16,0 0-26-16,0 0-37 15,0 0-24-15</inkml:trace>
  <inkml:trace contextRef="#ctx0" brushRef="#br0" timeOffset="2.54746E6">11273 497 127 0,'-6'-6'152'16,"5"6"-115"-16,1 0-30 16,0 0 21-16,0 0 1 15,0 0-8-15,0 2 0 0,5 7 4 16,8 4 1-1,7-5-4-15,4-3-12 0,4 1-6 16,4-6 0-16,-7 0-4 16,0 0 0-16,-7 0-5 15,-12 0-7-15,-1 0 4 16,-5 0 0-16,0 0 7 16,0 0 1-16,-5 0-8 15,-10 0-7-15,1 0-33 16,2 0-10-16,4 0-47 15,7 0-39-15</inkml:trace>
  <inkml:trace contextRef="#ctx0" brushRef="#br0" timeOffset="2.55179E6">12279 479 208 0,'0'0'89'16,"0"0"-35"-16,0-2-17 16,0 1 5-16,0 1-21 15,0 0-6-15,0-3-5 16,0 3 1-16,0-4 7 15,0-4-2-15,0-2-11 16,-8-6-5-16,-7 2 0 16,-2-2 0-16,2 4 2 0,-8 0-2 15,2 4 12-15,0 7-8 16,0 1-1 0,0 0 3-16,8 0 3 0,2 0-8 15,0 13-1-15,7 7 0 16,2 8-1-16,2 4 0 15,0 2 1-15,6 2-2 16,14-4 1-16,6-5 1 16,2-12-1-16,5-9-3 15,2-6-35-15,-1 0-15 16,-23 0-32-16,-7-9-74 16</inkml:trace>
  <inkml:trace contextRef="#ctx0" brushRef="#br0" timeOffset="2.55188E6">12279 479 198 0</inkml:trace>
  <inkml:trace contextRef="#ctx0" brushRef="#br0" timeOffset="2.55201E6">12279 479 198 0,'137'-107'53'0,"-137"104"-22"0,0 1 50 0,0 2-18 0,0 0-31 0,0 2-19 15,0 24-4-15,0 9-6 16,0 4 0-16,0-1-1 15,0 1-2-15,6-4 0 16,-1 2 0-16,2-12-3 0,-1 3-5 16,3-10-49-1,-7-18-47-15,0 0-55 0</inkml:trace>
  <inkml:trace contextRef="#ctx0" brushRef="#br0" timeOffset="2.55263E6">12855 734 168 0,'-5'-8'187'0,"1"8"-126"0,1 0 0 16,2 0 1-1,-2 0-37-15,-4 14-20 0,3 12-4 16,-7 4-1-16,-1 8-3 16,1-6-17-16,2-4-31 15,9-22-26-15,0-6-61 16</inkml:trace>
  <inkml:trace contextRef="#ctx0" brushRef="#br0" timeOffset="2.55307E6">13323 493 208 0,'3'-16'75'15,"-3"6"-28"-15,0-1 2 0,0 2 3 16,-14 3-33-16,-1 6 5 15,-9 0 7-15,-4 0-14 16,-4 26-1-16,3 6-5 16,5 8-3-16,7 4-8 15,13 0 0-15,4 0-2 16,2-3 0-16,30-13-1 16,6-7-12-16,9-12-17 15,-2-9-21-15,-29 0-43 16,-6 0-86-16</inkml:trace>
  <inkml:trace contextRef="#ctx0" brushRef="#br0" timeOffset="2.55344E6">13525 437 364 0,'0'-20'42'0,"8"16"-30"16,5 0 22-16,8 4-17 16,4 0-2-16,-2 12-13 15,-9 18-2-15,-2 9-12 0,-9-1 7 16,-3 3-11-16,0-2 3 15,0-6 7-15,-15-1 6 16,4-6 0-16,0-5 3 16,7-11 2-16,4-2-4 15,0-8-1-15,0 0 0 16,0 0 0-16,15 0 9 16,6-8-8-16,-5-12-1 15,1 1-32-15,-13 12-58 16,-3 0-65-16</inkml:trace>
  <inkml:trace contextRef="#ctx0" brushRef="#br0" timeOffset="2.55362E6">13882 730 248 0,'0'26'67'0,"0"-2"-55"15,0 2-5-15,0 2 15 16,0 4-21-16,0-2-1 16,0-23-22-16,0-1-96 15</inkml:trace>
  <inkml:trace contextRef="#ctx0" brushRef="#br0" timeOffset="2.55441E6">14342 499 103 0,'3'0'62'0,"3"0"-27"15,-1 0 2-15,-1-8 17 16,2-2-6-16,-5-1-10 0,-1 0 3 16,0 1 3-16,0 2-4 15,-3 2 6-15,-17 6-11 16,-3 0-16-16,1 0-13 16,-1 2-4-16,7 16-2 15,-4 8 0-15,13 6 0 16,-3 10 0-16,8-2-2 15,2 0 1-15,0 1 0 16,15-9-1-16,10-9-1 16,11-7-4-16,-1-11-8 15,0-5-22-15,-1 0-21 16,-6 0-12-16,-4-14-20 16,-18 2-30-16</inkml:trace>
  <inkml:trace contextRef="#ctx0" brushRef="#br0" timeOffset="2.55462E6">14596 465 187 0,'1'-16'160'16,"-1"16"-80"-16,0 0-43 16,0 0 12-16,0 10-32 15,0 21-12-15,0 2-4 16,-3 7 0-16,3-2-1 15,0-4-2-15,0-3-13 0,0-3-46 16,0-26-37 0,0-2-94-16</inkml:trace>
  <inkml:trace contextRef="#ctx0" brushRef="#br0" timeOffset="2.55498E6">14889 752 345 0,'0'8'62'15,"0"3"-60"-15,0 6 0 16,0 3 3-16,-8 3-5 15,3 0 0-15,-1-3-22 16,6-17-74-16,0-3-83 16</inkml:trace>
  <inkml:trace contextRef="#ctx0" brushRef="#br0" timeOffset="2.55565E6">15368 456 55 0,'2'7'84'0,"-2"-7"-57"16,1 0-10-16,-1 2 20 15,2-2 1-15,2 0 8 16,-2 0-5-16,0 0-7 15,-2 0 2-15,0 0-1 16,0 0-7-16,0-6-7 16,0-6-12-16,0 2-4 15,-17 3 0-15,-7 1 2 16,-6 5-4-16,3 1 2 16,-7 0-4-16,8 7 0 15,4 16 1-15,3 9-2 0,13 6-3 16,6 2 3-1,0 0 0-15,15 0-1 0,19-6-1 16,6-5-1-16,5-11-4 16,2-4-1-16,-8-14-19 15,3 0-9-15,-32 0-43 16,-7-11-63-16</inkml:trace>
  <inkml:trace contextRef="#ctx0" brushRef="#br0" timeOffset="2.55624E6">15683 417 300 0,'0'-10'72'0,"0"8"-28"15,0 2 14-15,0 0-10 16,0 0-37-16,0 8-11 16,0 18-3-16,0 8 3 15,0 0 0-15,0 2-7 16,0-6-14-16,11-6-5 15,7-8-6-15,-4-10-20 16,2-6-4-16,0 0 20 16,-8-11 17-16,4-14 19 0,-6-3 18 15,3-2 13-15,-7 7 9 16,-1 6 0-16,-1 8 2 16,0 9-8-16,0 0 6 15,0 0-16-15,0 21-24 16,0 10 0-16,-1 13 0 15,-7 3 0-15,5 3-6 16,3-2-17-16,0-5-27 16,0-35-34-16,0-8-84 15</inkml:trace>
  <inkml:trace contextRef="#ctx0" brushRef="#br0" timeOffset="2.55648E6">16027 691 249 0,'9'8'189'16,"-9"-8"-157"-16,0 0-25 15,1 0 8-15,1 0-15 16,-2 0-58-16,4 0-118 16</inkml:trace>
  <inkml:trace contextRef="#ctx0" brushRef="#br0" timeOffset="2.55663E6">16027 691 86 0,'129'24'271'0,"-127"-24"-217"15,0 0-43-15,4 0 10 16,-1 0-21-16,4-5-10 16,-3 1-109-16,-4 0-139 15</inkml:trace>
  <inkml:trace contextRef="#ctx0" brushRef="#br0" timeOffset="2.55676E6">16332 688 140 0,'20'-3'292'16,"-15"-6"-248"-16,-4-1-37 0,3 3 16 0,2 3-23 16,-4 2-11-16,-2 2-62 15,0 0-132-15</inkml:trace>
  <inkml:trace contextRef="#ctx0" brushRef="#br0" timeOffset="2.55688E6">16499 667 161 0,'14'4'190'0,"-13"-4"-157"16,5 0-32 0,-2 0-1-16,-4 0-26 0,0 0-120 15</inkml:trace>
  <inkml:trace contextRef="#ctx0" brushRef="#br0" timeOffset="2.55701E6">16639 699 260 0,'15'7'142'15,"-14"-7"-104"-15,1 0-19 16,4 0-8-16,-4-10-11 16,-2 2-82-16,0 4-137 15</inkml:trace>
  <inkml:trace contextRef="#ctx0" brushRef="#br0" timeOffset="2.55757E6">16965 252 248 0,'0'0'107'0,"0"0"-70"15,0 0-11-15,2 0-4 0,19 0-16 16,4 3-2-16,7 0-4 16,-2 2-8-16,1-2 2 15,-7 0 4-15,-5-2 2 16,-4-1 2-16,-11 0 5 15,-3 0 10-15,-1 0 4 16,0 0 13-16,0 8-6 16,0 6-6-16,0 8-3 15,2 4-8-15,6 7-7 16,1 4-3-16,-2 6-1 16,2 6 0-16,1 4-1 15,0-2-1-15,-2-2-1 0,8-1-5 16,-3-7-2-16,-7-7-1 15,4-6-9-15,-2-12 6 16,-7-4 11-16,-1-4 1 16,0-6 2-16,0 2 2 15,-1-1 5-15,-11-3-1 16,0 0-6-16,-6 3-2 16,4-1-30-16,-1 5-28 15,5-7-31-15,5 0-43 16</inkml:trace>
  <inkml:trace contextRef="#ctx0" brushRef="#br0" timeOffset="2.55969E6">10807 1085 264 0,'0'-19'72'0,"0"16"-33"15,0 0 7-15,0 3 5 16,0 0-3-16,0 0-10 16,0 0-21-16,-4 0-11 15,-3 16 0-15,-6 10-1 16,2 3-3-16,-1 3-1 15,1-1-1-15,0-8 0 16,8-2 0-16,-2-10-1 16,4-5-4-16,1-6-15 15,0 0-19-15,0-3-9 0,0-26 29 16,0-9 14-16,6-8 0 16,0-1 3-16,1 1 2 15,4 5 0-15,-2 6 1 16,-5 12 3-16,7 8 2 15,-5 7 8-15,-4 7 5 16,-2 1-3-16,0 0 2 16,2 0-5-16,2 25 1 15,3 8-2-15,-2 9-8 16,4 6-2-16,-2 3-2 0,-1 4 0 16,3-6-11-1,-3-4-48-15,-2-37-33 0,-4-3-76 16</inkml:trace>
  <inkml:trace contextRef="#ctx0" brushRef="#br0" timeOffset="2.55988E6">10778 1247 293 0,'0'-16'88'0,"0"8"-66"16,5 0-13-16,16-1 21 15,3 6-25-15,1-1-5 16,-2 4-2-16,-7 0-31 16,3 0-34-16,-17 0-57 0,-2 0-30 15</inkml:trace>
  <inkml:trace contextRef="#ctx0" brushRef="#br0" timeOffset="2.56015E6">10973 1203 96 0,'16'0'85'16,"-7"0"-53"-16,0 0 8 15,-2-2 21-15,-4-5-15 16,-3 4-1-16,0 1-2 16,0 0-7-16,0 2 6 15,-11 0-22-15,-2 0-11 0,-4 2-1 16,2 20-8 0,2 6 1-16,4 2-1 0,5-1 0 15,4-2-3-15,0-3 3 16,0-4 0-16,16-8 0 15,15-4-6-15,1-8-21 16,8 0-12-16,-3 0-7 16,-3-9-34-16,-28-2-32 15,0 5 4-15</inkml:trace>
  <inkml:trace contextRef="#ctx0" brushRef="#br0" timeOffset="2.56069E6">11361 1183 12 0,'0'0'271'0,"0"0"-229"0,11 0-17 16,8 0 27-16,3 0-35 16,3 0-14-16,-3 0-3 15,-9 4-10-15,-13-2-70 16,0 0-99-16</inkml:trace>
  <inkml:trace contextRef="#ctx0" brushRef="#br0" timeOffset="2.56085E6">11361 1183 217 0,'48'122'83'15,"-47"-122"-59"-15,22 0-13 0,6 0 11 16,3-12-22-16,-21 6-3 15,2 0-111-15</inkml:trace>
  <inkml:trace contextRef="#ctx0" brushRef="#br0" timeOffset="2.56132E6">11960 1078 389 0,'14'-9'73'0,"-14"9"-53"0,0 0 1 16,0 0 13-16,-11 0-30 16,-6 0-4-16,-5 0-15 15,-2 4-3-15,1 4 14 16,0-2-3-16,11-3-6 15,1 2 12-15,6-1 1 16,-1-1 0-16,6 4-2 16,0 1 0-16,0 4 0 15,0 4-2-15,0 2 4 16,0 4 1-16,0 2 1 16,2 2-1-16,4 2-1 15,-3 5 1-15,-1 1-1 0,6-3 1 16,-7 3 0-16,2-2-1 15,6-1-1-15,0-4 0 16,-2-3 0-16,9-3-3 16,-2-5 0-16,-3-7 1 15,0-2 3-15,-5-5 1 16,6-2 4-16,6 0 3 16,-2 0-4-16,8-9-4 15,0-12-11-15,-16 10-75 16,-5 2-136-16</inkml:trace>
  <inkml:trace contextRef="#ctx0" brushRef="#br0" timeOffset="2.56182E6">12274 1171 306 0,'0'-4'35'0,"0"4"-25"15,0 0 18-15,0 0-1 16,0 0-27-16,0 0 0 16,0 0-4-16,5-4 0 15,-5 0 2-15,0-4-3 16,0 0 5-16,0 1 8 16,0 0 13-16,-16 2-4 15,-3 2-6-15,-1 3-2 16,-3 0-4-16,11 0-4 15,-1 0 1-15,2 14 1 16,5 8-3-16,1 4 0 0,5 2 0 16,0-1 1-1,0-4-1-15,11 0 1 0,8-6-1 16,5-5 2-16,1-6-2 16,2-4-1-16,-1-2-15 15,2 0-43-15,-23 0-67 16,-1-11-83-16</inkml:trace>
  <inkml:trace contextRef="#ctx0" brushRef="#br0" timeOffset="2.56218E6">12451 1145 279 0,'2'-9'97'0,"-2"9"-63"16,0 0-5-1,0 0-4-15,0 15-24 0,-2 9 1 16,-3-2-2-16,-3-4-4 16,6-4 1-16,-4-4-11 15,4-6-36-15,2-4 17 16,0 0 21-16,0 0-9 16,0-20 11-16,10-2 10 15,3 1 1-15,-5 0 14 16,-3 7 20-16,1 5 6 15,-4 6-2-15,-1 1-2 16,0 2-14-16,-1 0-8 16,7 0-2-16,-4 15-6 0,1 12-2 15,2 3-4 1,-4 5-1-16,3-4-7 0,0 1-24 16,-2-6-21-16,-3-22-33 15,0-4-87-15</inkml:trace>
  <inkml:trace contextRef="#ctx0" brushRef="#br0" timeOffset="2.56235E6">12462 1377 221 0,'0'3'61'0,"0"-3"-46"15,0 1 12-15,14 3 9 16,6-4-21-16,-6 0-13 15,9 0-2-15,-3 0-2 16,-15 0-41-16,5 0-105 16</inkml:trace>
  <inkml:trace contextRef="#ctx0" brushRef="#br0" timeOffset="2.56255E6">12842 1354 0 0,'1'19'343'0,"-1"1"-301"0,0 6-35 15,0 3 3-15,-1-5-4 16,-6 0-6-16,4-4-12 16,3-18-96-16</inkml:trace>
  <inkml:trace contextRef="#ctx0" brushRef="#br0" timeOffset="2.56308E6">13393 1249 210 0,'13'-26'54'16,"-13"9"3"-16,0 8 9 15,-11 3-17-15,-6 4-26 16,-4 2 7-16,-2 0-30 15,-1 8-3-15,-1 16 3 16,3 4 0-16,8 4-1 16,1 0 1-16,11 2-1 15,2-5 0-15,0-5 1 16,2-7 1-16,20-4 0 16,4-8 0-16,5-5-1 0,1 0-1 15,1 0-10 1,3-5-11-16,-25-4-49 0,-8 4-57 15</inkml:trace>
  <inkml:trace contextRef="#ctx0" brushRef="#br0" timeOffset="2.56357E6">13652 1229 181 0,'10'-10'64'0,"-8"6"-24"16,0 4 8-16,-2 0 0 15,0 0-18-15,0 0-10 16,0 0-5-16,0 0-3 15,0 0 2-15,0 11-3 16,0 6-5-16,-2-1-3 16,-7 0-3-16,6-2 1 15,-5-4-1-15,5-4-10 16,2-1-5-16,1-5 9 16,0 0-1-16,0 0-19 15,4-9 23-15,13-7 3 0,-2 0 3 16,-2-1 6-16,-2 0 2 15,-7 3 2-15,5 4 3 16,-8 5-2-16,0 4 7 16,4 1-4-16,-3 0-3 15,1 0-3-15,-1 14 2 16,4 6 0-16,-4 5-8 16,-1 4-5-16,-1 3 0 15,0 1-23-15,0 0-41 16,0-22-53-16,0-4-107 15</inkml:trace>
  <inkml:trace contextRef="#ctx0" brushRef="#br0" timeOffset="2.56374E6">13672 1538 251 0,'-8'1'114'16,"8"-1"-55"-16,0 0-21 15,2 0 1-15,16 0-19 16,2-7 7-16,5-2-20 15,2 0-7-15,-3-1 0 16,-5-2-13-16,1 1-48 16,-20 7-48-16,3 1-79 15</inkml:trace>
  <inkml:trace contextRef="#ctx0" brushRef="#br0" timeOffset="2.56393E6">14094 1499 388 0,'0'19'50'16,"0"-2"-46"-16,0 3-1 16,0 3 5-16,0 0-8 15,0-20-11-15,0 1-122 16</inkml:trace>
  <inkml:trace contextRef="#ctx0" brushRef="#br0" timeOffset="2.56438E6">14527 1330 221 0,'7'-17'104'15,"-7"5"-24"-15,0 0-23 16,0 2 3-16,0 4-21 16,-3 0-18-16,-8 6-7 15,-6 0-4-15,0 0-1 16,-1 0-6-16,0 12-1 16,3 8-2-16,-2 6 1 15,15 3-2-15,2-2 1 16,0 1-2-16,2-3 1 15,21-6 1-15,0-2-4 0,5-10-15 16,3-7-32-16,5 0-28 16,-25 0-55-16,0-1-148 15</inkml:trace>
  <inkml:trace contextRef="#ctx0" brushRef="#br0" timeOffset="2.56479E6">14772 1249 404 0,'2'-16'34'16,"6"14"-29"-16,-5 2 43 16,8 0-21-16,1 0-14 0,0 2-8 15,0 12-5 1,-12-2 0-16,0 4-4 0,0 0-3 15,-19 3 2-15,2 1 4 16,-3-3-6-16,8-1-6 16,9-2 2-16,3 0 5 15,0-3-23-15,0-1 1 16,11-1 10-16,10 0-4 16,-3-4 7-16,0-1 13 15,-7-2 2-15,-5 1 5 16,-4-3 7-16,-2 5 0 15,0 4 14-15,0 3 13 0,0 2-16 16,-11-2-16-16,-2-2-4 16,-3 0 3-16,1-5 0 15,-6-3-6-15,-1-2-1 16,9 0-18-16,2 0-30 16,11 0-33-16,0-5-65 15</inkml:trace>
  <inkml:trace contextRef="#ctx0" brushRef="#br0" timeOffset="2.56496E6">15037 1634 339 0,'0'30'1'0,"0"-14"-1"16,0-14-13-16,-1-2-77 15</inkml:trace>
  <inkml:trace contextRef="#ctx0" brushRef="#br0" timeOffset="2.56551E6">15520 1365 37 0,'11'-20'235'16,"-10"2"-160"-16,-1 1-31 15,0 6 27-15,0 3-18 16,-5 2-5-16,-11 5-22 16,-5 1-5-16,3 0-10 15,-5 1-5-15,2 19-5 16,6 5 2-16,3-1 1 16,5 2-3-16,7-1 0 15,0 0-1-15,0-6 1 16,20-3 1-16,4-5 2 15,2-7-4-15,11-4-7 0,8 0-17 16,1 0-38 0,-29-8-62-16,-3-1-118 0</inkml:trace>
  <inkml:trace contextRef="#ctx0" brushRef="#br0" timeOffset="2.56591E6">15833 1291 317 0,'2'-16'76'16,"-2"10"-33"-16,0 4 24 16,0 2-20-16,0 0-17 15,-2 0-14-15,-9 10-13 16,0 11-2-16,2 2 1 16,3 3 0-16,3 3-2 15,-3-2 2-15,3-3 0 0,3-2-2 16,0-6 0-16,0-1 0 15,5-6 0-15,6-4-5 16,2-5-14-16,0 0-4 16,2 0 13-1,-7-9 4-15,4-4 3 0,-4-6 3 16,-1 5 2-16,-4 1 9 16,0 3 7-16,-2 1 3 15,-1 7-3-15,0 2-3 16,0 0-4-16,0 0 0 15,0 0 1-15,0 7-7 16,0 12-3-16,0 3-1 0,0 2-1 16,-4 1 0-16,-3-1-11 15,5-2-22-15,2-4-43 16,0-15-76-16,0-3-134 16</inkml:trace>
  <inkml:trace contextRef="#ctx0" brushRef="#br0" timeOffset="2.56607E6">16106 1496 436 0,'11'-11'68'16,"-11"7"-57"-16,0 3-11 0,0 1-7 15,4 0-42 1,-3 0-96-16,4 0-147 0</inkml:trace>
  <inkml:trace contextRef="#ctx0" brushRef="#br0" timeOffset="2.56621E6">16251 1480 236 0,'13'0'128'16,"-11"0"-79"-16,1 0-30 15,-3 0-1-15,3 0-18 16,-3 0-21-16,0 0-120 15</inkml:trace>
  <inkml:trace contextRef="#ctx0" brushRef="#br0" timeOffset="2.56635E6">16390 1480 14 0,'15'0'343'16,"-14"0"-278"-16,1-4-42 15,4 0 23-15,-5 2-30 16,2-1-16-16,0 1-21 15,2 2-66-15,-5 0-84 16</inkml:trace>
  <inkml:trace contextRef="#ctx0" brushRef="#br0" timeOffset="2.56648E6">16540 1467 106 0,'16'3'219'0,"-16"-3"-156"15,0 0-45-15,0 0 6 16,0 0-24-16,0 0-57 15,0 0-157-15</inkml:trace>
  <inkml:trace contextRef="#ctx0" brushRef="#br0" timeOffset="2.56698E6">17034 1148 366 0,'5'-3'123'0,"2"-1"-64"15,-1-1-33-15,7 4-6 16,6 1-17-16,2 0-3 15,-1 0 0-15,0 0 0 16,3 0-2-16,-9 0-6 16,-3 1-2-16,-1 8 7 15,-7-1 2-15,-1 2 1 16,-2 0 2-16,0 4 6 16,0 4 1-16,0 6-5 0,0 4-2 15,0 2-2 1,0 2 0-16,0 5 1 15,0-4-1-15,0 1 0 0,4 1 0 16,-1-4 0-16,6 1 0 16,-6-3 0-16,-3-5 0 15,0-4 1-15,0-4-1 16,0-6 0-16,0 0 0 16,-10-1 0-16,-8 0 1 15,-10-1 1-15,0 0-2 16,-3 1 1-16,3-4-1 15,-4-1-12-15,5-1-32 16,16-3-37-16,7 0-86 16</inkml:trace>
  <inkml:trace contextRef="#ctx0" brushRef="#br0" timeOffset="2.65897E6">12749 2194 259 0,'8'-37'31'16,"-4"18"-28"-16,2 0 17 15,-4 9 36-15,1 7-27 16,-3-2 2-16,0 5-12 16,2-2-5-16,-2 2 7 15,1-4-1-15,-1-2-4 16,0-3 1-16,0-2-3 15,-18 5-2-15,-17 3 0 16,-15 3-5-16,-17 0-4 16,-5 20 2-16,-2 6 0 15,6-1-4-15,16-1 1 16,19-3-2-16,19 1 0 16,14 4-1-16,13 4-6 0,36 4 6 15,27-3 1-15,19 1 1 16,9-6-1-16,-2-3 0 15,-24-2-6-15,-17-4-5 16,-26-5-4-16,-16-4 5 16,-19-2 10-16,0-3 1 15,-24-3 6-15,-23 5-4 16,-12-3 0-16,-10-2-3 16,5 0 4-16,-2 0-1 15,17 0-2-15,17 0-1 16,14 0-2-16,18 0-17 15,0 0-65-15,10 0-80 16,15-4-88-16</inkml:trace>
  <inkml:trace contextRef="#ctx0" brushRef="#br0" timeOffset="2.65947E6">13105 2007 269 0,'15'-63'117'0,"-15"37"-76"16,0 9 1-16,-5 7 30 16,-1 5-36-16,6 5-10 15,0 0-23-15,0 15-3 16,0 23 0-16,17 18 0 0,-2 9 0 16,4 13 0-16,-3-1 0 15,1 0-1-15,1-9 1 16,-4-14-1-1,-3-16-3-15,0-18-12 0,-9-11-7 16,1-9 1-16,5-7-1 16,1-32 2-16,3-14 15 15,0-13 1-15,1-1 5 16,0 6-1-16,2 11 2 16,-4 16 0-16,-1 13 0 15,-9 18 6-15,-1 3 5 16,0 0-4-16,0 1-3 15,-13 27-4-15,-11 15 1 0,-2 8-1 16,-4 5 0-16,10 1 1 16,2-10 1-16,6-6 0 15,12-10 1-15,0-4-1 16,10-7 3-16,17-8-4 16,15-5 0-16,-2-7 0 15,3 0-1-15,-4 0-1 16,-5-5 0-16,-7-10-10 15,-1-4-60-15,-20 9-60 16,-6 0-98-16</inkml:trace>
  <inkml:trace contextRef="#ctx0" brushRef="#br0" timeOffset="2.6597E6">13544 1927 361 0,'-8'-46'53'16,"3"37"-27"-16,-1 8 39 16,6 1-9-16,0 0-50 15,0 13-6-15,8 26 0 16,12 14 3-16,0 5 6 16,1 12-5-16,3 3-3 15,-3-1-1-15,-3-2 0 16,2-7-2-16,-16-53-59 15,2-4-103-15</inkml:trace>
  <inkml:trace contextRef="#ctx0" brushRef="#br0" timeOffset="2.66006E6">13793 2412 292 0,'1'-8'106'16,"-1"6"-92"-16,5-4-7 15,5-2 15-15,9-3-16 16,-3 0-5-16,5-1-1 16,-6 0 0-16,-2 0 1 15,-2-6-1-15,-10-2 1 16,-1-1-1-16,0 4 0 0,0-2 0 16,-6 6-1-1,-13 4 0-15,-4 8 0 0,-3 1 1 16,1 0 0-16,-1 14 2 15,3 7-2-15,6 8 1 16,12 2-1-16,5 4 1 16,0 0 0-16,1 0 0 15,24-7 3-15,7-1-2 16,3-8-1-16,2-4 1 16,2-6-2-16,-1-6 0 15,7-3-6-15,-34 0-84 16,2 0-59-16</inkml:trace>
  <inkml:trace contextRef="#ctx0" brushRef="#br0" timeOffset="2.66041E6">14257 2298 43 0,'19'-41'248'0,"-19"28"-205"16,-1 3 1-16,-23 6 4 16,-2 4-25-16,-10 0-15 15,4 22-8-15,5 6 1 16,11 4-1-16,0 2-1 15,12-3-1-15,4 1-1 16,0-6 1-16,14-9 0 16,10-7-5-16,6-10-5 15,-3 0-4-15,-2-6 1 16,-3-20 13-16,-7-8 2 16,-6 1 6-16,1-2 6 15,-8 5 16-15,-2 2-7 16,0 7 11-16,0 11 1 0,0 6-13 15,0 4 0-15,0 0-20 16,0 11 0-16,0 19-2 16,0 8 1-16,0 4 1 15,3 0-8-15,6-2-35 16,-5-28-50-16,3-6-74 16</inkml:trace>
  <inkml:trace contextRef="#ctx0" brushRef="#br0" timeOffset="2.66069E6">14464 2366 323 0,'13'-30'47'0,"-11"18"-27"15,-2 7 0-15,6 5-6 16,-3 0-14-16,5 21-4 16,-3 11 4-16,1 5 2 15,-4-2 0-15,0 0 0 16,0-8-2-16,7-5 1 15,-8-8-1-15,0-5 0 16,2-9 0-16,1 0 2 16,-2-5 15-16,-1-23 42 15,3-11-30-15,3-5 1 16,-3-5-18-16,6-3-9 16,-3 0-3-16,-3 4-3 15,3 5-28-15,-7 36-64 0,0 3-91 16</inkml:trace>
  <inkml:trace contextRef="#ctx0" brushRef="#br0" timeOffset="2.66105E6">14748 2199 302 0,'13'9'58'0,"-10"-4"-47"15,3 9 14-15,-2 5 17 16,5 8-9-16,-6 5-12 0,6 1-13 15,-8 1-6 1,-1-6 1-16,0-4-2 0,0-10-1 16,1-8 0-16,-1-6 0 15,7 0 0-15,-3-6 2 16,8-26-2-16,1-11-6 16,2-3 3-16,2 5 3 15,-2 3 1-15,-3 1 0 16,-2 13 12-16,-5 9 14 15,0 6 3-15,0 9-21 16,2 0-9-16,5 20 1 16,4 20 0-16,5 8 3 15,-5 3-4-15,5-7 1 16,-8-4-1-16,0-8 0 16,-2-5-12-16,-11-27-86 0,0 0-91 15</inkml:trace>
  <inkml:trace contextRef="#ctx0" brushRef="#br0" timeOffset="2.66152E6">12377 3206 326 0,'-19'8'50'16,"19"-8"-49"-16,39 0 12 16,34-2 42-16,37-22-5 0,41-8 1 15,33-6-16-15,27-8-10 16,16 2-11-1,12-3-12-15,2 12-2 0,-2 3-2 16,-10 7-22-16,-19 5-73 16,-172 19-25-16,-15 1-35 15</inkml:trace>
  <inkml:trace contextRef="#ctx0" brushRef="#br0" timeOffset="2.66386E6">14029 3052 169 0,'-18'0'219'0,"-6"0"-209"0,4 20-7 15,-1 18 21-15,0 11-15 16,3 4-9-16,10 1 2 16,0-4-2-16,8-6 0 15,0-12 0-15,11-10-2 16,17-13-3-16,9-9-28 16,7-2-22-16,6-28 9 15,-2-5 4-15,-6 0 24 16,-13 1 18-16,-8 1 10 15,-8 5 32-15,-6 7-1 0,-7 4 0 16,0 9-1-16,0 6-17 16,0 2 1-16,0 0-7 15,-7 16-13-15,-6 19-1 16,-1 9-3-16,4 2 0 16,8-2-1-16,2-7-2 15,0-7-1-15,16-9-2 16,10-16-22-16,4-5-3 15,-2 0 9-15,4-17 3 16,-7-12 10-16,-11-4 8 16,-4-3 1-16,-10 0 2 15,0 1 17-15,0 3 3 0,-16 6-1 16,-3 6-10-16,6 6 0 16,2 7 0-1,2 0-2-15,9 5-1 0,0 2-8 16,0-3-2-16,0 3-1 15,20-3 1-15,4 3 2 16,0 0-1-16,1 0 1 16,-3 0 0-16,-9 15 0 15,-4 5-2-15,-5 1 2 16,2 1 0-16,-3-2 0 16,0-4 0-16,6-2 0 15,2-6-1-15,-4-6-12 16,7-2-11-16,0 0 7 15,1-7 5-15,-3-16 10 0,1-1 2 16,0 1 1-16,-3 2 6 16,1 3 6-16,-4 6 0 15,-3 5-2-15,1 0-7 16,3 7-4-16,2 0-1 16,2 0 0-16,0 0 0 15,-6 16 0-15,4 4 1 16,-1 2 0-16,1-3 0 15,-3 0 0-15,2-4 0 16,2-5-2-16,1-5-2 16,4-5-15-16,3 0-1 15,3-5 1-15,-4-20 5 0,5-6 3 16,-3-6 8 0,-3-4 3-16,-2 2 1 0,-10-1 3 15,-3 8 17-15,-2 3 5 16,0 7 4-16,0 7-7 15,-3 4 0-15,-8 8 0 16,-1 3 4-16,-1 0-14 16,0 1-6-16,1 24-7 15,2 8 1-15,2 15 0 16,8 5 0-16,0 10-1 16,0 3 0-16,8-1 0 15,13 2 0-15,-3-6 0 16,4-3-1-16,1-9 1 0,-9-9-5 15,3-5-25 1,-10-9-40-16,-7-26-37 0,0 0-37 16</inkml:trace>
  <inkml:trace contextRef="#ctx0" brushRef="#br0" timeOffset="2.66433E6">14795 3414 277 0,'0'-42'32'16,"13"15"-11"-16,16 3 18 16,3-3-26-16,-1 8-11 15,-3 0-2-15,-2 3 1 16,-5 6-1-16,-1 2 0 0,-13 3 0 16,2 5 0-16,-5 0 0 15,-1 0-1-15,-3 0 2 16,0 20 7-16,0 6 0 15,0 2-5-15,0 2-1 16,0-1-2-16,0-2 0 16,0-6-3-16,0-5-8 15,8-9-4-15,2-7-2 16,1 0 5-16,0-8 5 16,0-21 1-16,0-3 6 15,0-1 0-15,-4-4 11 16,3 3 12-16,-1 3 11 15,-5 8-10-15,4 7-4 0,-7 9 3 16,-1 2 2 0,0 5-7-16,0 0-11 0,0 0-7 15,0 8-2-15,3 18 2 16,2 6 2-16,-3 4-2 16,-1 2 0-16,1-3-3 15,6-4-31-15,-4-8-15 16,8-9-22-16,-4-14-54 15,-5 0-32-15</inkml:trace>
  <inkml:trace contextRef="#ctx0" brushRef="#br0" timeOffset="2.66481E6">15305 3206 190 0,'16'-47'27'0,"-16"26"30"16,0 8 18-16,0 8-17 15,0 5-18-15,-11 0-14 16,-2 0-18-16,-1 5-6 15,1 16-2-15,5 1 0 16,5 4-2-16,3 0 0 16,0-2 2-16,14-2-1 15,7-4-1-15,-2-4-8 16,4-2-5-16,-2-3 3 16,-7-4 0-16,-4-1 6 15,-7 1 3-15,1-1 1 16,-4 1 2-16,0 2 0 0,0 3 5 15,-7 0 0-15,-9 0-1 16,-4 2-2-16,6-3-1 16,1-2 0-1,5-5-1-15,6-2-1 0,2 0 0 16,0-9-23-16,10-14-34 16,8-5 22-16,4 0 11 15,4 1 11-15,3 6 14 16,-2 0 2-16,-1 6 12 15,-2 4 9-15,-3 5-2 16,-9 6-17-16,-3 0 11 16,-3 0-6-16,-4 14-6 15,-2 8 3-15,0 6-3 16,0 1 1-16,0 0-4 0,0 3-2 16,0-3-34-16,-2-23-41 15,-1-5-25-15</inkml:trace>
  <inkml:trace contextRef="#ctx0" brushRef="#br0" timeOffset="2.66497E6">15516 3016 318 0,'-5'-22'23'0,"1"22"-23"0,-1 0-14 15,5 0-16 1,-1 5-95-16</inkml:trace>
  <inkml:trace contextRef="#ctx0" brushRef="#br0" timeOffset="2.66553E6">15705 3171 368 0,'13'3'61'16,"-13"-1"-61"-16,0 7 0 16,0 8 0-16,0 10 2 15,0 2-1-15,0 4-1 0,0 0 0 16,0-2 0 0,0-4 0-16,0 0-1 0,6-6 1 15,-1-4-2-15,3-5-15 16,-3-9-16-16,3-3 8 15,-5 0 11-15,3-7 6 16,-4-18 8-16,-2-5 0 16,0-1 0-16,0-5 3 15,0 1 13-15,0 5-6 16,0 4 1-16,0 6-1 16,0 8-3-16,5 4-6 15,11 4 0-15,-2 2-1 16,1 2 1-16,6 0-1 15,-8 0 0-15,0 4 0 16,-4 13 1-16,-6 3 2 0,6 3 0 16,-6-1 1-16,0-2-4 15,2-3 1-15,-2-8-2 16,5-3 1-16,-5-6-1 16,8 0-5-16,2-8 6 15,1-13 0-15,7-6 1 16,-6 3 10-16,3 4 14 15,-2 3 2-15,-3 8-9 16,-2 3-3-16,-2 6-9 16,-4 0-6-16,3 15-3 0,-8 18 2 15,0 11-17 1,0 11-30-16,-11-32-36 0,-4 0-58 16</inkml:trace>
  <inkml:trace contextRef="#ctx0" brushRef="#br0" timeOffset="2.66664E6">15562 3653 276 0,'0'-36'130'0,"0"20"-116"0,6 10-12 16,9 6 15-1,-4 0-12-15,1 2 1 16,-1 25 7-16,-6 4-6 16,2 2-5-16,-5 0-1 0,-2-5 0 15,0-2-1-15,0-8-1 16,0-9-7-16,0-6 1 16,0-3 2-16,0 0 5 15,11-25-2-15,1-6-1 16,2-2 3-16,5-2 0 15,-5 9 0-15,0 6 0 16,-5 10 1-16,-7 6 1 16,0 4 0-16,-2 0 0 15,0 17-1-15,0 15 8 16,0 7-7-16,-2 1-1 16,0-1-1-16,-4-5-5 0,3-13-16 15,3-10-6-15,0-11 4 16,0 0 12-16,0-16 5 15,0-20-3-15,13-4 8 16,1-1 1-16,5 5 0 16,-6 6 8-16,-3 6 8 15,4 10 0-15,-6 4 8 16,-5 8-11-16,-3 2-8 16,0 0-5-16,2 10 1 15,-2 16 11-15,5 4-8 16,0 7-2-16,0 1-2 15,6-4-1-15,8-2-6 0,-3-10-12 16,8-13-11-16,6-9 13 16,4 0 4-16,-1-12-5 15,0-17 4-15,0-6 13 16,-10 3 1-16,-10 3 2 16,-3-1 9-16,-10 7 14 15,0 8-12-15,0 4 1 16,-23 9-5-16,-7 2-8 15,3 0-1-15,2 23 0 16,3 6 0-16,8 3 0 16,6 2-2-16,4-2 1 0,4-2-1 15,0-10 1 1,0-5-6-16,8-13-11 0,8-2 3 16,-3 0 11-16,2-11 4 15,-3-8 1-15,6-4 12 16,-5 4-4-16,-1-2-1 15,0 7-2-15,1 6-2 16,0 5-4-16,1 3 0 16,2 0 0-16,-1 0 0 15,-3 10 0-15,0 10-1 16,-4 6 1-16,-3-4 0 16,4 0-1-16,-4-8-13 15,6-10-14-15,4-4-14 16,3 0-30-16,5-20-6 15,-6-14 15-15,2-7-2 0,-5-3 65 16,-3-4 32 0,-1-2 26-16,-7-4-1 0,-1 3-1 15,-2 4 13-15,0 3-13 16,0 9 0-16,0 10-12 16,0 10-7-16,0 12-8 15,0 3-3-15,0 0-19 16,0 24-6-16,0 17 0 15,0 14 3-15,0 5-3 16,0 2 0-16,0 4-1 16,0-2-1-16,0-3-2 15,8-11-45-15,0-16-35 0,-3-34-31 16,-5 0-29 0</inkml:trace>
  <inkml:trace contextRef="#ctx0" brushRef="#br0" timeOffset="2.66719E6">16362 3727 267 0,'-5'-31'32'0,"3"16"-1"16,2 4 29-16,0 3-25 15,0 1-19-15,0 2-15 16,15-4-1-16,7-3 0 16,1 0 0-16,1-6 0 15,-8 2 0-15,-2 0 0 0,-6 2 0 16,-8 7 3-1,0 0 23-15,0 7 20 16,0 0-14-16,-8 0-18 0,-4 0-14 16,5 7 0-1,-1 10-2-15,6 1-2 0,2-2-9 16,0 2-12-16,0-4-1 16,5 0 3-16,3-2 11 15,3 0 6-15,-7 2 5 16,4-4 1-16,-3 5 0 15,1 0 0-15,-5-1 0 16,3 3 0-16,3 1 0 16,-3-4 0-16,6 0 0 15,-3 0 0-15,0-9 0 16,4 0 0-16,1-5 0 0,1 0-5 16,7-6-3-16,1-22 2 15,-3-4 6-15,3 0 0 16,-9-1 5-16,0 8 9 15,0 4 5-15,-10 9 4 16,4 6 3-16,-5 3-7 16,2 3-11-16,-3 0-8 15,1 5-2-15,1 21 2 16,0 4 2-16,1 2-1 16,0 0-1-16,-1-7-15 15,-1-7-31-15,5-10-2 16,-4-8-51-16,0 0-47 0</inkml:trace>
  <inkml:trace contextRef="#ctx0" brushRef="#br0" timeOffset="2.66739E6">16762 3514 176 0,'0'-61'45'16,"0"31"-35"-16,0 7 26 16,-1 10 30-16,-10 8-26 15,0 5-2-15,-4 0-38 16,-4 0 0-16,5 14-1 15,-5 4 1-15,10 0-1 16,-2 1-1-16,2-5-1 16,5-4-4-16,-2-4-30 15,6-4-24-15,0-2-15 0,0 0-11 16</inkml:trace>
  <inkml:trace contextRef="#ctx0" brushRef="#br0" timeOffset="2.66761E6">16762 3514 273 0,'152'134'78'0,"-135"-116"-53"16,10 0 5-16,1-3 11 15,-1-1-30-15,5-2-7 16,-6-6-4-16,0-6-2 15,-5 0-8-15,-9-4-38 0,-12-7-76 16,0-6-47-16</inkml:trace>
  <inkml:trace contextRef="#ctx0" brushRef="#br0" timeOffset="2.66772E6">17140 3559 334 0,'0'-8'70'0,"-11"8"-61"15,-10 18-7-15,-6 18 9 16,-3 14-4-16,4 7-7 15,-6 2-3-15,25-34-41 16,-3-9-126-16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03-24T05:08:57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10173 10735 129 0,'0'0'117'0,"0"0"-108"0,0 0-9 15,0 0 32-15,0 0-10 16,0 0-5-16,0 0-5 15,0 0-6-15,0 0 9 16,0 0 0-16,0 0-2 16,0 0 3-16,0 0 3 15,0 0-3-15,0 0-3 32,0-3-2-32,0 1-2 0,0 0 1 0,0 2 5 15,0 0 4-15,0 0-3 16,0 0-3-16,0 0 5 15,0 0 1-15,-2 4-4 16,-9 16-8-16,-8 8-6 0,-5 6 0 16,0 3-1-1,-1 4 0-15,0-1-1 0,0-1-3 16,2-7-12-16,9-6-22 16,5-11-16-16,6-10 5 15,1-5-14-15,2 0-10 16,0-12 10-16,0-12 30 15,0 0 20-15,0 2 13 16,5 3 5-16,-2 3 11 16,6 1 3-16,0 0 2 15,-4 1 6-15,4 6 1 16,-7 2 0-16,-2 3-1 0,2 3-4 16,-2 0-2-16,0 0 13 15,0 1-7-15,-4 19-17 16,-10 6-9-16,-5 2-1 15,6-2 1-15,0-1-1 16,2-7 1-16,9-6-1 16,2-4 0-16,0-2 0 31,0-3 0-31,15 0 3 0,4-1 6 0,5-2-2 16,-1 0-3-16,2 0-2 15,-8 0-2-15,1-6 1 16,-7-2-2-16,-5 2 1 15,3 4-5-15,-7 2 1 16,-1 0-11-16,4 0-24 0,-5 0-37 16,0 0-47-16,0 5-47 15</inkml:trace>
  <inkml:trace contextRef="#ctx0" brushRef="#br0" timeOffset="906.0227">9742 10553 290 0,'4'-7'43'0,"-4"7"-32"16,0 0 17-16,0 0-10 15,0 11-14-15,-21 14 4 16,1-1-3-16,-10 3 3 15,3 0 0-15,-5-1-7 16,4 0-1-16,2-3 0 16,6-6-14-16,-1-8-39 15,10-2-26-15,11-7-1 16,0 0-38-16</inkml:trace>
  <inkml:trace contextRef="#ctx0" brushRef="#br0" timeOffset="3968.515">9425 10706 273 0,'0'-5'71'16,"0"5"-60"-16,0-1 9 0,0 1-1 16,0 0-17-16,0 0-1 15,0 0 0-15,0 0 15 16,0 0 15-16,0 12-2 16,0 18-12-16,0 10-6 31,0 2-8-31,0-2-3 0,0-4 1 0,0-6-1 31,7-10 0-31,5-6-1 0,2-7 1 0,3-7 0 16,3 0 0-16,3 0 1 15,1-11 0-15,-2-3 1 16,4-2-2-16,-4 3 0 16,-6 0-1-16,4 6-12 0,-10-2-20 15,-2 7-4 1,1 2-13-16,-9 0-32 0,0 0-45 15</inkml:trace>
  <inkml:trace contextRef="#ctx0" brushRef="#br0" timeOffset="5249.9804">11949 10564 244 0,'16'-21'51'0,"-10"7"-10"16,-1 4 20-16,0 4-17 16,-1 4-18-16,-4 2 2 15,0 0 6-15,0 0 4 16,0 13-13-16,-16 14-16 15,-13 12-8-15,0 7-1 0,-5 2 1 16,1 0-1 0,6-4-2-16,2-10-5 0,11-8-11 15,4-11-10-15,4-10-19 16,6-5-7-16,0 0-16 16,0-5 38-16,8-14 20 15,2-1 7-15,-5 1 5 16,4 4 3-16,-5-2 17 15,1 8 5-15,-3 4 10 16,-2 2-16-16,0 3 1 16,0 0-4-16,0 0 6 15,0 0-3-15,0 24-12 16,-9 4-6-16,-5 4 1 16,3-2 3-16,2-6 1 0,7-6-5 15,2-4-1-15,0-7 0 16,2-6-1-16,18-1-1 15,0 0-21-15,-2-8-12 16,-5-7-24-16,-7 6-80 16</inkml:trace>
  <inkml:trace contextRef="#ctx0" brushRef="#br0" timeOffset="6218.7551">11384 10596 174 0,'17'-35'90'0,"-9"20"-75"16,-4 3 10-16,6 2 26 15,-9 5-30-15,2 5-9 16,-3 0 1-16,0 0 16 16,0 5 1-16,-15 17-24 15,-9 7-6-15,-6 6-3 16,1-2 2-16,4 1-5 16,-1-1-12-16,6-3-9 15,8-6-13-15,3-6-20 16,7-7-23-16,2-8 11 15,0-3-7-15,0 0 51 0,0 0 28 16,0-10 58-16,0-2-7 16,0-4-13-16,0 0 8 15,0 4 0-15,0 2-3 16,0 4-11-16,0 4-6 16,0 2-5-16,0 0 0 15,0 0 1-15,0 10-15 31,0 15-4-31,-5 0-2 0,-1 3 0 0,6-6-1 16,0-2 0-16,0-6-1 0,0-5 1 16,11-3-1-1,4-6 1-15,4 0 1 0,-3 0 0 16,7-17-1-16,-6-7-7 16,-2 4-6-16,-5 3-25 15,-6 4-33-15,-4 13-36 16,0 0-8-16</inkml:trace>
  <inkml:trace contextRef="#ctx0" brushRef="#br0" timeOffset="8672.2747">12159 11354 253 0,'-31'24'44'0,"21"-21"-31"16,9-1-13-16,1-2 14 16,0 0 26-16,0 0-1 15,0 0-11-15,0 0-12 16,0 0 23-16,0 0-6 16,15-4-3-16,7-6-3 15,11-1-9-15,11-4-10 0,9-3-2 16,16-2 0-16,8-4-2 15,14-2-1-15,6-6-3 16,-2 2 0-16,-12 0-1 16,-6 2-1-16,-12 6-10 31,-6 2-24-31,-14 3-38 0,-9 5-7 0,-36 12-34 31,0 0-35-31</inkml:trace>
  <inkml:trace contextRef="#ctx0" brushRef="#br0" timeOffset="9015.7119">12993 11035 372 0,'-21'-6'44'0,"8"4"-29"16,8 2 28-16,3 0 2 15,2 0-34-15,0 0-11 16,2 0-1-16,18 0 1 15,12 0 2-15,7 0-1 16,6 0 0-16,4 0-1 16,1 0 0-16,6 0 0 15,-8 0 0-15,-9 0-1 0,-15 0-14 16,-9 0 3 0,-9 0 7-16,-6 2 4 0,0 6 1 15,-2 4 4 1,-17 6-2-16,3 4 2 0,-5 4-1 15,-1 1-3-15,6-1-2 16,3-1-17-16,5-3-39 16,8-20-59-16,0-2-56 15</inkml:trace>
  <inkml:trace contextRef="#ctx0" brushRef="#br0" timeOffset="9718.7319">13955 10738 289 0,'16'-28'65'16,"-14"7"-53"-16,-1 6 1 0,-1 7 37 16,0 6-12-1,-3 2-10-15,-26 0-8 0,-2 12-4 16,-10 20-4-16,2 12-2 15,2 6 11-15,6 4-1 16,15 0-11-16,14-4-6 16,2-2-3-16,5-9 0 15,28-8 0-15,6-10-4 16,9-15-4-16,10-6-5 16,0 0-7-16,-5-20-6 15,-2-6 5-15,-17-3 13 16,-9 2 7-16,-10 3 1 15,-13 3 2-15,1 7 12 16,-3 6-7-16,0 8 4 16,0 0 7-16,-12 0-7 0,-2 17-10 15,5 15-1 1,5 8-1-16,1 2 0 0,3-2 1 16,0-4-1-16,7-8-1 15,16-8 0-15,6-11-9 16,-1-9 0-16,-3 0 1 15,0-15-10-15,-5-15 5 16,-11-3-3-16,-9 0 13 16,0-1 5-16,-21 4 9 15,-13-1 2-15,-13 8 7 16,-3 5 0-16,2 5 0 16,2 12-7-16,12 1-9 0,12 0-2 15,15 0-23-15,7 9-31 16,0 1-60-16,2-1-117 15</inkml:trace>
  <inkml:trace contextRef="#ctx0" brushRef="#br0" timeOffset="9999.8083">14390 11025 256 0,'22'27'31'0,"-10"6"-28"0,-1 4-3 0,2 0 38 16,0 1-17-16,0-4-7 0,-5-4-8 16,-4-6 0-16,2-8 7 15,0-7-10-15,-5-9-1 16,1 0 6-16,-2-6 39 16,0-25-2-16,0-7-28 15,0-6-7-15,0 0 0 16,0 0 1-16,-2 2-3 15,2 4-8-15,0 5 0 16,0 7-18-16,0 8-46 16,0 18-42-16,0 0-89 15</inkml:trace>
  <inkml:trace contextRef="#ctx0" brushRef="#br0" timeOffset="10265.5377">14678 11131 213 0,'22'22'68'0,"-20"-14"-18"16,5 2-1-16,-3-4 0 15,-4-1-18-15,3-2-14 16,-1-3-15-16,3 0 1 16,-1 0 14-16,6-8 1 15,-1-14-4-15,-2 0-11 16,3-4-2-16,1 0-1 15,0 0 0-15,-3 0-9 16,-5 3-15-16,1 3-2 16,2 2-6-16,-5 3-13 0,0 2 4 15,-1 13-27-15,0 0-43 16</inkml:trace>
  <inkml:trace contextRef="#ctx0" brushRef="#br0" timeOffset="10718.539">15013 11083 241 0,'23'0'58'0,"-11"0"-7"15,7-5-8-15,-5 2 13 16,0-5-34-16,-3 0-7 16,-1-2-8-16,-5-4-4 15,3 0 1-15,-8-1-3 16,0 3 0-16,0 4-1 16,0 5 0-16,-13 3-1 15,-8 0-1-15,-4 0 0 31,2 3 2-31,-1 15 6 0,-1 7-4 0,11 3 4 0,5 2 11 16,9-2-6-16,0 0-3 16,0-3-2-16,20-2 2 15,6-7-8-15,0-4 0 16,7-10 0-16,0-2-10 16,1 0-10-16,4-4-12 15,0-13-18-15,1-8-22 16,-30 13-19-16,0-3-45 15</inkml:trace>
  <inkml:trace contextRef="#ctx0" brushRef="#br0" timeOffset="10937.3933">15417 10848 227 0,'0'-55'64'0,"0"32"-2"16,-1 7 14-1,-12 9-20-15,2 7-1 0,0 0-23 16,1 0-12-16,7 25-5 15,-1 15-8-15,4 11 2 16,0 4 1-16,0 8-5 16,13 0-3-16,2-2-2 31,7-1 0-31,1-6-5 0,-4-8-14 0,4-7-3 16,-2-13-41-16,-19-26-39 15,3 0-84-15</inkml:trace>
  <inkml:trace contextRef="#ctx0" brushRef="#br0" timeOffset="11124.7657">15390 11127 145 0,'-20'-17'265'16,"20"8"-234"-16,0 4-15 15,11-4-8-15,15-2-3 31,7 6-3-31,1-2-2 0,-7 2-1 0,-1 1-1 16,-2 1-20-16,-16 3-65 16,-6 0-52-16</inkml:trace>
  <inkml:trace contextRef="#ctx0" brushRef="#br0" timeOffset="11406.641">16023 10764 389 0,'-2'-44'69'0,"-7"38"-51"16,9 4 17-16,0 2 41 15,0 16-52-15,0 26-14 16,0 16-3-16,0 4-3 0,3 5-3 16,8-1-1-16,2 0-3 15,4-7-11-15,-5-6-51 16,-9-43-75-16,-3-7-96 16</inkml:trace>
  <inkml:trace contextRef="#ctx0" brushRef="#br0" timeOffset="11874.9519">16000 11125 458 0,'-11'-26'34'16,"11"14"-34"-16,11 1 0 0,25 2 3 16,10-1-3-16,3 4-3 15,2-1-11-15,-7 2 9 16,-8 1 2-16,-9-1 1 15,-6 2 2-15,-8-1 0 16,-5-1 0-16,-7 5 2 16,-1 0 6-16,0 0 5 15,0 0 11-15,0 0-9 16,0 9-12-16,0 11-1 16,0 4-2-16,0 2 0 15,0-1 0-15,0 4 0 16,12-5 0-16,4-5 0 15,5 1-1-15,4-11-2 16,-2-6-3-16,1-3 2 0,-1 0 2 16,-7-5 1-16,-5-19 0 15,-4-5 1-15,-7-8 0 16,0 3 1-16,-21 4 0 16,-4 4 0-16,-10 10-1 15,0 6-1-15,-1 8-1 16,7 2-15-16,-1 0-20 31,9 14-21-31,9 8-13 0,12-10-23 0,0-2-20 16</inkml:trace>
  <inkml:trace contextRef="#ctx0" brushRef="#br0" timeOffset="12827.8758">15175 11265 62 0,'3'14'37'15,"1"-1"-18"-15,4-4-4 16,1 0 9-16,-4-4-11 16,5-1-3-16,1-2 6 15,2-2 9-15,-2 0 1 16,-1 0 6-16,-4-2 5 16,2-7 2-16,-8-1-10 0,0-1 5 15,0 6 11 1,0-2-25-16,-2 3-1 0,-10 4 2 15,0 0-6-15,-5 0 2 16,2 2-10-16,3 16-7 16,2 0 0-16,7 3 0 15,3-2-1-15,0-1-1 16,16 1-6-16,16-7-6 16,7-2-12-16,4-6 2 15,-5-4-6-15,7 0-37 16,-32 0-68-16,-1 0-85 15</inkml:trace>
  <inkml:trace contextRef="#ctx0" brushRef="#br0" timeOffset="13484.4636">16691 10700 411 0,'-28'6'54'0,"20"30"-49"16,8 12 4-16,0 8 40 0,0 4-36 15,15 1-12 1,6-3-1-16,-5-5-4 0,3-4-24 15,-6-11-35-15,-11-35-69 16,-2-3-124-16</inkml:trace>
  <inkml:trace contextRef="#ctx0" brushRef="#br0" timeOffset="14187.3851">16643 11030 368 0,'-10'-33'78'0,"10"15"-59"16,0 3-7-16,13 6 16 16,13 0-26-16,6 7-2 15,3 2-7-15,2 0-17 16,2 0-13-16,0 0-27 16,-8 2-14-16,-1 7-10 15,-7-2 7-15,-10-2 62 16,-8-4 19-16,1-1 4 15,-6 0 15-15,0 0 40 32,0 0-19-32,0 0-7 0,-10 0-2 0,-3-1-11 15,-7 1-10-15,-1 0 4 16,-5 0 10-16,2 1 12 16,6 17 3-16,-1 4-14 15,13 0-8-15,6 3-14 0,0-4-3 16,5 0-1-16,15-8-22 15,-2-6 1-15,2-7-29 16,-3 0-4-16,0 0 14 16,-5-7 39-16,-7-10 2 15,-2-3 26-15,2 2 7 16,-4 2-3-16,-1 4 3 16,2 6-19-16,1 3-8 15,4 3-4-15,4 0-1 16,3 9 9-16,-1 11-4 15,10 4-6-15,-3-2-1 16,4-5-15-16,2-5-6 0,3-9-10 16,1-3-1-1,-2-3 5-15,-3-30 10 0,-4-9 8 16,-1-11 10-16,-12-5 10 16,-2-6 16-16,-6-3-5 15,0 6 2-15,0 13 7 16,-14 14 9-16,-6 17 1 15,8 15 2-15,-1 2-1 16,3 26-16-16,7 29-21 16,3 14 0-16,0 10-3 15,9 6-1-15,19-5 0 16,5-2-7-16,4-13-43 16,0-10-38-16,-25-50-45 0,-4-5-96 15</inkml:trace>
  <inkml:trace contextRef="#ctx0" brushRef="#br0" timeOffset="15843.5031">7671 12862 290 0,'0'-4'90'0,"0"1"-56"0,0 2-18 16,0-2 25-16,0 3-2 15,0 0-8-15,0-1-4 16,0-3-6-16,8-5-6 16,23 0 10-16,16-5 6 15,14 5-24-15,17 5-3 16,7 4-4-16,8 0 0 16,-4 0-2-16,-13 0-13 15,-16 3-29-15,-21-2-22 0,-17-1-32 16,-22 0-47-1,-8 0-28-15</inkml:trace>
  <inkml:trace contextRef="#ctx0" brushRef="#br0" timeOffset="16640.7049">9135 12920 23 0,'-20'0'142'0,"8"0"-130"0,7 0-5 16,-1 0 20-16,3 0 2 15,1 0-2-15,2 0 3 16,0 0 12-16,0 0 13 16,0 0 1-16,2 0-25 15,21 0-17-15,13-2-3 16,11-3 9-16,4 0-1 16,9 1-2-16,-2-3-7 15,9 1-8-15,-8 3-2 16,-4-4 1-16,-7 2 0 15,-6-4-1-15,-15 4-1 0,-12 1-4 16,-4 0-13-16,-5 1-3 16,-6 2-14-16,0-2-4 15,0 3-47-15,0 0-72 16</inkml:trace>
  <inkml:trace contextRef="#ctx0" brushRef="#br0" timeOffset="17327.9368">10733 12927 445 0,'-10'0'44'16,"10"0"-16"-16,2 0 27 0,30 0-47 15,7-5-7-15,7-5-1 16,8-1 0-16,0-2 0 15,7 1 1-15,5 1-1 16,-4 5 0-16,-6 2 0 16,-14 3 0-16,-8 1-1 15,-14 0-3-15,-14 0-11 16,0 0 2-16,-6 0 3 16,0 0 0-16,0 0-11 31,0 0-22-31,-5 0-41 0,2 0-82 0</inkml:trace>
  <inkml:trace contextRef="#ctx0" brushRef="#br0" timeOffset="18062.2913">12449 12830 170 0,'-19'7'125'0,"16"-7"-100"16,3 0 39-16,0 0 25 15,0 0-20-15,0 0-25 16,13 0-25-16,12 0 3 0,19 0 1 16,5-4-15-16,17-6-3 15,8-2-1-15,2 0-3 16,2 0-1-16,-6 2-1 15,-7 3-1-15,-8 0-3 16,-2 2-4-16,-15 0-1 16,-8 3 3-16,-15 0 4 15,-7 2 0-15,-10 0 2 16,0 0-2-16,0 0-22 16,0 0-18-16,-11 0-26 31,1 0-41-31,4 0-92 0</inkml:trace>
  <inkml:trace contextRef="#ctx0" brushRef="#br0" timeOffset="21249.7876">13578 12601 54 0,'-12'-10'411'0,"12"3"-365"16,0 4-32-16,36-2-11 16,17 2 36-16,19-1-14 15,14-1-10-15,5-2-9 16,-8 2-1-16,-3 1-4 15,-17 1-1-15,-20 1-7 16,-19 0-36-16,-17-1-57 0,-7 3-42 16,-13-1-63-1</inkml:trace>
  <inkml:trace contextRef="#ctx0" brushRef="#br0" timeOffset="21531.0786">14024 12460 285 0,'-5'-12'114'15,"5"8"-84"-15,0 1-8 16,0 1 5-16,16 2-10 31,16 0-5-31,7 0-2 0,9 0 1 0,0 0-4 32,1 9-4-32,-3 7 0 0,-12-4-3 0,-12 4 1 15,-15 0 0-15,-7 2 3 16,0 4 18-16,-4 3-6 15,-18-2-7-15,-2 0-6 0,2-1-3 16,4 0-3-16,5 0-35 16,5 2-34-16,8-19-31 15,0-2-84-15</inkml:trace>
  <inkml:trace contextRef="#ctx0" brushRef="#br0" timeOffset="22437.3926">15018 12386 16 0,'-8'-12'233'0,"-15"9"-189"16,-2 3-10-16,0 0 16 15,0 0-7-15,4 9-17 16,0 11-16-16,8 6-7 16,2 5 1-16,10-3 0 31,1 2-2-31,0-4-2 0,0-3-3 0,14-6-20 0,7-9 3 15,2-8-17-15,-2 0-15 16,-2 0-8 0,0-16 26-16,-6-12 18 0,-1-6 16 15,-4-1 5-15,-5 0-3 16,-3 4 17-16,0 7 24 16,0 6 5-16,0 4-16 15,0 8-2-15,0 6 9 16,0 0-10-16,0 0-13 15,0 6-15-15,2 16 0 16,11 4-1-16,2 4 0 16,4-2-1-16,1 2 0 15,-1-2 0-15,1-5-8 0,1-7-12 16,-5-9-11 0,5-7-8-16,-3 0-10 0,3-5-8 15,-3-19 13-15,-3-8 21 16,-2-7 24-16,-3-3 0 31,-4-4 25-31,0-2 8 0,-6 4 6 0,0 7 1 16,0 11 1-16,0 9-2 15,-1 9 3-15,-7 8 0 32,0 0-8-32,3 2-15 15,2 28-16-15,-2 14-2 0,5 6 0 0,0 0-1 16,0-1 0-16,18-8-1 15,-2-4-3-15,5-10-20 16,-7-8-8-16,5-14-7 0,-3-5-15 16,-3-3-32-16,0-29-12 15,-2-12 35-15,-3-11 33 16,-6-3 30-16,-2 0 2 31,0 5 23-31,0 10 24 0,0 11 17 0,-2 11-9 16,-4 11-7-16,4 7-4 15,2 3-6-15,-1 0-17 16,1 28-14-16,0 15-4 16,0 10-1-16,1 5 2 15,12 2 0-15,5-1-1 16,-3-6-5-16,8-4 0 0,1-9-12 16,-14-37-70-16,-4-3-114 15</inkml:trace>
  <inkml:trace contextRef="#ctx0" brushRef="#br0" timeOffset="23702.8947">16219 12363 111 0,'7'-15'195'0,"-7"1"-182"16,0-2-12-16,0-2 21 0,0 2 5 16,0 2-16-1,-12 4 1-15,-9 6 19 0,-5 4-7 16,-5 0-8 0,1 0-3-16,-3 20 10 0,7 4-7 15,6 4-3-15,14 4-8 16,6-2-5-16,0 1 0 15,5-6-2-15,19-4-9 16,2-12-3-16,3-5 1 16,-5-4-1-16,0 0-3 15,-8-16-6-15,1-12 3 32,-9-6 5-32,1-5 14 0,-7-8 1 0,-2-2 3 15,0 0 2-15,0 1 2 0,0 6-1 16,0 6 1 15,0 12 12-31,-2 7-5 0,-2 9-2 0,-2 6 7 0,5 2 15 16,-1 0-16-16,0 18-9 15,2 16-4-15,0 4-3 16,0 7-1-16,0 1 0 16,11-1-1-16,6 4-1 15,8-5-10-15,3-6-22 16,0-7 1-16,0-12 8 15,2-5-10-15,-4-12-4 16,-2-2 15-16,-3 0 9 16,-5-6 10-16,-3-11 4 15,-4-6 5-15,-5 2 8 16,-4-4-2-16,0 4 8 0,0 2 0 16,-11 7-6-16,-4 4 4 15,-6 6-6-15,3 2-5 16,-4 0-5-16,1 12 2 15,8 8 0-15,4 4 2 16,5 0-4-16,4 0-1 16,0-2 0-16,0-1-2 15,13-6-11-15,6-4-19 16,-2-7-6-16,6-4-4 16,2 0 5-16,-3 0-6 15,-6-16 17-15,2-5 26 16,-9-3 2-16,-4 0 36 0,-1 0-7 15,-4 2 1-15,0 8-7 16,0 6 7-16,0 4-8 16,0 4-14-16,0 0-6 15,0 0-3-15,0 0-1 16,0 16 2-16,8 6 0 16,0-2-2-16,6 1 0 15,1-6 0-15,5 0 0 16,-3-11-3-16,3-4-17 15,1 0-24-15,-3-4-17 16,3-23-9-16,-9-5 24 16,1-8 13-16,-3-7 28 0,-5-2 5 15,-5-9 1-15,0 1 9 16,0-1 7 0,0 6 0-16,-8 6 45 0,-4 8 10 15,-3 10-8-15,6 10-11 16,1 8-5-16,0 3-14 15,4 7 1-15,0 5-17 16,-4 31-14-16,7 13-2 16,-1 8 2-16,2 4 4 15,0 2 0-15,13 2-3 32,9 0-4-32,3-4-1 0,2-3-6 0,-3-11-32 15,-8-11-36-15,-10-36-29 0,-6 0-81 16</inkml:trace>
  <inkml:trace contextRef="#ctx0" brushRef="#br0" timeOffset="23906.0084">16655 12256 190 0,'-11'-35'256'0,"11"20"-244"16,0 3-7-16,13 4 8 31,13 4-2-31,2 4-10 0,-2 0-1 0,-2 0-4 16,0 9-10-16,1 12-32 15,-1 2-46-15,-15-14-37 16,-6-1-11-16</inkml:trace>
  <inkml:trace contextRef="#ctx0" brushRef="#br0" timeOffset="24296.6588">16978 12305 165 0,'23'0'41'0,"-22"0"-24"15,-1-9 17-15,0-7 12 16,0 2-13-16,0 4 3 16,-3 1-4-16,-18 6 9 15,5 3-20-15,-6 0-16 16,2 0 5-16,4 16 13 16,5 8-1-16,2 2-14 15,5 1-6-15,4-4-2 16,0-3-1-16,0-3-6 15,0-8-16-15,5-5-1 0,12-4 7 16,-2 0 5-16,1-1 11 16,3-18 0-16,-4-3-1 15,-2 0 2-15,-4 1 2 32,1 4 5-32,-8 5 8 0,-1 6 5 0,-1 4 3 15,1 2-7-15,-1 0-6 16,5 0-1-16,-1 20 3 15,-3 6-4-15,7 0-6 16,-3 0-1-16,4-2 0 16,1-2-1-16,2-8 0 15,2-3-1-15,-1-10-19 0,1-1-50 16,-7 0-49 0,-4 0-116-16</inkml:trace>
  <inkml:trace contextRef="#ctx0" brushRef="#br0" timeOffset="25125.716">17546 12344 40 0,'-20'-18'100'0,"7"8"-84"15,3 6-15-15,7 0 27 16,-3 1 25-16,6 3-2 16,0 0-2-16,0 0-6 15,0 0-4-15,0 0-10 16,0 23 12-16,3 12-6 16,3 2-15-16,5 6-17 15,-1 1-1-15,3-1-2 16,-4-4 0-16,-2-3 0 0,1-8-1 15,0-7-3-15,-7-10-4 16,0-5-14-16,-1-6-19 16,0 0-1-16,0-10 0 15,-2-22 15-15,-14-8 19 16,2-6 8-16,-1-5 4 16,4-2 9-16,-2 2 16 15,10 3 0-15,3 4-3 16,0 6-4-16,0 6-5 15,14 10-9-15,8 5-7 32,2 12-1-32,1 3 0 0,2 2-1 0,-3 0 1 15,-2 9 0-15,-1 14 1 0,-12 3 0 16,-3 0 1 0,-6 0 2-16,0-2 6 0,-2 1-3 15,-22-6 4-15,-10 1-3 16,-3-6-8-16,4-4-11 15,1-3-19-15,11-7-2 16,3 0-13-16,7 0-27 16,11 0-41-16,0 0-3 15</inkml:trace>
  <inkml:trace contextRef="#ctx0" brushRef="#br0" timeOffset="25484.3972">17843 12247 241 0,'26'-7'147'16,"-26"7"-110"-16,0 0-12 0,0 4 16 15,0 18-27-15,0 5-10 16,-3 6-2-16,-3-1 6 31,0-2 6-31,0 0-6 0,6-5-6 0,0-10 0 31,0-5-2-31,0-6-1 0,15-4-4 0,2 0-13 16,-4-1 4-16,1-20 9 16,0-3-1-16,-6-2-2 15,1 0 7-15,-9 0 1 16,0 0 2-16,0 2 4 0,-10-1 3 16,-9 10 0-16,1 4-2 15,-4 6-2-15,0 5 5 16,-2 0-10-16,1 0 0 15,7 0-6-15,-3 5-35 16,17 0-57-16,2 1-103 16</inkml:trace>
  <inkml:trace contextRef="#ctx0" brushRef="#br0" timeOffset="25734.2262">18065 12305 240 0,'31'9'41'16,"-17"2"-22"-16,1 1 36 15,-4-1 15-15,0 5-33 16,-3 3-4-16,-5-2-2 16,3-1 1-16,-4-2-8 15,0-3-18-15,-2-4-5 16,0-2-1-16,0-1-15 15,0-3-72-15,0-1-39 32,0 0-74-32</inkml:trace>
  <inkml:trace contextRef="#ctx0" brushRef="#br0" timeOffset="25891.6966">18076 11991 289 0,'-3'-26'53'0,"1"25"-51"16,2 1 5-16,0 0-7 15,0 0-46-15,0 7-61 32</inkml:trace>
  <inkml:trace contextRef="#ctx0" brushRef="#br0" timeOffset="26281.6254">18262 12258 289 0,'23'32'55'15,"-20"-12"-29"-15,6 4 25 16,-3 0-21-16,2-4-25 16,-3 0-5-16,2-4 0 15,1-8 0-15,-3-4-11 31,5-4-25-31,-5 0-24 0,4-4-4 0,2-16 8 16,3-4 28-16,-3 0 22 16,0 0 6-16,2 2 5 15,-2 2 21-15,1 2 23 16,-1 2 0-16,1 4-12 0,-3 5-2 16,-3 7-2-1,2 0-18-15,-5 0-3 0,5 15 9 16,-5 11-2-16,7 3-10 15,-1 6-8-15,4-3-1 16,0-6 0-16,2-6-9 16,-1-8-10-16,4-6-12 15,-5-6-27-15,-1 0-30 16,-10-4-22-16,-2-12-4 16</inkml:trace>
  <inkml:trace contextRef="#ctx0" brushRef="#br0" timeOffset="26499.8102">18632 12173 56 0,'0'-81'56'0,"0"28"-22"15,0 10 18-15,0 9 38 16,0 7-8-16,0 10-16 16,0 4-10-16,-2 9-7 15,2 4-13-15,-4 0-13 16,1 26-11-16,3 18 0 16,-1 10 4-16,1 3-5 15,0-1-9-15,0-3-2 16,13 0 0-16,8-9-24 15,3-6-50-15,-15-34-60 32,-5-4-117-32</inkml:trace>
  <inkml:trace contextRef="#ctx0" brushRef="#br0" timeOffset="26890.401">18733 12238 366 0,'0'-24'53'15,"0"14"-34"-15,11 0 14 16,12 2 15-16,3-1-36 16,2 0-10-16,-6-1-1 15,-5 2-1-15,-4-1 1 32,-4 4 0-32,-9 0 11 0,0 3 35 0,0 1 1 15,0 1-14-15,0 0-18 0,-9 0-16 16,3 8-2-16,-1 14 2 15,5 7-1-15,2 5-2 16,0-1-4-16,2 1-1 16,18-4-4-16,-2-4-4 15,3-2 5-15,0-4 1 16,-7-6-3-16,-4-4 7 16,-8-6 6-16,-2-2 0 15,0 1 15-15,-10 2 33 31,-11-1-27-31,3 2-9 0,-1 1-5 0,6 0-7 16,1 3 0-16,-1 2-11 16,0 1-54-16,9-9-98 0,-6-1-227 15</inkml:trace>
  <inkml:trace contextRef="#ctx0" brushRef="#br0" timeOffset="41974.1119">13436 3184 30 0,'10'-13'159'16,"-7"6"-107"-16,-1 2-16 0,-1-2 14 15,1 1-8 1,4-1-4-16,-4 4-1 0,-2 1-1 15,0 0 3 1,0 2 6-16,0 0-10 0,0 0-9 16,0 0 1-16,0 12-1 15,-16 20-17-15,-11 6-9 16,3 6 1-16,-3 0-2 16,1 1 0-16,-4-3-3 15,3-6-6-15,4-5-7 16,4-2-14-16,1-9-12 15,4-5-37-15,3-8-25 16,11-7-36-16,0 0-11 16</inkml:trace>
  <inkml:trace contextRef="#ctx0" brushRef="#br0" timeOffset="42240.499">13190 3445 157 0,'7'-20'77'15,"-4"9"-25"-15,5 4-12 16,-6 0 11-16,-1 5-21 15,1 2-12-15,-2 0-3 16,0 0 5-16,0 12-3 16,0 17-7-16,-13 3-6 15,2 2-3-15,0 2 2 16,1-2 6-16,6-2 2 16,2-1-4-16,2-10-3 15,0-4-4-15,6-12-1 0,26-5 1 16,6-10-16-1,6-23 3-15,-7-1-43 0,-24 17-67 16,-11 5-62-16</inkml:trace>
  <inkml:trace contextRef="#ctx0" brushRef="#br0" timeOffset="44396.0086">12963 3113 234 0,'13'-29'42'0,"-5"12"-8"16,-5 5 11-16,3 3-12 16,-1 2-22-16,-5 3-2 15,2 3-1-15,-2 1 5 0,0 0 8 16,0 0-4-16,0 0 8 16,0 0 19-16,-2 9-8 15,-20 15-8-15,-2 10-24 16,-1 7-3-16,-2 2 1 15,-3 1-1-15,3-5 0 16,2-2-2-16,1-5-4 16,2-6-9-16,8-8-34 15,4-4-26-15,6-4-24 16,4-10-37-16,0 0-23 16</inkml:trace>
  <inkml:trace contextRef="#ctx0" brushRef="#br0" timeOffset="44692.9043">12749 3323 8 0,'9'-18'146'15,"-6"9"-98"-15,3 5-8 16,-5 0 13-16,0 0-13 16,-1 4-5-16,0-2-9 15,0 2 3-15,0 0 1 16,0 0 1-16,0 0-7 15,0 14-14-15,-8 14-2 16,-5 11-8-16,-4 1 2 16,2 2-2-16,5-4 1 0,5-7 0 15,4-8-1 1,1-7 0-16,0-6 0 0,3-10-2 16,25 0-8-16,3 0-26 15,-14-10-29-15,-2-6-126 16</inkml:trace>
  <inkml:trace contextRef="#ctx0" brushRef="#br0" timeOffset="56536.596">12305 5747 122 0,'2'3'69'16,"-2"0"-33"-16,0 1-2 15,0-3 15-15,3 2-17 16,1-1-9-16,-2 0-1 16,1 0-7-16,-3 1-3 0,2 2 3 15,4-1-4-15,-5-1-4 16,1-1 4-16,-2 3 1 16,2-1-6-16,-2-1-3 15,0 0-1-15,0-1-1 16,0-2 0-16,0 0 1 15,0 0 2-15,0 0 8 16,0 0 9-16,0 0-4 16,0 0-8-16,0 0-2 15,-2 0-7-15,-9 0 0 16,-1-5-2-16,0-7 1 16,1 1 1-16,1 1 0 0,5-3 0 15,-4 1 0 1,3 0 0-16,1 3 0 0,3-4 0 15,-6 4 0-15,6-1 1 16,1-2-1-16,-3 0 0 16,3 0 0-16,-6-3 0 15,7 1 0-15,-3 0 0 16,1 0 0-16,-5 0 0 16,7 2 0-16,-2 3 0 15,0 0 0-15,-2 3-1 16,1 1 1-16,2-4 0 15,1-1-1-15,-1 0 0 16,1 1 0-16,0 0 0 0,0 3-1 16,0 1 0-1,0 0 1-15,0 1 0 0,0 1 1 16,0-2 1-16,0 3-1 16,0 2 1-16,0 0-1 15,0 0 1-15,0 0 0 16,0 0-1-16,0 0 0 15,0 0 0-15,0 0 1 16,0 0 1-16,0 0-1 16,0 0-1-16,0 7 0 15,0 16 0-15,0 3 0 16,0 0 0-16,0 1 0 16,0 0-1-16,0-1-1 15,0-2-1-15,0-2-2 0,0-5-6 16,0-5 1-16,0-6 2 15,-4-5 2-15,0 2-2 16,4-3 3-16,0 0 0 16,-2 0-3-16,2 0-4 15,0-4 8-15,0-14 4 16,0-1 0-16,0 2 0 16,0-3 2-16,0-1 1 15,0-3-3-15,0 6 1 16,0 2-1-16,0 3 0 0,-2 1 0 15,2 1 2 1,0-3 0-16,0 2-1 16,0-2 2-16,0 0-1 0,0 4 1 15,0-2 3-15,0 0 0 16,0 0 4-16,0 2-4 16,0 1-2-16,0 0-1 15,0 5 4-15,0 4-1 16,0 0-2-16,0 0-3 15,0 0 0-15,0 0-1 16,2 0 1-16,-2 0 0 16,0 0 0-16,2 0 1 15,4 0 0-15,1 0 2 16,8 0 7-16,2 0 9 16,-3 13-12-16,7-2 1 0,0 4-7 15,-3 5 2-15,4-5-3 16,0 1 0-16,1 0-1 15,-9-2 0-15,-4 0-1 16,-9-5 1-16,-1 0 0 16,0-1 0-16,0-4-7 15,0-2-17-15,0 2-17 16,-5-4-28-16,-4 0-68 16</inkml:trace>
  <inkml:trace contextRef="#ctx0" brushRef="#br0" timeOffset="60974.7438">13973 5733 165 0,'0'0'41'16,"0"0"-19"-16,1 0 5 15,1 0 9-15,4 5-11 16,-2 2-3-16,-3 1-2 16,-1 0 0-16,1-2 3 15,2 0-4-15,1-2-7 16,-2-2 3-16,-1-2-9 16,-1 2-1-16,0-2-1 0,0 0 2 15,0 0 3 1,0 0 4-16,0 0 0 0,0 1 1 15,0-1 1-15,0 0-2 16,0 0-1-16,0 0-2 16,0 0-2-16,-11 0-8 15,0-5-1-15,-2-5-2 16,0-2 1-16,-2-2 0 16,3-1 1-16,-6 0 0 15,6-1 1-15,-1-1 0 16,0 2 0-16,2-2 0 15,-1 2 0-15,3-1-1 0,5-3-2 16,-3 4-6 0,2 0 8-16,3 3 1 0,-5-1 0 15,6 2 0-15,-1-3 1 16,-1 0-1-16,-2 2 1 16,4 1-1-16,1-1 2 15,0 3-2-15,0 4 0 16,0 0 6-16,0 1-2 15,0 2-1-15,0 1-1 16,0-4-1-16,0 3 1 16,0 0-1-16,0 2 0 15,0 0 0-15,0 0 0 16,0 0 0-16,0 0 0 16,0 0 1-16,0 0 0 15,0 0 2-15,0 21-3 0,0 5 0 16,0 6 0-16,0-2-1 15,0-5 0-15,-2 1 0 16,2-5 0-16,-2-7 0 16,1-7-1-16,1 0 0 15,-5-2-2-15,5-2 1 16,-1-2-1-16,1-1 1 16,0 0-1-16,0 0-8 15,0 0-5-15,0-11 11 16,0-10 5-16,0 3 0 0,0 1-1 15,0 0 1 1,0 3 0-16,0 3 0 0,0 0 0 16,0-1 1-16,0 2 0 15,0 1 0-15,0-2 5 16,6 2 4-16,-3 0-9 16,-1 3-1-16,-1 2 1 15,4 2 2-15,-3 0 2 16,-1-1-1-16,1 3 0 15,-2-3-1-15,1 3-2 16,8 0-1-16,2 0 2 16,3 17 8-16,-1 2-1 15,6 3-7-15,-4-5-2 16,5 3 0-16,-6-5 1 16,0-2 0-16,-7-3-1 0,-1-5 0 15,-6-1-1 1,2-1 0-16,-2-2-5 0,0-1-18 15,0 0-30-15,0 0-46 16,0 0-75-16</inkml:trace>
  <inkml:trace contextRef="#ctx0" brushRef="#br0" timeOffset="65020.9813">13436 5912 146 0,'-9'0'114'15,"5"0"-77"-15,-2 0-9 16,1 0 24-16,-2-3-22 16,-3-6-6-16,3-2-3 15,-4-1-7-15,2 0-4 16,-3-2 3-16,1-2-3 16,2-3 3-16,2-6-13 15,-4 1-1-15,-1-2 1 16,-2 0 1-16,-4 3 0 0,4 2-1 15,1 3 0 1,2 4 0-16,0 4 0 0,-1-1-1 16,7 6 0-16,-3-2-6 15,5 1 2-15,-5 1 2 16,7-4 2-16,-8 1-1 16,6 3 1-16,-5-2 1 15,5 1 0-15,3 0 0 16,-1 4 0-16,-1-2 1 15,2 1 1-15,0 3-2 16,0-3 0-16,0 3 1 16,0 0-1-16,0 0 0 0,0 0 1 15,0 0-1 1,0 0 0-16,0 0 0 0,0 0 0 16,0 0 0-16,0 0 3 15,0 0-3-15,0 0 0 16,0 0-1-16,0 0 1 15,0 0-2-15,0 3 1 16,-2 4 0-16,-2 5 1 16,2 5 1-16,2-2-1 15,0 2-1-15,0-1 1 16,0 0-2-16,0-4 0 16,0-3 0-16,0-4 0 15,0-3-2-15,0-2-8 16,0 0-11-16,0 0-12 15,0-16 27-15,0-9 6 16,0 1 2-16,0 4 2 16,0 1-2-16,0-2 2 0,2 7 1 15,2 0-1-15,-2 2 1 16,1 3 4-16,-1 0 3 16,-1 1 6-16,6 2-5 15,-6 6-4-15,2-2-2 16,4 2-2-16,-3 0 1 15,8 0 3-15,6 20 4 16,0 6-4-16,2 2-6 16,-2-5-1-16,3-2-1 15,1-3-21-15,-5-1-32 0,-11-17-56 16,-5 0-82 0</inkml:trace>
  <inkml:trace contextRef="#ctx0" brushRef="#br0" timeOffset="91195.9135">16062 4293 319 0,'-14'0'56'0,"14"0"-51"15,0 0-3-15,2 0 24 16,30 0-4-16,13 0 4 16,8 0-10-16,15 0 8 15,5 0 15-15,11 0-11 16,9 0-9-16,8 0-7 16,18 0-3-16,17-4-6 15,18-1 0-15,7-4-1 16,16 1-1-16,3 0 0 15,-2 2 0-15,-2 0-1 16,-7 0 0-16,-12 3 1 16,-8 3-1-16,-21 0 0 15,-15 0-1-15,-18 0-1 0,-19-5-7 16,-26 1-4-16,-20 0-2 16,-16 2-13-16,-14-3-3 15,0 4-4-15,-22 1-45 16,-13 0-163-16</inkml:trace>
  <inkml:trace contextRef="#ctx0" brushRef="#br0" timeOffset="92320.4924">16773 4932 105 0,'0'-37'153'16,"-1"10"-126"-16,-20 0-11 16,5 7 39-16,-6 4-17 15,-4 7-7-15,-3 9 0 16,4 0-16-16,-1 0-1 16,3 20 0-16,9 13-4 0,1 7-9 15,6 8-1 1,7 3-1-16,0 2 1 0,0-9-3 15,13-5-8-15,11-10-16 16,1-15-10-16,6-11-4 16,2-3 6-16,-5-20 1 15,5-23 17-15,-9-9 17 16,-7-4 0-16,-6-4 8 16,-6 3 18-16,-5 3 5 15,0 10 8-15,0 9-6 16,0 10-9-16,0 11-1 15,0 12-3-15,0 2-3 16,0 4-3-16,0 30-12 16,0 11-1-16,0 9-1 15,8 5-4-15,11-1-9 0,-4 0-13 16,6-7-3-16,0-11 4 16,-1-12-14-16,1-12-2 15,0-14 1-15,1-2 8 16,-4-12 7-16,3-22 4 15,-1-14 20-15,-3-8 1 16,-4-12 35-16,-7-8-11 16,-3-3 10-16,-3 5-1 15,0 12 10-15,-4 15 5 16,-13 16 4-16,6 9-6 0,0 12-21 16,6 8 4-1,-4 2-5-15,5 12-18 0,-4 32-6 16,6 20-1-1,2 12-3-15,0 11-1 0,4 1-3 16,15-7-7-16,4-8-10 16,2-15-17-16,1-14-24 15,6-20-9-15,-7-17-10 16,0-7 20-16,-1-23 22 16,-2-24 37-16,-9-18 6 15,0-11 16-15,-4-11 27 16,-9 3-18-16,0 4 21 15,0 16-4-15,0 14 11 16,0 19-17-16,0 16 14 16,-1 13-3-16,-5 2-3 0,4 34-30 15,2 24-8 1,0 22-6-16,0 9 1 0,0 1-1 16,13-3-1-16,1 0-18 15,5-9-49-15,-15-57-14 16,2-9-98-16</inkml:trace>
  <inkml:trace contextRef="#ctx0" brushRef="#br0" timeOffset="92883.2381">17511 5023 382 0,'2'-23'78'0,"-2"23"-55"15,0 3-16-15,9 33 13 16,2 20-8-16,4 20-6 15,6 10-6-15,-3 6 0 16,6 0-6-16,-2-11-20 16,0-15-30-16,-21-55-50 15,-1-10-44-15</inkml:trace>
  <inkml:trace contextRef="#ctx0" brushRef="#br0" timeOffset="93148.1335">17539 5139 251 0,'-21'-128'56'0,"17"70"-32"16,4 12 35-16,0 11-7 0,12 9-26 15,12 14-10-15,8 9-11 16,5 3-4-16,-1 2 4 16,5 25-1-16,-1 12-3 15,-13 1-1-15,-14 4 2 16,-9 0 0-16,-4-2 0 15,-8-2 4-15,-25-6 8 16,-12-4-10-16,5-5-3 16,-5-10-1-16,12-4-11 15,10-7-17-15,15-4-20 0,8 0-33 16,0-7-91 0</inkml:trace>
  <inkml:trace contextRef="#ctx0" brushRef="#br0" timeOffset="93523.0264">18006 4932 277 0,'4'-11'63'16,"-4"11"-32"-16,-22 0 1 16,-1 9 4-16,-1 11-13 15,1 5-15-15,9 3 2 16,3-2-8-16,3 0 1 15,8 0-3-15,0-6-3 16,0-4-9-16,21-8-11 0,2-8-8 16,9 0 0-1,-3 0 2-15,2-21-8 0,-5 0 18 16,-9-5 17 0,-6 3 2-16,-5-4 37 0,-6 3 7 15,0 0-4-15,-11 4-4 16,-12 4-9-16,-3 6-6 15,-4 6-6-15,0 4-2 16,-2 0-11-16,6 0-2 16,2 0-10-16,5 7-20 15,6 4-12-15,9-1-20 16,4-8-36-16,0 0-40 16</inkml:trace>
  <inkml:trace contextRef="#ctx0" brushRef="#br0" timeOffset="93913.685">18181 4884 303 0,'13'-3'134'15,"-13"3"-112"-15,-25 0 9 16,0 14 7-16,4 4-18 16,5 1-6-16,16 2-14 15,0-3-6-15,0 2-9 16,21-3-5-16,8 0-8 15,4 1 5-15,-4-4 12 16,3 0-11-16,-7-2-2 16,-2-3 10-16,-10 0 13 0,-3-3 1 15,-10-4 4-15,0 2 5 16,0 0 19-16,0 0 7 16,0 2 5-16,-10 0-24 15,-10 0-12-15,-4 0 0 16,-6-1-2-16,4-2-1 15,-5-1-1-15,14-2-2 16,0 0-1-16,8 0-11 16,7 0-11-16,2 0-10 15,0-10-9-15,19-4-16 16,7-4-19-16,12 0 0 16,-3 2-18-16</inkml:trace>
  <inkml:trace contextRef="#ctx0" brushRef="#br0" timeOffset="94101.1862">18391 5015 99 0,'37'-18'58'0,"-1"-3"5"15,-2 7 12-15,-8 5-16 16,-10 5-14-16,-7 4-13 16,0 0-3-16,-6 0-1 15,-1 10-1-15,1 10-14 16,3 1-9-16,-2 8-2 16,3 1-1-16,-7 3-1 15,0-1 1-15,0-1-1 16,0-2-4-16,0-7-32 15,0-7-30-15,-6-15-62 16,3 0-56-16</inkml:trace>
  <inkml:trace contextRef="#ctx0" brushRef="#br0" timeOffset="94273.0525">18422 4688 409 0,'-23'-56'68'16,"10"40"-54"-16,7 4 14 16,5 6 15-16,1 4-43 15,0 2-13-15,0 0-48 16,0 0-22-16,7 0-71 16</inkml:trace>
  <inkml:trace contextRef="#ctx0" brushRef="#br0" timeOffset="94460.5542">18644 4596 242 0,'39'-9'130'0,"-22"9"-112"16,-2 0 16-16,3 6 25 15,-1 25-30-15,0 9-21 16,3 13-3-16,-7 12-4 16,2 8 2-16,-4 4-2 15,-4-1-1-15,3 1-2 16,-6-3-21-16,-1-8-52 15,-3-51-63-15,0-10-118 16</inkml:trace>
  <inkml:trace contextRef="#ctx0" brushRef="#br0" timeOffset="94819.9406">18775 4916 384 0,'-13'-30'47'0,"10"25"-47"16,3 3 0-16,0 0 2 16,17-1 3-16,15 3-3 15,-3 0 0-15,5 0-2 16,-1 0 0-16,-3 0 1 16,2-3-2-16,-8-1 1 0,0 2 0 15,-2 2 1 1,-9 0 0-16,-9 0 0 0,3 0 5 15,-7 6 5-15,2 7 0 16,-1 6 3-16,-1 3-5 16,2 0-3-16,3 0-5 15,-2 4 0-15,1-1-1 16,3 1-2-16,-1-5 0 16,1 1-10-16,-3-7-11 15,1-8-34-15,-5-7-48 16,0 0-74-16</inkml:trace>
  <inkml:trace contextRef="#ctx0" brushRef="#br0" timeOffset="95007.3956">18966 4480 431 0,'-21'-37'57'16,"16"28"-57"-16,0 7-24 16,5 2 22-16,0 0-7 15,0 2-88-15,0 13-70 0</inkml:trace>
  <inkml:trace contextRef="#ctx0" brushRef="#br0" timeOffset="95663.9716">19227 4823 393 0,'11'0'73'0,"-11"0"-72"16,2 0 0-16,1 0 16 15,6 13-13-15,5 7-2 16,-1 6-1-16,3 3-1 0,-6-1 1 15,0 0-1 1,-1-4 0-16,0-4 0 0,-5-8 0 16,-1-4 2-16,3-5-2 15,-5-3-2-15,3 0 2 16,3-26 2-16,-4-9 2 16,0-11-2-16,1 0 1 15,-4-1 4-15,0 8-4 16,0 8-3-16,0 7 0 15,0 10-19-15,0 10-34 16,0 4-42-16,0 0-21 16,0 20 54-16,0 6 25 15,1 2 19-15,11 0 18 16,1 1 2-16,0-1 30 16,3-2 24-16,7-3 9 0,1-6-11 15,6-3-8-15,-1-8-6 16,3-4-13-16,2-2-12 15,-5 0 3-15,1-12 0 16,-4-15-13-16,-8 0-2 16,-2-2 3-16,-16 5 4 15,0 5 9-15,0 4 4 16,-25 6 0-16,-8 9 5 16,-4 0-16-16,2 0-9 15,3 16 6-15,11 11 3 16,14 7-6-16,5 5-4 15,2-1-2-15,4 0 4 16,17-6-4-16,8-4-2 0,4-4-9 16,3-8-8-16,-1-8-14 15,-1-8-15-15,-5 0-26 16,-20 0-46-16,-7-10-51 16</inkml:trace>
  <inkml:trace contextRef="#ctx0" brushRef="#br0" timeOffset="97413.7127">20072 4766 93 0,'-13'-2'277'0,"-27"2"-217"16,5 0-19-16,7 14 17 16,8 6-37-16,13 3-21 15,1 2-3-15,6 3-5 16,0 2-11-16,26 1-6 0,7-1 14 16,2-4-3-1,-3 0-3-15,-9-2-2 0,-17-4 11 16,-6-3 8-16,0-3 4 15,-12-5 23-15,-16-1 16 16,-4-2-11-16,1-2-8 16,-4-2-19-16,1-2-5 15,-1 0-24-15,3 0-36 16,27 0-44-16,-4 0-107 16</inkml:trace>
  <inkml:trace contextRef="#ctx0" brushRef="#br0" timeOffset="98133.3238">16988 3523 379 0,'9'-38'153'0,"-9"28"-101"16,0 8-17-1,0 2 26-15,0 0-35 0,4 15-20 16,7 17-5-16,2 11 4 15,-3 9-3-15,1 0-2 16,-6-6-10-16,-5-7-15 16,0-13-26-16,0-15-51 15,0-11-41-15,0 0-126 16</inkml:trace>
  <inkml:trace contextRef="#ctx0" brushRef="#br0" timeOffset="98289.6557">16969 3101 209 0,'-17'-66'254'16,"8"49"-232"-16,4 8-20 15,0 7 4-15,5 2-6 16,0 7-40-16,0 11-73 16,0 5-19-16</inkml:trace>
  <inkml:trace contextRef="#ctx0" brushRef="#br0" timeOffset="98741.7715">17463 3471 388 0,'18'0'36'16,"-18"-15"-30"-16,0-11 30 0,-16 5 8 15,-9 4-20-15,1 9-7 16,-8 8 1-16,3 0-8 15,-4 11-10-15,1 15-1 16,6 6-1-16,10 6-2 16,4 5-7-16,12-4-18 15,0 1-10-15,2-10 8 16,21-11-15-16,2-14-6 16,3-5-5-16,2-10 3 15,-4-26-1-15,-4-10 27 16,-7-12 28-16,-2-8 7 15,-6-13 32-15,-7-6 13 0,0-4 5 16,0 9-24 0,0 12 29-16,-6 20-22 0,5 16 4 15,-1 13-12-15,0 14 33 16,0 5-26-16,-2 0-12 16,3 16-19-16,1 29-7 15,0 17 0-15,0 15-1 16,5 7 0-16,6 0-1 15,4-2-6-15,8-3-38 16,1-11-51-16,-17-54-30 16,4-5-85-16</inkml:trace>
  <inkml:trace contextRef="#ctx0" brushRef="#br0" timeOffset="99617.6891">17680 3639 236 0,'9'-6'182'0,"-7"4"-161"16,1 2-17-16,9-2 19 16,6-2 0-16,2-3-17 15,8-4-6-15,-2-1-2 16,-1-3-4-16,-1-6-10 16,-13 1-6-16,-3 1-7 15,-8 1 13-15,0 7 16 16,-11 3 1-16,-16 4 4 15,-4 4-5-15,-6 0 0 16,-4 0 0-16,11 6 2 0,-3 11 4 16,11 8 5-16,10 3 2 15,10 6-6-15,2 6-5 16,0 4-1-16,32-1-1 16,5-7-6-16,3-6-6 15,5-10-6-15,-8-10-9 16,-1-6-11-16,-4-4 7 15,-5 0-4-15,-5-24 24 16,-3-4 11-16,-1-5 3 16,-2 5 8-16,0-2 12 15,-9 7-4-15,1 8 0 16,-7 5 3-16,-1 9-1 0,0 1 1 16,0 0 0-16,0 9-19 15,0 21 2-15,0 6-2 16,0 3-3-16,0-3 0 15,0-8-2-15,8-6-14 16,-1-9-17-16,6-10 0 16,4-3 4-16,-2 0 6 15,7-18 0-15,-5-12 20 16,3-6 3-16,-5-3 3 16,2 3 8-16,-8 3 3 15,-1 9 3-15,-1 7 16 0,-5 9-10 16,-1 8 2-1,2 0-13-15,4 2-2 0,4 24-2 16,2 4-8-16,2 6 0 16,1-2-14-16,3-7-2 15,2-7 2 1,-5-10-10-16,3-10 1 0,-4 0 11 16,-1-14 0-16,5-25 2 15,-4-8 10-15,-4-8 3 16,0-5 9-16,-5-2 5 15,0-4 5-15,-6-4 4 16,0 4-9-16,0 5 4 16,-10 9 2-16,-3 14 8 15,2 14 1-15,3 10-2 16,2 8-3-16,1 6 0 16,1 0-9-16,3 3-13 15,-7 30-5-15,5 19 0 0,1 14 0 16,2 11 0-16,0 3 0 15,0 4 0-15,0 3-16 16,2-6-28-16,9-12-21 16,-6-55-25-16,0-13-62 15</inkml:trace>
  <inkml:trace contextRef="#ctx0" brushRef="#br0" timeOffset="99960.8303">18405 3481 58 0,'-7'-28'317'16,"7"16"-317"-16,6 1-1 16,19 2 1-16,5 2 12 15,5 6-12-15,-2 1 2 16,-7 0-1-16,-5 0 6 15,-8 17 12-15,-4 6 3 16,-9 3-2-16,0 8-8 16,0 4-2-16,0 3-1 15,2 5 3-15,1-4-9 16,4-2-2-16,-4-8-1 16,5-10-1-16,-5-11-10 0,5-4-16 15,-6-7-37-15,-2 0-60 16,0-10-34-16</inkml:trace>
  <inkml:trace contextRef="#ctx0" brushRef="#br0" timeOffset="100117.0561">18637 3244 155 0,'-5'-38'236'0,"3"24"-236"0,-5 6 2 16,4 8 6-1,3 0-8-15,0 0-20 0,0 0-55 16,0 18-3 0,3-8 26-16,6-2-108 0</inkml:trace>
  <inkml:trace contextRef="#ctx0" brushRef="#br0" timeOffset="100445.1937">19030 3171 228 0,'40'-37'78'0,"-40"16"-38"16,0 2 29-16,-5 5 4 16,-11 8-25-16,-6 6 3 15,-1 0-39-15,1 0-5 0,-1 24 0 16,5 12-1-16,4 8-4 16,3 8-1-16,3 6 1 15,8 1 2-15,0-1 2 16,0 2 0-16,19-4-6 15,-3 4 0-15,5-2-4 16,-3-4-1-16,3-4-5 16,-5-8-1-16,-1-7 2 15,-9-9 4-15,-4-4-3 16,-2-4-4-16,0-2-27 16,-4-4-21-16,-17-5-27 15,8-7-49-15,2 0-25 16</inkml:trace>
  <inkml:trace contextRef="#ctx0" brushRef="#br0" timeOffset="101148.3109">18970 3517 299 0,'25'-38'66'0,"-6"24"-58"15,3 2 9-15,1 4 16 16,-4 2-19-16,0 6-3 15,1 0-8-15,-4 0 2 16,-4 20 1-16,0 4 2 16,-1 0-8-16,0 6 1 15,-4 2 0-15,2-2-1 16,1 4 0-16,1-5-2 0,-1-6-3 16,-4-7 0-16,4-11 2 15,-1-5-5-15,3 0-11 16,4-25-1-16,5-6 4 15,-6-7 11-15,5 1 5 16,-8-1 2-16,-1 6 12 16,-1 3 12-16,-9 8 9 15,2 5 3-15,-3 4 5 16,0 3-4-16,0 8-13 16,0-2-8-16,0 3-9 15,0 0-3-15,0 0-6 16,0 21 1-16,0 9 0 15,3 2-1-15,5 5-1 0,2 2-6 16,1-5-5-16,2-2-4 16,0-8-3-16,1-11-6 15,4-8 4-15,-2-5 3 16,-2 0-11-16,1-22 14 16,0-6 11-16,-8-2 4 15,0 2 13-15,-1 4 4 16,-1 6 6-16,-5 4 2 15,0 6-1-15,0 8 3 16,0 0-5-16,0 0-5 16,0 22-16-16,0 14 4 15,0 14 1-15,0 9-5 0,0 0 0 16,-6 6 0 0,-6-2-1-16,-2 4 0 0,-7-1 0 15,-5-2-1-15,-6 0-4 16,0-3 4-16,-11-11 1 15,-4-8 1-15,-12-8-1 16,-14-8-8-16,-10-8-27 16,-5-6-28-16,4-11-23 15,57-1-26-15,12 0-82 16</inkml:trace>
  <inkml:trace contextRef="#ctx0" brushRef="#br0" timeOffset="101883.6039">19186 3537 202 0,'0'-3'96'15,"0"-2"-70"-15,0-1-8 0,6 3 30 16,-3 3-22 0,5-3 0-16,-3 3-8 0,3 0 13 15,2 0-4-15,-4 20 12 16,5 9-20-16,3 4-6 16,3 6 1-16,-1-4-4 15,5 0-7-15,3-12-1 16,-1-2-2-16,2-11-1 15,1-6-2-15,0-4-2 16,6 0 0-16,-4-17-3 0,6-12 0 16,-2-2 4-1,-4-1 4-15,-7 0 0 0,-1 2 0 16,-8 1 1-16,-4-3 2 16,-2 7 1-16,-6 7 1 15,0 6 1-15,0 8 7 16,0 4-2-16,0 0-11 15,0 0-15-15,-11 27-21 16,-1-9-80-16,3-1-172 16</inkml:trace>
  <inkml:trace contextRef="#ctx0" brushRef="#br0" timeOffset="249871.5485">9256 14466 218 0,'-15'0'40'16,"9"0"-40"-16,5 4-51 15,1 0 40-15,0 0 8 16,0-4 1-16,0 2 1 15,1-2 2-15,7 0-1 16,-3 0 3-16,5 0-3 16,-9 0-7-16,-1 0-41 15</inkml:trace>
  <inkml:trace contextRef="#ctx0" brushRef="#br0" timeOffset="250668.0467">9256 14466 99 0,'63'5'28'16,"-63"-10"-22"-16,0-2-1 15,1 2 15-15,-1 2 6 16,0-2-4-16,0-2-12 16,0 0-7-16,0 0 4 15,0 2 7-15,0-2 0 16,0 2-7-16,0-2 5 15,0 3-7-15,0-2-5 16,0 3 0-16,0-6 1 0,0 2-1 16,0-6 0-1,0-1 2-15,0-3-2 0,6-2 0 16,0-1 10-16,3 1 4 16,-1 4 1-16,-2 1-4 15,3-1-1-15,0 4 3 16,-2-1 10-16,1 4-4 15,-5 0-6-15,1 6 2 16,-4 2 4-16,0 0 10 16,0 0 4-16,0 0-3 15,0 10-12-15,-6 12-12 16,-8 12-4-16,-8 6-2 16,5 2 0-16,-4 2-2 15,-1-1 0-15,-1-4 1 0,1-3-3 16,6-5 3-16,2-7 0 15,3-6-3-15,4-4-11 16,3-4-19-16,-3-1-1 16,4-2-18-16,1-7-16 15,0 0-26-15,2 0 17 16,-2-7 21-16,2-7 21 16,0 2 25-16,0-2 11 15,0 1 30-15,0 3 1 16,0 1 14-16,0 9 0 15,0-5 3-15,0 5-7 16,0 0-17-16,0 0-6 16,0 0 7-16,0 0 1 0,0 14-11 15,0 6-8-15,0 2-5 16,-6-1 1-16,3 0 4 16,1-3 12-16,2-2-6 15,0 0-9-15,0-2-2 16,5 0-1-16,16-2 0 15,-3-4-1-15,4-3 4 16,-1-5-4-16,-7 0-2 16,4 0 2-16,-5 0-5 15,-2-13-26-15,-4-1-34 0,-7 7-62 16,0 5-67 0</inkml:trace>
  <inkml:trace contextRef="#ctx0" brushRef="#br0" timeOffset="252120.9991">8871 14033 248 0,'6'-20'77'0,"-6"20"-67"0,2 0 9 15,4 0 9-15,-3 0-20 16,3 8 0-16,-4 18 6 16,-2 6 8-16,0 8-1 15,0 2-16-15,-13 4-2 16,-4 0-1-16,-5 2-2 15,4-2-1-15,-3-5-11 16,0-9-32-16,18-30-52 16,-2-2-45-16</inkml:trace>
  <inkml:trace contextRef="#ctx0" brushRef="#br0" timeOffset="252418.6255">8764 14301 162 0,'4'-20'122'0,"-4"16"-99"16,0 4-17-16,0 0 19 16,0 0-14-16,0 0-9 15,0 2 7-15,0 18-6 16,-3 6 3-16,-4 0-1 16,3 0 5-16,2-2 2 15,-3 0 0-15,5-3-4 16,0-3-3-16,0-6 1 15,0-6-6-15,11-3 2 16,1-3 1-16,2 0 3 0,5 0 8 16,-3-5-7-1,3-9-4-15,-4 2-3 0,3 6-29 16,-4 6-29-16,-12 0-64 16,-2 0-57-16</inkml:trace>
  <inkml:trace contextRef="#ctx0" brushRef="#br0" timeOffset="260887.6257">8549 16840 259 0,'0'0'57'0,"0"0"-53"15,0 0-1-15,0 0 25 16,0 0-11-16,0 0-3 16,0 0 6-16,0 0 3 15,0 0 2-15,0 0-9 0,0 0-8 16,0 0 8-1,0 0 5-15,0 0-4 0,-6 0-13 16,-5-3-2-16,-2 3-2 16,-2-3 0-16,1-1 0 15,-4-6-1-15,4 1-3 16,-2-11-8-16,-5-6 2 16,-2 5 3-16,1-4 4 15,0 4 1-15,3 0 2 16,-2 3 0-16,1 0-2 15,-4 1 2-15,2 3 0 16,2-3-3-16,0 3-2 16,-3 1 3-16,3 1 0 15,7 1 1-15,0 5 1 16,6-2 0-16,3 4 0 0,0-1 0 16,-4 2 0-16,6 1-1 15,1 0 1-15,-1 2 0 16,0 0 1-16,2 0-1 15,0 0 0-15,0 0 1 16,0 0 0-16,0 0 2 16,0 0 1-16,0 0 2 15,0 0-4-15,0 7-2 16,0 10 4-16,5 7-3 16,9-2-1-16,-3 5 0 15,-4-10-2-15,-1 1-3 16,1-2 3-16,-3-7 1 0,-2-4 1 15,2-5-3-15,-4 0-7 16,0 0-9-16,0 0-14 16,0-7 7-16,-4-7 16 15,-5-4 8-15,-7-1 2 16,8 1 1-16,-2 0 1 16,2-2-2-16,-2 0 0 15,8-1 0-15,2 2 0 16,-2 3 1-16,2 8 0 15,0 4 1-15,0 2 3 16,0 2-1-16,0-4-1 16,0 4 0-16,0 0 0 0,0 0 12 15,3 0 0-15,15 0 11 16,0 0-12-16,4 0-3 16,-1 4-5-16,3 4-2 15,-1-2-3-15,-4-2 0 16,3 2-1-16,-4-6-2 15,-4 0-3-15,-3 0-11 16,-5 0-3-16,1 0-14 16,-7 0-13-16,0 0-53 15,0 0-43-15</inkml:trace>
  <inkml:trace contextRef="#ctx0" brushRef="#br0" timeOffset="262355.9977">8009 17145 76 0,'0'0'93'16,"0"0"-64"-16,4 0-13 15,-4 0 7-15,0 0-6 0,0-5-7 16,0 5-1-16,0-3-5 15,0 1 7-15,0-5 10 16,0 2-3-16,0-3-9 16,0-1-4-16,0 4 3 15,-4-5-2-15,0-2 0 16,-5 2-4-16,-2-7-1 16,-2-2-1-16,2-3-1 15,-5-9-5-15,1 1-9 16,-3-2-7-16,4 0 6 15,1 0 4-15,1 6 5 16,3 0 6-16,-3 6 1 0,1-2 2 16,-1-2 0-1,1-3-2-15,3 0 0 0,-3 4 0 16,0 0-1-16,1-1 0 16,1 3 1-16,3 5 0 15,0 7 0-15,4 2 2 16,0 3 2-16,2 1 2 15,-2-2-4-15,2 5 1 16,0 0 6-16,0 0 9 16,0 0-6-16,0 0-6 15,0 7-6-15,-6 5-1 16,5 9 1-16,-3 4 0 16,-2 4-1-16,6-2 2 15,-2 0 0-15,1-6-1 16,1-6-1-16,0-4 0 0,0-9-3 15,0-2-13-15,0 0-21 16,0-2-5-16,0-19 17 16,-2-2 26-16,0-3 0 15,-2 3 0-15,2 1 1 16,2 7 0-16,0 1-1 16,0 3 1-16,0 5 0 15,0 0 5-15,0 4 2 16,0 0 1-16,0 0 5 15,0-1 0-15,10 3-9 16,-1 0 7-16,4 0 2 16,0 0 5-16,-1 0-2 0,2 9-6 15,-1 3-3-15,0 0-3 16,-2-1-4-16,-3-4-1 16,-4 0 0-16,5 0-6 15,-7-2-6-15,-2-1-12 16,3-4-11-16,-3 4-10 15,0-3 6-15,0 3 0 16,0-4 0-16,0 0 0 16</inkml:trace>
  <inkml:trace contextRef="#ctx0" brushRef="#br0" timeOffset="264168.1302">10104 16966 184 0,'0'14'88'0,"0"-6"-69"16,0-4 13-16,0-2 18 0,0 1-25 15,0-3-18-15,1 0-7 16,-1 0 4-16,0 0 3 16,0 0 3-16,0 0 5 15,0-3-4-15,-12-6-6 16,-3-6 0-16,-5-1-4 16,6-2 2-16,-3-2-3 15,1-6-1-15,0-6 0 16,1-6-1-16,-2 2-7 15,4 4-1-15,1 1 4 0,0 5 2 16,0 4 4 0,1 5 0-16,4-2 0 0,0 1 3 15,-5 4-1-15,7 0 1 16,-1 4-1-16,3 2-1 16,1 1 3-16,-2 7-1 15,4-5 1-15,0 1-3 16,-2 2 0-16,2 1 0 15,0 1 0-15,0 0 3 16,0 0 4-16,0 0 11 16,0 0 4-16,0 0-7 15,-2 10-9-15,1 4-7 16,-1 3 0-16,-1 3-1 16,3-2-3-16,0 0-2 15,0 1-1-15,0-7 2 0,0 0 4 16,0-7-5-1,0-5-4-15,0 0 2 0,0 0-14 16,0-17-2-16,0-7 23 16,0-7 1-16,0 5 0 15,0-2 1-15,0 2 0 16,3 8 1-16,0 6 0 16,1 3 1-16,2 0 3 15,-5 5-2-15,3-2 2 16,5 6 1-16,1 0 3 15,1 0 8-15,1 0-7 16,4 14-6-16,-4-2-4 16,6 2-1-16,-7-2 0 15,-4 2-8-15,3-3-30 0,0 4-31 16,-10-13-75-16,0 8-69 16</inkml:trace>
  <inkml:trace contextRef="#ctx0" brushRef="#br0" timeOffset="265027.7243">9711 17186 104 0,'-1'3'114'16,"1"-3"-67"-16,-1 0-14 16,1 0-3-16,-2 0-4 0,-6 0-4 15,5 0-12-15,-5-3 1 16,0-10 1-16,0-6-1 16,-4-4-5-16,0-7-1 15,-6-2 1-15,4-8-3 16,-9-13-1-16,-1-7-2 15,0-2 1-15,1-1-1 16,6 12 0-16,2 13 0 16,5 11 1-16,0 11-1 15,2 2 0-15,1 5 1 16,-1-3-1-16,-1 1 0 16,2 3 0-16,1 1-2 15,0 0 1-15,0 7 1 0,5 0 0 16,-1 0 3-1,-1 0 0-15,2 0 0 0,-3 4-3 16,3 6-1-16,-4 9-1 16,4 2 2-16,-3 4 0 15,2 0-1-15,2-1-3 16,-1 1-7-16,-2-7 5 16,3-1 3-16,0-6 2 15,0-10-5-15,0-1-4 16,0 0-16-16,0 0-11 15,-1-7-9-15,-5-15 18 16,6-2 21-16,-3-7 5 0,3 6 2 16,0 2 4-1,0 5 4-15,0 4 8 0,0 2 1 16,0 2 2-16,3 3-4 16,7 4 9-16,-2 1-2 15,2 2-4-15,-1 0 2 16,2 0 0-16,1 2-6 15,6 16-7-15,-4 2-6 16,6 3-1-16,-4 3-7 16,-1-4-13-16,6 4-33 15,-18-18-33-15,3-6-35 16</inkml:trace>
  <inkml:trace contextRef="#ctx0" brushRef="#br0" timeOffset="360929.2514">11861 15441 191 0,'78'-11'57'0,"0"-3"-22"16,11-4 20-16,13-2 5 16,9-4-22-16,19 0-8 0,11-6 10 15,6 0-11-15,7 0-6 16,1-6-2-16,12 5 1 16,8-5 0-16,-1 3 22 15,4-2-18-15,6 0-19 16,-5 4-6-16,2-1-1 15,-4 2-1-15,-19 2-1 16,-14 6-7-16,-27 6 0 16,-23 4 4-16,-30 4 3 15,-16 2 2-15,-17 0-1 16,-15 4 1-16,-2-2 1 16,-6 1 0-16,4 3 0 0,3-1 2 15,6 1-2-15,1 0-1 16,2 0 0-16,2 0 0 15,-2 0 1-15,-2 0-1 16,-10 6 0-16,0 0-2 16,-12 0-3-16,0 1-23 15,0 4-17-15,-12 4-5 16,-9-8-67-16,-3 1-140 16</inkml:trace>
  <inkml:trace contextRef="#ctx0" brushRef="#br0" timeOffset="361882.3572">13091 15941 355 0,'0'-9'104'15,"-1"9"-60"-15,1 0-17 16,0 18 14-16,1 20-26 16,16 14-11-16,5 4 6 15,0 4-5-15,1 4 0 0,-1-1 1 16,-6-5-4-16,3-9-1 16,-8-12-1-16,-4-15-3 15,1-12-6-15,-8-10-4 16,0 0-10-16,0-32-8 15,-9-18 27-15,-12-22 3 16,1-8 1-16,-4-7 0 16,2 1 0-16,-1 10 1 15,4 6 0-15,8 9-1 16,6 13 2-16,3 18 6 16,2 7 6-16,0 6-4 15,13 7-6-15,13 5-4 16,9 5 0-16,4 0 0 0,-2 11 2 15,3 17 0 1,-13 4 0-16,-6 1 1 0,-14-4-2 16,-7 0-1-1,0 3 5-15,-4-4 7 0,-20-5-5 16,-11 0-2-16,0-9-1 16,-4-2 1-16,-3-8 1 15,10-4-5-15,1 0-1 16,10 0-1-16,14 0-5 15,7 0-20-15,0-8-25 16,6-2-19-16,27-1-25 16,-10 10-44-16,-2-3-54 15</inkml:trace>
  <inkml:trace contextRef="#ctx0" brushRef="#br0" timeOffset="362132.5863">13536 16096 195 0,'34'26'67'16,"-26"-8"-40"-16,3 0 3 16,-6-4 20-16,4-2-18 15,-5-2-2-15,-2-4-4 16,-2-2 0-16,0-2 11 16,0-2-8-16,0 0 2 15,0-2 1-15,0-22-23 16,-7-6-9-16,-1-10-1 15,3 3 1-15,-1-7 0 16,6 5-5-16,0 3-13 0,0 7-10 16,0 10-23-16,0 7-4 15,0 12-27-15,0 0-70 16</inkml:trace>
  <inkml:trace contextRef="#ctx0" brushRef="#br0" timeOffset="362929.8609">13700 16008 170 0,'22'24'87'16,"-9"-16"-45"-16,2 0 22 16,5-4-5-16,-3 5-14 15,5-6-21-15,-3 1 13 16,-3-2-10-16,5-2-17 16,-6 0-4-16,4 0-5 0,-5 0-1 15,1-12 0-15,-4-2-3 16,-1-1 0-16,-7-2-6 15,-3 5-6-15,0-5 11 16,0 4 0-16,-2-3 1 16,-13 6 1-16,3 2 2 15,-7 6 1-15,-3 2 0 16,2 0 6-16,0 20 7 16,0 9-8-16,7 0 6 15,8 5-4-15,5-5 3 16,0 0-1-16,0-5-5 15,13-7-2-15,11-2 0 16,3-7 1-16,5-6 5 0,-1-2-4 16,1 0-5-16,2 0 0 15,1-8-16-15,0-6-19 16,1-1-25-16,-1 2-25 16,-4 3-12-16,1 0 6 15,-5 2 23-15,3 0 27 16,-4-6 39-16,0-4 2 15,-2 0 26-15,-2-4 4 16,-3 4-3-16,-7-5 14 16,-6 4-1-16,-4 1-1 15,-2-3 4-15,0 14 2 16,-8 0-1-16,-13 7-6 0,-5 0 1 16,-4 5-10-16,2 21-9 31,-3 10-2-31,13 4-3 0,0 4-8 0,17-2-6 15,1-1-1-15,0-8-1 16,9-8-4-16,15-13-10 16,1-12-17-16,0 0-18 15,-3-33 15-15,-6-17 6 16,-5-9 16-16,-2-16 2 16,-9-5 4-16,0-3 4 15,0 4 3-15,-13 10 3 16,-5 13 13-16,2 21 12 15,3 12 19-15,2 19-5 0,2 4-3 16,6 8 1-16,3 34-20 16,0 17-20-16,0 19 0 15,16 1 1-15,8 7-1 16,4-1 0-16,-2-4-2 16,1-14-29-16,5-11-45 15,-20-50-67-15,-6-6-105 16</inkml:trace>
  <inkml:trace contextRef="#ctx0" brushRef="#br0" timeOffset="363085.4792">14698 16170 446 0,'4'-4'60'0,"-4"4"-29"0,0 0 0 15,7 0-31-15,-3 2-29 16,-4 2-46-16,1 1-96 15</inkml:trace>
  <inkml:trace contextRef="#ctx0" brushRef="#br0" timeOffset="363601.1145">15203 16034 346 0,'-13'0'79'16,"13"0"-38"-16,0 0-6 15,25 0 22-15,10 0-26 16,4-5-12-16,5-2-12 16,-4-3-3-16,1 6-4 15,-7-1-2-15,-10 2-16 16,-9 1-35-16,-14-2-28 15,-1-2-24-15,0 4-24 16,-9-4 5-16</inkml:trace>
  <inkml:trace contextRef="#ctx0" brushRef="#br0" timeOffset="363789.3591">15345 15913 49 0,'-25'-14'145'0,"13"6"-67"16,9 4-31-16,-1 3 13 15,4-2-16-15,0 3-23 16,0 0 1-16,0 7 28 15,9 15 4-15,2 2-13 16,1 11-18-16,2 0-11 16,3 3-5-16,-2-4-7 15,-2-2 0-15,0-4-9 0,-1-8-33 16,3-6-56 0,-10-14-47-16,-2 0-97 0</inkml:trace>
  <inkml:trace contextRef="#ctx0" brushRef="#br0" timeOffset="364101.7413">15591 15968 162 0,'4'-27'196'16,"5"26"-164"-16,2 1 7 16,5 0 1-16,-1 1-25 15,5 21 3-15,1 5-1 0,-7-1-14 16,3-1 1-1,0-2-2-15,-5-7 0 16,-6-6-1-16,2-8-1 0,-6-2 1 16,1 0 0-16,2 0 0 15,-4-2 12-15,1-22 2 16,-2-4-1-16,0-7-9 16,0 2-3-16,0 3-2 15,-8 3-1-15,3 8-6 16,-4 6-33-16,7 6-31 15,2 7-44-15,0 0-91 16</inkml:trace>
  <inkml:trace contextRef="#ctx0" brushRef="#br0" timeOffset="364460.7775">15882 15971 234 0,'25'10'52'0,"-4"-10"16"16,0 0-14-16,3 0-33 15,-1-15-3-15,-4-3-7 16,0 0-7-16,-8 0-4 16,-9 1-4-16,-2 3-1 15,0 7 3-15,0 2 2 16,-13 5 1-16,-9 0 7 16,-1 0 13-16,1 14-7 15,6 4 5-15,-3 4 20 16,13 0-11-16,-1 4-15 0,7 1-5 15,0-1-5-15,0 0-2 16,13-6-1-16,7-3 0 16,4-8 0-16,8-5 0 15,3-4 1-15,-2 0 3 16,2 0-4-16,-4-8-1 16,-2-6-10-16,-7-3-21 15,-3-4-23-15,-6 1-6 16,-13 12-40-16,0-1-53 15</inkml:trace>
  <inkml:trace contextRef="#ctx0" brushRef="#br0" timeOffset="365804.2265">13256 14485 244 0,'4'-15'138'16,"-4"7"-101"-16,0 0-12 16,0 5 39-16,-2 3-27 15,-9 0-2-15,-4 0-6 16,-4 13-11-16,3 8-4 16,-3 6 5-16,6 11-7 15,2 2-4-15,11 8-4 0,0-2-3 16,8-8-1-16,20-6-3 15,16-11-4-15,4-17-21 16,4-4-8-16,3 0-13 16,-2-30-14-16,-1-5 23 15,-12 0 14-15,-8-2 15 16,-14 5 11-16,-6 4 0 16,-11 1 12-16,-1 10 10 15,0 5 7-15,-3 10 16 16,-8 2-16-16,-2 0-8 15,1 16-7-15,7 14-10 16,1 7-4-16,4 1 0 16,0-7-1-16,6 0-6 0,11-12-5 15,5-3-2-15,4-7-16 16,-2-9-3-16,-2 0 9 16,-4 0 11-16,-10-12 1 15,-4-9 8-15,-4 1 4 16,-4-2 5-16,-16 2 4 15,-8 2 5-15,0 4 0 16,-5 4-3-16,3 6-5 16,-1 4 6-16,8 0 6 15,8 0-5-15,6 0-13 16,9 0-5-16,0 0-34 16,0 0-20-16,19 0-28 0,-6-3-36 15,0-3-34-15</inkml:trace>
  <inkml:trace contextRef="#ctx0" brushRef="#br0" timeOffset="366070.0548">13750 14575 34 0,'46'0'203'0,"-25"0"-143"15,-3 9 3-15,3 7 4 16,1 0-32-16,-7 1-13 16,5 0-1-16,-9 4-7 15,-4-8 8-15,-2 1 3 16,-5-4-3-16,0-1 1 15,0-6-2-15,0-3 0 16,0 0-9-16,0 0-4 16,-8-13-6-16,-2-20-2 15,3-11-2-15,-4-4-1 0,4 2-5 16,3 5-6 0,-3 10-11-16,7 6-18 0,-1 9-15 15,1 5-13-15,0 11-57 16,0 0-58-16</inkml:trace>
  <inkml:trace contextRef="#ctx0" brushRef="#br0" timeOffset="366335.4678">14140 14587 203 0,'11'21'112'0,"-11"-15"-63"16,0-4 26-16,1-2-13 15,1 0-35-15,-2 0-5 16,0-2 1-16,0-14-18 16,0 0-5-16,0 0-1 15,0 0 1-15,0 0 0 16,0-1 0-16,0 2-1 16,0-5-1-16,0 4-11 15,3-2-16-15,5-3-7 16,4 3 6-16,-2 0-18 15,0 4-37-15,-9 14-48 16</inkml:trace>
  <inkml:trace contextRef="#ctx0" brushRef="#br0" timeOffset="367180.2087">14371 14526 175 0,'21'14'130'15,"-12"-11"-86"-15,2-3 4 16,1 0-13-16,2 0-26 16,-2 0-5-16,6 0-2 15,-1-3-2-15,-4-11 0 16,-4 0-3-16,-5-1-5 16,-4 1 8-16,0 5 0 15,-4 3 2-15,-17 6 4 0,-1 0 8 16,1 0-6-16,5 2 4 15,3 11 2-15,4 4-3 16,7 3-6-16,2 1-4 16,0 4 0-16,2 1-1 15,11-4 0-15,7-6 0 16,1-6-3-16,-1-5-13 16,8-5-8-16,-1 0-6 15,1-9 6-15,4-14-7 16,2-3 7-16,1-3 2 15,2-3 10-15,0 1 9 16,0 2 3-16,-4 7 2 16,-7 8 2-16,-3 4 2 15,-10 3 3-15,-4 7 0 0,-6 0-1 16,-3 0 1-16,0 0 2 16,0 0-1-16,0 0-10 15,0 7 0-15,-1 0-3 16,-14 3 3-16,-5-1 1 15,-1 3 2-15,1 0 12 16,1 0 12-16,4 1 4 16,6 1-14-16,9 6-10 15,0-3-6-15,0 7-1 16,11-2 0-16,12-1-2 16,0-4-2-16,4-5-10 15,-3-6-5-15,1-6-7 0,0 0 1 16,-3-12 7-16,-1-14 2 15,-8-6 7-15,1-10 9 16,-1-6 0-16,-2-10 10 16,-1-13 6-16,-5-4-5 15,1-4-9-15,-4 11 0 16,-2 15-2-16,0 21 11 16,0 17 26-16,-2 11 10 15,-9 4 9-15,-1 0-9 16,3 1-20-16,5 26-21 15,4 8-6-15,0 11 1 16,0 9-1-16,6 6 1 16,13 0-1-16,3 2 0 15,2-9-1-15,2-5 0 0,-2-10-23 16,-2-11-54-16,-20-28-38 16,-1 0-79-16</inkml:trace>
  <inkml:trace contextRef="#ctx0" brushRef="#br0" timeOffset="367366.7374">15091 14321 243 0,'0'-32'35'16,"28"16"-30"-16,8-2 7 0,12-4 7 15,-2 1-18-15,1-4-1 16,-10 4-3-16,-6 9 2 15,-13-1 0-15,-4 6-20 16,-5 7-9-16,-9 0-13 16,0 0-48-16</inkml:trace>
  <inkml:trace contextRef="#ctx0" brushRef="#br0" timeOffset="690086.5625">10046 6840 154 0,'11'-12'136'0,"-11"9"-90"15,6 3-19-15,-2-3 1 16,5-5-16-16,-2-1 0 16,3-3 20-16,1 5-7 15,-5 0 9-15,-3 6-6 16,-1-2-9-16,-2 3-1 15,0 0 3-15,0 0-6 16,0 0-2-16,0 0 0 0,0 0 2 16,0 0-1-1,0 4-7-15,-11 19-2 0,-14 7-5 16,0 10 0-16,-7 2-1 16,3 6-8-16,-3 1-9 15,3-3-4-15,4-8-6 16,5-11-20-16,5-10-17 15,11-17-28-15,4 0-73 16</inkml:trace>
  <inkml:trace contextRef="#ctx0" brushRef="#br0" timeOffset="690367.8064">9866 7004 123 0,'6'-25'153'0,"-6"16"-101"0,0 3 2 16,0 6 13-16,0 0-27 15,0 0-10-15,0 12-8 16,-4 18-15-16,-12 10-6 16,-7 9-1-16,-1 1 2 15,2-6-1-15,-1-2 0 16,10-8 1-16,8-12-2 16,5-6 0-16,0-8-3 15,5-8-8-15,21 0 3 16,6-6 1-16,-6-20-10 15,-2-3-1-15,-2 6-5 16,-10 5-22-16,-9 9-24 16,-3 9-43-16,0 0-31 0</inkml:trace>
  <inkml:trace contextRef="#ctx0" brushRef="#br0" timeOffset="691258.4351">9063 6898 214 0,'4'0'62'16,"-4"0"-31"-16,0 0 5 15,1 0 11-15,-1 6-21 16,2 10 9-16,-2 5-15 0,4 2-4 16,-4-1 3-16,0-2-12 15,0-6-5 1,2-2-1-16,0-7 0 0,0-5-1 16,12 0 0-16,8-5 2 15,10-27 11-15,6-8-9 16,3-2-4-16,-1 4-2 15,-5 2-13-15,-5 7-19 16,-7 7-5-16,-3 8-27 16,-10 9-1-16,-4 1 2 15,-6 4-7-15,0 0-12 16</inkml:trace>
  <inkml:trace contextRef="#ctx0" brushRef="#br0" timeOffset="697102.4321">8697 9493 107 0,'2'4'94'0,"-2"-2"-64"16,0 5-8-16,0-5 17 16,2 5-8-16,2-4-7 15,-2-1-8-15,-1 3-1 16,-1-3 3-16,0-2 1 16,0 2-10-16,0-2 0 15,0 2 2-15,0-2-5 16,0 0-4-16,0 0 2 15,0 0-3-15,0 0 0 16,0 0 0-16,0 0 0 0,0 0 2 16,2 0 0-16,-2 0-3 15,2-11-4-15,4-6 4 16,-4-10 0-16,-1 6 1 16,-1-2 0-16,2 0 0 15,-2-1-1-15,4-1 1 16,-2 1 0-16,0 0-1 15,0 5 1-15,-2-2-1 16,0 5 0-16,0 2 1 16,0 4-1-16,0 4 0 15,0 4 0-15,0 2 1 16,0 0-1-16,0 0 1 16,0 0-1-16,0 0 0 0,0 0-1 15,0 0 0 1,0 0 1-16,0 0-1 0,0 0 1 15,0 0 0-15,0 0 0 16,0 0 1-16,0 0 0 16,0 0-1-16,0 0 1 15,0 0-1-15,0 0 0 16,0 0-1-16,0 0 1 16,0 0 0-16,0 0 1 15,0 0-1-15,0 0 0 16,0 0 0-16,0 0 0 15,0-2 0-15,0 0-1 0,0 2 0 16,0 0 1 0,0 0 0-16,0 0-3 0,-4 0 0 15,-2 0-1-15,-1 10 0 16,-1 4 2-16,-1 0-1 16,4 0 0-16,-3 0-8 15,3-4 5-15,1-1 3 16,2-4 1-16,2-1-5 15,0 1-1-15,0-5-5 16,0 0-2-16,0 0-11 16,0 0 6-16,0 0 16 15,0-14 2-15,0-9 2 16,11-1 0-16,-1 1 3 16,1 0-3-16,-6 9 1 15,3 5-1-15,-7 2 13 0,1 5-4 16,-2 2-2-16,0 0-7 15,4 0 2-15,-2 0 1 16,0 0 1-16,0 0-4 16,5 0 4-16,-2 4 8 15,4 15 10-15,-3 6-5 16,4-1-1-16,-1 0-9 16,-4-4-6-16,5-4-1 15,-3-2 0-15,3-6-2 16,-3-2-21-16,2-6-29 15,-8 0-41-15,-1 0-55 16</inkml:trace>
  <inkml:trace contextRef="#ctx0" brushRef="#br0" timeOffset="699149.0523">10373 9471 33 0,'1'3'151'0,"-1"-1"-104"16,0 1-9-16,0-3 13 16,0 2-8-16,0-2-7 0,0 2-4 15,0-2-4-15,0 0-1 16,0 0 1-16,0 0-8 16,0 0-3-16,0 0-4 15,0 0-6-15,0 0-2 16,0 0 3-16,0 0-8 15,-1-4 0-15,-9-6-7 16,-1-6 4-16,1-5-2 16,-2-2-3-16,1-4 5 15,1-1 1-15,7 0-1 0,-3 0 2 16,1 0 0 0,1 2 1-16,2 2-1 0,-2 0 1 15,4 2-1 1,0 8-1-16,0 4 0 0,0 2 1 15,0 4 0-15,0 2 1 16,0 2 2-16,0 0-2 16,0 0 1-16,0 0 1 15,0 0 0-15,-1 0-2 16,-5 2-3-16,-1 14 0 16,-3 2 0-16,3 4-3 15,-2-2 1-15,0-4-7 16,7-2-2-16,0-9 0 0,2-2-3 15,0-3-3 1,0 0-13-16,0 0-2 0,9-17 35 16,-3-4 1-1,6-2 0-15,-5 6 2 0,-2 5 3 16,-4 2 4-16,5 3 6 16,-2 4-8-16,-2-1 4 15,-1 4-6-15,-1 0 1 16,6 0-2-16,-2 0-5 15,4 0 7-15,3 12-1 16,0 10-5-16,2 0-1 16,0 2 0-16,-4 0-12 15,-2 0-60-15,-7-16-63 16,0-1-120-16</inkml:trace>
  <inkml:trace contextRef="#ctx0" brushRef="#br0" timeOffset="700524.481">11130 8344 194 0,'21'-7'13'0,"2"3"0"16,5-4 29-16,5 5 0 16,10-4-21-16,4 2 8 15,6-2-18-15,7 2 3 0,7-2 0 16,5 2 3-16,4-2-4 16,7 0-3-16,3 0-3 15,7-2-5-15,1-4-2 16,14-1 0-16,1-4 1 15,10-2-1-15,10-1 0 16,0 0 2-16,-6 1-2 16,1 4 0-16,-11 2 0 15,-5 2 0-15,0 3-1 16,5 0 1-16,-6 4 0 16,-3-2 0-16,0-1 1 15,-7 0-1-15,-2 2 0 0,-7 0-1 16,-14 0-1-1,-12 3 2-15,-13 3 1 0,-12-3-1 16,-8 3 1 0,-16 0-1-16,-12 0-1 0,-1 0-3 15,-11 0-67-15,-16 0-143 16</inkml:trace>
  <inkml:trace contextRef="#ctx0" brushRef="#br0" timeOffset="701727.8223">12023 8874 76 0,'0'0'77'0,"0"0"-59"15,0 0 6-15,0 0 22 16,5 0-9-16,-3 0 13 15,0 0-13-15,-1 0-6 16,0-9 3-16,2-11-4 16,1-4-18-16,-4 0-2 15,0 2-5-15,-4 3 3 0,-10 6-4 16,0 5 1-16,-3 6 0 16,-1 2-5-16,2 0-3 15,-2 7 0-15,6 18 2 16,5 4 0-16,1 8-1 15,6 6 0-15,0-2-2 16,1-1-2-16,20-5-7 16,0-10-10-16,-2-6-4 15,4-14-1-15,-1-5 1 16,2 0 8-16,0-22 10 16,2-14 9-16,-2-10 1 15,-3 0 13-15,-8 0 7 16,-5 5 11-16,-7 9-15 15,-1 1 1-15,0 9-4 16,0 8-1-16,0 6-6 0,0 8-4 16,0 0-3-16,2 15 3 15,0 19 1-15,6 9-2 16,-3 3-2-16,4-2-5 16,6-3-3-16,3-6-7 15,3-7-10-15,-1-12-9 16,3-10-8-16,5-6-22 15,-8 0-13-15,2-30 12 16,-1-11 42-16,-7-8 23 0,5-11 19 16,-12-7 8-1,1-7-5-15,-6 7 9 0,-2 9-1 16,0 12 23-16,0 13-3 16,0 11 4-16,-11 10-20 15,5 8-6-15,-3 4 2 16,-2 4-15-16,1 32-14 15,5 16-1-15,3 12 0 16,2 8-1-16,0 0-1 16,4-1 2-16,9-13-2 15,3-12-14-15,6-14-17 16,3-15-17-16,6-16-13 16,-5-1 4-16,-2-16 17 15,-3-22 15-15,-7-10 27 16,6-14 15-16,-8-10 12 0,-1-3-3 15,-5 3-1-15,0 12-10 16,-6 18 22-16,0 18 2 16,0 12 0-1,0 9-6-15,0 3-8 0,0 12 3 16,0 34-18-16,0 19-4 16,0 13-4-16,0 2 0 15,14-3 0-15,5-7-8 16,7-16-45-16,-17-45-64 15,-1-9-138-15</inkml:trace>
  <inkml:trace contextRef="#ctx0" brushRef="#br0" timeOffset="702774.9371">13197 8657 293 0,'13'0'38'0,"-10"0"-34"16,9 28 14-16,-3 9 7 0,-4 4-17 16,5 1-4-1,-3-2-3-15,-3-11-1 0,-1-6 0 16,2-11-3-16,-4-8-3 15,1-4-3-15,0 0-16 16,1-20 16-16,5-13 6 16,5-6 3-16,0-1 0 15,3-2 2-15,1 1-1 16,-3 7 6-16,0 8 8 16,1 10 3-16,-9 7-1 15,1 6 0-15,-3 3-1 16,-1 0 3-16,3 18 9 0,-2 17 1 15,3 7-15 1,-5 4-11-16,0-6-3 0,-2-3-2 16,0-5-36-16,0-6-31 15,0-26-69-15,0 0-63 16</inkml:trace>
  <inkml:trace contextRef="#ctx0" brushRef="#br0" timeOffset="703242.8012">13494 8756 74 0,'5'-12'210'15,"-3"11"-181"-15,4 1-21 16,-3 0 36-16,9 0-22 0,0 0-10 16,0 0-6-16,0 0-5 15,3 0 0-15,2 0 0 16,-2 0 0-16,-2 0-1 15,-2 0 0-15,1-12 0 16,-1-2 0-16,-1-5 3 16,-6-1-2-16,2 1 2 15,-6 0-1-15,0 1-1 16,0 4 1-16,0 2-2 16,0 5 2-16,0 7 1 15,-10 0 3-15,-6 0-4 16,-3 0-2-16,-3 12-1 15,1 9 1-15,4 6 0 16,-1 0 0-16,5 2 0 0,8 1 0 16,-1-4-1-1,6-2 1-15,0-2 0 0,0-1 0 16,12-9 0-16,9-1 1 16,4-2 7-16,-1-9 2 15,6 0 1-15,-5 0-4 16,2 0-3-16,-3 0-4 15,-1 0 0-15,-2-5-7 16,-4-5-40-16,-16 5-47 16,4 4-60-16</inkml:trace>
  <inkml:trace contextRef="#ctx0" brushRef="#br0" timeOffset="703852.7732">14056 8695 210 0,'24'-31'30'0,"-22"14"-10"16,-2 5 41-16,0-5-19 15,0 7-19-15,-21 5-3 16,-1 3 3-16,-4 2-15 16,0 0-4-16,0 9-4 15,0 12 0-15,5 0 0 16,7 3-1-16,5 3-10 15,7-8-5-15,2-1-18 0,0-5-15 16,4-8-16 0,16-5 6-16,-3 0 24 0,2 0 35 15,-5-11 11-15,-3-3 27 16,-1 3 14-16,-7 4 3 16,1 0-17-16,-4 7-14 15,0 0-12-15,4 0-7 16,-1 9 3-16,1 18 10 15,5 8-11-15,-1 9-5 16,-3 2-1-16,3 3-1 16,-5-2 0-16,1 1 0 15,2-4-4-15,-6-2-1 0,0-8 4 16,0-7 1-16,0-10-1 16,0-5 0-16,0-7 0 15,-8-5 1-15,-6 0 5 16,-1 0-1-16,-6 0 0 15,1-10 5-15,2-8 4 16,-3-3 0-16,-2-5-1 16,7-1 0-16,-3-4-4 15,6 6-4-15,4-1 0 16,7 1 2-16,2-1-1 16,0 2-5-16,0-4 0 15,0 0-13-15,10 4-23 16,2 0-21-16,-4 21-45 0,-4 0-86 15</inkml:trace>
  <inkml:trace contextRef="#ctx0" brushRef="#br0" timeOffset="704586.5366">14345 8682 218 0,'26'-16'53'0,"-18"9"-37"16,-6 0 29-16,-1 0-9 16,1 2-13-16,-2 0 2 0,0 1-4 15,-2 1 7 1,-14 3-13-16,-8 0-9 0,-2 0 3 16,-6 7-9-16,6 17 1 15,4 3-1-15,3 6-1 16,14 1 1-16,2-5-3 15,3-2-4-15,0-5-11 16,8-8-9-16,14-4-8 16,0-10 4-16,5 0 16 15,-5 0 0-15,0-12 7 16,-3-8 6-16,-4-2 4 16,-2 0 10-16,-8 1 8 15,3 3 6-15,-1 2-4 16,-5 2-2-16,0 4-12 15,-2 6-5-15,0 4-2 0,0 0-1 16,0 0-6-16,2 14 6 16,-1 15 5-16,7 2-3 15,-4 0-2-15,5-4-6 16,3-4-16-16,-1-5-25 16,10-13-7-16,-2-5-5 15,4 0 4-15,2-11 2 16,5-21 13-16,-6-8 31 15,0-7 9-15,-6-8 34 16,-1-7 15-16,-8-5-5 16,-3 1 0-16,-6 4-2 15,0 11-9-15,0 7-2 16,0 13 7-16,0 14-2 0,0 10-3 16,-6 7 0-16,-1 0 1 15,4 0-11-15,-5 4-9 16,-3 21-9-16,-1 13-2 15,8 11-2-15,-4 3-1 16,8 6 0-16,0 4 0 16,0 0-1-16,0-1-1 15,11-3 2-15,4-7-4 16,3-6 2-16,-3-11-2 16,0-8-14-16,2-3-9 15,-4-9-8-15,-2-9-11 16,-4-3-22-16,-7-2-36 0,0 0-43 15</inkml:trace>
  <inkml:trace contextRef="#ctx0" brushRef="#br0" timeOffset="704930.2843">14602 8654 161 0,'-23'-30'217'16,"21"21"-201"-16,2-2-6 15,0 3 12-15,17 1-12 16,7-2-10-16,4 7 0 16,0 0 0-16,-4 2 1 0,-6-2-1 15,-1 2 1 1,-4 0 0-16,-1 0 10 0,-1 0 1 16,-3 0-8-16,1 0-2 15,1 6-1-15,1 4-1 16,-7 4 1-16,2-1 0 15,-5-3 0-15,1 5 0 16,-2 0-1-16,0-4 0 16,0 7-4-16,0-4-15 15,2 3-12-15,4 2-16 16,-5 1-9-16,2-6 9 16,-3-14-8-16,0 0-27 15</inkml:trace>
  <inkml:trace contextRef="#ctx0" brushRef="#br0" timeOffset="705336.5537">14820 8322 261 0,'0'-21'92'0,"-2"20"-92"16,2 1-58-16,0 0 34 15,0 0-120 1</inkml:trace>
  <inkml:trace contextRef="#ctx0" brushRef="#br0" timeOffset="705664.6711">14952 8628 319 0,'13'-1'74'16,"-4"-2"-70"-16,1 3-3 0,3 0 14 15,-3 12-6-15,1 18-5 16,-1 2-4-16,-2 3 1 16,1-1-1-16,-7-7 0 15,-1-5 0-15,6-5-4 16,-6-10 4-16,1-7-2 15,1 0-7-15,5 0-2 16,2-19 11-16,-3-13 0 16,2-8 3-16,2-6-3 15,0 4-5-15,-5 1-33 16,-6 29-21-16,0 10-61 16</inkml:trace>
  <inkml:trace contextRef="#ctx0" brushRef="#br0" timeOffset="706039.8587">15155 8698 140 0,'20'23'109'0,"-10"-18"-73"16,8-5 4-16,2 0 14 16,3 0-34-16,1 0-6 15,-5-2-7-15,0-12-5 16,-6-1-1-16,-3-4 0 15,-8 2-1-15,-2-2-3 16,0 6-2-16,0 1 3 16,-11 5 2-16,-1 3 2 15,-2 4 4-15,-9 0 3 0,4 0 2 16,3 9-3-16,-1 10 1 16,6 6-1-16,4 0-2 15,5 1 2-15,2 1 6 16,0-4 2-16,0-4-7 15,9-3 7-15,6-4-10 16,6-3-6-16,-2-7-1 16,5-2-8-16,5 0-15 15,0 0-22-15,5-7-35 16,-21-3-45-16,0-2-13 16</inkml:trace>
  <inkml:trace contextRef="#ctx0" brushRef="#br0" timeOffset="706258.5157">15561 8640 115 0,'24'-36'74'0,"-24"24"-12"15,-2 4 8-15,-13 6 0 16,-2 2-12-16,4 0-7 16,2 0-32-16,6 14-9 15,-3 12-1-15,8 9-5 16,0 1-4-16,0 4-1 16,6-3-4-16,6 0-2 15,-4-5 0-15,0-11 2 16,-7-2 4-16,-1-3 1 15,0-8 0-15,0-2 4 16,-1-4 2-16,-10-2-6 16,-1 0-12-16,3 0-31 15,4 0-31-15,5 0-72 16</inkml:trace>
  <inkml:trace contextRef="#ctx0" brushRef="#br0" timeOffset="721383.4101">12637 7351 227 0,'6'0'139'16,"-6"0"-97"-16,0 0-31 15,0 10 23-15,0 12-20 16,0 2-11-16,0-2 1 16,8 1-1-16,-2-4-2 15,3 0 3-15,-1-3 0 16,-3-1-3-16,-1 0 2 15,-4-1 2-15,0-3-5 16,0 0 2-16,0-5-2 16,0-6-18-16,-4 0-80 15,-1 0-155-15</inkml:trace>
  <inkml:trace contextRef="#ctx0" brushRef="#br0" timeOffset="721555.6523">12546 7070 330 0,'-4'-36'58'0,"4"26"-58"16,0 6 0-16,0 4-8 16,0 0-61-16,5 5-62 0</inkml:trace>
  <inkml:trace contextRef="#ctx0" brushRef="#br0" timeOffset="722039.7574">12947 7270 282 0,'16'-20'54'0,"-16"6"-52"0,0 5 34 16,0 3 2-1,0 4-30-15,-11 2 1 16,-7 0-5-16,-6 5-1 16,-7 21-3-16,2 5 0 0,-1 3 1 15,6 2 0-15,9-1 0 16,2-1-1-16,6-5 0 16,7-4-2-16,0-6-1 15,0-5-2-15,14-11-6 16,7-3-8-16,1 0-15 15,1-17 28-15,-5-12-8 16,2-12-12-16,-1-1 10 16,-6-6 16-16,-8-6 0 15,3-4 2-15,-6-2 8 16,-1 3 5-16,-1 7-3 16,0 12 7-16,0 14 0 15,2 6 13-15,-2 9 6 0,0 6-1 16,0 3-5-16,0 0-3 15,0 0-5-15,0 17-7 16,5 24-10-16,-2 11-3 16,1 12-1-16,5-1-1 15,2 3-2-15,2-3 0 16,0-8-7-16,0-1-43 16,-7-44-50-16,-3-5-63 15</inkml:trace>
  <inkml:trace contextRef="#ctx0" brushRef="#br0" timeOffset="722977.8101">13167 7449 180 0,'11'-17'175'0,"-5"8"-141"16,3 1-9-16,8-1 20 15,1 0-39-15,6-2-6 16,0 2 0-16,-3-1-1 15,-3 0-1-15,-2-2-1 16,-7-2-3-16,-6-4 0 16,-3 1 3-16,0 3-8 15,0 2 5-15,0 0 6 16,-14 7 2-16,-9 1-1 16,-2 4 6-16,-4 0 0 0,9 0 6 15,1 12-3-15,6 6 4 16,6-1-9-16,7 6-3 15,0 3-2-15,4-2-1 16,18 2 1-16,6-1 0 16,-1-1-1-16,7-7 1 15,-2-3-2-15,-4-8-3 16,-4-6-7-16,0 0-4 16,-4-2 6-16,-4-19 7 15,4-5-5-15,-6 0 5 16,3-1 3-16,-2 2 0 15,-10 10 2-15,5 4 1 0,-9 2 6 16,-1 9-1 0,0 0-2-16,0 0 1 0,0 4 13 15,0 20-7-15,0 8-9 16,0 2-2-16,0 2-2 16,0-4 0-16,0-2 0 15,0-8-2-15,0-9-7 16,0-9-10-16,12-4-9 15,8 0-8-15,-2-26 19 16,3-6 11-16,0-5 6 16,-6 5 7-16,-4 6 5 15,3 4 7-15,-7 7 0 16,-3 6-7-16,0 5-3 16,4 4-7-16,1 0-1 0,4 2 1 15,0 18 1-15,-1 6-3 16,3-1-6-16,2 0-11 15,-2-5-15-15,-2-6-8 16,0-3-4-16,0-11 4 16,-2 0 6-16,0-7 11 15,1-21 4-15,-1-6 7 16,-2-4 12-16,-5-8 7 16,-2-6 25-16,-2-4 7 15,0-2-2-15,0-3 6 16,0 8 2-16,0 7-2 15,-12 13-7-15,1 13 8 0,0 10 2 16,4 6-3-16,-3 4-8 16,-2 0-19-16,3 23-12 15,5 26-4-15,-4 13 1 16,8 9-1-16,0 4 0 16,0 0-1-16,0-5 0 15,11-7-16-15,8-12-26 16,-1-9-12-16,3-10-40 15,-16-32-46-15,1 0-50 16</inkml:trace>
  <inkml:trace contextRef="#ctx0" brushRef="#br0" timeOffset="723290.5881">13878 7311 423 0,'-19'-30'45'16,"19"19"-32"-16,0 2 27 16,21 1-32-16,13 2-7 15,6 2-1-15,-3 4 0 16,-5 0 1-16,-7 0-1 16,-2 0 1-16,-4 0 0 15,-11 14 22-15,8 10-1 16,-11 3-6-16,4 7-6 15,-3 3-4-15,-2-1-5 16,-1 1-1-16,-1-1-1 16,4-4-4-16,-4-6-6 0,-1-8-2 15,-1-8-21-15,0-6-20 16,0-4-7-16,0 0-56 16,0-3-54-16</inkml:trace>
  <inkml:trace contextRef="#ctx0" brushRef="#br0" timeOffset="723446.8165">14083 7134 249 0,'-9'-35'60'0,"6"26"-57"0,3 5 20 16,0 4-23-16,0 0-3 15,0 0-75-15,0 10-18 16,0 2 1-16</inkml:trace>
  <inkml:trace contextRef="#ctx0" brushRef="#br0" timeOffset="723914.6592">14474 7038 203 0,'1'-60'83'0,"-1"28"-45"16,0 13 23-16,0 4-1 15,-1 10-15-15,-12 5 8 16,-5 0-9-16,2 7-25 16,1 25-7-16,-2 14-3 0,6 12-3 15,8 7 2 1,3 5-2-16,0-2-5 0,0 0 0 15,1 0-1-15,16 0 0 16,-2-1 0-16,-2-9-1 16,-1-9 1-16,-2-16-9 15,-4-11-25-15,0-14-37 16,-6-8-29-16,0 0-53 16,0-11 7-16</inkml:trace>
  <inkml:trace contextRef="#ctx0" brushRef="#br0" timeOffset="724477.4929">14376 7360 222 0,'-16'-44'151'0,"12"27"-98"15,4 3-8-15,0-1-2 16,0 3-36-16,19 1-6 16,9 0 0-16,7 6 2 15,2-4-1-15,-1 4-2 16,-2 0 0-16,-2 2-2 15,-5 1 2-15,-9 2 0 16,-1 0 2-16,-5 0-2 16,-6 0 0-16,3 0 8 15,-5 0 17-15,2 8-6 16,-4 13 2-16,-1 6-6 16,5 3-11-16,-2 2-3 15,-2-4-1-15,9-6-1 0,-4-6 1 16,-2-7-5-1,7-6-2-15,1-3 0 0,1 0-8 16,5-20 9-16,-5-10 5 16,4 0 1-16,-5-2 2 15,-1-2 1-15,-1 1 7 16,1 1-1-16,-5 6-3 16,1 6 0-16,-6 8-1 15,-2 6 0-15,0 6 4 16,0 0 4-16,0 11-3 15,0 18-9-15,0 12 1 16,0 6-2-16,0 0 0 0,1 3-3 16,7-4-1-16,-5-1-6 15,5-4-6-15,-8-2-8 16,0-7 2-16,0-9 5 16,0-5 5-16,-11-5 10 15,-2-5 2-15,-7-2 1 16,3-5-1-16,-7 2-9 15,-4 0-49-15,16-3-29 16,6 0-91-16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03-24T05:33:09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5955 4877 327 0,'4'-41'22'0,"-4"33"-21"15,0 4 5-15,7 4 23 16,-5 0 4-16,1 0-9 16,3 0-22-16,4 17 3 15,3 14 11-15,-1 11 0 16,-1 11 0-16,0 11 5 16,-3 12-4-16,0 13-4 15,-4 8-9-15,5 14 2 16,-2 1-1-16,2 6 1 15,-3 1-6-15,-1 2 0 16,5-2 2-16,-7-1 3 16,3-5-4-16,-2-7 1 15,-3-8-2-15,-1-6-1 0,4-8 1 16,-4-11 0-16,2-7 0 16,0-9-1-16,0-11 1 15,-1-6-7-15,1-8-35 16,3-12-20-16,-5-20-24 15,0 0-60-15</inkml:trace>
  <inkml:trace contextRef="#ctx0" brushRef="#br0" timeOffset="1437.4831">6016 4694 135 0,'0'-3'50'15,"0"3"-27"-15,0 0 14 16,0 0 1-16,0 0-20 16,0 0-5-16,0 0-6 0,0 0 6 15,0 0 11 1,0 0 2-16,0 0-6 16,0 0-4-16,0 0 1 0,0 0-9 15,0 0-2-15,0 0-2 16,0 0-4-16,15 0 0 15,13-5 12-15,10 1 16 16,8-2-6-16,7-2-14 16,6-1 3-16,3-4-10 15,8 1 8-15,2 2-5 16,5-1-2-16,2 6 5 16,2-2-5-16,3 4 5 15,-3-2-7-15,-6 2 2 0,9-1-2 16,4 0-3-1,2-3 3-15,3-1 7 0,-2-2-7 16,0 1 3-16,3-1-3 16,-4 1 0-16,-3 4 0 15,-7-2 0-15,-3 4 0 16,5-4 0-16,0 2 0 16,5-1 3-16,4-2-3 15,-4 1-1-15,-5 0 1 16,-4 0 0-16,-2 1 1 15,-3-2 1-15,0 1-2 16,4-2-1-16,-3 4 1 0,-3 0 0 16,0-1 0-1,0 5 0-15,-6-2 0 16,3 3 0-16,0-1-3 0,-6-2 3 16,1 2 0-16,-2-2 4 15,3-1-4-15,-3 2-3 16,2-1 3-16,-3-2 5 15,6 3-5-15,-1-2-3 16,-6 1 3-16,3-2 0 16,2-1-2-16,2-1 1 15,1 4 1-15,-3-1 4 16,3 2-3-16,-4-2-1 16,-3 0 0-16,-1 4-3 0,-1-2 3 15,-2 2 2 1,-3 0-2-16,1 0-3 0,0 0 3 15,2 0 4-15,3-2-4 16,-8 2-1-16,7 0 1 16,0 0 2-16,-1 0 1 15,-1 0-3-15,1 0-2 16,-2 0 2-16,-6 0-1 16,-3 0 3-16,-4 0-1 15,4-2-1-15,-9-1 10 16,6-4-5-16,-4 3 0 15,-4 1-4-15,-3-2-1 0,-6 1 0 16,-11 1 1 0,-4 0 0-16,-2-1-1 0,-9-2-4 15,0 2-45-15,-9-4-75 16</inkml:trace>
  <inkml:trace contextRef="#ctx0" brushRef="#br0" timeOffset="2297.9968">7985 2520 356 0,'6'-4'10'16,"-6"4"-10"-16,3 21 0 16,1 25 20-16,7 12-4 15,2 7-3-15,4 4-10 16,-1-2 2-16,1-6-3 0,0-5-2 15,-3-6-1-15,-3-11 1 16,-1-9-5-16,-6-10-23 16,0-10-16-16,-4-10-8 15,0 0 1-15,0-10 42 16,-18-26 9-16,1-10 25 16,-1-8 24-16,4-1-2 15,4-3-14-15,6 0-9 16,3 2-7-16,1-2 0 15,0 2-8-15,5 4-3 16,16 3-5-16,3 10 2 0,4 6-3 16,3 11 0-16,5 10 0 15,-2 12 1-15,-4 0 0 16,-1 4 0-16,-10 20 0 16,-3 4-2-16,-11 3 2 15,-5 2 1-15,0 4 0 16,-9-3 7-16,-18-3 1 15,-6-3 11-15,-4-5-15 16,0-1-5-16,0-5-1 16,2-3 0-16,7-2-24 15,22-12-44-15,6 0-103 16</inkml:trace>
  <inkml:trace contextRef="#ctx0" brushRef="#br0" timeOffset="2625.0189">8542 2905 25 0,'22'39'192'16,"-20"-11"-189"-16,8 4 15 15,-1-4 12-15,-3 0-11 16,1-8-17-16,-2-6 1 15,0-7-3-15,-5-7 1 16,0 0 10-16,0 0 43 0,0-14-11 16,0-18-35-16,0-2-2 15,0-2 2-15,14 0 7 16,3 3-12-16,5 2-3 16,1 9-1-16,-2 4 0 15,-3 8 1-15,3 5-1 16,-7 5-1-16,-1 0-19 15,-8 0-61-15,-5 7-59 16</inkml:trace>
  <inkml:trace contextRef="#ctx0" brushRef="#br0" timeOffset="4562.3817">6906 4095 155 0,'0'-29'63'16,"0"9"-13"-16,0-1 8 16,0 4 12-16,0 5-14 15,0 0-4-15,0 4-4 16,0 4-10-16,0 4 0 16,0 0-6-16,0 0-28 15,0 15-4-15,0 23 0 16,0 15 2-16,0 10 0 0,0 1-1 15,0 1-1 1,3-5 0-16,0-7 0 0,7-13-2 16,-7-12-5-16,5-12-13 15,-5-8-3-15,-3-8-5 16,0-1 7-16,0-41 21 16,0-19-7-16,0-14-1 15,-5-12 8-15,-3 0 0 16,7 3 3-16,1 2-3 15,0 10 0-15,0 8 3 16,9 8 4-16,15 9-7 16,5 11 2-16,7 14-2 0,7 11-2 15,-3 11 1-15,2 0 1 16,-5 15-2-16,-10 21 2 16,-3 12 5-16,-11 5-5 15,-9-2-1-15,-4-2 1 16,-4-8 7-16,-22-6-6 15,-12-7 1-15,-8-4 3 16,-1-4 1-16,-1-4-5 16,12-6-1-16,9-1-3 15,9-5-25-15,18-4-61 16,0 0-95-16</inkml:trace>
  <inkml:trace contextRef="#ctx0" brushRef="#br0" timeOffset="5484.2791">9603 3984 292 0,'-11'-34'117'0,"9"28"-93"0,2 6-23 16,0 0 9-16,0 6-2 16,0 26-8-16,0 11 8 15,0 3-6-15,0 1 2 16,0-5-5-16,-2-2 1 16,0-5 0-16,-4-9-2 15,6-12 1-15,-1-8-14 16,-4-6-13-16,0-2 20 15,3-32 1-15,0-12 7 16,1-8 2-16,-5-3 10 16,4 3 14-16,0 7 1 0,1 2 3 15,1 12 3 1,0 6 0-16,0 8-15 0,0 14-4 16,9 5-14-16,9 0 0 15,13 17-1-15,6 20 1 16,1 6 0-16,5 4-2 15,-1-1 2-15,0-2-2 16,-5-5-9-16,-10-7 1 16,3-8-15-16,-5-11-2 15,-7-8-4-15,1-5 8 16,-4 0 6-16,-4-28 7 16,-2-10 10-16,-8-9 1 0,-1-7 8 15,0-8 8-15,-5-5 5 16,-11 0 11-1,4-1-3-15,-1 6-1 0,-2 7-7 16,3 13 0-16,1 7-7 16,2 10 1-16,4 7-9 15,-1 10-5-15,6 4-1 16,0 4-1-16,0 0-3 16,0 0-9-16,0 4-18 15,0 20-22-15,0-10-55 16,0 0-209-16</inkml:trace>
  <inkml:trace contextRef="#ctx0" brushRef="#br0" timeOffset="6797.196">4439 5351 204 0,'12'-31'264'15,"-12"25"-216"-15,0 6-19 16,0 0 21-16,0 28-45 16,1 16 11-16,1 12-2 15,1 1-12-15,-1-4-1 16,2-2 1-16,-4-9-2 15,0-9 0-15,0-11 0 0,0-7-1 16,0-9-4 0,0-6 5-16,0 0-2 0,0-32-9 15,0-16 6-15,0-15 5 16,0-7 1-16,-4-4-1 16,4 3 4-16,0 4 3 15,0 6 0-15,0 13-6 16,18 11-1-16,9 8 0 15,3 12 0-15,1 14-2 16,3 3 1-16,1 8 1 16,-2 26 3-16,-5 10-3 15,-4 4-2-15,-12 3 1 16,-3-3 0-16,-9-7-6 16,0-2 5-16,-23-9 2 15,-10-4 6-15,-8-4 0 0,-2-8-5 16,3 0 3-16,-1-2-4 15,8-2-3-15,3 5-7 16,4 1-36-16,5 7-30 16,21-13-36-16,0 4-92 15</inkml:trace>
  <inkml:trace contextRef="#ctx0" brushRef="#br0" timeOffset="7609.6541">4661 6663 398 0,'-12'-22'24'0,"8"22"-19"15,2 4-5-15,2 26 0 16,0 15 9-16,0 2-5 16,0 3-2-16,0 1-2 15,0-3-1-15,0-8 1 16,2-10 0-16,-2-12-5 15,0-11 3-15,0-7-6 0,0 0 6 16,0-23 1 0,0-15-7-16,0-14 8 0,0-2 9 15,0 1 4-15,0 2 8 16,0 5 4-16,0 5 8 16,0 9 3-16,0 3 1 15,0 12-10-15,0 8-4 16,0 4-9-16,4 5-12 15,13 0-2-15,6 2-1 16,13 22 1-16,5 10 0 16,5 7-1-16,1 2 1 15,-3 4-5-15,-6 1-11 16,-3-6-17-16,-10-6-32 16,-2-14 7-16,-12-10 5 15,-4-12 7-15,-4 0 1 0,-3-24 36 16,0-18 9-16,0-4 15 15,0-5 8-15,-7 7 13 16,-4 1 10-16,2 0 3 16,-2 5-9-16,5 3-6 15,3 6-6-15,3 11-16 16,0 7-9-16,0 6-2 16,-3 5-1-16,3 0-7 15,0 3-44-15,0 11-56 16,0 3-96-16</inkml:trace>
  <inkml:trace contextRef="#ctx0" brushRef="#br0" timeOffset="8688.1906">1407 6314 278 0,'-2'-16'71'15,"2"10"-32"-15,0 5 6 16,0 1-4-16,0 0-22 15,0 13-15-15,0 28 8 16,0 14 7-16,-3 14-11 0,-5 3-3 16,-3 2-3-16,-5-5-2 15,5-11 0-15,2-12 0 16,6-17 0-16,2-14-2 16,1-15-16-16,0-3-6 15,0-37 4-15,0-21 13 16,0-22 2-16,0-16 0 15,4-8-8-15,7-8-16 16,3 8 13-16,-3 12 11 16,-2 19 5-16,1 20 4 15,-3 19 3-15,-3 19 10 16,-2 12 14-16,1 6-9 16,3 6-16-16,5 30-5 0,5 17 20 15,5 17-7-15,-1 10-4 16,7 14 3-16,-3 8-7 15,1 4-5-15,-2-4-1 16,-4-5-9-16,2-13-68 16,-19-69-68-16,-2-10-138 15</inkml:trace>
  <inkml:trace contextRef="#ctx0" brushRef="#br0" timeOffset="8860.1657">1525 6581 331 0,'0'-38'43'0,"0"20"-40"15,7 1 5-15,20 4 5 16,7-1-7-16,4 4-6 16,3 4 0-16,1 2-1 15,0 4-17-15,-31 0-78 16,-3 0-79-16</inkml:trace>
  <inkml:trace contextRef="#ctx0" brushRef="#br0" timeOffset="9109.2543">1954 6441 87 0,'12'-18'190'0,"-12"2"-160"0,-4 1-7 16,-13 5 25-1,-4 7-16-15,-2 3-17 0,-1 0-9 16,2 7-4-16,-1 20 1 15,6 5 1-15,7 6-2 16,5 2-2-16,5 0 1 16,0-2-1-16,9-6-5 15,19-6-1-15,7-6 12 16,5-12-13-16,-1-8 6 16,0 0-31-16,-4-14-33 15,0-18-28-15,-27 10 24 16,-4 0-53-16</inkml:trace>
  <inkml:trace contextRef="#ctx0" brushRef="#br0" timeOffset="9328.0054">2152 6198 165 0,'1'-73'70'0,"-1"49"-14"0,0 9 0 16,-8 3-10-16,2 5-7 16,0 7 5-16,-3 0-25 15,5 20-14-15,2 18-4 16,2 11 2-16,0 9 3 15,0 6-5-15,11 7 1 16,5 1-2-16,2 2 1 16,0-6-1-16,3-6-6 15,-1-8-16-15,2-9-25 16,-6-12-29-16,-10-33-25 16,-4 0-3-16</inkml:trace>
  <inkml:trace contextRef="#ctx0" brushRef="#br0" timeOffset="10359.9602">2160 6627 213 0,'-21'-26'82'0,"15"12"-64"16,6 0 3-16,0-4 20 15,0-3-36-15,14 4-5 16,10 0 0-16,7 5 1 15,-3 3-1-15,6 2 3 0,-4 6-6 16,-5 1 8-16,-6 0 2 16,-3 0-7-16,-4 17 5 15,2 6-2-15,-5 5 4 16,-1 2-3-16,2-2-3 16,0 0 2-16,1-6-3 15,0-4 0-15,-1-8 0 16,4-6-5-16,1-4 0 15,4 0-2-15,-2-14 4 16,3-18 1-16,-4-4 1 16,-1-4 1-16,-4 0 1 15,-2 4 2-15,-1 2 8 16,-4 8 4-16,-4 5 9 16,0 7-7-16,0 9 11 15,0 5-10-15,0 0-10 0,0 0-8 16,3 0-5-16,-3 22 5 15,4 14 3-15,1 4-2 16,4 1-2-16,8 2-5 16,7-7-23-16,8-8-8 15,7-10-23-15,2-13 26 16,1-5-17-16,-5 0 7 16,-3 0 11-16,-8-19 33 15,-5-8 1-15,-8-2 8 16,-1-1 20-16,-7 0 9 0,-5 1-2 15,0 8-11 1,-7 3 0-16,-14 8-6 0,1 8-10 16,-7 2-8-16,0 0-1 15,4 19 0-15,2 8 0 16,8 3-2-16,7-2 1 16,6-2-3-16,0-4-13 15,6-5 0-15,17-6-5 16,-1-7-5-16,0-4-9 15,-1 0 19-15,-3-2 0 16,-3-14 12-16,-6-2 5 16,-3-2 9-16,-4 6 24 15,-2 2-4-15,0 4-14 16,0 6 11-16,0 2-1 16,0 0-24-16,0 0-1 0,2 16-7 15,7 10 7-15,4 0 0 16,5-2-2-16,5-7-15 15,0-8-11-15,2-9 7 16,-1 0-15-16,0-12 9 16,-3-20 12-16,-2-10 15 15,-7-6 8-15,-5-9 12 16,-3-2 10-16,-4-8-4 16,0 0 1-16,-4 2-2 15,-9 11-10-15,0 11-4 16,-1 16 17-16,-1 8 6 15,8 12-13-15,0 7 9 0,6 0-19 16,-1 11-11-16,2 31 0 16,0 16 2-16,0 17-2 15,2 7 1-15,19 7-1 16,9-2-1-16,4-2 0 16,4-11-43-16,1-8-19 15,-25-56-27-15,-3-2-46 16</inkml:trace>
  <inkml:trace contextRef="#ctx0" brushRef="#br0" timeOffset="10828.1298">3101 6946 10 0,'-44'-8'244'0,"-33"8"-221"16,-24 0 9-16,-26 0 37 15,-25 0-26-15,-20 10-2 16,-8 7-1-16,-7 4-31 15,8-3 5-15,16-2-14 16,26-2 3-16,27-6-5 16,37-2 2-16,35-6-9 15,24 0-28-15,14 0-47 16,14 0-86-16,16 0-30 16</inkml:trace>
  <inkml:trace contextRef="#ctx0" brushRef="#br0" timeOffset="81150.3255">6103 6072 172 0,'8'2'22'16,"-6"-2"-18"-16,-1 0 4 15,-1 0 5-15,0 0-6 16,0 1-2-16,0-1-4 15,0 0 16-15,0 0 18 16,0 0-5-16,0 0-3 16,4 0-3-16,-4 0-5 0,4 0-11 15,6 0-4-15,4 0 5 16,3 0 4 0,5 0-7-16,4 0-1 0,4 0 0 15,3 0 1-15,-2 0-2 16,5 0 0-16,2 0-4 15,-5 0 1-15,8 0-1 16,1 4 1-16,4 1 0 16,3-5 1-16,6 0 0 15,-4 0 3-15,6 0 5 16,-7 0 4-16,0 0-3 16,2 0 2-16,-2 0-5 15,4 0 1-15,3 0 6 16,3-2-9-16,1-2-1 15,5-4-1-15,4 0 2 0,-5-1-4 16,7 4 4-16,0 0 0 16,-5 5-5-16,-4-2-1 15,2 0 2-15,-4 1-1 16,3-5-1-16,2 2 0 16,1-3 1-16,3 3-1 15,3 1 0-15,-2 0 1 16,5 3 0-16,-8 0-2 15,1 0 0-15,-9 0 1 16,0 0 0-16,-1 0 1 16,0 0-1-16,3 0-1 15,-3 0 1-15,5 0 0 16,-1 0-2-16,0 0 2 0,2-4 2 16,1-4 0-16,0 1-2 15,-2-2 1-15,3 1 0 16,-5 3-1-16,-6-4 0 15,-1 1 0-15,5-1-1 16,8-3 2-16,2-3 0 16,2 1-1-16,-1 0 0 15,-2 0-2-15,-4-2 2 16,-7 2 5-16,4 2 1 16,-2 2 3-16,7 0-5 15,-4 0-1-15,5 3-3 16,0 0 2-16,1-1-1 0,-1 4 0 15,4 0 0-15,-3 1 1 16,-5 3-2-16,-5 0 4 16,-3 0 8-16,-11 0-12 15,-3 0 3-15,11 0-3 16,-1 0 11-16,-1 0 3 16,6 0-14-16,3 0 0 15,0 0 1-15,-4 0-1 16,-11 0-1-16,-16 0-2 15,-16 0 2-15,-6 0-6 16,-7 0-29-16,0 0-61 16,-19-9-141-16</inkml:trace>
  <inkml:trace contextRef="#ctx0" brushRef="#br0" timeOffset="82151.3282">8553 4453 159 0,'0'-12'43'0,"0"8"-8"16,0 2 27-16,0 1-10 16,0 1-18-16,0 0-8 15,0 0 3-15,0 0-1 16,0 5 11-16,0 22 5 16,0 9-1-16,0 8-20 15,0 11-5-15,0 15-3 16,2 13-5-16,9 12-5 15,3 3-2-15,-3 4-1 16,1 4 1-16,-3 5-1 16,-4 1 0-16,3 2-2 15,-6-6 1-15,5-8-1 16,-3-4 0-16,-3-6-2 0,-1-5 2 16,0-4-1-16,0-5 1 15,0-4 0-15,0-4 0 16,0-6 0-16,0-3-1 15,0-6 1-15,10-7-1 16,0-3 0-16,-1-8 1 16,-2-4-1-16,2-1 1 15,-5-2 0-15,4 1 1 16,-5-2 0-16,-1-3 1 16,4-3-2-16,-3-3 0 15,3-1-1-15,-2-1 0 0,-3 2 1 16,-1 3 0-1,0-6 0-15,0-1 0 0,0-6-9 16,0-5-40-16,0-3-104 16,-9 0-221-16</inkml:trace>
  <inkml:trace contextRef="#ctx0" brushRef="#br0" timeOffset="96201.7835">5148 5479 180 0,'-4'-3'57'16,"4"3"-30"-16,0-2-4 15,0 2 15-15,0-2-7 16,0 0-1-16,0 2-7 15,0-3 1-15,0 3 5 16,0 0-6-16,0 0-7 16,0 0-4-16,0 0 3 0,0 0-8 15,0 0-2 1,0 0-1-16,0 0-2 0,11 0 3 16,12 0 17-16,4 0-8 15,5 0-6-15,-1 0-6 16,5 0-1-16,0 0-1 15,4 0 0-15,-3 0 0 16,-6 0-1-16,1 0-11 16,-10 0-10-16,-6 0-10 15,0 0-11-15,-7 0 1 16,-3 0-14-16,-5 0-14 16,-1 0-19-16,0 0-10 0</inkml:trace>
  <inkml:trace contextRef="#ctx0" brushRef="#br0" timeOffset="96623.7071">5491 5409 122 0,'-11'-9'72'0,"1"4"-64"16,6-4 10-16,2 5 38 15,-3 0-6-15,5 1-13 16,-1 2-4-16,-3 1-2 15,2 0 7-15,-2 0-4 16,4 0-14-16,0 0-1 16,0 0-5-16,0 0-7 15,0 0-7-15,0 0 0 0,4 0 0 16,14 9 0-16,10 0 3 16,2-1-3-16,3 1 0 15,1-2 0-15,-3-2 0 16,-7 0-1-16,-1-3-2 15,-12 2 1-15,-5-2 1 16,-6 0 1-16,0 0 2 16,0 6 3-16,-8 4 4 15,-14 6-8-15,-1 2 0 16,7 2-1-16,-3-2 1 0,6 1-1 16,2-2-2-1,0 3-3-15,4-4-22 0,1-2-18 16,4-1-7-16,2-15-38 15,0 0-48-15</inkml:trace>
  <inkml:trace contextRef="#ctx0" brushRef="#br0" timeOffset="105058">9914 4763 203 0,'7'0'92'0,"-4"0"-67"16,-1-2-6-16,-2 2 15 16,1 0-25-16,4 0-1 15,-5 0 0-15,0 0 1 16,0 0 7-16,0 0 3 15,0 0-6-15,0 3 5 16,0 21 4-16,-6 9-7 16,-8 2-9-16,0 4-4 15,-1-2-2-15,0-4 2 16,8-5-2-16,1-10-3 16,4-6 3-16,2-8-4 0,0-4-7 15,0 0-5-15,0 0 2 16,0-4 0-16,0-16 13 15,0-7 1-15,2 1 0 16,7-1 0-16,-1 0 0 16,-3 2 0-16,7 0 0 15,-5 3 0-15,-2 7 0 16,6 2 1-16,-3 4-1 16,-2 2 0-16,0 2 0 15,-1 2 0-15,0 1 1 16,-3 0 0-16,-2 2 1 15,0 0-2-15,0 0 3 16,0 0 2-16,0 0 2 0,0 4-1 16,2 20 16-16,0 8 1 15,0 5-15-15,4 2-5 16,-1 4-1-16,1 3-1 16,1-5 0-16,0 3-2 15,3-5 1-15,-6-6-1 16,6 1 0-16,-6-7-4 15,2-5-10-15,-3-3-4 16,-1-5-11-16,0-6-8 16,2-4-19-16,-3 0-6 15,-1-2-5-15,0-2 6 16,0 0-38-16</inkml:trace>
  <inkml:trace contextRef="#ctx0" brushRef="#br0" timeOffset="105308.5744">9974 5293 118 0,'-15'7'22'0,"6"-5"-11"15,1 0 29-15,3-2 7 16,3 0-8-16,-1 0 18 16,3 0-9-16,0 0-15 15,0 0-12-15,0 0-6 16,5 0 0-16,14 0-1 16,6 0 8-16,3-6-10 15,7-3-7-15,4 2-3 16,2-1-2-16,-3 0 0 15,0-1 0-15,-6 6 0 16,-17 1-3-16,-3-1-10 16,-4 3-15-16,-8 0-7 0,0 0-15 15,0 0-29-15,0 0-11 16,-6 0-53-16</inkml:trace>
  <inkml:trace contextRef="#ctx0" brushRef="#br0" timeOffset="109776.7235">5443 6800 231 0,'0'0'90'16,"0"0"-47"-16,0 0 3 16,0 0-12-16,0 0-18 0,0-2-5 15,0 2-8 1,0-2-1-16,0-1 2 0,0 3 8 15,0-2 11-15,2 0 8 16,-2 2-13-16,1-1-9 16,11-1-4-16,0 0-3 15,13-3 0-15,8 4-1 16,4-6-1-16,8 2 0 16,1-4 0-16,1-1 0 15,-7 1-10-15,-8 2-27 16,-8 1 5-16,-11 5-2 15,-3 1-12-15,-7 0-13 16,-3 0-9-16,0 0-18 16,0 0-15-16</inkml:trace>
  <inkml:trace contextRef="#ctx0" brushRef="#br0" timeOffset="110198.5979">5798 6670 107 0,'-10'-11'129'0,"1"5"-81"15,3 2 4-15,0 0 13 16,5 0-21-16,-1 4 6 16,2 0-11-16,-2 0-12 15,2 0-13-15,0 0-5 16,0 0-4-16,0 0-2 16,0 0 0-16,0 0-3 15,0 0-1-15,0 0 1 16,7 0-4-16,16 0 3 0,1 0 1 15,5 0 0-15,-2 2-1 16,-2 0-4-16,-6 0-6 16,-4 1 5-16,-10 2 2 15,1-1 3-15,-6-1-1 16,0 2 1-16,0 1-2 16,0 6 3-16,-2 0 4 15,-10 2-2-15,-4 0-1 16,3-1 0-16,-1-2 0 15,2 4 1-15,3-1-2 16,-2-3-1-16,7 3-1 16,0-3-5-16,3-3-21 15,1-1-17-15,0-2-5 16,0-3-19-16,0-2-57 0,0 0-31 16</inkml:trace>
  <inkml:trace contextRef="#ctx0" brushRef="#br0" timeOffset="114120.717">10041 6435 227 0,'3'0'43'16,"-3"0"-14"-16,2 0 11 15,2 0-22-15,-4 0-12 16,0 0 3-16,0 0 1 15,0 0 11-15,0 0-1 16,0 0-12-16,0 0-6 16,0 0 2-16,0 0-2 15,0 0 2-15,0 0 2 16,0-7-6-16,-9-7 0 0,-1 0 0 16,-1-4 1-1,-2 1-1-15,0 1 0 0,0 0 0 16,-1 3 0-16,-3 5 1 15,2 0-1-15,0 6 0 16,2 2 1-16,-2 0 6 16,2 0 10-16,0 0-13 15,0 17-4-15,-2 10-1 16,3 8 0-16,2 2 0 16,0 2 1-16,10 1-1 15,0-3-2-15,0-5 2 16,0-8 0-16,11-5-1 15,3-11-3-15,7-6-3 16,-1-2-10-16,-3 0-8 16,6 0 11-16,-3-15 14 0,-2-6 1 15,4 1 0 1,-10 0 0-16,4-3 0 0,0 3 2 16,-5 3 1-16,1 3 0 15,-7 6 4-15,3 1 1 16,-6 6 0-16,-2 1 1 15,0 0-3-15,0 0-2 16,0 0 0-16,0 23-3 16,0 16 13-16,0 7-7 15,2 4-3-15,-1 1-4 16,5-2 0-16,-2 1 0 16,-2 1 0-16,7-3 3 0,-6-1-3 15,5-4-1 1,-3-9 0-16,3-7-6 0,-6-14-25 15,-1-13-45-15,-1 0-75 16</inkml:trace>
  <inkml:trace contextRef="#ctx0" brushRef="#br0" timeOffset="114823.6261">10463 6467 130 0,'10'-14'50'15,"-10"2"-38"-15,0-2 25 16,0-2 17-16,0 0-30 16,0 0-6-16,0 0-2 15,0 2 14-15,-11 3 1 0,1 3-8 16,-3 2 10-16,-1 6-11 15,-7 0-6-15,3 0-10 16,-3 6-6-16,-2 17 0 16,8 3-3-16,2 8 3 15,5 3-3-15,2 1 2 16,6 1-3-16,0-9 3 16,4-6-3-16,13-10-12 15,4-10-17-15,4-4-5 16,-1 0-3-16,-1-14 11 15,0-10 25-15,2-3 1 16,-6 1 4-16,-6 3 0 16,-4 3 1-16,-4 5 4 15,-4 6 15-15,-1 5 1 16,0 4 2-16,0 0-5 0,0 0-3 16,0 0-7-16,0 22-1 15,2 12 6-15,-2 7 1 16,5 6-10-16,-5 3 2 15,0 3-1-15,0-4-3 16,0-3 1-16,0-1-2 16,3-8-1-16,5-8-1 15,-1-10-3-15,4-10-8 16,2-9-40-16,-8 0-61 16,0-12-101-16</inkml:trace>
  <inkml:trace contextRef="#ctx0" brushRef="#br0" timeOffset="115729.8815">7368 5252 289 0,'-25'-39'35'0,"10"25"-6"15,-1 2 30-15,-3 4-15 16,6 4-13-16,0 4 2 15,-2 0-6-15,-4 0-18 16,3 21 2-16,-5 16-8 16,1 12-3-16,11 5 0 15,5 2-2-15,4 0 0 0,0-8 2 16,24-6-2-16,10-14-1 16,2-11-7-16,7-14 4 15,-2-3-5-15,2-8-13 16,-7-24 10-16,-4-8-5 15,-11-8 9-15,-12-4 9 16,-9 2 1-16,0-1 1 16,-15 16 2-16,-17 5 1 15,-1 11 12-15,-1 11-1 16,-4 8-15-16,-1 0-1 16,-2 20-33-16,24 4-34 15,4 5-93-15</inkml:trace>
  <inkml:trace contextRef="#ctx0" brushRef="#br0" timeOffset="116261.1069">7246 6793 247 0,'0'-14'78'0,"0"9"-59"16,0-2 21-16,0 6 13 16,-4-1-28-16,-5 2 8 15,-4 0 12-15,-3 0-27 16,-5 15-4-16,1 16-1 16,7 6-4-16,2 8-8 15,11 1 0-15,0 0-1 0,12-8 0 16,30-6-1-16,6-16 1 15,13-16-3-15,2 0-2 16,3-24 5-16,-7-20-4 16,-14-8 4-16,-13-3 0 15,-21-4 1-15,-11 7 9 16,0 3 2-16,-27 9 10 16,-21 16 0-16,-20 16-12 15,-10 8-10-15,-5 10-9 16,3 25-31-16,8 4-57 15,53-16-75-15,12-5-130 16</inkml:trace>
  <inkml:trace contextRef="#ctx0" brushRef="#br0" timeOffset="119277.1286">6657 9094 219 0,'3'-11'54'15,"-3"10"-41"-15,2 1 13 16,-1 0 25-16,-1 0-28 15,5 0-2-15,-5 0-13 16,0 0-3-16,0 0 16 16,0 0 15-16,-10 8-3 15,-12 20-15-15,-7 11-18 16,-3 12 1-16,0 5-1 16,8 4 0-16,7-2-1 15,10-8-1-15,7-10-1 16,0-9 1-16,37-14-2 0,9-8-6 15,12-9-5-15,0 0 3 16,-7-16-1-16,-3-16-2 16,-6-6-16-16,-16-6-15 15,-14-4 20-15,-11-1 24 16,-1 5 2-16,-11 4 1 16,-17 8 2-16,-14 10 0 15,-6 10 4-15,-2 8-2 16,-6 4 0-16,6 0-5 15,2 4-8-15,13 13-8 0,30-4-28 16,5-1-51-16</inkml:trace>
  <inkml:trace contextRef="#ctx0" brushRef="#br0" timeOffset="119620.6682">7100 9397 347 0,'0'3'26'0,"0"-3"11"16,0 0 22-16,0 0-33 15,3 0 7-15,20 0-20 16,9 0-3-16,12 0 3 16,0 0-7-16,3 0-4 15,-4-1 0-15,-11-4-2 16,-7 3-1-16,-12 2-24 0,-9 0-47 15,-4 0-43-15,-2 0-74 16</inkml:trace>
  <inkml:trace contextRef="#ctx0" brushRef="#br0" timeOffset="119839.3469">7221 9270 361 0,'-6'-14'55'0,"1"14"-32"16,5 0 9-16,0 5-10 16,0 27-19-16,0 11 2 15,5 7-2-15,1 0-3 0,6 3 1 16,1-3-1 0,-2-4-4-16,2-9-44 0,-7-35-89 15,-4-2-177-15</inkml:trace>
  <inkml:trace contextRef="#ctx0" brushRef="#br0" timeOffset="120417.5599">7731 9235 183 0,'22'-29'41'0,"-18"12"-31"16,3 2 28-16,-4 1 8 15,-3-1-18-15,0 1 6 16,0 1-7-16,0-1 7 16,-14 4-10-16,-8 1-4 15,-6 6-10-15,-5 3-8 16,-3 0-2-16,-2 5 0 15,2 19 2-15,2 5-4 16,9 3 4-16,7 2-4 16,14 2 1-16,4 0 0 15,0 0 1-15,18-4-2 16,11-6-1-16,1-6-2 16,5-10-16-16,-3-6 2 15,-4-4 7-15,-4 0-5 0,-2-2 3 16,-9-16 5-16,-3 0 9 15,-7-2 3-15,3 0 16 16,-4 4-9-16,-1 2 10 16,-1 6-3-16,2 4-2 15,-2 2-12-15,0 2 0 16,0 0 1-16,0 0 2 16,0 14 4-16,6 12 0 15,-2 6-3-15,-3 4-4 16,5 0 0-16,-2 1-1 0,-2 1-2 15,4-2-2 1,-3 0 2-16,-2-6-4 0,1-4-23 16,6-8-21-16,-8-18-35 15,4 0-70-15</inkml:trace>
  <inkml:trace contextRef="#ctx0" brushRef="#br0" timeOffset="120901.9657">8125 9196 179 0,'20'-44'40'0,"-17"23"-3"16,-3 5 42-16,0 2-30 0,0 3-19 15,-11 3 6 1,-12 4-17-16,-2 4-2 0,-3 0-7 15,-3 4-6-15,5 18-4 16,-1 7 0-16,6 6-1 16,9 5 1-16,10 1-3 15,2-6 2-15,0 0-2 16,23-12-13-16,0-5-17 16,4-11 5-16,-2-7 3 15,-3 0 5-15,1-13 13 16,-5-17 7-16,0-4 0 15,-5-2 2-15,-2 4 3 16,-4 1 18-16,-2 8-5 16,-1 9 7-16,-2 4-2 0,-2 8 3 15,0 2-7-15,0 0-8 16,2 0 3-16,4 18-3 16,-3 16-4-16,5 12-3 15,-3 4-2-15,4 4 0 16,-1 2-1-16,-1 1-1 15,1-6-1-15,-3-4-4 16,0-7-49-16,-1-6-18 16,-4-32-61-16,0-2-80 15</inkml:trace>
  <inkml:trace contextRef="#ctx0" brushRef="#br0" timeOffset="121339.2318">6194 10122 130 0,'-70'10'141'16,"57"-10"-138"-16,9 0 22 0,4 0 66 15,0 0-52-15,18-5-30 16,24-12-2-16,13-1 17 16,15-5 17-16,22 0-1 15,17-3-8-15,18-2-3 16,11 0-4-16,5 5-11 15,-3 1-11-15,-9 9-3 16,-12 2-1-16,-22 8 1 16,-16 3 0-16,-24 0-3 15,-21 0-14-15,-20 0-3 16,-10 0-12-16,-6 6-29 0,0 3-8 16,-22-2-37-1,-2 3-128-15</inkml:trace>
  <inkml:trace contextRef="#ctx0" brushRef="#br0" timeOffset="121682.9757">6862 10339 33 0,'0'-18'344'16,"0"18"-301"-16,0 0-11 15,0 0 13-15,0 0-35 16,0 7-10-16,0 25 5 15,0 11 2-15,0 5 0 16,0 0 4-16,0 3-8 16,-1-5-3-16,-1-2 0 15,2-8-6-15,0-11-60 16,0-25-49-16,0 0-102 16</inkml:trace>
  <inkml:trace contextRef="#ctx0" brushRef="#br0" timeOffset="122057.9755">7103 10413 355 0,'5'-16'22'16,"-5"16"-9"-16,0 0 15 16,0 2-23-16,0 22-4 15,0 4-1-15,0 0 0 16,0 3 1-16,0-6 0 15,0-3-1-15,16-4 0 16,3-8-1-16,5-5 1 0,-4-5-1 16,2 0 0-16,0 0 0 15,-7-15 1-15,-2-5 0 16,-3-4 3-16,-9-2 1 16,-1 2 13-16,0 2 2 15,0 0-2-15,-14 3-6 16,-11-2 2-16,-4 3-2 15,-6 8-6-15,-5 1-1 16,3 9-4-16,11 0-5 16,3 0-8-16,13 17-13 15,10-8-24-15,0 0-96 16</inkml:trace>
  <inkml:trace contextRef="#ctx0" brushRef="#br0" timeOffset="122401.7693">7530 10389 396 0,'15'-10'94'16,"-15"10"-89"-16,0 0 31 16,0 7 4-16,-4 22-39 15,-5 5-1-15,5 2 0 16,4 3 0-16,0-6 0 15,0-3 0-15,15-9-3 16,7-10 0-16,4-11-12 16,3 0 8-16,-2-13 1 0,-3-20-9 15,-3-5 3-15,-10-4 6 16,-10 0 6-16,-1 0 3 16,-5 5 7-16,-19 2 2 15,-4 9-4-15,-5 8-2 16,-3 7 0-16,7 10-6 15,-1 1-13-15,4 0-32 16,18 0-41-16,8 8-101 16</inkml:trace>
  <inkml:trace contextRef="#ctx0" brushRef="#br0" timeOffset="122792.3562">8740 9561 140 0,'-7'-2'237'0,"7"2"-185"16,0-2-14-16,0 0 11 15,19 2-27-15,12-3-16 16,10 2 15-16,10-3-10 15,-1-2-7-15,3 2-4 16,-11-1 0-16,-10 5-14 16,-16 0-72-16,-16 0-61 15,0 0-69-15</inkml:trace>
  <inkml:trace contextRef="#ctx0" brushRef="#br0" timeOffset="122964.2214">8745 9789 243 0,'0'9'67'16,"20"-9"-46"-16,22 0 44 15,6-11-27-15,9-4-28 16,1-4 4-16,-2-1-6 16,-4 1-3-16,-8-1-5 15,-38 13-4-15,1 2-131 16</inkml:trace>
  <inkml:trace contextRef="#ctx0" brushRef="#br0" timeOffset="123698.6387">9944 9249 237 0,'17'0'53'16,"-6"0"-51"-16,0 0 11 16,1-9 23-16,2-1-16 15,-3-2 13-15,4-6-19 16,0-5 3-16,-8 2 10 16,-1-9-14-16,-6 3-9 15,0 3 1-15,-11 5 3 16,-21 9 1-16,-4 7 7 15,-11 3-4-15,-5 5-2 0,-2 22-7 16,4 8 2-16,5 0 4 16,18 4-6-16,12-1-3 15,11 1-2-15,4 0 1 16,9-7-2-16,21-8 0 16,1-12-5-16,9-10-13 15,-3-2 18-15,2-5 1 16,-1-24 1-16,-2-2 0 15,-2-6 1-15,2 4 0 16,-6 1 1-16,-4 3 2 0,-9 9 9 16,0 6 2-1,-10 7 8-15,-7 5-1 0,1 2-4 16,3 0-11-16,-2 11-1 16,0 23 4-16,0 16 13 15,0 8-11-15,4 4-6 16,-3 1-1-16,5-1-3 15,-3-4-1-15,4-4 1 16,1-10-1-16,1-12-1 16,0-9 0-16,-2-14-10 15,5-9-29-15,2 0-40 16,-13-9-49-16,-2-8-95 16</inkml:trace>
  <inkml:trace contextRef="#ctx0" brushRef="#br0" timeOffset="124276.7261">10661 9215 231 0,'25'-26'51'15,"-17"1"-27"-15,-4-1 29 16,-4-2-5-16,0 1-24 16,0 4 1-16,-12 2-8 0,-13 7 21 15,-10 4-8-15,-3 6-16 16,-5 4-6-16,-3 0 0 16,7 8-5-16,4 16-2 15,7 8 3-15,8 11 0 16,5 3-3-16,7 4-1 15,8-3-1-15,0-3 1 16,6-10-2-16,14-10-7 16,10-13-18-16,-3-11-9 15,5 0 19-15,-2-11-3 16,2-22 5-16,-5-4 5 16,3-4 9-16,-4 3 1 15,-4 8 1-15,-7 6 4 16,-5 8 7-16,-7 10 6 15,-3 4 4-15,0 2-7 0,2 0-5 16,4 21-4-16,-5 18 11 16,1 14-5-16,-2 5-7 15,0 5-2-15,0 6-1 16,2-7-1-16,6-6 0 16,1-10 2-16,-2-10-1 15,2-14-2-15,-1-8 0 16,-3-7-3-16,5-7-5 15,-2 0-45-15,0 0-23 16,-3-17-56-16,-4 1-173 0</inkml:trace>
  <inkml:trace contextRef="#ctx0" brushRef="#br0" timeOffset="124667.3863">11081 8779 115 0,'0'-46'319'0,"0"39"-295"16,-4 7 0-16,-14 0 52 16,0 9-71-16,-1 19-4 15,4 10 0-15,4 6-1 16,9 0 4-16,2-1 1 0,0-6-1 15,9-7-4-15,12-10 0 16,7-12-8-16,0-8 0 16,-4 0 3-16,2-20-4 15,-5-14 6-15,-5-7 3 16,-7 2 6-16,-9-1 4 16,0 2 11-16,-2 5 0 15,-23 7-3-15,-7 6 0 16,-4 6-5-16,0 9-13 15,5 5-2-15,2 0-11 16,3 30-15-16,6 8-35 16,20-16-62-16,0-1-105 0</inkml:trace>
  <inkml:trace contextRef="#ctx0" brushRef="#br0" timeOffset="124917.7516">11497 9011 425 0,'13'0'76'0,"-13"4"-74"16,-2 34-2-16,-19 13 30 16,1 9-2-16,-6 4 1 15,0 1-15-15,-1 5-2 16,-5-5 7-16,4-3-7 15,3-5-10-15,0-9-2 0,5-10 0 16,7-8-4-16,3-11-19 16,10-10-40-16,0-9-66 15,0 0-66-15</inkml:trace>
  <inkml:trace contextRef="#ctx0" brushRef="#br0" timeOffset="125198.5989">11534 9440 342 0,'5'-9'102'0,"-5"9"-95"16,-5 15 1-1,-8 22 9-15,2 3-11 0,11 3 0 16,0-2-6-16,0-9 0 16,6-8 0-16,17-12 2 15,7-12-2-15,6 0 0 16,1-10 0-16,0-19 0 15,-4-6 5-15,-9-2 5 16,-12 0 7-16,-12 4 20 16,0 6-1-16,-24 8-11 15,-13 11-17-15,-6 8-8 16,-6 0-33-16,30 17-67 16,0 7-117-16</inkml:trace>
  <inkml:trace contextRef="#ctx0" brushRef="#br0" timeOffset="160915.3518">1786 10273 259 0,'14'-37'252'16,"-14"37"-246"-16,2 0-4 15,2 8 26-15,3 37 0 16,0 17-11-16,3 12-9 16,-4 0-2-16,-1-8 3 0,-3-7 3 15,2-7-12 1,-2-14 0-16,-2-10 0 0,0-14 0 16,0-12-8-16,0-2-2 15,0-30-23-15,-2-41 12 16,-11-29 16-16,4-30 3 15,2-8-12-15,4 5-1 16,3 15 15-16,0 30 0 16,0 19 4-16,0 21 5 15,8 22 4-15,-5 19 3 16,0 7 1-16,2 0 7 16,8 23-2-16,8 35-14 15,6 25 4-15,5 22-1 16,2 19-3-16,3 8-3 15,-2 0-4-15,2-7-1 0,-2-15-8 16,-5-14-43-16,0-13-47 16,-29-76-59-16,-1-5-125 15</inkml:trace>
  <inkml:trace contextRef="#ctx0" brushRef="#br0" timeOffset="161103.8127">1930 10772 356 0,'0'-37'71'15,"0"14"-69"-15,25 0 14 16,16 2 22-16,4 3-13 16,7 1-12-16,7 3-12 0,-6 3-1 15,-5-1-8-15,-7 1-35 16,-11 1-49-16,-30 6-71 15</inkml:trace>
  <inkml:trace contextRef="#ctx0" brushRef="#br0" timeOffset="161430.9276">2455 10473 181 0,'26'-32'105'0,"-16"12"-79"16,-4 4 37-16,-6 8-4 0,0 4-13 15,0 4 3-15,-5 0-14 16,-22 0-12-16,-10 30-14 16,-8 8 0-16,3 11-4 15,2 2 4-15,9 3 4 16,11-3-7-16,18-3-3 16,2-8-3-16,22-8-2 15,19-11 1-15,9-16-4 16,2-5-1-16,0 0-10 15,-6-28-5-15,-5-2-17 16,-9 0-23-16,-9 6-3 16,-6 4-10-16,-7 6 0 15,-3 3 16-15,-7 10 4 0,0 1-32 16</inkml:trace>
  <inkml:trace contextRef="#ctx0" brushRef="#br0" timeOffset="161727.7441">2859 10459 223 0,'20'-29'56'15,"-20"17"-19"-15,0 7 26 16,-4 5 7-16,-22 0-40 16,-11 2-9-16,-9 27-8 15,1 3 16-15,1 5 4 0,6 1-5 16,12-2-13-1,10 3 2-15,12-5-8 0,4-2-7 16,7-4-2-16,27-8-5 16,9-8 2-16,4-10-8 15,4-2 0-15,-5 0-9 16,-4-19-15-16,-3-2-18 16,-8 1-29-16,-2 2-34 15,-26 10-10-15,-3 2-2 16</inkml:trace>
  <inkml:trace contextRef="#ctx0" brushRef="#br0" timeOffset="162103.9095">3099 10457 202 0,'17'-42'48'0,"-15"18"11"0,-2 7 1 16,0 8-7-16,0 4-11 16,0 5-11-16,0 0 9 15,0 12-1-15,0 23-23 16,0 7-12-16,0 8-3 15,7 1-1-15,9-4 0 16,2-4-3-16,4-7-13 16,3-12-27-16,2-12-26 15,-2-12-3-15,-1341 0 14 16,2672-23 23-16,-1342-16 35 16,-3-10 25-16,-2-2 12 15,-6-2 7-15,-3 7-4 16,0 8 1-16,0 8 5 15,0 12-7-15,0 8-11 16,0 10 0-16,0 0 3 0,-3 10-6 16,3 24-18-16,0 11-7 15,0 6-1-15,0 2 0 16,0-2-4-16,0-5-22 16,12-2-24-16,1-11-40 15,-7-29-48-15,-2-4-112 16</inkml:trace>
  <inkml:trace contextRef="#ctx0" brushRef="#br0" timeOffset="162415.5327">3515 10507 144 0,'9'-36'236'0,"-9"26"-228"16,4 10 0-16,1 0 21 15,3 8-14-15,7 25-4 16,0 4-3-16,-2 4-8 15,-2-6 1-15,-1-2 1 16,-4-7-1-16,0-8 2 16,-2-7-1-16,-1-2 2 15,-3-9 3-15,0 0 3 16,0 0 11-16,0-26 18 16,0-12-23-16,6-6-4 15,-4-5 3-15,6-1-3 16,0 4 1-16,2 5-7 15,-1 6-4-15,-4 12-2 0,0 8-2 16,-4 10-11 0,0 5-26-16,4 0-59 0,-5 17-42 15,4-2-84-15</inkml:trace>
  <inkml:trace contextRef="#ctx0" brushRef="#br0" timeOffset="162806.3354">4003 10449 221 0,'22'-36'114'0,"-22"12"-84"15,0 4-6-15,-3 11 19 16,-19 6-19-16,-7 3-2 16,-2 3-14-16,-4 20-1 15,1 12 2-15,2 0-1 16,13 2-4-16,3 0 2 15,13 0-6-15,3-5-1 16,0-6-6-16,13-8-5 16,9-10-18-16,4-8 3 15,0 0-5-15,0-10 14 16,-2-18 12-16,-5-2 6 16,-3 0 5-16,-7 4 10 0,3 4 8 15,-5 8 6-15,-3 5-11 16,-3 6 0-16,2 3-9 15,-1 0-5-15,1 7 4 16,1 17-8-16,2 6-2 16,1 2-28-16,-1 0-25 15,-3-22-60-15,-1-3-93 16</inkml:trace>
  <inkml:trace contextRef="#ctx0" brushRef="#br0" timeOffset="163462.1386">4296 10391 303 0,'12'-42'57'0,"-12"28"-56"0,0 5 18 16,-5 9 23-16,-11 0-16 15,-4 0-10-15,-3 14-11 16,4 11 5-16,-2 3 17 15,1 4-14-15,6 4-11 16,4 2 2-16,7-3-4 16,3-4 0-16,0 0-5 15,8-8 0-15,10-4-7 16,6-5-8-16,2-11 2 16,0-3-5-16,2 0 11 15,-5-5 9-15,2-21 3 16,-1-8 2-16,0-8 3 0,1-3 7 15,-5 3 1-15,-2-1 4 16,-1 11 4-16,-5 6 4 16,-4 6-1-16,-3 13-5 15,-5 7-7-15,0 0 5 16,0 7 7-16,0 25-18 16,0 5-6-16,5 3 0 15,4-1-2-15,1-10-7 16,4-4-10-16,1-16-5 15,4-9-7-15,-3 0-6 16,2-14 3-16,1-20 23 0,-3-8 11 16,-2-1 1-16,-2-3 9 15,-6 7 14-15,6 7 3 16,-7 8-4-16,-1 12-12 16,0 12 0-16,-4 0 8 15,3 28 11-15,0 22-16 16,0 14-11-16,3 12 1 15,-1 6-2-15,3 7-2 16,-2 1 1-16,10-4-1 16,-3-7 0-16,2-12 0 15,1-13 0-15,3-13-6 16,-3-16-28-16,3-14-32 16,-2-11-23-16,-13 0-49 15,0-14-38-15</inkml:trace>
  <inkml:trace contextRef="#ctx0" brushRef="#br0" timeOffset="163759.5709">5244 10084 347 0,'-11'-12'122'0,"9"12"-80"15,2 0 16 1,0 0-19-16,21 0-24 0,14 0 3 16,10 0-8-16,3 0-9 15,-5 0-1-15,0 0-6 16,-7 0-28-16,-12 0-29 15,-12 0-28-15,-12 0-44 16,0 2-31-16</inkml:trace>
  <inkml:trace contextRef="#ctx0" brushRef="#br0" timeOffset="163962.5511">5256 10287 64 0,'-49'41'218'0,"38"-26"-196"15,11-7 4-15,0-2 30 0,18-3-22 16,12-3-2-1,7 0-7-15,4 0-11 0,2 0 5 16,3-15-7-16,1 1-9 16,-3-1-2-16,-6 4-1 15,-8 5 0-15,-11 4-13 16,-9 2-24-16,-10 0-28 16,0 4-19-16,-10 4-7 15,-4 2-22-15</inkml:trace>
  <inkml:trace contextRef="#ctx0" brushRef="#br0" timeOffset="222616.1086">14881 4746 316 0,'11'0'73'16,"-11"0"-59"-16,4 0 8 15,0-4 32-15,-1-6-18 16,6-2-16-16,-1-2-10 16,0 0-2-16,0 6 6 15,-8 6 3-15,0 2 3 16,-6 0 4-16,-28 0 3 0,-16 0-24 16,-11 16-3-16,-10 12-1 15,8 7-1-15,3 4 2 16,3 7 2-16,21 4-2 15,12 1 0-15,14-5-1 16,10-5 0-16,34-6-2 16,24-9 1-16,19-8 2 15,13-10-1-15,5-8 0 16,-7 0-1-16,-5 0 2 16,-9-12-3-16,-16-2-17 0,-14 0-6 15,-19 4-3 1,-12-2-34-16,-10-1-20 0,-3 6-53 15,-3-1-44-15</inkml:trace>
  <inkml:trace contextRef="#ctx0" brushRef="#br0" timeOffset="222882.2533">15252 4449 397 0,'-14'-46'89'16,"3"38"-59"-16,7 8 15 16,-2 0 5-16,4 21-28 15,2 29-10-15,0 20-5 0,0 10 2 16,0 0-2 0,12 2 2-16,2-2-7 0,-1-3 0 15,3-9-2-15,-6-12-5 16,-1-14-22-16,3-16-20 15,-1-12-48-15,-10-14-41 16,4-3-45-16</inkml:trace>
  <inkml:trace contextRef="#ctx0" brushRef="#br0" timeOffset="223334.6357">15583 4957 133 0,'22'-12'25'0,"-5"-3"-6"0,2 1 14 15,-6 2-11-15,-2-1 2 16,-10-6 26-16,-1 3-5 16,0-4-5-16,0 5-12 15,-22-1-5-15,-5 3-3 16,-7 8 3-16,-3 2-12 16,-2 3-3-16,0 0-7 15,8 7 0-15,1 14-1 16,15 8 0-16,4 4-1 15,9 7-1-15,2 1 2 16,0-5-2-16,9-7-8 16,10-10-21-16,2-12-7 0,2-7-6 15,1 0 19 1,-8-9 23-16,5-20 2 0,-6 0 34 16,1-5-21-16,-2 2 9 15,-9 5-2-15,1 8 4 16,-2 5-2-16,-2 6-4 15,4 5-13-15,-1 3-4 16,4 0 0-16,1 7 1 16,3 15 3-16,1 6-3 15,1 3-2-15,-2-2-8 16,-4 0-8-16,1-2-18 16,-5-8-21-16,2-7-20 0,-7-12-43 15</inkml:trace>
  <inkml:trace contextRef="#ctx0" brushRef="#br0" timeOffset="223693.9912">15944 4775 302 0,'18'-26'106'15,"-18"19"-76"-15,-9 5 2 16,-12 2 8-16,-4 0-28 15,-3 0-6-15,3 18-6 16,1 8 0-16,3 2 0 16,10 2 0-16,8-1 0 15,3-4-2-15,0 0-3 0,14-5-6 16,14-4-21-16,5-4-1 16,4-6 1-16,-3 0 11 15,-6-4 13-15,-9 0 8 16,-14 1 0-16,-2-3 4 15,-3 3 33-15,-3 3 14 16,-16 2-27-16,-6 0-18 16,-7 2 0-16,0-2-4 15,5 0-2-15,1-4-5 16,3-4-26-16,12 0-38 16,11 0-63-16,0 0-72 15</inkml:trace>
  <inkml:trace contextRef="#ctx0" brushRef="#br0" timeOffset="224037.7796">16273 4746 328 0,'36'-17'58'16,"-36"17"-34"-16,0 0 68 15,-25 0-33-15,-6 9-51 16,4 14-4-16,4 4-2 15,6 1-1-15,8 2-1 16,3 1 0-16,6-5-2 16,0-2-5-16,22-4-18 0,10-5-22 15,1-2 14 1,-3-5 12-16,-4-3 9 0,-8-5 12 16,-12 3 0-16,-6-1 4 15,0 0 28-15,0 2 36 16,-20 4-22-16,-12-2-41 15,-1 1-3-15,3 2-1 16,-3-4-1-16,-3 2-8 16,-2-2-40-16,21-5-42 15,4 0-93-15</inkml:trace>
  <inkml:trace contextRef="#ctx0" brushRef="#br0" timeOffset="224522.6915">17266 4754 382 0,'0'0'77'15,"0"0"-74"-15,0 24-3 0,7 14 33 16,7 6-12-1,2 3-4-15,4-5-16 0,-1-8-1 16,-4-6-6-16,0-12-38 16,-12-16-61-16,-3 0-92 15</inkml:trace>
  <inkml:trace contextRef="#ctx0" brushRef="#br0" timeOffset="224819.0216">17248 4417 316 0,'-29'-14'37'0,"16"14"-36"16,8 9 4-16,5 9 20 0,0 3-7 16,0-1-15-16,5-2-1 15,13-8 2-15,-2-3-4 16,-3-7 0-16,-4 0-17 15,1 0-2-15,-9-14 12 16,-1 0 5-16,0 3 2 16,-19 5 5-16,-6 6-4 15,-5 0-1-15,-1 0-26 16,18 5-50-16,5 4-27 16</inkml:trace>
  <inkml:trace contextRef="#ctx0" brushRef="#br0" timeOffset="225381.5136">17479 4800 168 0,'34'28'107'0,"-29"-11"-89"16,3 6 3-16,-1 4 37 15,-3 3-31-15,4 2-6 16,-5-1-9-16,2-2-8 15,3-7-3-15,-7-8-1 16,6-6 0-16,-6-6 1 16,0-2 0-16,4-6-1 15,1-28-9-15,0-13-3 0,4 1 2 16,5-3-12 0,2 6-3-16,-3 14 17 0,-2 8 8 15,-2 11 3-15,-8 7 14 16,2 3 4-16,1 0-4 15,-1 5 6-15,6 22 5 16,-7 4-22-16,7 10-4 16,-8 1-1-16,7-4 0 15,-6-2-1-15,5-11 1 16,3-8-1-16,-5-8 0 16,5-9-1-16,0 0 0 15,4-9-1-15,3-21 1 0,3-6 1 16,-6-3 0-16,-1 2 0 15,-2 7 0-15,-3 10 3 16,-7 8 7-16,-1 7 10 16,-1 5-13-16,0 0-2 15,2 0-4-15,6 22 11 16,3 9-3-16,2 2-6 16,-2 3-3-16,4-1-5 15,-2-3-7-15,3-8-9 16,0-10-12-16,-2-8-27 15,-8-6-40-15,-4 0-42 16</inkml:trace>
  <inkml:trace contextRef="#ctx0" brushRef="#br0" timeOffset="225803.3796">18052 4562 198 0,'-13'-66'91'0,"7"55"-22"16,0 7 12-16,3 4-19 15,0 0-35-15,3 18-21 16,-4 22-6-16,4 17 3 16,0 9-3-16,0 2 0 15,0 2 0-15,0-3 0 16,7-13 0-16,2-13-4 16,3-12-22-16,-5-15-8 0,3-14-12 15,3 0-17 1,-1-22 29-16,6-16 27 0,-4-4 5 15,5-1 2-15,2 7 9 16,4 7 5-16,-3 9 2 16,1 9-1-16,-4 10-5 15,-5 1-4-15,-1 0 2 16,-3 19 2-16,-3 11 7 16,-3 3-13-16,-4 1-3 15,0 0 0-15,0-5-1 16,-6-6 0-16,-10-3 4 15,-10-6 1-15,-4-6-1 16,-4-4-2-16,5-4-2 16,-3 0-1-16,8 0-15 15,6-4-18-15,12-3-37 0,4 4-70 16</inkml:trace>
  <inkml:trace contextRef="#ctx0" brushRef="#br0" timeOffset="226257.2459">18656 4853 231 0,'38'-32'73'0,"-38"16"-47"15,0 3 20-15,-16 8 4 0,-16 5-24 16,-2 0-11-16,5 0-9 15,-6 20-3-15,4 6-3 16,6 4 0-16,8 2 0 16,5 3 0-16,2-3-5 15,10-3-4-15,0-9-14 16,0-11-24-16,21-9-6 16,-5 0 0-16,9-3 24 15,-3-21 29-15,2-7 11 16,0-1 19-16,-8-2 8 15,2 9-6-15,-14 3-6 16,-1 7 1-16,1 9-5 16,-4 4-7-16,0 2-5 0,0 0-4 15,0 15-3-15,2 15-1 16,3 6-2-16,2-1 0 16,5-1-7-16,1-3-5 15,3-7-10-15,6-9-10 16,2-10-17-16,4-5-4 15,-3 0-11-15,-20-17 1 16,3-2 1-16</inkml:trace>
  <inkml:trace contextRef="#ctx0" brushRef="#br0" timeOffset="226490.8798">18833 4400 177 0,'-23'-49'76'0,"-1"15"2"16,1 16 13-16,8 10-17 15,5 6-9-15,5 2-28 0,3 10-26 16,2 33-8-16,0 15 6 16,0 16 4-16,13 7 1 15,6 2-7-15,-4 1-2 16,6-4-5-16,2-8-2 16,2-7-2-16,-3-16-28 15,-4-8-32-15,3-17-46 16,-18-24-53-16,3 0-45 15</inkml:trace>
  <inkml:trace contextRef="#ctx0" brushRef="#br0" timeOffset="226912.7446">19251 4872 185 0,'33'-31'58'15,"-30"14"-8"-15,-2 0 14 16,-1 1-19-16,0 0-18 15,-4 4 0-15,-17-1-16 16,-10 6-6-16,2 6-4 16,-6 1-1-16,0 0 0 15,-1 14 1-15,10 10 1 16,6 3-2-16,11 0-2 16,9 2 1-16,0-1-1 15,0-5-3-15,20 0-6 0,2-11-6 16,2-6-5-16,-1-6 4 15,-1 0 8-15,-2-13 7 16,1-15 3-16,-1 0 3 16,-7 0-1-16,-3 3 12 15,-7 8 11-15,-3 6-2 16,0 4-2-16,0 7 6 16,0 0 2-16,0 0-7 15,0 16-14-15,0 8-5 16,3 5-1-16,6 0-2 15,2 2-1-15,5-3-4 16,5-8-18-16,1-7-28 0,0-13-26 16,-19 0-47-1,1 0-11-15</inkml:trace>
  <inkml:trace contextRef="#ctx0" brushRef="#br0" timeOffset="227272.1734">19418 4772 88 0,'10'-50'171'16,"-10"26"-145"-16,0 8-14 15,0 8 42-15,0 5 0 16,0 3-10-16,0 0-23 16,0 21-19-16,0 13 0 15,0 6 1-15,0 3-2 16,0-2-1-16,0 0 1 16,0-5-1-16,2-8 0 0,0-12 0 15,2-8 0 1,2-8-3-16,4 0-6 0,3-14-10 15,1-19 14-15,7-3 2 16,-5 0 2-16,4 4 1 16,-6 4 2-16,-3 8 2 15,0 8 10-15,-9 7 1 16,2 5-5-16,2 0-4 16,-5 0 3-16,4 25 7 15,1 6-13-15,-6 5-3 16,0 0-1-16,0-2-9 15,0-4-13-15,0-10-11 16,0-7-26-16,0-13-32 16,0 0-41-16</inkml:trace>
  <inkml:trace contextRef="#ctx0" brushRef="#br0" timeOffset="227568.9942">19806 4784 72 0,'39'-32'210'15,"-26"14"-173"-15,-2 4-3 16,-9 2 24-16,-2 2-18 16,0 4-21-16,0 5 0 15,-15 1-11-15,-4 0 6 16,5 0-5-16,-7 17-1 16,5 9 2-16,-7 8 9 15,9 3-6-15,2 0-6 0,3 2-2 16,9-6-4-16,0-2 0 15,0-7-1-15,24-5 3 16,0-8 5 0,6-5-5-16,1-6-3 0,4 0-4 15,-1 0-20-15,2-6-50 16,-29-2-41-16,0-4-100 16</inkml:trace>
  <inkml:trace contextRef="#ctx0" brushRef="#br0" timeOffset="227897.6228">20059 4872 260 0,'5'-5'136'0,"-3"5"-116"16,4 0-10-1,6 0 21-15,3 0-8 0,6 0 4 16,1 0-17-16,-4-2-9 16,5-7-1-16,-1-2 0 15,-8-6-1-15,0-1-6 16,-7-1-8-16,-6-2 13 15,-1 1 2-15,0 4 2 16,-12 2 8-16,-12 6-3 16,-3 6 0-16,-5 2-5 15,0 0-2-15,4 24 4 16,6 8 0-16,9 7-1 16,5 1 1-16,8 4-3 0,0-3 1 15,0-4-1 1,23-5-1-16,10-6 0 0,6-5-2 15,4-12-19-15,3-7-12 16,0-2-22-16,-32 0-53 16,-1-2-48-16</inkml:trace>
  <inkml:trace contextRef="#ctx0" brushRef="#br0" timeOffset="229256.7096">17397 5386 196 0,'0'0'36'0,"0"0"-21"0,17 0 15 16,2 0 20 0,4 0-24-16,9 0-7 0,4 0-2 15,2 0 5-15,9 0 5 16,5 0-8-16,4-3-5 16,7-6 5-16,4-2 0 15,2-1-11-15,3 7-5 16,0-1-3-16,2 3 1 15,4 3-1-15,-4 0 0 16,0 0 0-16,-1 0 1 16,0 0-1-16,6 0 1 15,3 0-1-15,-6-5-1 16,2-2 1-16,-7-1-1 16,-5 3 1-16,1 0 0 15,-4 3 0-15,-3 1 1 16,5 1-1-16,-10 0 0 15,6-2 0-15,-2 0 0 0,5-2 1 16,-5-1-1-16,-4 3 0 16,0 1 0-16,-4-1 2 15,-3 2-2-15,-5 0 1 16,-6-2 2-16,2 2 1 16,3 0-1-16,-4-2 0 15,9-2-2-15,1 0-1 16,2 0 0-16,-2 1 0 15,-4 2 1-15,-6-1-2 16,-5-1 2-16,-7 1-1 0,-2 0 1 16,-1 1 8-1,-1-1 5-15,-6 2-6 0,-1-2-4 16,1-1-2-16,-10 3-1 16,2 0 0-16,-8 0-1 15,0 0-1-15,0 0 1 16,0 0 0-16,0 0-13 15,0 0-31-15,-8 0-31 16,-3 0-146-16</inkml:trace>
  <inkml:trace contextRef="#ctx0" brushRef="#br0" timeOffset="532731.3184">2965 12685 261 0,'3'-2'92'16,"-2"6"-49"-16,10 35-12 15,6 19-11-15,3 5-11 16,2 12 1-16,1 3-9 16,-2 0 1-16,-6-2-2 15,-3-5-1-15,-4-12 0 16,-4-9 1-16,-1-9 0 16,-3-12-4-16,0-10 1 15,0-17 0-15,0-2-16 0,0-12-21 16,0-32 15-16,-15-18 16 15,1-19 4-15,-2-12 5 16,2-4 0-16,1-2 0 16,6 12 4-16,0 7 2 15,7 10-3-15,0 11-2 16,5 11 14-16,17 12-4 16,3 12 2-16,6 9-3 15,7 15-1-15,4 0-1 16,-4 19-8-16,-2 19-1 15,-12 12 1-15,-10 5 0 16,-8 6-1-16,-6-3-6 0,0-2-10 16,-12-10 9-1,-13-8 2-15,-3-6 1 0,1-9 0 16,2-9-2-16,6-6 4 16,7-7 3-16,8-1-1 15,4 0 3-15,0 0-1 16,0 0 6-16,0 0-7 15,10 0 0-15,12 17 2 16,5 4 6-16,1 13 9 16,6 1-8-16,-1 5-1 15,-4 3 3-15,3 3-8 16,-6-1 3-16,-4 3-6 16,-1-7-6-16,-5-5-15 15,-16-32-48-15,0-1-95 16</inkml:trace>
  <inkml:trace contextRef="#ctx0" brushRef="#br0" timeOffset="533153.7988">3526 13239 311 0,'0'0'35'0,"4"0"-33"16,19 0-2-16,9 1 2 0,6-1 2 16,-2 0-1-1,0 0-3-15,-9-8-13 0,-7-7-5 16,-2-6-4-16,-11 1-18 16,-7-2 40-16,0 1 5 15,0 1-2-15,-18 3 6 16,-6 5-4-16,-4 10 4 15,1 2 6-15,-2 0 8 16,1 8 4-16,8 12-15 16,2 3 7-16,7 6-6 15,11 3-4-15,0 3 3 16,0-1-5-16,10 0-1 16,14-5-4-16,6 0 5 15,3-7-5-15,3-4-2 16,3-9-1-16,-1-4 0 0,2-5-4 15,-3 0-15-15,-4-5-21 16,-7-15-16-16,-22 13-31 16,-4-1 2-16</inkml:trace>
  <inkml:trace contextRef="#ctx0" brushRef="#br0" timeOffset="533529.1294">4227 13032 150 0,'6'-26'79'15,"-6"17"-67"-15,0 4-5 16,-8 5 45-16,-13 0-28 15,-4 0 16-15,-10 17-12 16,-4 14-5-16,-2 4 0 16,6 3 18-16,9-6-20 15,10-1-7-15,8-2 1 16,8-8-15-16,2 2-1 16,26-7-10-16,10-2 0 15,7-9-10-15,4-1-1 0,-6-4-18 16,6 0-9-1,-8 0-9-15,-5 0-18 0,0-9 24 16,-6-5 9-16,-22 7 12 16,-1-2-28-16</inkml:trace>
  <inkml:trace contextRef="#ctx0" brushRef="#br0" timeOffset="534340.7458">4572 13130 45 0,'22'-24'33'0,"-22"12"-30"16,0 5 1-16,0 2 28 15,-16 5 10-15,-4 0-3 16,-4 0 9-16,-1 22 1 16,-1 2 1-16,2 7-29 15,11-1-7-15,2 3-3 0,9-1 0 16,2 1-11-16,0-4-10 16,8-2-11-16,8-7-19 15,4-8-23-15,2-8 5 16,2-4 16-16,-2-2 10 15,-2-20 20-15,1-8 12 16,-8 0 8-16,-4 0 26 16,-4-1 6-16,1 7 3 15,-4 5-7-15,-2 4-11 16,0 5-4-16,0 6-1 16,0 4-11-16,0 0-3 0,0 0 18 15,0 4-2 1,2 14-16-16,5 6-5 0,5 2-1 15,2 1-3-15,8-1 0 16,4-2-8-16,1-6 1 16,6-8 6-16,-6-10-16 15,4 0-6-15,-7-5-6 16,-6-20 14-16,-1-9 18 16,-2-7 5-16,-4-7 5 15,-2-10 6-15,-2-6 10 16,-7-4-4-16,0 2 3 15,0 10 5-15,-7 14 6 16,-6 15 2-16,-2 15 7 0,-2 12-4 16,1 0-6-16,-1 25-13 15,3 16-13 1,10 13-9-16,4 7 0 0,0 8-1 16,2-4-1-16,14-1-3 15,6-4-4-15,2-12 1 16,4-9-6-16,4-12-9 15,1-15-3-15,3-12-10 16,-1 0-15-16,-7-42-21 16,-3-13 2-16,-2-15 39 15,-12-8 31-15,-8-6 0 16,-3 5 30-16,0 5 11 16,0 12-4-16,0 11-2 15,0 14-8-15,-1 14-4 0,1 15 0 16,-2 8 13-1,2 17-2-15,0 30-18 0,0 19-13 16,8 13-3-16,14 5 0 16,5 0 0-16,3 0 0 15,3-8-1-15,-3-6-6 16,-2-9-14-16,-6-13-33 16,-6-12-34-16,-16-36-75 15,0 0-112-15</inkml:trace>
  <inkml:trace contextRef="#ctx0" brushRef="#br0" timeOffset="534950.1862">6696 12801 312 0,'-22'4'89'0,"22"-4"-49"0,5 0-25 16,30 0-8-16,15 0 7 16,15 0 8-16,7 0-9 15,-4-6-10-15,0-2-3 16,-9 1-13-16,-12 7-34 16,-43 0-51-16,-4 0-79 15</inkml:trace>
  <inkml:trace contextRef="#ctx0" brushRef="#br0" timeOffset="535137.9024">6881 12950 290 0,'-9'8'81'0,"9"-8"-71"0,33 0-4 16,10-2 16-1,16-10 2-15,0 0-11 0,8-2-1 16,-4 1-8-16,-3-1-4 15,-11 2 0-15,-2 2-31 16,-42 8-54-16,-2 2-66 16</inkml:trace>
  <inkml:trace contextRef="#ctx0" brushRef="#br0" timeOffset="535606.3247">7981 12575 343 0,'-25'-25'126'16,"-7"25"-121"-16,9 0 7 15,1 21 48-15,7 13-33 16,3 8-11-16,11 6-11 15,1 4-5-15,0-3 0 16,21-6-2-16,8-6 0 16,6-12-4-16,12-6-11 15,0-14-18-15,4-5 5 16,0 0 8-16,-9-20 10 0,-10-13 2 16,-14-6 3-16,-9-5 5 15,-9-4 2-15,0 0 3 16,-22 2 2-16,-9 9 7 15,-12 10 1-15,-5 6 10 16,-4 11-11-16,-2 6-1 16,6 4 0-16,6 0-11 15,13 0-5-15,6 2-23 16,20 9-16-16,3 1-22 16,0-6-46-16,14-2-81 15</inkml:trace>
  <inkml:trace contextRef="#ctx0" brushRef="#br0" timeOffset="535965.7008">8467 12358 306 0,'0'-30'70'16,"0"27"-62"-16,0 3 20 15,-9 0 16-15,0 9-31 16,-3 15-4-16,7 4-8 16,-1 0 0-16,6-1-1 15,0-8-3-15,8-4-9 16,14-10-7-16,6-5-9 16,-2 0-12-16,6-9 13 0,-10-16 8 15,-7-3 2-15,-8 0 17 16,-6 2 23-16,-1 2 11 15,0 2 1-15,-18 2-1 16,-2 6-8-16,-5 3-16 16,-2 5-4-16,2 6-3 15,2 0-3-15,6 0-4 16,-2 6-6-16,6 14-3 16,8 1-6-16,1 5-29 15,4-15-47-15,0 1-58 16</inkml:trace>
  <inkml:trace contextRef="#ctx0" brushRef="#br0" timeOffset="536231.3193">8877 12526 355 0,'0'-5'61'15,"-2"5"-53"-15,-14 16 30 16,-1 18-1-16,3 8-11 16,0 8-2-16,3 4-15 15,0 4-5-15,3 0-2 0,7 2-2 16,1-2-1-16,0-5-9 16,0-5-23-16,9-8-35 15,0-38-54-15,-3-2-78 16</inkml:trace>
  <inkml:trace contextRef="#ctx0" brushRef="#br0" timeOffset="536528.262">8996 12865 301 0,'0'-32'85'0,"-13"32"-68"15,-4 0 20-15,5 6 9 16,4 24-24-16,5 6-12 15,3 7-9-15,0-6-1 0,6 0 0 16,17-11 0-16,2-10-3 16,9-8-6-16,-4-8-7 15,-4 0-8-15,-8-12 10 16,-2-19 11-16,-11-2 3 16,-5 1 3-16,0 0 9 15,-5 8-1-15,-18 6 8 16,1 6-6-16,-5 8-13 15,0 4-6-15,2 0-26 16,6 4-16-16,13 8-40 16,4-1-45-16</inkml:trace>
  <inkml:trace contextRef="#ctx0" brushRef="#br0" timeOffset="542388.062">3308 14555 331 0,'-8'0'73'0,"-3"37"-72"16,1 11 0-16,10 6 1 15,0 6-2-15,0 2 4 16,17 3-4-16,6-3 1 0,-3-2-2 16,2-4 1-1,-9-10 0-15,-5-1 0 0,-7-13-3 16,-1-16-15-16,0-13-16 15,-1-3 2-15,-20-17-42 16,-1-30 0-16,-3-19 9 16,2-12 6-16,-2-11 59 15,1-4 2-15,2-4 65 16,2 7-12-16,4 9-6 16,10 12 11-16,0 8-15 15,6 12-20-15,0 1 7 16,6 2-16-16,18 1-10 15,7 5 0-15,2 9-2 0,1 14 3 16,-2 13 4 0,-7 4 3-16,-2 1 11 0,-9 28-10 15,-2 8 10-15,-9 8-14 16,-3 7-8-16,0 2-1 16,-5 0-2-16,-16 0 0 15,-3-1-2-15,-3-4 1 16,-2-9-3-16,3-5-12 15,2-9-18-15,8-6-28 16,12-20-60-16,4 0-55 16</inkml:trace>
  <inkml:trace contextRef="#ctx0" brushRef="#br0" timeOffset="542747.2672">3661 14957 190 0,'17'26'111'16,"-13"-1"-111"-16,2 0 1 16,1-1 6-16,1-2 2 15,-3-4 3-15,-2-3 3 16,2-3-1-16,-5-7 14 0,1-2-2 15,-1-3-10 1,0 0 0-16,0-3 12 0,0-21-16 16,0-12-7-1,-6-8-5-15,-1 1-2 0,0-3-1 16,5 5-2-16,0 4-2 16,0 5-3-16,2 4 3 15,0 9-2-15,0 2-9 16,0 7-29-16,-1 10-54 15,1 0-77-15</inkml:trace>
  <inkml:trace contextRef="#ctx0" brushRef="#br0" timeOffset="543184.643">3888 14962 290 0,'11'5'76'0,"-3"1"-74"16,3 0 1-16,3 0 15 16,6 2 4-16,1-6-8 15,0 0 0-15,0-2-1 16,-1 0 0-16,-4-4-6 16,-3-14-7-16,-5-2-2 15,-6 1-3-15,-2-2-2 16,0 3 1-16,-4 4-3 15,-15 0-4-15,1 8-1 0,-3 1 8 16,-1 5 3-16,1 0 3 16,2 5 0-16,-2 16 6 15,2 10 3-15,8 4 1 16,7-2 4-16,4 1-3 16,0 0-2-16,15-7-5 15,15-4-1-15,3-7 4 16,5-6 2-16,0-5 3 15,-1-5-6-15,-2 0-6 16,-7 0 0-16,2-8-12 16,-5-11-20-16,-2-4-17 15,-21 12-54-15,-2 3-66 16</inkml:trace>
  <inkml:trace contextRef="#ctx0" brushRef="#br0" timeOffset="543638.6917">4475 14855 247 0,'0'-12'17'15,"0"-2"-5"-15,0 10 30 16,0 0-3-16,-12 4 6 16,-5 0-13-16,-3 0-8 15,-2 16 2-15,-2 12-7 16,2 8-12-16,3 4 9 0,7 2-2 15,9-2-11-15,3-4-3 16,0 0-1-16,21-9-3 16,10-8-4-16,7-9-10 15,4-10-16-15,1 0-8 16,-3-18-2-16,-7-11 21 16,-5-4 12-16,-5 3 10 15,-10-3 1-15,-3 4 14 16,-3 0 3-16,-4 6 5 15,-2 7-1-15,-1 4-5 16,0 5-3-16,0 7-1 16,0 0 6-16,0 0 8 15,4 12 9-15,2 20-18 16,4 5-15-16,2 7 0 16,5 0-1-16,-3 0-1 15,11-4-4-15,-3-8-21 0,-1-8-24 16,1-12-19-16,-18-12-47 15,-3 0-60-15</inkml:trace>
  <inkml:trace contextRef="#ctx0" brushRef="#br0" timeOffset="543778.5803">4720 14776 339 0,'-31'-37'42'0,"11"28"-35"15,7 4 9-15,6 5-16 0,3 0-1 16,4 1-55-16,0 12-85 16,0 2-11-16</inkml:trace>
  <inkml:trace contextRef="#ctx0" brushRef="#br0" timeOffset="544153.6398">4992 14869 348 0,'6'-6'39'0,"-6"4"-30"15,-5 2 28-15,-9 0-8 16,-7 2-12-16,4 19-1 16,-1 6-12-16,7-1 0 0,7-1 5 15,4 1-9-15,0-6-2 16,15-3-7-16,13-1-20 15,2-8-16-15,2-3-8 16,0-4 0-16,-3-1 9 16,-9 0 27-16,-7 4 17 15,-8 0 10-15,-5 6 32 16,0 4 28-16,-1 3-22 16,-20 3-25-16,1 1-8 15,-5 4-4-15,-2-8-10 16,-1 0 2-16,4-3-2 15,-1-4-1-15,7-6-1 0,7-4-15 16,4 0-35-16,7 0-29 16,0-11-46-16</inkml:trace>
  <inkml:trace contextRef="#ctx0" brushRef="#br0" timeOffset="544356.5248">5207 14955 226 0,'2'28'171'0,"-2"9"-167"15,4-2 5-15,3 1 12 16,2-3-16-16,3-3-5 0,-3-4-10 16,-3-5-19-16,3-6-19 15,-9-15-54-15,0 0-84 16</inkml:trace>
  <inkml:trace contextRef="#ctx0" brushRef="#br0" timeOffset="544528.4412">5209 14770 342 0,'-7'-30'36'0,"3"29"-34"0,4 1 4 15,0 0-6-15,0 0-32 16,0 10-54-16,0 3-68 16</inkml:trace>
  <inkml:trace contextRef="#ctx0" brushRef="#br0" timeOffset="545200.2731">5495 14950 418 0,'0'26'30'0,"0"-3"-18"15,0 3 43-15,0 6-22 16,0-6-24-16,0 4-5 0,6-2-4 16,10-6 0-16,7-1-6 15,7-11-28-15,2-6-21 16,-2-4 9-16,-2 0-15 15,-6-7 6-15,-7-12 29 16,-7-3 21-16,-8-4 5 16,0 3 36-16,-8-3 16 15,-16 0-17-15,1-3-13 16,-4 4 0-16,4 1 0 16,1 3-8-16,11 1-3 15,5 5-7-15,6 1-3 16,0 0 0-16,6 6 2 15,15-2-2-15,-1 8-1 0,3 2-4 16,-4 0 1 0,0 2-2-16,-4 24 4 0,-2 0 1 15,-3 6 4-15,-1 0 5 16,-4-6-5-16,1-3-3 16,-1-2-1-16,1-10-2 15,1-8-17-15,3-3-13 16,-1 0-13-16,0-22 21 15,3-8 19-15,-5 0 5 16,5 0 1-16,0 6 0 16,-3 7 6-16,-5 8 10 0,5 9 1 15,-2 0 2 1,1 2 12-16,3 19-2 16,1 4-3-16,-1 3-7 15,3 2-3-15,1-2-10 0,-3-3-4 16,0-4-3-16,-5-7 0 15,5-6-1-15,-6-4-1 16,-3-4 1-16,0 0-5 16,3 0-13-16,-1-20-12 15,3-7 5-15,-4-8-32 16,-4 19-72-16,0 2-90 16</inkml:trace>
  <inkml:trace contextRef="#ctx0" brushRef="#br0" timeOffset="545778.4157">7257 14575 453 0,'-1'0'57'16,"1"0"-56"-16,35 0 0 15,13 0 21-15,6-5-13 16,-2-3-9-16,-6 4-40 16,-34 1-65-16,-7 3-97 15</inkml:trace>
  <inkml:trace contextRef="#ctx0" brushRef="#br0" timeOffset="545966.0707">7477 14708 268 0,'0'17'17'0,"6"-17"-11"16,30 0 12-16,7 0 3 16,7-18-8-16,0-7 0 15,0-1-13-15,-5 3-23 16,-35 14-19-16,-10 5-95 16</inkml:trace>
  <inkml:trace contextRef="#ctx0" brushRef="#br0" timeOffset="547262.7664">2397 12503 89 0,'21'-27'241'0,"-21"26"-223"16,0 1-5-16,0 0 22 16,0 0 16-16,0 0-7 15,-16 19-22-15,-9 9-19 16,-2 11 7-16,-10 7 16 16,0 6-7-16,-10 10-9 15,-3 1-1-15,2 0 6 16,9-5-3-16,11-7-4 15,19-7-3-15,9-8-5 16,2-4-1-16,29-4-1 0,14-6 0 16,10-10-3-16,10-2 0 15,1-5 0-15,-2 2-2 16,-8 3-1-16,-9 4 3 16,-16 4 3-16,-11 5 2 15,-10 4 0-15,-10 5 2 16,-3 11 3-16,-24 5 1 15,-10 8 4-15,-4 2 1 16,-1 0 11-16,6-4-1 16,2-7-4-16,13-12-4 15,5-5-6-15,16-5-7 16,0-3-2-16,16-8-2 0,21-1-2 16,9-10-7-16,8-3-3 15,0 0 8-15,-3 0 1 16,-6 8 0-16,-14 7 4 15,-7 10 3-15,-14 9 1 16,-10 11 1-16,0 6 5 16,-13 10 13-16,-16-3 1 15,-3 8-3-15,-2-4-1 16,7-2-5-16,12-4-4 16,7-3-6-16,8-6-2 15,0 4-2-15,12-3 0 16,13 5 1-16,-2-2 1 15,-1-1 0-15,-7 3 0 0,-3-3 0 16,-4 4 0 0,-7 0 0-16,-1 9 1 0,0 16-1 15,0-3 1-15,-1 1 0 16,1-12-1-16,0-18 0 16,0-9 0-16,12-7-2 15,15-11-2-15,7-15-16 16,3-5-34-16,7-5-10 15,3-36-43-15,-33 15-21 16,-2-2-116-16</inkml:trace>
  <inkml:trace contextRef="#ctx0" brushRef="#br0" timeOffset="550325.5713">1140 9566 307 0,'-22'-9'32'0,"18"1"-30"16,4 3 34-16,0 4 11 15,0 1-18-15,0 0-2 16,0 0-20-16,0 0 3 15,0 0 8-15,0 0-12 16,0 0-4-16,0 0 7 16,-2 6 22-16,-13 23-23 15,-5 15-3-15,-6 7-2 0,-5 7-2 16,2-2 2-16,4-1-3 16,4-5 1-16,12-10-1 15,9-8-1-15,0-6-2 16,15-5-1-16,11-4-1 15,8-7 0-15,6-5-6 16,4-5 1-16,1 0 8 16,-7 3 1-16,-9-3 0 15,-12 0 0-15,-12 4 1 16,-5 8 0-16,0 8 0 16,-2 8 4-16,-20 9-1 15,-7 2 0-15,-2 8 0 0,4 1 3 16,4-1-4-16,5 4 0 15,7-7-2-15,8-3-1 16,3-8 1-16,0-6-3 16,23-12-10-16,9-8-21 15,3-7-6-15,4 0 5 16,0-3 5-16,-4-15 12 16,0 3 14-16,-6 0 1 15,-16 8 3-15,-7 4 6 16,-6 3 15-16,0 0 30 15,-11 28-3-15,-15 10-36 16,-7 8 2-16,0 5 11 16,3 2-10-16,3 6-4 0,6-1-6 15,10-2 0 1,7-5-4-16,4-8-1 0,4-7-2 16,26-3-3-16,4-6-2 15,7-6 2-15,-2-3-3 16,-5-6 6-16,-11 0 1 15,-7 0 0-15,-11-3 0 16,1 4-1-16,-5 1 2 16,7 4-3-16,2 0-10 15,4 0-20-15,7-4-18 0,-14-11-48 16,2-3-99 0</inkml:trace>
  <inkml:trace contextRef="#ctx0" brushRef="#br0" timeOffset="646452.9486">8794 14464 148 0,'-15'0'68'15,"4"-14"-15"-15,1-2 1 16,-1 0-9-16,8-1-15 15,-5 4 9-15,5 4-5 16,3 4 5-16,0 3 3 0,0 2-6 16,0 0-9-16,0 0 1 15,0 36-11-15,0 18-12 16,0 13-4-16,20 2-1 16,-2-8 0-16,5-9 0 15,-1-12-1-15,1-16-4 16,1-15-9-16,0-9-10 15,-2 0-6-15,-4-33-9 16,-2-15 15-16,-10-13 16 16,0-1 4-16,-6 4 2 15,0 7 2-15,0 16 1 16,0 11 0-16,0 9 1 16,0 11 9-16,0 4 7 0,0 0-10 15,0 0-8-15,0 2 1 16,0 33 3-16,7 13 0 15,11 12-2-15,-2 0 1 16,3-2-3-16,-1-6 0 16,3-6-4-16,-1-13-18 15,-3-11-33-15,-3-16-26 16,4-6-30-16,-18-4-9 16,0-19-17-16</inkml:trace>
  <inkml:trace contextRef="#ctx0" brushRef="#br0" timeOffset="646827.87">9163 14451 185 0,'12'-24'79'0,"-2"24"-69"0,3 0-9 15,2 17 24-15,6 13 21 16,-3 8-15-16,0 8-11 16,0 6-9-16,-5 2-1 15,-2-4-4-15,-4-6 3 16,2-14-8-16,-1-6 3 15,-5-15-3-15,-1-5-2 16,6-4-3-16,-4 0-3 16,5-28-4-16,-7-12-2 15,1-10 12-15,1-7 0 16,-2 5-2-16,0 12 3 0,-1 14 1 16,1 14 1-16,-2 8 5 15,0 4 8-15,0 0-5 16,7 0-2-16,3 25 8 15,2 12 4-15,6 9-9 16,-5 2-4-16,7 0-5 16,-5-3 0-16,2-5-2 15,-2-6-6-15,-1-6-28 16,-1-11-27-16,-12-17-26 16,4 0-43-16</inkml:trace>
  <inkml:trace contextRef="#ctx0" brushRef="#br0" timeOffset="647468.7817">9743 14648 292 0,'4'-3'67'0,"-4"0"-57"15,2 1-9-15,6-5 7 16,3 0 7-16,0-1 14 16,2-3-13-16,-3-4-13 15,-6 3-1-15,-2-6 3 16,-2-6-2-16,0-6-3 16,0-2-1-16,-16 4 1 15,-8 2 0-15,-2 8 0 0,-5 5 0 16,5 12 1-16,-8 1 1 15,5 0 4-15,-1 15-2 16,5 14-3-16,5 5 0 16,11 7 1-16,9 11-2 15,0-3 1-15,5 0 1 16,17-4-2-16,6-9 0 16,6-8 0-16,1-12 0 15,2-12 0-15,4-4-2 16,-8 0-1-16,0-9-12 15,-8-19 7-15,-9-11-1 16,-10-7 9-16,-6-13 1 0,0-16 3 16,-6-7 0-16,-12-3-1 15,-5 7 0-15,6 16 7 16,-1 14 10-16,6 18 12 16,0 10 1-16,5 8 0 15,1 7-10-15,6 5-4 16,0 0-9-16,0 0 3 15,0 19 3-15,0 20-10 16,2 19 2-16,19 20-3 16,1 6-3-16,2 4-2 15,2-2 0-15,6-6-2 16,3-8-22-16,1-14-41 16,-22-50-55-16,-4-5-59 15</inkml:trace>
  <inkml:trace contextRef="#ctx0" brushRef="#br0" timeOffset="647859.1488">10105 14682 293 0,'0'-18'94'0,"0"16"-76"16,0 2-17-16,0 0 13 15,12 0-3-15,5 0-11 16,1 0 1-16,3 0-1 15,0-3 0-15,-4-2 0 0,-2-4-2 16,-5-6-15-16,-3 1-24 16,-7-6-1-16,0 2 16 15,-9 1 25-15,-15 4 1 16,-4 6 6-16,-4 7 16 16,-1 0 24-16,5 0-12 15,-3 0-13-15,14 11 4 16,2 3 1-16,9 2 3 15,6 3-13-15,0 6-11 16,2-1-2-16,20 5 3 16,12-8 2-16,-1-1-2 15,4-6-1-15,4-1-5 16,4-9 0-16,0-4-4 16,3 0-30-16,-2-12-22 0,-5-24-29 15,-29 13-44-15,-1-7-5 16</inkml:trace>
  <inkml:trace contextRef="#ctx0" brushRef="#br0" timeOffset="648078.1684">10499 14120 192 0,'-7'-99'86'15,"-17"65"-31"-15,0 11 2 16,3 16 6-16,2 7 1 16,4 0-20-16,0 11-19 15,6 29-17-15,7 18 0 16,2 18 6-16,0 11 3 15,11 9 0-15,14 4-3 16,2 4-7-16,4 0-6 0,6-11-1 16,0-4 0-16,0-13-2 15,-1-10-15-15,-2-15-36 16,-8-10-2-16,-2-17-20 16,-23-24-29-16,-1 0-64 15</inkml:trace>
  <inkml:trace contextRef="#ctx0" brushRef="#br0" timeOffset="648312.5609">10462 14784 396 0,'-36'-27'73'0,"33"12"-60"15,3-5-12-15,2-4-1 16,30 2 5-16,6-4 0 15,7 12-3-15,-4 2-2 16,-3 4 0-16,-4 6 0 16,-10 2 0-16,-3 0-3 15,-12 0-9-15,-4 0-27 16,-5 8-60-16,0-2-42 16</inkml:trace>
  <inkml:trace contextRef="#ctx0" brushRef="#br0" timeOffset="648515.3487">10866 14654 408 0,'1'-4'87'16,"-1"4"-79"-16,0 0-8 16,0 0 5-16,7 0-3 15,-3 0-2-15,5 0-4 16,-6 0-19-16,-3 0-33 15,0 0-93-15</inkml:trace>
  <inkml:trace contextRef="#ctx0" brushRef="#br0" timeOffset="1.01862E6">18202 8053 84 0,'-21'-26'22'0,"10"16"-17"15,0-1-4-15,7-2 0 16,-4 1 6-16,5 0 23 16,-3 0-4-16,2 0-2 0,1-2 5 15,-7-1-15 1,7 2 2-16,-8 0-2 16,9 5 2-16,-4 4-5 0,3 3-1 15,2 1 21-15,1 0 7 16,0 0 1-16,0 0-11 15,0-3-4-15,0 3-1 16,0 0-5-16,0 0-3 16,0 0-4-16,0 30-3 15,0 16-3-15,0 17 1 16,0-1-4-16,0-1-1 16,0 0-1-16,0-5 0 15,0-2 0-15,0-12 0 16,0-10 0-16,1-18-1 15,4-5-4-15,-5-7-4 0,0-2-4 16,0-6 4-16,0-34-13 16,0-19 11-16,0-13 9 15,0-6 1-15,-6 0 1 16,6 2 0-16,-1 10 0 16,1 12 0-16,0 7 1 15,0 7 0-15,1 8-1 16,5 9 0-16,0 8 3 15,-3 10 2-15,-1 5 3 16,-2 0-4-16,7 0-2 16,5 20-2-16,4 19 7 15,6 17 9-15,3 6-10 0,-1 7-3 16,1-3-1-16,6-3-2 16,-2-4 0-16,3-11 0 15,-3-7 0-15,1-12 0 16,-8-10 0-16,-5-12-1 15,-4-7 0-15,-2 0-1 16,0-5 1-16,2-27 1 16,0-17 1-16,-2-7-1 15,1-8 1-15,-1 0-1 16,3 2 0-16,5 8 0 16,-8 7 0-16,2 11 0 15,-3 14 0-15,-7 10 1 16,0 8-1-16,-3 4 0 0,0 0 2 15,0 0-2 1,7 16 0-16,4 22 1 0,0 14 11 16,3 9-5-16,-1 6-6 15,2-4 0-15,2-3 1 16,-2-6-2-16,-3-8 0 16,2-7 0-16,-3-14-4 15,-2-7-21-15,4-11-49 16,-13-7-56-16,0-3-62 15</inkml:trace>
  <inkml:trace contextRef="#ctx0" brushRef="#br0" timeOffset="1.01903E6">18910 7885 290 0,'11'-22'68'0,"-11"22"-60"16,0 0-5-16,0 0 27 15,0 19-21-15,0 13-7 16,0 4-1-16,-5-1-1 16,-1-5 1-16,1-6 0 15,5-10-2-15,0-6 1 16,0-5 0-16,0-3-1 16,0 0 0-16,0-25 1 15,12-11 1-15,1-2-1 0,-2 0 3 16,-1 6 12-1,-5 5-2-15,3 5 5 0,-5 6 4 16,0 8-8-16,-3 5 2 16,0 3 2-16,0 0-7 15,0 0-3-15,7 5 0 16,-6 25-3-16,7 19 5 16,-1 9-1-16,0 4-7 15,7 2-1-15,-3 0-1 16,2-4 0-16,2-4-2 15,3-8-11-15,-5-7-47 16,0-7-31-16,-13-34-57 0,0 0-8 16</inkml:trace>
  <inkml:trace contextRef="#ctx0" brushRef="#br0" timeOffset="1.01925E6">18995 8427 113 0,'-18'-9'177'16,"8"3"-99"-16,7 4-20 15,3-1 2-15,0 0-36 16,15-3-24-16,22 3 1 16,9-4-1-16,6 5 1 15,0-2-1-15,-2-2 0 16,-11 2 0-16,-7 1 0 16,-10 2-4-16,-11 1-13 15,-7 0-10-15,-4 0-5 16,0 0 4-16,0 0-22 0,0 0-36 15,-9 0-58 1</inkml:trace>
  <inkml:trace contextRef="#ctx0" brushRef="#br0" timeOffset="1.02676E6">18919 9490 305 0,'-9'4'48'0,"4"-4"-43"16,5 0 33-16,0 0 18 15,0 7-35-15,0 9-16 0,12 8 7 16,3 10 8-16,0 6-1 15,2 2-10-15,-4 4-7 16,-4-2 0-16,-2-4-1 16,0-4-1-16,-3-10 0 15,2-7-1-15,-5-9-2 16,-1-7-4-16,0-3-3 16,0 0 4-16,0-32-14 15,-8-16 3-15,-5-13 12 16,0-14 4-16,-6-5 0 15,2-2 1-15,3 0 0 16,-3 3 1-16,3 11-1 16,3 8 1-16,8 10 1 0,-4 12 1 15,7 9 0-15,0 10-1 16,0 9-1-16,17 6 0 16,8 4-1-16,16 0-1 15,5 19 1-15,3 24 0 16,4 5 0-16,-12 6 0 15,-6 0 0-15,-12-2 0 16,-12-1-1-16,-11-11 1 16,0-7 0-16,-13-8 0 15,-19-5 1-15,-6-8 1 16,-5-4 1-16,2-2-1 16,2-3 1-16,6 2-3 0,9-3 0 15,6 0 0 1,15 1-5-16,3 2-43 0,0-3-68 15,8-2-29-15</inkml:trace>
  <inkml:trace contextRef="#ctx0" brushRef="#br0" timeOffset="1.02739E6">19889 9476 257 0,'-20'3'34'0,"20"-3"-32"0,0 2 33 16,2-2 18-16,26 0-18 16,15 0 16-16,4 0-30 15,4 0-10-15,5 0-8 16,-6 0-3-16,-2 0-3 15,-9 8-37-15,-33-3-108 16,-6 2-104-16</inkml:trace>
  <inkml:trace contextRef="#ctx0" brushRef="#br0" timeOffset="1.02756E6">19934 9697 309 0,'-4'0'60'15,"4"0"-59"-15,36-3 1 16,6-9 28-16,10 3-18 16,2 1-10-16,-1 2-2 15,-4 4-2-15,-35 1-49 16,0 1-138-16</inkml:trace>
  <inkml:trace contextRef="#ctx0" brushRef="#br0" timeOffset="1.02801E6">20743 9358 257 0,'0'-14'36'16,"-11"14"-32"-16,-10 0 3 15,2 21 37-15,1 6-33 16,3 6-5-16,6 2 2 16,6 4-3-16,3-1-1 15,0-2-1-15,4-4-2 16,17-6-1-16,3-6-1 0,7-10 0 16,-4-10-1-1,1 0 0-15,2-10-3 0,-8-14 1 16,-6-8 4-16,-5 1 0 15,-3-4 0-15,-7-1 1 16,-1 1-1 0,0 5 0-16,0 2 1 0,-10 5 1 15,-14 0-1-15,-10 5 0 16,-2 1-1-16,0 8 1 16,1 1 2-16,7 4 4 15,-2 2-5-15,11 2-2 16,3 0-1-16,9 0-11 15,-1 0-30-15,8 0-49 16,0 0-24-16</inkml:trace>
  <inkml:trace contextRef="#ctx0" brushRef="#br0" timeOffset="1.02831E6">21186 9527 111 0,'8'4'107'0,"-8"-3"-84"16,0-1 0-16,0 3 29 15,0-1-32-15,0 0-20 16,0 0-27-16,0-2-87 16</inkml:trace>
  <inkml:trace contextRef="#ctx0" brushRef="#br0" timeOffset="1.02891E6">21307 9261 155 0,'0'-19'144'0,"-5"19"-144"16,-10 0 3-16,-2 5 1 15,6 14 7-15,4 8-10 16,7 2-1-16,0 2 0 16,0 1 0-16,1-4 0 15,22-2 0-15,1-3 0 16,5-2 0-16,6-1 0 16,1 0 0-16,-1-2 0 0,-1 0 0 15,-2-2 0-15,-7-2 0 16,-8 0 0-16,-6-4 0 15,-10-1 0-15,-1 0 2 16,-5-1 10-16,-19 2 5 16,-8-3 8-16,5-4-13 15,1-3-5-15,3 0-2 16,11 0-2-16,1-6-3 16,6-14 0-16,5-3-3 15,0-2-8-15,6-3 0 16,16 2 5-16,6-2 2 15,4 1-1-15,-6 1 1 16,0-1 3-16,-6 1 1 16,-3-1 0-16,-4 3 0 0,-7 4 1 15,-1 1 1-15,-5 0 4 16,0 3 3-16,-13 0-6 16,-15 2 8-16,-7 0-8 15,-8 4-1-15,3 2-1 16,-2 6-1-16,10 2 0 15,0 0 0-15,6 0-2 16,6 18-18-16,19-9-50 16,1 3-78-16</inkml:trace>
  <inkml:trace contextRef="#ctx0" brushRef="#br0" timeOffset="1.02991E6">22680 9348 140 0,'-7'-32'181'15,"2"23"-156"-15,5 9 8 16,0 0 27-16,0 0-30 16,0 0-26-16,0 19-3 15,0 15 8-15,6 5-5 16,4 2-3-16,-6 0 0 15,3-4-1-15,-5-4 0 16,-1-11 0-16,-1-10 0 16,0-7-1-16,0-5 0 0,0 0-6 15,-3-9 1 1,-8-28 2-16,0-10 0 0,6-10 4 16,-2-6 0-16,7-4-1 15,0 6 2-15,0 1-1 16,7 13 0-16,18 6 1 15,-1 11-1-15,4 9 0 16,4 10 0-16,-5 11 0 16,-3 0 0-16,-9 11 0 15,-5 21-1-15,-10 8 1 0,0 2 0 16,-10 0 0 0,-18-1 1-16,1-6-1 0,-9-7-2 15,7-8 0-15,3-6 1 16,11-7 1-16,4-5 0 15,8-2 0-15,3 0 0 16,0 0 0-16,5 0 0 16,15 3 0-16,6 6 0 15,3 3 0-15,2 5 0 16,2 5 1-16,-4 2-1 16,1 5 0-16,-5-1 0 15,-6-2 1-15,-4-2 0 16,-4-7 0-16,-8-8-1 15,-3-4 1-15,0-2-1 16,0-3 0-16,0 0-5 16,0 0-36-16,0 0-68 0,0 0-116 15</inkml:trace>
  <inkml:trace contextRef="#ctx0" brushRef="#br0" timeOffset="1.03026E6">23177 9381 293 0,'-2'-9'93'16,"2"2"-89"-16,0 2 10 15,18-1-4-15,9 5-8 16,-2 1-2-16,0 0 0 15,-7 0-12-15,-15 0-52 16,-3 0-84-16</inkml:trace>
  <inkml:trace contextRef="#ctx0" brushRef="#br0" timeOffset="1.03042E6">23177 9381 189 0,'-55'144'82'16,"55"-144"-79"-16,18 2 39 15,14-2 19-15,1 0-41 16,4 0-18-16,-2 0-2 16,1 0-3-16,-30 0-60 15,3 0-101-15</inkml:trace>
  <inkml:trace contextRef="#ctx0" brushRef="#br0" timeOffset="1.03086E6">23723 9184 317 0,'0'-18'15'0,"0"18"0"15,-2 0 37-15,-10 3-36 16,-4 24-15-16,0 5 2 15,4 1 0-15,1 6-1 0,3-5 0 16,8 2-2-16,0-6 0 16,0-4 0-16,0-4 0 15,16-8 0-15,4-5 1 16,3-9-1-16,-5 0 2 16,2 0-2-16,3-11-3 15,-10-13-1-15,0-3-3 16,-4-4 4-16,-2 4 2 15,-3-5 1-15,-4 6 0 16,0-1 0-16,-8 5 0 16,-6 2 1-16,-9 4 0 15,5 4 1-15,1 2 2 16,3 4 0-16,2 3-3 0,1 2-1 16,0 1-2-16,2 0-14 15,3 0-44-15,6 0-41 16,-4 0-30-16</inkml:trace>
  <inkml:trace contextRef="#ctx0" brushRef="#br0" timeOffset="1.03106E6">23968 9444 385 0,'23'14'44'0,"-17"-7"-44"0,2-1 0 16,1-3 0-16,-5 2-2 15,-4-5-23-15,0 0-132 16</inkml:trace>
  <inkml:trace contextRef="#ctx0" brushRef="#br0" timeOffset="1.03147E6">24293 9051 247 0,'4'-17'104'0,"-4"17"-102"0,0 0-1 15,0 14 14-15,-4 16-7 16,-9 6-6-16,-1 4 6 16,2 2 7-16,4 4 10 15,5-2-3-15,3 2-9 16,0-4-9-16,3-3-2 16,19-6 1-16,7-7-2 15,3-8 0-15,0-7 0 16,-6-9 2-16,-1-2 3 15,0 0 8-15,-4-10-6 0,-10-9-3 16,-11 2 8 0,0-1 10-16,-6 4-1 0,-16 2-5 15,-4 5-12-15,-2 5-1 16,-2 2-4-16,1 0-6 16,3 21-26-16,20-10-57 15,3 1-75-15</inkml:trace>
  <inkml:trace contextRef="#ctx0" brushRef="#br0" timeOffset="1.03422E6">18166 10840 193 0,'0'60'2'0,"0"-10"-1"16,2-1 19-16,3-9 6 15,3-8-15-15,1-7-4 16,-5-11-5-16,-1-5 0 0,1-6-2 15,-3-3 0-15,-1-9 18 16,0-23 11-16,0-17-28 16,-5-2 0-16,-8-4 0 15,-1 0-1-15,2 2 7 16,1 2 8-16,8-1 0 16,-3 5-6-16,6 1-5 15,0 7-2-15,0 6 1 16,6 5-2-16,3 9 0 15,-3 6 2-15,3 11 1 16,0 2-1-16,-5 0-2 16,9 19 16-16,-1 20 9 15,3 9-18-15,2 10-4 0,-2 2-3 16,4-2-1-16,-5-2 0 16,1-5 0-16,-2-10 1 15,0-6-1-15,-2-9 0 16,-1-11 0-16,1-5-1 15,0-10-1-15,-1 0-4 16,1-15-2-16,-4-24-2 16,0-9 8-16,-3-3 2 15,3-4 0-15,-5 3 1 16,0 4 1-16,6 7 4 16,-5 8-1-16,5 7 1 15,-4 10-2-15,-1 7 4 16,3 9-5-16,-5 0-2 15,5 2 0-15,5 33 2 0,0 11 24 16,6 14-19-16,-2 10-4 16,0 4-3-16,5 3-1 15,-4-1 0-15,3-6-1 16,-6-6-11-16,3-12-46 16,-9-46-56-16,-6-6-39 15</inkml:trace>
  <inkml:trace contextRef="#ctx0" brushRef="#br0" timeOffset="1.03458E6">18741 10708 136 0,'-3'-42'227'0,"3"24"-208"16,16 1-19-16,27 4 15 15,5 13 15-15,3 0-24 16,-2 13-5-16,-12 25-1 16,-13 11-1-16,-14 3-2 15,-10 4-5-15,-5-2 4 16,-29-2 4-16,-8-1 11 16,3-9 2-16,10-6 12 15,7-8 3-15,10-7-19 16,12-4-7-16,0-5-2 15,23-4 0-15,14-8-1 16,5 0 0-16,5 0-1 0,-2-11-11 16,-9 0-11-16,-5 3-5 15,-11 1-18-15,-7 7-14 16,-6 0 3-16,-7 0-3 16,0 0-24-16</inkml:trace>
  <inkml:trace contextRef="#ctx0" brushRef="#br0" timeOffset="1.03842E6">19194 11930 330 0,'14'0'25'0,"-4"39"-24"15,4 15 1-15,-1-2 1 16,3 1-3-16,-8-5 2 15,0-6-2-15,-4-8 0 16,-1-7 0-16,-3-13 1 16,0-5-2-16,0-9 2 15,0 0-1-15,0-6 0 16,-15-26-1-16,-2-11 1 16,2-16 1-16,-3-7 5 15,6-11 2-15,6-3 8 0,2 1-1 16,4 4-4-1,0 11-2-15,6 11 0 0,12 15 3 16,6 9-3-16,-1 14-4 16,1 15-1-16,4 0-2 15,-4 3 4-15,1 22-2 16,-1 9-2-16,-12 4-2 16,-5 5 1-16,-7-4 0 15,0 0 1-15,-5-3-1 16,-19-7 3-16,-1-6 0 15,-4-5 0-15,1-4-1 16,8-4-3-16,2-6-2 16,7-2-14-16,10-2-29 15,1 0-43-15,0 0-79 16</inkml:trace>
  <inkml:trace contextRef="#ctx0" brushRef="#br0" timeOffset="1.03872E6">19799 11930 397 0,'13'0'34'16,"9"-7"-32"-16,6 2 45 15,10-2-19-15,2 1-28 16,-3 6 0-16,-10 0-15 16,-6 0-39-16,-21 0-75 15,0 2-96-15</inkml:trace>
  <inkml:trace contextRef="#ctx0" brushRef="#br0" timeOffset="1.03891E6">19815 12115 267 0,'0'7'90'0,"10"-7"-84"16,27 0 27-16,7 0 26 15,5 0-41-15,-1 0-13 16,-2 0-5-16,-4 0-2 15,-30 0-34-15,-3 0-111 16</inkml:trace>
  <inkml:trace contextRef="#ctx0" brushRef="#br0" timeOffset="1.03942E6">20746 11664 238 0,'-16'-8'80'16,"3"8"-49"-16,-1 0 16 16,2 0-7-16,1 20-32 15,0 9-7-15,5 5 0 16,2 7 0-16,4 2 0 0,0-6-1 16,8-2 0-16,12-12 0 15,4-2-1-15,5-9 1 16,0-8-1-16,0-4-2 15,-1 0-18-15,-2-14 1 16,-3-14-9-16,-10-8-1 16,-6-7 3-16,-7 0 27 15,0-4 0-15,-9 6 14 16,-14 2 19-16,-1 8 7 16,-3 4-2-16,1 11-16 15,-2 6 2-15,3 6-4 16,1 4-5-16,6 0-12 0,-1 0-3 15,6 4-2-15,4 10-6 16,4 0-16-16,5 4-27 16,0-11-54-16,0 0-97 15</inkml:trace>
  <inkml:trace contextRef="#ctx0" brushRef="#br0" timeOffset="1.03958E6">21160 12005 409 0,'23'10'22'0,"-21"-10"-22"16,5 0-1-16,-7 0-35 16,0 0-170-16</inkml:trace>
  <inkml:trace contextRef="#ctx0" brushRef="#br0" timeOffset="1.03998E6">21289 11555 249 0,'-12'-17'202'0,"11"15"-181"16,1 0 11-16,0 0 8 16,14 0-35-16,12 1-4 15,6-2-1-15,3-1-2 16,0 2-5-16,-5-4-14 16,0 2-2-16,-8-2 18 15,-7 2 5-15,-2 1 3 16,-4 3-3-16,-3 0 6 15,5 0 0-15,-1 0 2 16,4 25 14-16,0 13-3 16,4 12-2-16,-5 11 0 15,2 5-5-15,-1 6-6 16,1-2-5-16,-8-6 0 0,3-2-1 16,-3-12-14-16,-5-5-41 15,-2-44-61-15,0-1-98 16</inkml:trace>
  <inkml:trace contextRef="#ctx0" brushRef="#br0" timeOffset="1.04017E6">21518 11843 132 0,'-6'-29'264'15,"6"20"-239"1,0-2-13-16,27 4 8 0,8 0-10 15,6 3-8-15,3 1-2 16,1-2 0-16,-5-2-6 16,-26 4-40-16,-8 1-107 15</inkml:trace>
  <inkml:trace contextRef="#ctx0" brushRef="#br0" timeOffset="1.04123E6">22867 11710 287 0,'4'-30'76'0,"-2"26"-68"15,3 4 10-15,6 0 9 16,2 10-16-16,5 22 17 16,-8 6-15-16,4 4-11 15,-11 0 2-15,1-1-4 16,-4-9 2-16,0-4-2 16,0-10 0-16,0-8 0 15,0-6-5-15,0-4 5 16,0-4 0-16,-7-30-1 0,-10-16-2 15,-1-18 3-15,5-10 0 16,1-5 2-16,3 5 0 16,7 6 3-16,2 10 1 15,0 10 2-15,15 7 4 16,11 9 2-16,6 10 1 16,1 13-5-16,2 10-5 15,-7 3-5-15,-4 12-1 16,-9 25 1-16,-8 5-2 15,-7 5 1-15,0 2-5 16,-21-3-2-16,-8-5-7 16,-6-9 4-16,0-6-2 0,5-6 10 15,7-11 3 1,5-3 0-16,7-4 4 16,9-2-4-16,1 0 1 0,1 0 0 15,0 0-1-15,1 0 0 16,22 6 0-16,0 2 3 15,9 8 4-15,3 5 1 16,2 4-1-16,-5 8-1 16,0 0-1-16,-8 4-4 15,-9-1-1-15,-1-2 0 16,-6 0-1-16,-5-8-10 16,-3-4-25-16,0-10-33 15,0-12-68-15,0 0-65 0</inkml:trace>
  <inkml:trace contextRef="#ctx0" brushRef="#br0" timeOffset="1.04142E6">23383 11712 300 0,'38'-16'42'0,"-7"9"-34"15,8 2 39-15,-4 3-23 16,-7 2-23-16,-4 0-1 16,-10 0-15-16,-7 2-36 15,-7 3-55-15,0 0-45 0</inkml:trace>
  <inkml:trace contextRef="#ctx0" brushRef="#br0" timeOffset="1.04161E6">23400 11872 210 0,'0'11'65'16,"0"-9"-28"-16,22 0 29 15,12-2-14-15,3 0-27 16,3 0-7-16,2 0-11 16,-4-6-7-16,-1-6-13 15,-27 6-60-15,-5 3-105 16</inkml:trace>
  <inkml:trace contextRef="#ctx0" brushRef="#br0" timeOffset="1.04203E6">23939 11594 340 0,'0'-26'57'16,"0"22"-36"-1,0 4 24-15,-12 0-13 0,-3 11-26 16,-1 22-6-16,-5 9 0 16,8 8 3-16,6 8 1 0,7 1-1 15,0-1-1-15,0-8-2 16,17-8 0-16,1-8 0 16,8-12-1-16,5-14-4 15,1-8-20-15,3 0 12 16,-7-30 2-16,-5-6-4 15,-2-11 12-15,-13 1 2 16,-5-9 2-16,-3 1-1 16,0 5 0-16,0 6 1 15,-18 7 3-15,-3 2 10 16,2 9 8-16,-4 1-8 16,-2 6 9-16,2 4-8 15,-1 5-10-15,-1 6-3 16,2 1-2-16,0 2-1 15,4 0-15-15,5 0-18 0,3 0-11 16,1 12-26-16,8-7-62 16</inkml:trace>
  <inkml:trace contextRef="#ctx0" brushRef="#br0" timeOffset="1.04222E6">24320 11941 402 0,'28'12'85'0,"-28"-12"-72"0,0 0 16 16,4 0-11-16,-1 0-18 15,-3 0-75-15,0 0-61 16</inkml:trace>
  <inkml:trace contextRef="#ctx0" brushRef="#br0" timeOffset="1.04262E6">24575 11534 385 0,'0'-23'44'15,"0"23"-25"-15,0 0 29 16,0 0-19-16,-5 25-28 16,-9 14-1-16,3 4 0 15,1 10 0-15,3 2 2 16,7 2-2-16,0-1 0 16,0-4 0-16,7-8 0 15,17-10 0-15,5-10-3 16,2-9 0-16,-1-8-1 15,3-7-7-15,-8 0 3 16,-1-10 2-16,-11-14 1 16,-7-2 5-16,-6-2 1 0,0 2 14 15,-2 2 4 1,-20 2-1-16,-3 1-8 0,-5 4-3 16,0 5-7-16,-5 4-3 15,6 8-24-15,-2 0-23 16,24 0-30-16,3 0-64 15</inkml:trace>
  <inkml:trace contextRef="#ctx0" brushRef="#br0" timeOffset="1.04319E6">24867 11560 189 0,'0'-26'225'0,"0"22"-213"16,-11 4-1-16,4 0 19 16,-2 0-21-16,5 13-9 15,4 12-2-15,0-1 2 16,0 5 0-16,0-2 2 16,17 4-2-16,4 2 0 15,9 2 0-15,3-3-2 16,2-2 2-16,-4-5-2 15,-3 1-3-15,-7-7 0 0,-7-5 2 16,-5-6 1 0,-9-2 2-16,0-2 1 0,0 0 0 15,0-1 3-15,-13 2 5 16,-9-3-5-16,-9-2-2 16,1 0-1-16,2 0-1 15,4-4 0-15,6-13 1 16,-1-4-1-16,14 3 1 15,0-4-1-15,5-2 1 16,0-4 1-16,18 0-2 16,6 0 1-16,0 0-1 15,5 1 1-15,-1 3-1 16,0 3 1-16,-5-4 1 0,0 4 4 16,-6 0 2-16,-6-1-3 15,-5 5 6-15,-6 2-1 16,0 1 7-16,-8 2 8 15,-14 4-11-15,-6 0-13 16,-5 7-1-16,-4 1-6 16,-6 0-21-16,1 21-36 15,24-5-46-15,7-1-98 16</inkml:trace>
  <inkml:trace contextRef="#ctx0" brushRef="#br0" timeOffset="1.07983E6">20754 338 427 0,'0'-18'16'15,"0"17"-15"-15,1-2 15 16,2 3 34-16,3 0-15 16,-6 0-12-16,1 0-15 15,0 0 2-15,-1 0 8 16,3 0-4-16,-3 19-7 15,0 24-2-15,0 18 21 0,0 13-17 16,0 12-5-16,1 11-2 16,5 7 0-16,-5 8 1 15,4 3-1-15,0 3 1 16,1-2 0-16,2 0-2 16,1-5 2-16,-4-7-2 15,3-4-1-15,-2-10 1 16,4-8-2-16,0-7 1 15,1-12 0-15,-2-5-3 16,-3-14 0-16,1-9-2 0,-3-7-3 16,-1-10-27-1,-3-7-14-15,0-6-34 0,0-5-16 16,0 0-40 0,0-2-9-16</inkml:trace>
  <inkml:trace contextRef="#ctx0" brushRef="#br0" timeOffset="1.08022E6">20875 2115 277 0,'-12'-4'89'0,"9"2"-67"15,1 0 29-15,-2 1 22 16,4-1-24-16,0-1-23 15,0 1-9 1,0 2-4-16,6-2-8 0,20 0-4 16,12-1 0-16,22-4 3 15,16 3 1-15,15-4 1 16,24 2 2-16,26 2 1 16,16 1 4-16,20-2-2 15,0-1-8-15,-8 0 0 16,-2 0-3-16,-19 3 1 15,-17 0 0-15,-14 3-1 0,-19 0 0 16,-11 0 2 0,-22 0-2-16,-16 0 0 0,-19 0 0 15,-17 0-1-15,-12 0-1 16,-1 0-24-16,-3 0-77 16,-25 0-139-16</inkml:trace>
  <inkml:trace contextRef="#ctx0" brushRef="#br0" timeOffset="1.08086E6">20764 3321 347 0,'0'-15'50'0,"0"14"-23"16,0 1 7-16,0 0 7 16,2 16-26-16,8 18 16 15,0 6-4-15,-7 6-18 16,-1 1-4-16,0-6-5 16,0 1-1-16,1-8-13 15,-3-8-44-15,0-26-31 16,0 0-89-16</inkml:trace>
  <inkml:trace contextRef="#ctx0" brushRef="#br0" timeOffset="1.08147E6">20815 3481 270 0,'2'-14'53'0,"-2"10"-34"15,6 3 20-15,-3-2-1 16,10 3-34-16,8 0 0 16,1 0 10-16,9 0 7 15,9 0 1-15,-1 0-10 16,8 0 7-16,6-3 0 16,6 2-4-16,6 1-7 15,8 0-1-15,2 0-1 16,9 0-1-16,0 0 2 0,7 0 1 15,-4 0-4-15,5 0 0 16,1 0 1-16,-6-2-1 16,-1 2 0-16,-8 0 0 15,-4 0-2-15,-2 0 0 16,-3 0 0-16,2 0 4 16,-1 0-2-16,4 2 2 15,6 2 6-15,-2 0 6 16,3 0-6-16,0 0-2 15,-6-2-4-15,-6 0-5 16,-4 2 0-16,-2-2-1 16,-9 0 1-16,7-2-1 15,0 0 0-15,3 0 0 0,-6 0 0 16,-7 0 0-16,-4 0 0 16,-17 0 0-16,-1 0 0 15,-6 0 1-15,-7 0-1 16,-3 0 0-16,-6 0 0 15,-3 0 0-15,-3 0 0 16,5 0-1-16,-4 0 0 16,0 0 1-16,1 0-1 15,-3 0-4-15,0 0-18 16,0 0-21-16,0 0-17 16,0 0-36-16,0-7-37 15,0 2-28-15</inkml:trace>
  <inkml:trace contextRef="#ctx0" brushRef="#br0" timeOffset="1.08166E6">23675 3334 271 0,'-6'-28'107'15,"0"14"-42"-15,3 4 4 16,3 3 8-16,0 7-27 16,0 0-21-16,0 0-17 15,0 0-9-15,0 0-3 16,0 23 0-16,2 12 4 15,7 4-2-15,-3 2 0 16,3 1-2-16,-2-4-13 16,-7-31-69-16,0-2-113 0</inkml:trace>
  <inkml:trace contextRef="#ctx0" brushRef="#br0" timeOffset="1.0823E6">21515 3349 420 0,'3'-16'67'16,"-1"16"-8"-16,4 0-8 0,0 8-34 15,5 33-16-15,1 16 4 16,0 11-5-16,1 8 0 16,-2 4-13-16,2 3-74 15,-7-55-64-15,-3-9-128 16</inkml:trace>
  <inkml:trace contextRef="#ctx0" brushRef="#br0" timeOffset="1.08294E6">22657 3288 314 0,'-5'-32'151'0,"0"22"-108"16,5 8-2-16,0 2 18 15,0 0-48-15,0 22-11 16,0 26 0-16,0 22 2 16,10 13 0-16,1 9-2 15,1 8-35-15,-10-61-85 16,-2-2-98-16</inkml:trace>
  <inkml:trace contextRef="#ctx0" brushRef="#br0" timeOffset="1.08377E6">20611 3838 267 0,'-9'-13'145'16,"-6"13"-131"-16,2 12 2 16,2 23 7-16,3 14-12 15,7 0-9-15,1 1 0 16,0-6-2-16,20-9 0 15,8-13 0-15,5-11-3 16,3-11-5-16,1 0 1 16,-4-15-4-16,-8-19 2 15,-5-7-4-15,-17 3 8 16,-3-2 5-16,0 0 0 0,-25 4 3 16,-9 6-3-1,-4 9 11-15,2 9-8 0,4 12-3 16,5 0-16-16,7 21-45 15,17-1-60-15,3 0-58 16</inkml:trace>
  <inkml:trace contextRef="#ctx0" brushRef="#br0" timeOffset="1.08467E6">23901 3820 458 0,'0'-8'60'0,"0"8"-47"16,-21 4-3-1,-5 18-5-15,-4 6-5 0,-4 2 0 16,-3-2 1-16,-4-2-1 16,2-9-1-16,4-5-1 15,10-12 1-15,6 0-8 16,11 0-5-16,4-26 0 15,4-6-10-15,0 3 20 16,0 0 2-16,17 4 2 16,-2 7 7-16,5 3 5 15,4 8 7-15,-6 7-3 16,4 0-9-16,3 0-1 0,-1 22-3 16,6 8-1-1,-6 6 1-15,5-1-3 0,3 2 0 16,2-5 0-16,-3-6-1 15,1-8 0-15,-3-14-4 16,1-4-1-16,-1 0 1 16,0-24 1-16,-8-8 4 15,-4-4 0-15,-7-4 5 16,-8-3 12-16,-2 5 6 16,0 2-2-16,-2 4 0 15,-11 10-12-15,-9 3-7 16,-3 9-2-16,0 7-6 0,-7 3-7 15,-2 9-9 1,0 26-14-16,3 10-37 16,20-23-69-16,4-2-135 0</inkml:trace>
  <inkml:trace contextRef="#ctx0" brushRef="#br0" timeOffset="1.08584E6">22519 4197 79 0,'0'0'416'0,"0"0"-360"15,0 14-39-15,0 0 42 0,7-4-22 16,-2-4-28 0,14-6 1-16,11 0 0 0,18-18-3 15,17-28-1-15,15-18-6 16,11-11-6-16,5 4-26 16,-1 6-29-16,-69 47-57 15,-9 12-80-15</inkml:trace>
  <inkml:trace contextRef="#ctx0" brushRef="#br0" timeOffset="1.09121E6">23053 1833 312 0,'0'-7'82'16,"0"7"-42"-16,0 0 4 15,0 0-2-15,0 0-14 16,0 0-8-16,0 0-11 16,0 0-6-16,0 0 4 15,0 0 14-15,2 7-11 16,6-2-5-16,-2 8-1 15,6-4-3-15,5 3 0 16,-3 5 0-16,3-3-1 16,0 0 0-16,-2-1 0 0,-1-1 0 15,-2 1 1-15,-3-3-1 16,0-2 0-16,-9 2 0 16,2-5 0-16,-2 6 0 15,0-1 1-15,0 4 2 16,-9 4 1-16,-8 1 1 15,0 4-5-15,4-2 0 16,2-4 0-16,6-3 0 16,-1-1 0-16,2-6 0 15,1 0-6-15,3-2-13 0,0-1-15 16,0 1-42-16,0-5-65 16,0 0-161-16</inkml:trace>
  <inkml:trace contextRef="#ctx0" brushRef="#br0" timeOffset="1.09227E6">20743 340 298 0,'9'-7'58'0,"-9"7"-20"15,0 0 13-15,0 0-13 16,0 5-19-16,0 17-10 15,-14 7-6-15,-5 3-1 16,-2 0 3-16,5 0 0 16,1-6-3-16,-1-6-2 15,10-8 0-15,0-4-3 16,6-6-2-16,0-2-11 16,0 0-12-16,0-19 0 15,11-13 22-15,10-1 5 16,3 1 1-16,2 2 0 15,5 0 2-15,-6 2-1 0,0 6 2 16,-6 8 8 0,-11 6-3-16,1 5 3 0,-2 3-3 15,-5 0-1-15,9 7 11 16,-4 17 4-16,6 3 1 16,2 6-11-16,-2 1-4 15,0 0-3-15,-1-2-4 16,-1-2-1-16,-6-4 0 15,3-6-38-15,-8-20-76 16,1 0-162-16</inkml:trace>
  <inkml:trace contextRef="#ctx0" brushRef="#br0" timeOffset="1.09296E6">21418 543 157 0,'-21'0'201'0,"12"0"-182"16,4 0 6-16,-3 0 12 16,7 10-27-16,1-3-10 0,0 6 0 15,1-6 0 1,19-2-4-16,-6-5 3 0,-1 0-7 15,0 0-5-15,-5 0 9 16,-7 0-3-16,1 0 3 16,-2 0 4-16,0-4 4 15,0 3 6-15,0-2 2 16,0 3 2-16,-5 0-11 16,-1 0-3-16,3 0-1 15,3 0-2-15,0 0-2 16,0 0-7-16,0 0-5 15,11 0-15-15,3 0-19 0,1-8 18 16,2-6 11-16,-10-4 15 16,-3 2 6-16,-4 0 1 15,0 6 5-15,-4 5 0 16,-14 5-5-16,7 0-20 16,1 0-68-16</inkml:trace>
  <inkml:trace contextRef="#ctx0" brushRef="#br0" timeOffset="1.09402E6">21704 1622 304 0,'0'-2'74'0,"0"2"-16"16,0 0-1-16,0 0-15 16,0 0-31-16,0 0-8 15,0 7-3-15,0 5 0 16,0 3-1-16,0-1-1 16,4-4-6-16,5-3-12 15,2-4-9-15,2-3 3 0,-1 0 2 16,-1 0 14-1,-1-8 10-15,-6-4 2 0,-2 0 4 16,-2-2 13-16,0 6 4 16,0 1 3-16,-3 4-5 15,-5 3 2-15,3 0-5 16,-1 0-11-16,1 3-7 16,-4 14 0-16,8 3 0 15,1-4-3-15,0-2 1 16,0-3-2-16,0-10-12 15,10-1-27-15,1 0 1 16,-8-8-8-16,-3-5-95 0</inkml:trace>
  <inkml:trace contextRef="#ctx0" brushRef="#br0" timeOffset="1.09507E6">21348 541 166 0,'-17'10'77'0,"12"-8"-37"16,2 5 9-16,2 2-6 0,1 3-33 15,0 4-3 1,0-2-3-16,0-4 1 0,12-4-5 16,4-3-3-16,6-3-6 15,-4 0 7-15,5-4 2 16,-4-11 0-16,-3 3 0 16,-7 5 1-16,-7-2 7 15,-2 0 5-15,0 0 1 16,0-1-1-16,-2 3-6 15,-7 2 0-15,-2 3 1 16,0 2 0-16,-2 0-5 16,1 0-3-16,1 7-1 15,4 5 1-15,6 0-2 16,1-3-5-16,0 0-16 16,0-5-2-16,1-4 0 0,12 0-5 15,0 0 0 1,2 0 19-16,-6-9 11 0,1 1 0 15,-10-2 6-15,0 0 4 16,0-1 2-16,0 0-9 16,0 7-3-16,0 4-1 15,0 0-3-15,0 0-28 16,-6 0-53-16</inkml:trace>
  <inkml:trace contextRef="#ctx0" brushRef="#br0" timeOffset="1.15295E6">17958 14030 237 0,'-4'-31'60'16,"3"16"-27"-16,1 3-13 16,0 4 20-16,0 2-17 15,0 5-6-15,0-1-3 16,0 2 10-16,0 0 15 16,0 0 2-16,0 0-5 15,0 7-4-15,-3 25-16 16,0 11-8-16,1 4-4 15,2 3-3-15,0-4-1 16,0 0 1-16,0-5-1 0,9-3-1 16,6-6-5-1,6-10-15-15,-5-4-34 0,2-7-46 16,-14-11-38-16,1 0-52 16</inkml:trace>
  <inkml:trace contextRef="#ctx0" brushRef="#br0" timeOffset="1.1535E6">18256 14422 144 0,'0'-22'290'0,"0"15"-225"16,0 4-35-16,0 1 14 16,0 2-7-16,0 0-25 15,0 0-12-15,0 0 0 0,0 0-10 16,0 0-32-1,0 3-78-15,5 6-160 0</inkml:trace>
  <inkml:trace contextRef="#ctx0" brushRef="#br0" timeOffset="1.15489E6">20001 13941 74 0,'-17'-19'269'0,"-1"19"-249"16,-5 0-19-16,9 8 19 16,-5 24 33-16,6 10-40 15,2 4-3-15,7 7 8 16,4-2 16-16,0-2-5 15,30-5-17-15,15-7-6 16,17-7-6-16,7-15 0 16,-1-15-8-16,-6 0-11 0,-12-24-6 15,-15-16 8 1,-20-8 9-16,-15-1 8 0,-7-2 0 16,-34 3 13-16,-13 5-11 15,-16 11 2-15,-4 17-4 16,3 11-13-16,6 4-43 15,12 9-18-15,44 11-38 16,7 2-23-16</inkml:trace>
  <inkml:trace contextRef="#ctx0" brushRef="#br0" timeOffset="1.15628E6">22263 14296 171 0,'-40'-17'155'0,"12"11"-115"16,7 3 2-16,10 3 37 0,10 0-8 15,1 0-42 1,21 0-22-16,29 0 3 0,24 0 6 16,19 0-7-16,16 0-3 15,10 0-3-15,7-12-1 16,4 5-1-16,-11 1-1 16,-17 2-11-16,-22 2-13 15,-32 1-7-15,-20-2-3 16,-12-1 11-16,-16-2 0 15,0-7-15-15,-1-2-15 0,-20 9-44 16,2 0-57 0</inkml:trace>
  <inkml:trace contextRef="#ctx0" brushRef="#br0" timeOffset="1.15673E6">23508 13914 234 0,'0'-5'129'0,"-25"5"-101"0,1 3-9 16,2 24 40-1,4 9-15-15,7 10-31 0,5 4-8 16,6-1 0-16,0 4 6 16,19-11-7-16,6-8-4 15,11-6-4-15,-1-16-7 16,-1-8-4-16,-3-4 2 16,-7 0-11-16,-7-12 0 15,-12-11 6-15,-5-10 9 16,0-1 9-16,0-3 0 0,-9-2 0 15,-9 0 1 1,-3 4 1-16,-3 0 1 0,-4 4-2 16,-4 2-1-1,2 9 0-15,-2 3 1 0,6 8 2 16,1 4 1-16,7 2-4 16,4 3-1-16,7 0-5 15,3 0-10-15,3 8-29 16,1 1-49-16,0 0-46 15</inkml:trace>
  <inkml:trace contextRef="#ctx0" brushRef="#br0" timeOffset="1.15698E6">23862 14296 311 0,'14'8'61'16,"-11"-8"-52"-16,-2 0 25 16,-1 0 6-16,0 0-40 15,0 0-23-15,0 0-55 16,0-3-69-16</inkml:trace>
  <inkml:trace contextRef="#ctx0" brushRef="#br0" timeOffset="1.15737E6">23991 13984 332 0,'0'-4'64'16,"0"4"-63"-16,0 7 21 15,0 14 27-15,8 4-22 0,11 1-21 16,3-1-3 0,2-1 5-16,4 1 2 15,-2-4 0-15,2 0-4 0,-4-1-2 16,-6-3 0-1,0 0-3-15,-11-1 2 0,2 0 5 16,-6-2 2-16,2 0 6 16,-5-2 4-16,0-4-3 15,0-1-3-15,0 0-1 16,-11-1-1-16,-2-3-6 16,-3-3-6-16,-3 0-2 15,1 0-21-15,0-21-24 16,-4-6-47-16,14 13-33 0,3-1-54 15</inkml:trace>
  <inkml:trace contextRef="#ctx0" brushRef="#br0" timeOffset="1.15758E6">24111 13858 38 0,'28'-40'240'0,"3"24"-182"16,5 0-19-16,-1 4 12 15,-6 2-7-15,3 5-9 16,-8 2-17-16,-2 3-3 16,-13 0-10-16,-3 0-5 15,-6 0-1-15,0 2-22 16,-6 22-24-16,-9-10-55 16,-3 2-113-16</inkml:trace>
  <inkml:trace contextRef="#ctx0" brushRef="#br0" timeOffset="1.15809E6">23821 14359 99 0,'0'0'54'0,"0"0"-22"16,0 0-1-16,3 0 21 15,2-2 1-15,-2-4-18 16,1 2-10-16,-4 0 4 15,0 4 2-15,0 0-4 16,0 0-13-16,0 0 5 16,0 0-5-16,0 0-7 15,0 8-6-15,0 0-1 16,0 2-2-16,0-5-9 16,8-5-13-16,8 0 8 15,-3 0 8-15,1-2-10 0,-4-16 10 16,-4-1-3-16,-6 5 11 15,0 0 7-15,0 3 13 16,0 2 6-16,-7 3 1 16,-4 6-4-16,-1 0-12 15,5 0-7-15,1 0-4 16,0 8-7-16,1 10-9 16,0 4-21-16,5-12-28 15,-1 1-104-15</inkml:trace>
  <inkml:trace contextRef="#ctx0" brushRef="#br0" timeOffset="1.16292E6">17977 15054 86 0,'1'-5'89'0,"-1"3"-45"16,0 2-6-16,0-1 7 15,0 1-2-15,0-3-14 16,0 3-2-16,-1 0 1 15,-12 0 5-15,-1 0-8 16,2 0 4-16,-4 3-7 16,3 17 1-16,1 9-5 0,6 8-5 15,-1 3-3-15,7 0-3 16,0-5-5-16,0-3-1 16,11-11-1-16,11-3 0 15,2-11 0-15,2-4-5 16,-1-3 1-16,0 0 0 15,-1-12-3-15,-5-10-2 16,-3-10-1-16,-5 0-6 16,-4-7 1-16,-7-1-5 15,0 1 4-15,-5 2 5 16,-11 11 1-16,1 2 4 16,-7 12 6-16,-1 4 0 15,2 2 0-15,6 6 2 0,-4 0 1 16,6 0-1-16,2 0-2 15,5 0-4-15,0 0-5 16,2 0-18-16,4 9-25 16,0 3-10-16,0 1-33 15,0-6 23-15</inkml:trace>
  <inkml:trace contextRef="#ctx0" brushRef="#br0" timeOffset="1.16334E6">18272 15238 217 0,'0'-5'97'0,"0"4"-41"15,0-1-5-15,0 2 5 16,0 0-16-16,0 0-16 16,0 0-8-16,0 10-8 15,0 0-6-15,0-2-2 16,0-4 0-16,0-4-16 16,0 5-47-16,0-5-34 15,0 0-79-15</inkml:trace>
  <inkml:trace contextRef="#ctx0" brushRef="#br0" timeOffset="1.16394E6">18489 14971 26 0,'1'-14'167'16,"-1"10"-122"-16,2 1-5 15,-2 0 16-15,0 3-3 16,0-2-18-16,0 2-9 16,0 0 5-16,0 8-3 15,0 22-6-15,-13 10-18 16,0 10-1-16,1 4 5 15,5 3-1-15,6-3-1 16,1-1-4-16,0-4 0 0,7-11-2 16,15-7 0-16,5-6 0 15,5-13 0-15,-3-10-9 16,3-2 5-16,-5-2-12 16,-3-18-3-16,-3-2 2 15,-6 1 3-15,-6 7 10 16,-9-1 2-16,0 1-6 15,0 2-2-15,-17 7-3 16,-7 5-5-16,-6 0-17 16,-7 0 2-16,-4 7 4 15,4 11-10-15,26-9-30 16,6-6-49-16</inkml:trace>
  <inkml:trace contextRef="#ctx0" brushRef="#br0" timeOffset="1.1658E6">20029 15082 163 0,'1'-4'27'0,"-1"-3"-21"15,0 2 13-15,0-4 13 16,0 3-9-16,0 1 5 16,0-1 6-16,0 0 4 15,-1 5-3-15,-3 1-11 16,-5 0-7-16,5 0-1 16,-5 0-2-16,1 0-2 0,1 0 1 15,-3 10-1-15,-1 8-10 16,4 8 0-16,4 9 0 15,3 1 1-15,0 1 0 16,7-2-2-16,7-9-1 16,3-6 0-16,2-6-1 15,-3-8-2-15,3-6 1 16,4 0-7-16,-4-6 8 16,0-14-6-16,4-3 1 15,-12 2 2-15,1-1 2 0,-6 5 1 16,-2 0 0-1,-4-3-2-15,0-1-3 16,0-3 0-16,-6 1-1 0,-8-2 3 16,1 5-1-16,-10 3 0 15,-1 8 2-15,-2 1 2 16,2 6 0-16,-4 0 1 16,9 2 2-16,1 0 4 15,7 0 3-15,6 0-4 16,-4 0-3-16,8 0-2 15,-1 0-2-15,2 0-12 16,0 4-16-16,0 13-25 16,0-12-32-16,0 3-27 15</inkml:trace>
  <inkml:trace contextRef="#ctx0" brushRef="#br0" timeOffset="1.166E6">20383 15296 311 0,'16'2'69'0,"-8"-2"-64"15,-7 2 8-15,2-2 20 16,-2 0-33-16,-1 0-20 0,0 0-104 15,0 0-143 1</inkml:trace>
  <inkml:trace contextRef="#ctx0" brushRef="#br0" timeOffset="1.16645E6">20418 14993 254 0,'0'-22'73'0,"19"18"-66"0,11-1 25 16,5 5 14 0,2 0-29-16,-2 0-14 0,-1 0-2 15,-14 17 2-15,-9 1-3 16,-7 2 1-16,-4 3 1 15,0 0 3-15,-17 0-3 16,0-4 0-16,5 3-2 16,3-4 0-16,9 0-1 15,0-1 1-15,0-3-5 16,21 0-8-16,2-1-2 16,-4 2 12-16,2 1 2 15,-6-2 1-15,-6-1 1 16,-7 2 4-16,-2-1 17 15,0 3 4-15,-6-2 0 0,-6-4-1 16,-5-2-9 0,2 0-11-16,4-8-5 0,2-1-8 15,2 0-30-15,-3 0-21 16,8 0-39-16,2-7-40 16</inkml:trace>
  <inkml:trace contextRef="#ctx0" brushRef="#br0" timeOffset="1.16697E6">20932 14965 231 0,'0'-10'87'15,"-3"10"-42"-15,-20 4 1 0,6 16 11 16,4 6-21-16,7 3-15 15,6 6-12-15,0 1-5 16,14 0-1-16,10 3-2 16,2-7-1-16,0 0-1 15,-2-2-2-15,-1-4-5 16,-5-6-3-16,-5-6 6 16,-9-6 3-16,-4 1 2 15,0-2 1-15,-10-5 2 16,-10 1-1-16,-8-3-1 15,2 0 0-15,0 0 0 16,4 0-1-16,7-3-2 0,4-11-3 16,3-4-5-16,7-8 1 15,1 3 7-15,0-6-1 16,1-1-2-16,18-3 1 16,-1 1-2-16,11 1 2 15,-2-4-3-15,1 5-2 16,0 2 5-16,-11 5 1 15,-4-2-7-15,-1344 4-1 16,2667 4 5-16,-1336-3 6 16,-21 8 0-16,-4 3 0 15,-5 9 1-15,1 0 3 16,-5 0-4-16,6 0 0 16,-2 3-12-16,6 13-40 0,21-9-47 15,-4 4-56 1</inkml:trace>
  <inkml:trace contextRef="#ctx0" brushRef="#br0" timeOffset="1.16764E6">22470 15101 72 0,'-23'0'320'0,"23"0"-296"16,16 0-20-16,27-1 5 15,20-8 39-15,15 1-33 16,11 0-11-16,13 2-1 16,7 3 11-16,-1 0 1 15,-6-1-10-15,-18 4-4 16,-26 0-1-16,-16 0-6 15,-15 0-27-15,-16 0-37 16,-11 0-66-16,-7 0-26 16</inkml:trace>
  <inkml:trace contextRef="#ctx0" brushRef="#br0" timeOffset="1.16809E6">23665 14943 195 0,'-24'0'50'16,"7"28"-23"-1,7 6 28-15,8 10-3 0,2 4-30 16,0-1-15 0,11-5-4-16,7-10-3 0,6-10 0 15,0-10-4-15,-1-8-2 16,-5-4 1-16,-3 0-3 16,-2-16-11-16,-4-12-14 15,-5-7-13-15,-4 2 13 16,0-7 27-16,0-1 6 15,-5 3 3-15,-12 4 2 16,-2 5 12-16,-3 0 12 16,-2 9 5-16,-2 2 6 15,2 4-10-15,0 2-23 16,-4 8-7-16,7 2-9 0,0 2-27 16,20 0-35-1,-3 0-54-15</inkml:trace>
  <inkml:trace contextRef="#ctx0" brushRef="#br0" timeOffset="1.16828E6">23988 15159 260 0,'28'4'70'15,"-28"-4"-66"-15,0 7 3 16,0-7 40-16,0 0-47 0,0 0-86 16,-2 0-137-16</inkml:trace>
  <inkml:trace contextRef="#ctx0" brushRef="#br0" timeOffset="1.16872E6">24055 14921 320 0,'0'0'72'0,"0"4"-52"0,0 26 27 16,0 6 8-16,0 6-30 15,0 0-15-15,0-4-9 16,10-7-1-16,1-12-3 15,-1-7-9-15,1-7-8 16,-3-5-9-16,5 0 5 16,4-8-2-16,1-14 0 15,-1-4 10-15,-4 2 9 16,-2-3 7-16,-4 5 10 16,-1 2 18-16,-4 9 0 15,0 4-1-15,-2 5 4 16,0 2-12-16,0 0-2 15,0 6 6-15,0 23-7 16,0 12 6-16,0 4-10 16,0-2-3-16,0 0-6 0,0-9-3 15,0-7 0-15,2-4-13 16,5-5-29-16,3-8-45 16,-10-10-46-16,1 0-104 15</inkml:trace>
  <inkml:trace contextRef="#ctx0" brushRef="#br0" timeOffset="1.16917E6">24448 14975 151 0,'0'-28'47'0,"-4"26"-40"15,-12 2 22-15,-1 0-22 16,-2 0 21-16,3 2-15 16,3 13-6-16,2 8 15 15,7 0 5-15,0 3-17 16,4-3 1-16,0-2-1 16,0-6-10-16,5-3-1 15,11-8-13-15,-2-4-21 16,5 0-1-16,-2 0 6 0,0-14 22 15,-1-2 8 1,-3 0 1-16,-3 4 3 0,-1 4 21 16,-5 6 7-16,-2 2 10 15,3 0-9-15,0 6 4 16,3 25-5-16,-1 8-15 16,-3 7-12-16,3 3 4 15,-1-3-4-15,-2-4-1 16,3-10-2-16,-5-7-2 15,3-10 0-15,-1-4 0 16,2-11-1-16,-4 0-18 16,-1 0-42-16,-1-7-20 15,0-6-66-15</inkml:trace>
  <inkml:trace contextRef="#ctx0" brushRef="#br0" timeOffset="1.19249E6">15491 14877 130 0,'-17'50'243'16,"3"-1"-215"-16,5 6-27 16,9 0 4-16,0-5 18 15,0-6-17-15,0-12-5 16,0-14 0-16,0-10 0 15,0-8-1-15,0 0-1 16,0-34 1-16,-3-16 3 16,-13-22-2-16,0-13-1 15,-4-8 0-15,5-9 1 16,2 4-1-16,5 7 0 0,5 7 1 16,3 19 0-16,0 10 4 15,0 13 2-15,0 12-1 16,0 12-1-16,0 10 4 15,11 8 4-15,3 0 2 16,11 22 19-16,8 33 6 16,2 21-22-16,6 18-9 15,0 10-4-15,-3-1-3 16,2-3-2-16,-9-8 0 16,1-9-11-16,-8-11-50 15,-24-62-56-15,0-8-141 16</inkml:trace>
  <inkml:trace contextRef="#ctx0" brushRef="#br0" timeOffset="1.19266E6">15474 14971 401 0,'-10'-26'90'0,"10"11"-79"16,10 3-10-16,18-2-1 15,18 1 0-15,3-1 0 16,3-2-20-16,-9 1-59 16,-32 12-61-16,-7 1-66 15</inkml:trace>
  <inkml:trace contextRef="#ctx0" brushRef="#br0" timeOffset="1.19296E6">15758 14787 276 0,'0'-11'87'0,"0"10"-59"15,0-2 0-15,3 3 12 16,0 0-21-16,8 0-10 16,10 3 16-16,-1 20-6 15,1 8-9-15,0 5-5 16,0 3-2-16,1-4-2 16,-6-7 0-16,-1-4 1 15,-5-12-2-15,0-4 2 0,-9-8-1 16,2 0-1-1,-3-23 5-15,0-12 15 0,0-7-11 16,0 0-7-16,0 2-2 16,-4-1 0-16,-6 7-18 15,6 5-35-15,-4 7-23 16,6 22-57-16,2 0-70 16</inkml:trace>
  <inkml:trace contextRef="#ctx0" brushRef="#br0" timeOffset="1.19356E6">16167 14823 358 0,'27'0'50'0,"-16"-18"-16"0,3-15 2 16,-3 1-12-16,-4 0-21 15,-7 6-2-15,0 8-1 16,0 16 1-16,-11 2 5 15,-16 10 4-15,-6 30-1 16,-3 9-7-16,5 2 1 16,6 6-3-16,10-3 0 15,8-10-1-15,7-3-14 16,0-16-9-16,19-12-3 16,7-13-12-16,6 0-4 15,-5-26 3-15,-1-7 25 16,-5-1 15-16,-5 2 15 0,1 2 18 15,-6 4 4-15,-5 6-5 16,1 8-1-16,-5 4-8 16,0 4-12-16,7 4-5 15,1 0 2-15,4 16 15 16,-1 22-8-16,6 8-11 16,-2 12-3-16,-5 10-1 15,3 4 0-15,-2 7 0 16,6 2-3-16,-4-9 0 15,4-1 2-15,-5-6 1 16,-3-9 0-16,-6-8 0 16,0-8 0-16,-5-8 1 15,0-8-1-15,0-8 1 0,-10-7 4 16,-1-6 7-16,-11-3 3 16,-1 0 1-16,-2-6-1 15,0-20 2-15,-1-10-11 16,4-8 1-16,0-7-1 15,7-2-3-15,4-5-2 16,2 0-1-16,4-5-2 16,5-1-15-16,0 2-27 15,0 9-28-15,14 13-33 16,-7 36-50-16</inkml:trace>
  <inkml:trace contextRef="#ctx0" brushRef="#br0" timeOffset="1.19386E6">16747 14717 158 0,'6'-21'206'15,"-6"19"-164"-15,0 2-17 16,0 0 31-16,0 0-7 15,0 0-18-15,8 0-9 16,3 10 3-16,2-3 1 16,12-1-6-16,0-6-7 0,8 0-8 15,8 0-2-15,2-9-3 16,6-8 0-16,-11 0-3 16,-4 5-24-16,-12 6-39 15,-12 6-49-15,-10 0-58 16,-7 0-120-16</inkml:trace>
  <inkml:trace contextRef="#ctx0" brushRef="#br0" timeOffset="1.19406E6">16782 14923 340 0,'-41'42'82'0,"41"-32"-68"16,0-6-3-16,20-4 27 0,19 0-6 15,7-4-7 1,10-21-20-16,0-2-4 15,0 1 1-15,1-4-1 0,-9 6-1 16,-18 2-1-16,-8 6-14 16,-10 4-32-16,-5 6-18 15,-7 6-41-15,0 0-49 16</inkml:trace>
  <inkml:trace contextRef="#ctx0" brushRef="#br0" timeOffset="1.19488E6">17440 13633 407 0,'0'-26'48'0,"-1"19"-48"16,-24 3-8-16,-5 4 8 15,-4 0 1-15,3 0-1 16,-2 11-1-16,0 8 1 15,7 1 5-15,2 4 14 16,4 4-3-16,14 6-2 16,0 10-5-16,6 8-6 15,0 16-3-15,9 12 3 16,12 17 7-16,2 7 4 0,2 10 3 16,-1 0-13-16,4 3-1 15,-2 1-1-15,-3-1-2 16,-3-2 1-16,-8 6-1 15,-4-5 1-15,-8 1-1 16,0-9 1-16,0-10 0 16,0-6 7-16,-8-11 3 15,8-3-6-15,0-10-2 16,0-8-1-16,0-6 1 16,0-7 1-16,11-9-1 0,0-7-2 15,1-2 0 1,-3-5-1-16,-1-6 1 0,1 0 1 15,2-6 11-15,1-4-2 16,-1-6-1-16,1-2-4 16,5 0 0-16,5 0 0 15,4 0-1-15,6 0-3 16,5 0 1-16,6 0 2 16,5-5-3-16,4-12-2 15,6-3 0-15,3 2-20 16,-7 6-33-16,-47 12-88 15,-5 0-190-15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03-24T05:52:01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2903 431 0,'-25'0'13'0,"-29"41"-13"0,-5 38 0 15,-4 20 8-15,4 13 7 16,10 1-3-16,16-7 2 15,20-13-1-15,13-6-6 16,8-7 2-16,34-8-6 16,17-7-2-16,13-13-1 15,10-16-8-15,3-19-15 16,3-17-5-16,-9 0-8 16,-11-34-22-16,-24-7 17 15,-24 1 18-15,-20 0 19 16,0 4 4-16,-37 3 42 15,-13 5 0-15,-8 9-2 16,1 1 8-16,13 2-21 0,14 4 6 16,14-1-14-1,16 1-3-15,0 3-16 0,25-3-4 16,16 5 1-16,13 5 0 16,2 2 2-16,-6 6 1 15,-10 29 0-15,-6 8 0 16,-10 17 0-16,-9 13 0 15,-7 2 1-15,-5 6-1 16,-3-5 1-16,0-9-1 16,0-13-1-16,0-15-38 15,0-39-54-15,0 0-116 16</inkml:trace>
  <inkml:trace contextRef="#ctx0" brushRef="#br0" timeOffset="438.2481">3684 3727 426 0,'7'-2'24'16,"6"2"-21"-16,8 0-1 15,7 0 32-15,10 0-14 16,10-1-10-16,1-17-4 15,-3-8-5-15,2-4 1 16,-12-3-2-16,-5 5 0 16,-14 5 0-16,-11 3 0 0,-6 3-3 15,0 1 3-15,-23 2 0 16,-12 8 3-16,-8 6-3 16,-1 0 4-16,-3 12-3 15,3 17 4-15,-1 6-1 16,10 1-2-16,11 4-1 15,13 4 0-15,11 2-1 16,0 1-1-16,19-4-1 16,21-5 2-16,13-9 3 15,2-12-1-15,7-12-1 16,0-5-1-16,-2 0-9 16,-2-25-31-16,-9-8-35 0,-44 11-49 15,2 0-75 1</inkml:trace>
  <inkml:trace contextRef="#ctx0" brushRef="#br0" timeOffset="765.6247">4376 3491 204 0,'18'-42'159'15,"-18"34"-121"-15,0 6-2 16,0 2 30-16,0 0-19 16,0 12-22-16,-12 22-19 15,-1 10-3-15,0 8-3 16,5 2 1-16,8-1 0 15,0-2-1-15,4-6 0 16,24-12-1-16,11-10 0 0,1-13-14 16,5-10-4-1,-4 0 14-15,-8-26-3 0,-9-10 4 16,-3-6 1-16,-15-3 3 16,-6 1 4-16,0 2 3 15,-27 2 7-15,-13 6-3 16,-9 4-3-16,-5 7-4 15,4 11 13-15,3 9-13 16,12 3-4-16,11 0 0 16,11 0-10-16,8 2-18 0,5 11-27 15,0-4-67 1,17-6-68-16</inkml:trace>
  <inkml:trace contextRef="#ctx0" brushRef="#br0" timeOffset="1281.3171">4740 3537 271 0,'56'14'54'16,"-32"4"-28"-16,2 5 35 15,-2 9-11-15,-6-1-15 16,-3 10 3-16,-6 1-21 16,-2-2-11-16,-3-2-2 15,-4-8-4-15,0-10 1 16,0-12 0-16,0-8 0 15,0 0 2-15,0-28-3 0,0-18-6 16,0-12-6 0,0 4 4-16,18 1 6 0,3 10 0 15,-1 4 1-15,1 9 1 16,-6 12 0-16,-4 10 1 16,-5 8-1-16,-3 0 0 15,-1 26 3-15,0 14 6 16,1 6 2-16,-3 4-4 15,0 4-4-15,0 0-2 16,0-7-1-16,-3-10 0 16,3-14-5-16,0-17-20 15,0-6-13-15,11-17-10 16,12-26 7-16,8-10 22 16,-1-1 11-16,-2 7 8 0,-2 6 0 15,-4 8 9-15,-6 12 14 16,-3 10 8-16,-1 10-4 15,-5 1-8-15,0 4-2 16,1 25 4-16,-3 14-15 16,2 6-5-16,-3 9-1 15,-4 0-26-15,5-4-47 16,-5-36-60-16,0-12-49 16</inkml:trace>
  <inkml:trace contextRef="#ctx0" brushRef="#br0" timeOffset="1843.782">5398 3752 285 0,'13'-22'159'0,"-5"17"-154"15,3 5-3-15,5 0 3 16,8 0 2-16,4 0 3 16,3-4-9-16,7-4 1 15,-6-2-4-15,-8-4 2 16,-5 1 0-16,-11-6-2 15,-8 0 2-15,0-2 1 16,0 3-1-16,-24 4 0 16,-3 6-2-16,-7 8 2 15,-2 0 3-15,2 0-1 16,3 10 0-16,1 12 1 16,13 8-1-16,0 8-2 0,12 10 0 15,5 7 0-15,0 3 0 16,11 4 0-16,17-6-1 15,7-10 1-15,4-14 0 16,3-16-3-16,-3-16-24 16,4 0 13-16,-6-37-10 15,1-26-12-15,-2-15-6 16,-4-10 3-16,-3-11 15 16,-4-5 22-16,-5-1 2 15,-5 6 3-15,-3 2 10 16,-4 19 25-16,-7 14 11 15,-1 14 4-15,0 17-4 16,0 13-3-16,0 13 4 16,0 7-13-16,0 0-8 0,0 36-22 15,0 22-5-15,0 18 0 16,7 17-1-16,2 7 0 16,6 8 1-16,-3 6-2 15,2-6 0-15,1-1-1 16,-4-11-8-16,-2-14-40 15,1-22-58-15,-10-60-55 16,0 0-108-16</inkml:trace>
  <inkml:trace contextRef="#ctx0" brushRef="#br0" timeOffset="2343.8983">5851 3822 485 0,'-18'-44'21'0,"18"18"-15"16,0 1-6-16,20 4 8 16,14 0 1-16,10 3-4 15,5 4-5-15,2 2 0 16,1 6 0-16,-3 4 0 16,-12 2 1-16,-8 0-1 15,-5 17 0-15,-9 14 7 16,-6 12 15-16,-1 8 9 15,-7 8-18-15,-1 3-4 16,0 0 3-16,0-7-7 16,0-13-4-16,0-13-1 15,0-10 0-15,0-12 0 0,0-7 0 16,0 0 2-16,0-22 2 16,8-20 1-16,7-14-3 15,-1-2-2-15,5 1 1 16,-3 7-1-16,5 10 1 15,-4 7-1-15,2 8-1 16,-5 10 1-16,-1 4 1 16,0 6-1-16,0 5 0 15,3 0-2-15,-4 0 1 0,0 5-1 16,-5 19-3-16,0 8-5 16,-3 4-8-1,2-1-8-15,-5 0-11 0,1-3-12 16,0-3-17-16,-2-23-32 15,0-4-27-15</inkml:trace>
  <inkml:trace contextRef="#ctx0" brushRef="#br0" timeOffset="2578.3165">6400 3214 136 0,'-3'-23'431'16,"1"17"-431"-16,2 3-54 15,0 3 40-15,0 0 10 16,0 10-27-16,0 3-60 15,0 2-169-15</inkml:trace>
  <inkml:trace contextRef="#ctx0" brushRef="#br0" timeOffset="3062.4976">6877 3627 321 0,'4'-28'100'0,"-4"21"-65"16,-18 7 4-16,-9 0 34 15,-9 7-57-15,4 23 5 16,4 8-5-16,9 7-10 16,12-1 3-16,7 2 4 15,0 0-12-15,7-8 0 16,21-8-1-16,3-11-10 0,3-10-15 16,1-9-14-1,0 0-53-15,-24-3-52 0,0-17-68 16</inkml:trace>
  <inkml:trace contextRef="#ctx0" brushRef="#br0" timeOffset="3890.7157">7790 3493 464 0,'11'-17'64'0,"-6"17"-64"15,7 9-46-15,-1 27 46 16,-3 9 18-16,1 4 1 16,-3-1-16-16,4 2-2 15,-2-7 2-15,-6-11-3 16,-2-8 2-16,0-14-2 16,0-10 0-16,0 0 0 15,0-12-3-15,0-23-2 16,0-9 2-16,0 1 3 15,10-2 3-15,1 6 6 16,5 2-5-16,-3 4 1 0,0 12 0 16,-3 7-3-1,0 8 0-15,-4 6-2 0,0 0 0 16,-1 9 2-16,-4 23 10 16,-1 1-6-16,0 5-1 15,0-4-2-15,0-3-1 16,0-8-2-16,0-4 0 15,0-10-5-15,0-9-15 16,0 0 0-16,0-15-12 16,15-20 13-16,10-3 11 15,1 0 4-15,-4 9 4 16,-4 4 0-16,0 9 5 0,-6 5 11 16,-7 8 6-1,3 3-5-15,-2 0-8 0,0 6 0 16,5 18 8-16,-4 6-12 15,-2 6-2-15,-1 5-3 16,-4-4 0-16,0-5-20 16,0-3-32-16,0-9-23 15,2-12-40-15,0-8-16 16,2 0-26-16</inkml:trace>
  <inkml:trace contextRef="#ctx0" brushRef="#br0" timeOffset="4953.3962">8243 3663 162 0,'26'-32'75'0,"-13"16"-24"15,6 2-4-15,-3 5 12 0,5 2-14 16,1 3-13 0,0 3-10-16,-2-2-15 0,2 1-2 15,-3-4-4-15,-6-3 0 16,-3 0-1-16,-7-5 2 16,-3-2 0-16,0 4-2 15,-3 0 0-15,-18 3-4 16,-1 9 4-16,-4 0 1 15,0 0 0-15,4 3 0 16,-1 17 0-16,9 3 6 16,3 9 3-16,4 1-7 15,7 6 0-15,0-1 1 16,0-2 1-16,18-1-2 16,9-4 0-16,9-7-2 0,2-6-1 15,9-14-1-15,3-4-3 16,6 0-5-16,1-24-13 15,-3-9 3-15,0-3 5 16,-14 1 3-16,-4-2 7 16,-15 3 0-16,-10 4 2 15,-11 2 0-15,0 7 2 16,-4 9 0-16,-24 5 4 16,-8 7 3-16,-2 0-7 15,4 16 0-15,3 12-1 16,2 8 1-16,12 2-1 15,3 6 0-15,9 1-1 0,5-5-2 16,0-7-6-16,0-10-11 16,13-13-9-16,5-10 5 15,7 0 9-15,0-23 12 16,1-12 3-16,-3-4 1 16,2 2 2-16,-2 2 12 15,-9 7 10-15,-2 6 4 16,-3 8-6-16,-7 8-6 15,-1 6-2-15,-1 0-7 16,7 0-3-16,-5 23 8 16,7 8-3-16,-2 10-8 15,2-2-1-15,4 0 0 16,-2-3-3-16,6-8-18 0,1-10-10 16,1-14-6-16,-1-4 1 15,1-6 11-15,-1-26 8 16,4-6 14-16,-1-4 3 15,-4-4 8-15,4 3 14 16,-8 5-3-16,-1 4 2 16,-1 6 1-16,-4 9-7 15,-5 12 3-15,-2 5-8 16,3 2 0-16,-3 2-6 16,0 24-2-16,0 13 1 15,0 7-1-15,0-3-1 16,0 1-1-16,0-5-1 0,0-10-3 15,-3-10-13 1,3-9-1-16,0-10-1 16,4-2-11-16,21-26 5 0,8-10 9 15,2 0-4-15,-1-1 18 16,-7 10 2-16,4 6 11 16,-13 7 12-16,-1 11 8 15,-10 5-3-15,2 0-9 16,-1 11-2-16,-1 22 0 15,4 4-5-15,-1 8-4 16,-2 3-4-16,2-4-1 16,-3-6 1-16,5-9 1 15,7-14 0-15,-1-15-2 16,6 0 1-16,8-24-1 16,-3-18-3-16,4-4-2 0,-1 0-22 15,-4 8-18-15,-4 6-14 16,0 9-20-16,-24 23-19 15,0 0 10-15</inkml:trace>
  <inkml:trace contextRef="#ctx0" brushRef="#br0" timeOffset="107838.5513">2047 5680 447 0,'-7'-35'43'16,"2"26"-34"-16,3 9 10 15,2 0 41-15,0 0-29 16,0 10-18-16,0 31-11 16,5 17 5-16,7 16 0 15,2 7 0-15,-3 7-4 0,-2-1-2 16,-7 0 0-16,0-9 0 16,-2-8-1-16,0-13-4 15,0-11 4-15,0-9-7 16,0-11-11-16,0-7-10 15,0-11-36-15,0-8-23 16,0 0-64-16,0-15-94 16</inkml:trace>
  <inkml:trace contextRef="#ctx0" brushRef="#br0" timeOffset="108244.0746">2010 5560 350 0,'-12'-8'110'16,"12"8"-77"-16,0 0-25 15,0-4 24-15,6-3-6 16,34-9-14-16,21-7 0 15,17-3-9-15,-1 3-3 16,-4 6-2-16,-15 9 0 16,-16 8-32-16,-18 4-56 15,-24 14-61-15,-5 6-38 16</inkml:trace>
  <inkml:trace contextRef="#ctx0" brushRef="#br0" timeOffset="108431.8228">2049 5992 330 0,'-9'42'28'0,"9"-38"-26"16,24-4 34-16,17 0 30 15,10 0-33-15,11-10 0 16,-3-9-25-16,-2-2-4 16,-8 3-3-16,-10 1-1 15,-12 10-26-15,-8 7-58 16,-19 0-47-16,0 0-103 15</inkml:trace>
  <inkml:trace contextRef="#ctx0" brushRef="#br0" timeOffset="108775.4571">2611 6302 463 0,'0'2'82'0,"0"-2"-72"16,0 0 11-1,0 0 19-15,13 0-32 0,17-2-5 16,8-12-3-16,3-2-3 16,-1 5 1-16,-11 0-23 15,1 3-55-15,-12 8-11 16,-18 0-50-16,0 0-63 16</inkml:trace>
  <inkml:trace contextRef="#ctx0" brushRef="#br0" timeOffset="109181.5533">3290 5992 302 0,'33'-34'91'15,"-30"20"-81"-15,-3 7 16 16,0 5 36-16,0 2-8 15,0 0-5-15,-15 4-31 16,-13 16-17-16,-2 4-1 16,3 7 1-16,4-4-1 15,12 4 0-15,5-4-1 16,6 2-1-16,0-1-4 16,20-2 1-16,16-5-11 15,1-2-10-15,7-7 9 0,-4-2-1 16,-5 0 3-16,-6-3 9 15,-13 2 6-15,-13 1 0 16,-3 2 0-16,0 0 13 16,-2 4 12-16,-20 2 5 15,-6 2-17-15,-5 4-11 16,-5-3-2-16,5-3 0 16,4-4 0-16,8-4-2 15,9-8-20-15,12-2-34 16,0 0-25-16,0-2-84 15</inkml:trace>
  <inkml:trace contextRef="#ctx0" brushRef="#br0" timeOffset="109572.1717">3845 6150 422 0,'2'-10'45'0,"-2"10"-41"16,-13 0 8-16,-7 22 7 16,-3 12 7-16,6 6-6 15,5 4-18-15,10-2-2 16,2-4 0-16,7-6-2 16,21-10 0-16,8-9-1 15,4-12-6-15,-1-1-5 0,1-1 4 16,-9-26 5-16,-7-3 4 15,-7-2 1-15,-13 1 9 16,-4-1 14-16,0 6-1 16,-17-1 3-16,-15 8-5 15,-5 4-6-15,-8 7-10 16,1 6-4-16,-3 2-1 16,6 0-4-16,8 0-12 15,9 0-15-15,13 8-24 16,11-3-29-16,0-2-89 15</inkml:trace>
  <inkml:trace contextRef="#ctx0" brushRef="#br0" timeOffset="110260.4085">3596 6180 40 0,'0'-12'238'15,"0"10"-217"-15,0 2 5 16,-12 0 45-16,-8 0-26 16,-5 0-16-16,-3 18-4 0,-2 10-10 15,3 4 22-15,8-1-9 16,6 3-19-16,13-2-8 15,0-3 0-15,5 1-1 16,25-3-1-16,10-5 0 16,13-10-20-16,10-6-27 15,8-6-19-15,-38 0-57 16,-10 0-84-16</inkml:trace>
  <inkml:trace contextRef="#ctx0" brushRef="#br0" timeOffset="111010.4064">4554 6272 364 0,'8'0'40'16,"4"0"-15"-16,3 0 34 15,6 0-29-15,-1-11-12 16,3-4-9-16,-3-2-8 16,0-2-1-16,-7 0 0 15,-7 2-2-15,-6 2-4 16,0 4 0-16,0 1 6 16,-19 4 2-16,-5 6 6 15,-3 0 1-15,-3 0 5 0,0 16-4 16,2 14-7-16,11 4 0 15,10 3-3-15,7-2 0 16,0-5-1-16,19-2-3 16,10-10-20-16,11-6-27 15,-22-12-34-15,-5 0-96 16</inkml:trace>
  <inkml:trace contextRef="#ctx0" brushRef="#br0" timeOffset="114541.7461">4296 6298 240 0,'-7'-3'69'16,"7"3"-45"-16,0-3 6 15,0 3 0-15,0 0-20 16,0 0-8-16,0 0-2 16,0 0 0-16,0 0 3 15,0 15 4-15,0 8 5 0,0 5 1 16,0 3-6-16,1-2-5 16,1 0-2-16,2-5 2 15,-2-7-2-15,-2-6 0 16,0-7 0-16,0-4 0 15,1 0 2-15,-1 0 3 16,0-10 4-16,0-18 0 16,0-10-8-16,0-7-1 15,0-4 2-15,0 0-2 16,0 1 0-16,0 6 0 16,4 4 0-16,13 4 0 15,3 2 0-15,2 2 0 16,9-1-1-16,-2 8 0 15,6 0-2-15,-6 7 0 16,-3 8 0-16,-10 7-1 16,-7 1-11-16,-5 0 2 0,-4 0-5 15,0 5 7-15,0 10 7 16,0-1 4-16,0-2-7 16,0-2-29-16,0-8-43 15,0-1-26-15</inkml:trace>
  <inkml:trace contextRef="#ctx0" brushRef="#br0" timeOffset="116885.6561">6280 6055 259 0,'-48'-7'137'16,"22"2"-118"-16,5 3 4 15,10 2 54-15,9 0-12 16,2-2-33-16,0 2-17 0,0 0-15 15,15 0 0-15,24 0 3 16,5 0-1-16,12 0-2 16,0 0-1-16,-3 0-15 15,-4 2-51-15,-38 0-43 16,-11 5-90-16</inkml:trace>
  <inkml:trace contextRef="#ctx0" brushRef="#br0" timeOffset="117103.8575">6285 6312 344 0,'-15'12'59'15,"15"-12"-58"-15,0 0-1 16,21 0 23-16,9 0-10 16,1 0 4-16,6 0-14 15,-2 0-3-15,0 0 3 16,-4 0-3-16,-7 0 0 15,-6 0-1-15,1 0-10 16,-8 0-37-16,-11 0-34 16,0 0-46-16</inkml:trace>
  <inkml:trace contextRef="#ctx0" brushRef="#br0" timeOffset="117900.2978">7788 5917 372 0,'-19'-20'57'0,"19"6"-44"16,2 0 1-16,32-1 8 15,13 12 6-15,21 3 1 16,4 10-22-16,-2 29-5 15,-4 14 0-15,-22 11-2 0,-19 9-3 16,-23 8-10 0,-2 0 1-16,-28 0 7 0,-27-5-1 15,-6-9 5-15,2-12 1 16,10-15 2-16,11-12 9 16,17-14 2-16,10-8 3 15,11-6 2-15,0 0-9 16,0 0-4-16,0 0 1 15,21-10-5-15,11-10-1 16,11-6 1-16,12 2 0 16,4 2-1-16,4 2-1 15,6 4-19-15,1 6-47 16,-47 10-41-16,-5 0-58 16</inkml:trace>
  <inkml:trace contextRef="#ctx0" brushRef="#br0" timeOffset="118385.6397">9395 6021 430 0,'-15'0'46'15,"15"0"-46"-15,9 4 0 16,25 24 3-16,11 5 3 16,3 3-6-16,3-1 0 15,-2-1-4-15,-5-8-24 16,-35-21-84-16,-5-5-118 16</inkml:trace>
  <inkml:trace contextRef="#ctx0" brushRef="#br0" timeOffset="118572.5079">9696 5992 413 0,'-27'-11'3'0,"6"11"-3"16,0 9 0-16,6 21 8 16,2 12-7-16,0 6-1 15,1 4-9-15,3 0-3 16,-2-5-3-16,8-36-73 15,-1-3-67-15</inkml:trace>
  <inkml:trace contextRef="#ctx0" brushRef="#br0" timeOffset="118760.09">9479 6021 330 0,'0'-15'11'0,"0"15"-11"0,0 1 0 16,0 26 1-16,0 6 1 16,0 8-4-16,0 3-26 15,0-5-27-15,0-27 0 16,0-3-81-16</inkml:trace>
  <inkml:trace contextRef="#ctx0" brushRef="#br0" timeOffset="118931.8847">9462 6174 287 0,'18'-20'19'0,"-1"8"-19"16,7 3 0-16,0 6 3 16,8-2-3-16,-5 4 0 15,-3 1-24-15,-4 0-19 16,-20 0 16-16,0 0-32 15</inkml:trace>
  <inkml:trace contextRef="#ctx0" brushRef="#br0" timeOffset="119854.4396">10973 5418 387 0,'-14'0'58'0,"-18"30"-58"15,1 36 4-15,1 23 42 16,8 17-9-16,11 13-2 0,11 8-14 16,6 0-2-1,32-15-5-15,18-14 0 0,14-18-9 16,14-20-5-16,5-21-10 15,1-20-56-15,-63-19-69 16,-12-16-126-16</inkml:trace>
  <inkml:trace contextRef="#ctx0" brushRef="#br0" timeOffset="120369.4604">11483 5916 425 0,'0'0'0'0,"0"7"-3"16,0 28 3-16,9 11 0 15,7 3 0-15,5 2-1 16,-5-3 1-16,5-9-2 15,-6-6 2-15,-6-15-3 16,-6-8-11-16,-3-10 8 16,0 0 4-16,0-2 4 15,-5-26 6-15,-17-14-8 0,-8-10-30 16,2-10 30 0,1-9 33-16,2-3-29 0,7 2 12 15,7 5 7-15,7 7-10 16,4 6 1-16,0 6-10 15,5 9-3-15,14 10-1 16,-4 14 0-16,-2 8-1 16,4 7 1-16,-4 0-4 15,-2 2 4-15,-2 20 2 16,-2 8 2-16,-5 4-1 16,-2 1-1-16,0-3 0 15,0-5-1-15,-13-1 3 16,-3 3-3-16,-6-5-1 15,-1 1-1-15,1-6-8 16,5-3-8-16,-1-2-25 0,18-14-26 16,0 0-69-1</inkml:trace>
  <inkml:trace contextRef="#ctx0" brushRef="#br0" timeOffset="121087.9053">11782 6028 298 0,'14'22'14'0,"-14"0"-12"0,6 3-2 16,-3 3 12-1,-1 3-2-15,0-5-8 0,-1-5 1 16,4-8-2-16,-5-7-1 15,0-4 0-15,0-2 0 16,0 0 8-16,0-12 50 16,-6-26-42-16,-9-14 3 15,-8-13-19-15,0-4 7 16,6-6-4-16,-2 4-3 16,14 10 5-16,-1 6 0 15,6 9 3-15,0 5 3 16,13 5-9-16,15 6 1 15,0 9 1-15,0 11 0 16,2 10-2-16,-8 0 0 16,-6 22-1-16,-3 18-1 0,-6 9-3 15,-7 2 2-15,0 3-5 16,0-3 0-16,-12-9-4 16,-8-4 1-16,5-11 3 15,-2-6-8-15,4-7 12 16,2-6-3-16,5-4 4 15,0-1 1-15,5-3 1 16,1 1 0-16,0-1-1 16,0 4-1-16,0 3-1 0,0 3 2 15,0-1 1 1,6 3 0-16,-1-1-1 16,4-3 0-16,-5 0 0 0,2-5 0 15,-3-1 0-15,-1 0 0 16,-2-2 0-16,2 0 0 15,2 0 0-15,-2 0 1 16,-2 0 2-16,1 0 3 16,3 5-3-16,5 2-2 15,3 5 5-15,4 0-2 16,0 5-4-16,1-2 0 16,4-1 0-16,1 1 0 15,1-5-6-15,-5-1-10 16,-1 0-5-16,-9-6-9 15,2 2-6-15,-9-1-24 16,-1-4-11-16,0 0-26 0</inkml:trace>
  <inkml:trace contextRef="#ctx0" brushRef="#br0" timeOffset="121853.4199">12399 6087 431 0,'-8'0'60'0,"8"0"-60"15,11 0 0-15,28 0 1 16,19 0 10-16,11 0-11 15,0 0-3-15,-8 3-16 16,-10-3-30-16,-39 0-48 16,-11 0-96-16</inkml:trace>
  <inkml:trace contextRef="#ctx0" brushRef="#br0" timeOffset="122056.8291">12627 5981 259 0,'-3'0'62'16,"3"21"-57"-16,0 6-1 15,0 10 47-15,7 3-24 16,2 2-1-16,2-2-15 0,-5-2-9 16,0-3-2-16,-1-4 0 15,1-3-13-15,-6-26-56 16,0-2-122-16</inkml:trace>
  <inkml:trace contextRef="#ctx0" brushRef="#br0" timeOffset="124009.7662">12828 6074 146 0,'0'-12'168'0,"0"12"-123"16,-8 0-29-16,-7 0 30 15,-11 4-33-15,-7 16-6 16,-10 5-7-16,1 9 5 15,-3-1-1-15,6 1 6 16,6-2 2-16,1-4-7 16,10-4-4-16,8-6-1 15,11-10-15-15,3-8-44 16,0 0-95-16,0 0-40 16</inkml:trace>
  <inkml:trace contextRef="#ctx0" brushRef="#br0" timeOffset="124213.3387">12484 6041 379 0,'-3'-17'50'15,"3"17"-41"-15,0 0 23 16,0 0 11-16,9 0-28 16,22 22-6-16,6 7-2 15,10 9 1-15,-4 1-3 16,-3 0-5-16,-2-8-4 15,-3-1-7-15,-3-7-42 16,-31-23-23-16,1 0-68 16</inkml:trace>
  <inkml:trace contextRef="#ctx0" brushRef="#br0" timeOffset="124994.0614">13392 5750 478 0,'-4'0'17'16,"4"5"-17"-16,0 36 0 16,0 14 1-16,7 10 5 15,12 0 0-15,-6-3-6 16,0-4-3-16,-2-9-3 15,-3-15-23-15,-5-12-38 16,-3-14 19-16,0-8-12 16,0 0-15-16,0-23 62 15,-13-20 10-15,-1-9 3 0,-5-12 12 16,3-13 49 0,-4-4-49-16,6-4 11 0,1 5 16 15,3 10-15-15,10 9 11 16,0 8-1-16,0 7-16 15,25 5-6-15,6 7-1 16,0 10 7-16,2 12-6 16,-1 12-10-16,-7 2-2 15,-9 34 0-15,-3 14-12 16,-7 10-2-16,-6 5 4 16,0-1 6-16,-24-5-10 15,-8-2 1-15,3-7 0 0,-3-12-16 16,4-8 17-1,4-12-9-15,6-8 11 0,7-5 2 16,10-4 6-16,1-1 2 16,0 0-2-1,0 3-12-15,21 1 14 0,1 1 3 16,4 9 12-16,0 6-2 16,-2 6 4-16,0 9 11 15,2 0-14-15,4 4 4 16,-2-1-6-16,-4-2-8 15,-1-6-3-15,-1-6-1 16,-8-4-4-16,-3-6-41 16,-11-14-83-16,0 0-92 15</inkml:trace>
  <inkml:trace contextRef="#ctx0" brushRef="#br0" timeOffset="125978.4176">13914 5747 276 0,'14'-14'36'15,"-14"-4"-33"-15,0-5 16 16,0-1 43-16,0 2-50 0,-15 3 2 16,-7 5-6-16,-2 9 24 15,-10 5-14-15,5 0-9 16,-7 10-8-16,4 17 0 15,5 6 4-15,5 15 5 16,3 15-1-16,13 9 5 16,6 6-5-16,0 3 3 15,25-9-1-15,13-7 0 16,11-14-5-16,5-10-1 16,-2-18-3-16,-4-11-2 15,-3-9-4-15,-5-3-7 16,-5 0-8-16,-5-19-14 0,-11-5 4 15,-2-4-16 1,-7-2-41-16,-10 15-55 16,0 3-18-16</inkml:trace>
  <inkml:trace contextRef="#ctx0" brushRef="#br0" timeOffset="126400.5092">14130 5284 519 0,'-16'-23'7'0,"16"23"-7"15,16 23 0-15,31 35 6 16,14 21 20-16,9 18-13 16,-3 5-12-16,-7 4 1 15,-9-4-1-15,-14-5-1 16,-12-13-4-16,-18-11-5 15,-7-13-9-15,-21-11 10 0,-17-11 6 16,-5-6 2 0,6-6 4-16,2-9-2 0,9-1-1 15,3-3-1-15,14-1-34 16,9-12-65-16,0 0-135 16</inkml:trace>
  <inkml:trace contextRef="#ctx0" brushRef="#br0" timeOffset="127291.2256">10831 6810 61 0,'-47'0'133'0,"35"0"-86"16,8 0-35-16,-3 0 38 15,7 0 12-15,0 0-7 16,0 0-15-16,0 0-12 16,0 0-5-16,11 0-3 15,13 0-4-15,13 4-2 16,17 2 0-16,10-2-4 16,20-3-1-16,21 2 2 15,15-3-1-15,23 0-7 0,12 0-1 16,20-18-1-1,7-6-1-15,4-1 0 0,-13 2 1 16,4 2 0-16,-12 7-1 16,-6 0 1-16,3 2-1 15,-6 5 0-15,-6-1-3 16,-1 5 0-16,-7 3 1 16,-8 0-4-16,-6 0 3 15,-6 0 1-15,-3 4 1 16,-4 3 1-16,-9-2-6 15,-13-3-6-15,-17 0-1 16,-7-2 9-16,-16 0 2 16,-5 0-3-16,-6 0 4 15,-13 0 1-15,-7 0-3 16,-7 0 2-16,-7 0-1 16,-8 0-1-16,0 0-30 15,0 0-24-15,-22 0-119 0</inkml:trace>
  <inkml:trace contextRef="#ctx0" brushRef="#br0" timeOffset="128103.6868">11655 7507 339 0,'-17'-19'52'16,"8"10"-47"-16,7 5-2 16,2 4 63-16,0 0-36 15,0 3-25-15,0 30-1 16,10 13 0-16,6 8 10 16,-1 6-6-16,4-3-7 15,-7-4-1-15,0-7 1 16,-5-10-1-16,-3-13-2 15,-2-9 2-15,-2-6-1 0,0-8-11 16,0 0-2-16,0-16 13 16,-2-30-9-16,-12-14 1 15,3-12 7-15,1-6 2 16,8-1 0-16,-4 5 0 16,6 11 2-16,0 6 0 15,0 10 1-15,15 8-2 16,5 7 0-16,4 6 4 15,0 11-4-15,-1 10-1 16,-3 5 0-16,-5 0 1 16,-4 20 2-16,-1 11 0 15,-9 10 0-15,-1 1 1 16,0-1-2-16,0 0 0 0,-9-4-1 16,-14-1 1-16,-5-4-2 15,-5-2 1-15,-2-2-1 16,4-2 0-16,1-5-7 15,6-1-13-15,8-8-14 16,16-12-58-16,0 0-72 16</inkml:trace>
  <inkml:trace contextRef="#ctx0" brushRef="#br0" timeOffset="128806.7997">12061 7671 276 0,'3'20'116'0,"-3"3"-116"15,0 3 0-15,0 2 6 16,0 2 5-16,0 0-9 15,0-4-2-15,0-6 0 16,0-6 4-16,0-5 2 16,0-3-5-16,0-5 0 15,0-1 3-15,0 0 0 16,0 0 6-16,-12-1 20 16,-7-28-30-16,-2-6-15 0,4-16 15 15,-4-9 6-15,6-11-6 16,5-11-3-16,7 0-1 15,3 6-10-15,2 12 2 16,20 14 6-16,8 8 5 16,4 3 1-16,4 12 0 15,-4 9 4-15,-4 12 4 16,-10 6-2-16,-6 6-4 16,-8 28 0-16,-4 16 5 15,-2 12-7-15,-2 6-1 16,-22-2-3-16,-3-2 4 15,-7-7-5-15,1-10 5 0,3-8 0 16,6-9-3-16,5-6 2 16,5-10-3-16,8-8 5 15,4-4-4-15,2-2-2 16,0 0 0-16,0 0 2 16,13 0 3-16,9 0 5 15,2 0 1-15,0 2-1 16,0 5-2-16,-1 5-3 15,-1 5 0-15,-5 5 1 16,0 2-1-16,-4-4 1 16,0 3 0-16,-2-8 0 15,0-5-1-15,-7-2 0 16,3-5-2-16,-5-2-6 16,-2-1-5-16,2 0-19 15,-2 0 5-15,0 0-5 0,0 0-26 16,0 0-19-16,0 0-16 15</inkml:trace>
  <inkml:trace contextRef="#ctx0" brushRef="#br0" timeOffset="129197.1657">12824 7582 127 0,'-4'-3'314'16,"4"3"-314"-16,19-4 0 15,12-1 11-15,12-1 14 16,3-1-18-16,1 2-4 16,-5 1-3-16,0-1 0 0,-16 1-1 15,-3 3-7-15,-11-4-39 16,-12 4-36-16,0-3-74 15</inkml:trace>
  <inkml:trace contextRef="#ctx0" brushRef="#br0" timeOffset="129400.3656">12971 7389 408 0,'-13'-6'64'0,"13"6"-62"16,0 0 1-1,0 10 35-15,0 30-20 0,5 12-4 16,14 11-9-16,-3-3 2 16,7 0-5-16,-2-6 1 15,2-6-3-15,-4-8-21 16,5-11-39-16,-17-29-63 16,-6 0-93-16</inkml:trace>
  <inkml:trace contextRef="#ctx0" brushRef="#br0" timeOffset="130025.854">13570 7353 449 0,'3'-6'21'16,"-3"6"-21"-16,0 28 0 16,0 20 7-16,5 12-2 15,0 5-1-15,2-7-4 16,-1-2 0-16,1-10-1 16,-5-10 0-16,0-10-3 15,0-12 2-15,-2-10-5 16,0-4-13-16,0 0 12 0,0-27 8 15,0-16 0-15,-12-11 6 16,-2-13-6-16,-3-6 21 16,0 1-18-16,12 6 5 15,3 8 6-15,2 9 2 16,0 8-4-16,20 10-7 16,12 6-5-16,1 9 1 15,-3 14 2-15,2 2-3 16,-8 4 0-16,-2 27-4 15,-10 6-13-15,-2 6-13 16,-10 1 8-16,0 0 2 16,-19-2 1-16,-8-4 1 15,-7-2 10-15,1-9 7 16,7-9 1-16,11-5 3 16,6-8 2-16,7 1-2 0,2-2-3 15,0 5 2-15,5 5-1 16,18 4 18-16,3 0 3 15,5 3-11-15,-7-1-8 16,2 2 1-16,-2 0-2 16,-1-2-2-16,-4-4-1 15,-5-3-25-15,-14-13-74 16,0 0-93-16</inkml:trace>
  <inkml:trace contextRef="#ctx0" brushRef="#br0" timeOffset="130306.5524">14071 7287 363 0,'19'-44'7'16,"-19"23"-1"-16,0 10 16 15,-5 7 31-15,-20 4-49 16,-11 0 3-16,-2 15-7 15,-6 19 3-15,9 6 13 16,9 6 2-16,12 7-7 16,9 5 13-16,5 0-8 15,0-4-8-15,29-4-5 16,10-11-1-16,13-10-2 0,5-9-15 16,7-15-23-16,-2-5-26 15,-40 0-52-15,-8-10-53 16</inkml:trace>
  <inkml:trace contextRef="#ctx0" brushRef="#br0" timeOffset="130572.5454">14412 7011 145 0,'0'-25'336'0,"0"25"-336"15,26 2 6-15,11 41 16 16,11 12 16-16,-1 18-24 16,1 4-10-16,-11 8-4 15,-11 5 4-15,-17 9-3 16,-9 5-1-16,-59 6-56 15,13-76-47-15,-16-2-194 16</inkml:trace>
  <inkml:trace contextRef="#ctx0" brushRef="#br0" timeOffset="131307.8628">11569 7178 158 0,'0'-15'27'0,"-9"15"35"0,0 0 10 15,-8 5-37 1,-5 27-15-16,-6 18 0 0,-5 21 4 15,-3 19 6 1,11 10 2-16,7 7 5 0,18-3-12 16,0-4-5-16,25-6-9 15,19-4-6-15,16-13-4 16,9-7-1-16,14-9-4 16,0-14-30-16,-9-5-23 15,-3-9-20-15,-55-33-46 16,-8 0-56-16</inkml:trace>
  <inkml:trace contextRef="#ctx0" brushRef="#br0" timeOffset="264135.045">2279 10599 447 0,'-13'-57'11'16,"11"44"-4"-16,0 8 41 16,2 5 15-16,0 0-27 15,0 24-17-15,9 34-14 16,10 25 25-16,-3 21-19 15,-3 5-6-15,-1 2-5 16,1-5 0-16,0-10-3 16,-2-15-6-16,-2-19-37 15,3-19-34-15,-12-43-56 16,0 0-103-16</inkml:trace>
  <inkml:trace contextRef="#ctx0" brushRef="#br0" timeOffset="264369.6128">2131 10519 476 0,'0'-43'52'0,"3"26"-52"15,40-5-2-15,19 0 2 16,12-2 17-16,6 5-10 0,-5 7-7 15,-4 5-1 1,-15 7-11-16,-19 2-73 0,-37 15-81 16,0 6-35-16</inkml:trace>
  <inkml:trace contextRef="#ctx0" brushRef="#br0" timeOffset="264525.6557">2251 10894 396 0,'-14'31'16'0,"14"-31"-7"16,18 0-1-16,17 0 25 16,9 0 8-16,-1-11-28 15,2 7-13-15,-2 4-3 0,-3 0-24 16,-28 0-40 0,-6 12-109-16</inkml:trace>
  <inkml:trace contextRef="#ctx0" brushRef="#br0" timeOffset="264948.0993">2810 11378 226 0,'21'36'109'0,"-20"-24"-94"16,5 6 9-16,3 3 23 16,3 8-27-16,4 3-1 15,-1 2-13-15,1 0-4 16,-1-4-1-16,-3-2-2 15,-1-4 6-15,-1-7-7 0,-6-7 2 16,0-8 0-16,-4-2-9 16,0-9 9-16,-6-31-2 15,-18-18 2-15,-6-17 0 16,3-2 7-16,2-4-1 16,11 8 25-16,4 4-3 15,10 3-8-15,0 5-3 16,16 6-13-16,11 8 1 15,6 15-5-15,-2 14 1 16,-2 13-1-16,-5 5-1 16,-5 7 1-16,-10 28 9 15,-7 7 7-15,-2 8-5 16,-10 4-4-16,-20-1 6 16,-3-7-12-16,-2-5-1 15,4-12-5-15,11-11-17 0,7-11-25 16,7-7-44-16,6 0-49 15,0-2-97-15</inkml:trace>
  <inkml:trace contextRef="#ctx0" brushRef="#br0" timeOffset="265150.6625">3303 11029 415 0,'41'-23'51'16,"-16"11"-50"-16,8-1 15 0,6-1 5 16,7 4-21-16,-3 1 0 15,0 5-1-15,-8 3-18 16,-32 1-46-16,-3 0-90 16</inkml:trace>
  <inkml:trace contextRef="#ctx0" brushRef="#br0" timeOffset="265542.4016">3982 10464 312 0,'0'-23'109'0,"-30"23"-108"16,-14 20 2-16,0 18 51 15,3 6-21 1,9 0-5-16,15-2-12 0,14-2-15 16,3 1-1-16,12-4-5 15,20-4 1-15,10 1 4 16,0-6 0-16,1-2 0 16,-6-2-5-16,-7-4 3 15,-8 0 1-15,-13-2 1 16,-7-1 6-16,-2-5 5 15,-5 2 13-15,-23 1 4 0,-6 0-19 16,-1 3-5-16,-6-2-4 16,6-4-3-16,2-3-2 15,3-4-15-15,9-5-27 16,12 0-21-16,9-8-78 16,0-6-93-16</inkml:trace>
  <inkml:trace contextRef="#ctx0" brushRef="#br0" timeOffset="265900.7904">4303 10638 214 0,'28'-23'217'16,"-28"23"-214"-16,-23 25-1 16,-7 17 29-16,-1 8 13 15,8 4-10-15,8 0-14 0,13-6-10 16,2-4-2-16,11-9-4 15,23-9-4-15,6-13-4 16,10-8 1-16,4-5-5 16,2 0-3-16,-8-25-16 15,-7-4 21-15,-13-3 4 16,-14-3 2-16,-10-1 6 16,-4 0 3-16,0 0 14 15,-25 3-3-15,-3 8-10 16,-6 9 4-16,1 6 7 15,1 8-7-15,8 2-8 16,4 0-4-16,2 0-2 0,4 0-4 16,1 12-4-1,2 4-4-15,3 2-3 0,2 0-14 16,6 2-32-16,0-4-20 16,0-12-56-16,0-4-28 15</inkml:trace>
  <inkml:trace contextRef="#ctx0" brushRef="#br0" timeOffset="266667.0618">3982 10758 246 0,'0'-11'41'0,"0"11"-19"16,0 0 45-16,0 11-38 15,0 17-11-15,0 8-1 16,0 7-11-16,0 4 10 0,0-2 2 16,0-1-10-16,6-8-6 15,9-6-2-15,4-7-3 16,1-3 3-16,4-8-15 16,4-9-33-16,-22-3-43 15,8 0-40-15</inkml:trace>
  <inkml:trace contextRef="#ctx0" brushRef="#br0" timeOffset="267353.7846">3216 11219 71 0,'-27'10'55'16,"6"1"-49"-16,5-2 25 16,0-3 37-16,9-1-10 15,3-5 0-15,1 0-9 16,3 0 0-16,0 0-7 16,0 0-10-16,0 0-11 15,27-5-12-15,14-11-1 0,18-2 5 16,6 0-5-16,14 4-4 15,-4 2-3-15,-2 3-1 16,-9 4-1-16,-15 1-10 16,-19 2-2-16,-17 2-3 15,-13 0 6-15,0 0 10 16,-18 0 1-16,-20 0 0 16,-10 0 0-16,-8 8-1 15,0-2-1-15,2 0-1 16,2-3-2-16,9 4-1 15,7-3 4-15,12-2-6 16,10-2-21-16,11 0-15 0,3 0-71 16,0 0-91-16</inkml:trace>
  <inkml:trace contextRef="#ctx0" brushRef="#br0" timeOffset="268869.7121">4029 10767 165 0,'-14'0'59'15,"5"0"-47"-15,4 0 11 16,-2 0 28-16,1 0-23 16,0 0-3-16,6 0 3 15,0 0 6-15,0 0 0 16,-1-3-11-16,1 0-8 16,0 2 1-16,0-1-8 15,0 0-1-15,0-7-5 16,0 0-1-16,13-5 3 15,11-4-4-15,5 1 0 16,9 2-2-16,2-2-30 0,3 5-43 16,-27 10-54-16,-5 2-67 15</inkml:trace>
  <inkml:trace contextRef="#ctx0" brushRef="#br0" timeOffset="269244.4119">4772 10732 368 0,'0'22'11'15,"3"8"-9"-15,2 4-2 16,11 8 3-16,-3 0 0 16,0-1-1-16,-2-5-2 15,0-4 0-15,-4-11 2 16,-3-9-1-16,0-5 1 16,-4-7 0-16,0 0 13 15,0-16 44-15,0-20-23 16,-10-8-28-16,1-7-1 15,3 1 10-15,0 1-11 16,6 0-6-16,0 5-4 16,6 8-30-16,6 32-51 0,-5 4-109 15</inkml:trace>
  <inkml:trace contextRef="#ctx0" brushRef="#br0" timeOffset="269603.7955">5083 10812 350 0,'23'22'36'0,"-5"-16"-18"15,4-4 10-15,3-2-21 0,2 0-1 16,-3-6-1-16,-2-12-5 16,-5-4-2-1,-5-2-1-15,-9-1-2 0,-3 0 2 16,0 6 3-16,-8 5 3 15,-18 5 0-15,-3 5-1 16,-6 4 1-16,0 0 5 16,0 0-5-16,3 20 4 15,11 6 8-15,6 4-3 16,6 6 2-16,9 6 5 16,0 0-5-16,9-2-5 15,17-2 0-15,9-7-1 16,8-9-8-16,6-8 0 15,12-10 0-15,-2-4 0 16,4 0-38-16,-41-13-32 0,-1-2-76 16</inkml:trace>
  <inkml:trace contextRef="#ctx0" brushRef="#br0" timeOffset="269791.4202">6053 10624 387 0,'19'-6'141'0,"-5"3"-141"15,11 3 0-15,8 0 1 16,8 0 2-16,0 0-3 16,0 0-15-16,-6 0-54 15,-27 0-23-15,-7 0-63 0</inkml:trace>
  <inkml:trace contextRef="#ctx0" brushRef="#br0" timeOffset="269979.092">6138 10885 408 0,'0'12'43'15,"25"-12"-41"-15,10 0 10 16,13-3 22-16,4-14-19 15,4-9-8-15,1 3-6 0,1-3-1 16,-11 6-17 0,-36 16-68-16,-6 4-174 0</inkml:trace>
  <inkml:trace contextRef="#ctx0" brushRef="#br0" timeOffset="270729.1115">7734 10749 450 0,'0'0'63'16,"0"5"-63"-16,0 34 0 16,0 16-3-16,6 6 2 15,11 1 1-15,4 2 2 16,-4-6-1-16,6-6-1 15,-11-8-1-15,-2-12 1 16,-2-14 1-16,-6-10-1 16,-2-8-2-16,0 0 2 0,0-18 0 15,-12-22-6 1,-10-14 2-16,-6-14 4 0,-5-14 6 16,-1-13 2-1,6-2-7-15,6 7 2 0,9 13 9 16,12 12 5-16,1 15-3 15,0 4 1-15,22 11-8 16,9 10-7-16,4 9 1 16,8 16-2-16,-2 0 0 15,-4 12 1-15,-2 26 0 16,-1 6-3-16,-13 7 1 16,-10 2 4-16,-11 2-2 15,0-1 15-15,-31-3-15 16,-7-5 3-16,-5-3-1 15,6-14-2-15,7-8-10 0,9-13-11 16,11-8-37-16,10 0-40 16,0 0-106-16</inkml:trace>
  <inkml:trace contextRef="#ctx0" brushRef="#br0" timeOffset="270900.7013">8053 10798 71 0,'61'-10'262'15,"-25"4"-254"-15,5 0 10 16,0-2 35-16,3 1-33 16,-1-2-19-16,1-1-1 15,-10 0-4-15,-10 2-27 0,-13-4-25 16,-11 8-64 0,0-3-46-16</inkml:trace>
  <inkml:trace contextRef="#ctx0" brushRef="#br0" timeOffset="271072.5351">8239 10596 261 0,'-22'-9'46'16,"20"9"-28"-16,2 0-3 15,0 5 17-15,17 25 29 16,7 10-14-16,0 10-22 16,-2 2-20-16,-1 2-4 15,-3-4-1-15,3-6-4 16,-6-10-23-16,-10-32-57 15,-1-2-103-15</inkml:trace>
  <inkml:trace contextRef="#ctx0" brushRef="#br0" timeOffset="271275.6697">8579 10471 375 0,'6'-34'82'0,"-6"34"-82"15,5 0 1-15,2 12 21 16,6 24 3-16,4 13 0 16,3 7-23-16,1 2-2 15,-3 0 0-15,3-3-3 16,-1-4-33-16,-16-41-50 0,-2-6-76 16</inkml:trace>
  <inkml:trace contextRef="#ctx0" brushRef="#br0" timeOffset="271557.2329">8783 10182 251 0,'-19'-58'271'0,"19"51"-271"15,0 7 6-15,36 1-1 0,12 45 23 16,13 26 1-16,2 17-19 16,-2 13-8-16,-7 8-2 15,-18 8-5-15,-20 3 4 16,-16 3-15-16,-18-6-42 16,-40-14-25-16,-20-11-5 15,-7-19 12-15,40-70 18 16,6-4-107-16</inkml:trace>
  <inkml:trace contextRef="#ctx0" brushRef="#br0" timeOffset="272104.3955">7064 10564 165 0,'36'-49'48'0,"-12"19"14"15,-9 9 9-15,-4 10-16 16,-11 11-17-16,0 0-8 16,0 18-9-16,-5 26 17 15,-14 19-24-15,1 16 5 16,2 13 15-16,14 10 5 0,2 7-5 16,24-2-19-16,29-9-7 15,10-8-6-15,12-13-2 16,18-16-4-16,6-17-20 15,13-17-64-15,-74-27-65 16,-2-4-210-16</inkml:trace>
  <inkml:trace contextRef="#ctx0" brushRef="#br0" timeOffset="272823.3583">10153 10132 486 0,'0'-15'32'0,"0"15"-11"15,-16 39-7-15,-8 20-8 16,0 11-4-16,2 0 0 0,1-7-2 16,8-10-2-16,6-13-3 15,1-16-10-15,6-9-16 16,0-15-16-16,0 0-48 16,0-31 4-16,13-23 73 15,-3-10 18-15,-3-4 3 16,-1 0 24-16,-5 10 42 15,0 10-7-15,4 16-3 16,-3 11 3-16,-2 11-28 16,3 10-15-16,5 0-9 15,9 28-6-15,7 29 19 16,7 15-15-16,-1 8-7 0,2 0-1 16,-6-4-5-16,4-8-21 15,-14-11-52-15,-16-47-62 16,0-8-77-16</inkml:trace>
  <inkml:trace contextRef="#ctx0" brushRef="#br0" timeOffset="272963.1569">10081 10423 427 0,'-12'-37'42'0,"12"30"-27"15,20 0-13-15,19-2 12 16,17 1-6-16,7 2-5 15,4 0-3-15,-3 2 0 0,-40 4-45 16,-6 0-132 0</inkml:trace>
  <inkml:trace contextRef="#ctx0" brushRef="#br0" timeOffset="273510.0275">11712 9647 375 0,'0'-11'23'16,"-36"36"-11"-16,0 45 23 15,14 17 48-15,22 11-25 16,1 14-11-16,44 9-11 15,13-2-19-15,12-4-5 16,4-19-12-16,9-18 0 16,1-17-10-16,-2-19-32 15,-10-20-48-15,-59-22-43 16,-5-10-75-16</inkml:trace>
  <inkml:trace contextRef="#ctx0" brushRef="#br0" timeOffset="274072.8243">12375 10150 371 0,'0'-10'70'0,"0"10"-42"16,0 9-7-16,0 28-1 16,4 12-14-16,8 10-4 15,-1 2-2-15,4-7 1 16,-2-4-1-16,-3-7-2 15,-1-14-4-15,-7-9-1 16,-2-14 3-16,0-6-3 0,0-6 0 16,-2-35-12-1,-17-18 17-15,3-18 2 0,-5-18 1 16,7-13-1-16,1-3 1 16,5 11-1-16,8 14 6 15,4 15 8-15,22 15-2 16,8 14-4-16,6 12 11 15,-1 18-2-15,-4 12-1 16,-2 0-11-16,-8 22-4 16,-12 19 3-16,-6 7 7 15,-7 6-10-15,-11 4 5 16,-23-3 1-16,-7 3-6 16,-3-2-2-16,1-7 1 0,6-3-8 15,10-3-17-15,4-14-45 16,23-29-41-16,0 0-123 15</inkml:trace>
  <inkml:trace contextRef="#ctx0" brushRef="#br0" timeOffset="274666.6255">12683 10258 137 0,'5'-11'158'16,"-5"11"-134"-16,10 0-10 0,1 16 33 15,2 12-7 1,0 4-18-16,-2 2-7 0,-6-2-9 16,2-3 1-1,-4-6 10-15,-3-7-8 0,0-6 8 16,0-4 1-16,0-6-2 15,0 0 8-15,-13-8 3 16,-4-25-25-16,-3-14 0 16,-1-17 3-16,8-14-1 15,-1-5-4-15,5 9 0 16,9 12 1-16,0 14-1 16,9 6 2-16,16 8-2 15,11 3 0-15,1 8-1 16,1 9 1-16,2 10-1 0,-12 4 1 15,-4 14 0-15,-10 25-4 16,-6 4-4-16,-8 7 5 16,-8 2-9-16,-24-4 5 15,-10 2 0-15,-6-10 4 16,2-8 1-16,10-7 2 16,12-13 3-16,13-6 3 15,8-2 3-15,3-3-9 16,0 8 0-16,3 1-4 15,19 4 2-15,10 2 4 16,4-2-1-16,-2 2 3 0,4-2-2 16,-7 0-2-1,1 4-1-15,-8-2 1 0,-10 0-3 16,-5-4-1-16,0-4-8 16,-9-2-32-16,0-3-26 15,0-3-53-15,0 0-74 16</inkml:trace>
  <inkml:trace contextRef="#ctx0" brushRef="#br0" timeOffset="274917.484">13355 10149 571 0,'31'-27'39'0,"-1"11"-32"16,8 2 9-16,7 2 6 15,-7 4-19-15,3 2-3 16,-4 2-8-16,-15 2-30 16,-13-2-48-16,-9 4-67 15,0-1-106-15</inkml:trace>
  <inkml:trace contextRef="#ctx0" brushRef="#br0" timeOffset="275088.2204">13497 9999 392 0,'-13'-2'34'0,"13"2"-12"16,0 0-5-16,0 11 23 0,0 21-2 16,4 10-13-16,9 11-17 15,4 1-5-15,-2 0-3 16,-2 0-2-16,7-8-16 15,-16-36-67-15,4-8-75 16</inkml:trace>
  <inkml:trace contextRef="#ctx0" brushRef="#br0" timeOffset="275619.8469">13942 9950 503 0,'10'0'49'0,"-8"6"-45"16,7 30-4-16,-1 10 7 15,-2 5-5-15,4 2-2 16,-2-1 2-16,-8-3-3 15,0-13 2-15,0-13-2 16,-7-11 2-16,-10-12 1 16,-8 0-2-16,-4-37-1 15,3-16-1-15,3-12 2 0,9-5 3 16,6-1-3-16,8 13 3 16,0 10 9-16,13 12-9 15,17 9-2-15,-1 15 1 16,5 8-2-16,1 4 2 15,-11 4-2-15,-3 20-2 16,-14 8-2-16,-7 5-10 16,0 1-1-16,-16 0 0 15,-10-1 14-15,0-4-2 16,4-3 6-16,8-5-1 16,7-7 5-16,7-1 2 15,0-1-5-15,8 0 3 0,17 1-1 16,1-1-1-1,-2-3 0-15,2 4-4 0,-2-1-1 16,-2-2-1-16,1-3-4 16,-8-2-48-16,-9-9-87 15,-6 0-148-15</inkml:trace>
  <inkml:trace contextRef="#ctx0" brushRef="#br0" timeOffset="275885.7736">14355 9830 407 0,'1'-39'57'0,"-1"39"-53"15,-12 0 8 1,-11 10 34-16,-1 26-27 0,-1 10 3 16,13 10-11-1,-1 2-8-15,6 5 2 0,7 1-5 16,0-6 1-16,9-5-2 15,14-13-1-15,13-14 2 16,1-13 0-16,8-13-8 16,0 0-23-16,-3-3-52 15,-31-11-69-15,-1-1-115 16</inkml:trace>
  <inkml:trace contextRef="#ctx0" brushRef="#br0" timeOffset="276447.7758">11724 11087 137 0,'-37'0'107'0,"26"0"-56"16,9 0 3-16,2 0 26 16,0 0-18-16,0 0-10 15,0 0-11-15,20 0-23 16,24 0 0-16,28 0 23 15,31 0-11-15,18-4-11 0,32-15-1 16,29-8-1-16,32-9-8 16,31-7-3-16,17 3-6 15,-5 4-1-15,-12 10 1 16,-27 10-4-16,-19 6-16 16,-33 6-20-16,-33 4-24 15,-29 0-25-15,-37 0-2 16,-23 0 16-16,-44 0-16 15,-22 0-55-15</inkml:trace>
  <inkml:trace contextRef="#ctx0" brushRef="#br0" timeOffset="276885.0685">14459 9485 51 0,'-43'-32'372'0,"39"23"-351"16,4 9-17-16,0 0 33 16,18 11 6-16,26 28-5 15,5 16-10-15,1 9-22 16,3 5-3-16,-13 10-1 15,-8 2-2-15,-17-4 0 16,-15-2-1-16,0-5-4 16,-28-7-17-16,-18-9-9 15,-7-9-10-15,27-42-28 0,4-3-103 16</inkml:trace>
  <inkml:trace contextRef="#ctx0" brushRef="#br0" timeOffset="277698.1472">12427 11552 419 0,'-5'0'39'16,"5"12"-29"-16,3 30 28 16,12 19 2-16,5 7-30 15,-6 8-5-15,-3-4-2 16,0-5-1-16,-8-14-2 0,-1-17 0 15,-2-11 0-15,0-16-2 16,0-9 1-16,0 0 0 16,-5-32-8-16,-8-21 1 15,-6-17 5-15,6-14 3 16,3-6 2-16,5 2 2 16,5 7-3-16,0 12 7 15,2 14-4-15,22 8 0 16,8 15-1-16,5 7 3 15,1 17 1-15,1 8 0 16,1 0-3-16,-11 26-1 16,-3 10-2-16,-7 9 0 15,-16 3 0-15,-3 1 2 0,-1-2-3 16,-35-2 4-16,-4-4 6 16,-8-3 0-16,1-5-8 15,4-5-2-15,9-9 0 16,17-4-10-16,7-5-34 15,10-10-60-15,0 0-105 16</inkml:trace>
  <inkml:trace contextRef="#ctx0" brushRef="#br0" timeOffset="278197.5561">12831 11705 396 0,'24'0'24'0,"-12"16"-17"0,0 21 16 16,0 10 6-16,-1 5-29 16,-8-2 4-16,3-2-1 15,-6-6-3-15,0-8 11 16,0-8-9-16,-20-10 4 16,-3-16-5-16,-2 0 0 15,3-26-1-15,8-30 2 16,3-14 0-16,11-11 2 15,0 4-4-15,2 8 4 16,21 11-4-16,9 12-1 16,2 8 1-16,-5 15 2 15,5 11 4-15,-12 12 2 16,-7 0-7-16,-5 19-1 0,-10 20 10 16,0 4-5-16,-12 7-2 15,-14-1-3-15,-6-1-7 16,3-6 5-16,-1-6 2 15,12-7 1-15,9-12 0 16,3-5-2-16,6 0-2 16,0 0-4-16,17 2 7 15,9 2 0-15,6 0 1 16,0-2 5-16,10 4 1 16,-4-2 2-16,-1 2-4 15,-1-4-3-15,-5-4-2 16,-6-3 0-16,-11-7-13 0,-1 0-44 15,-13 0-51-15,0 0-98 16</inkml:trace>
  <inkml:trace contextRef="#ctx0" brushRef="#br0" timeOffset="278885.5255">13567 10038 99 0,'11'-22'63'0,"3"-2"-5"16,-1-3 13-1,2 1-11-15,2-1-17 16,-8 3 0-16,-3 8-7 0,-6 5 8 16,0 6 0-16,0 5-13 15,-23 0-11-15,-9 0-14 16,-3 27-6-16,-4 14 0 15,2 9 0-15,2 7-1 16,7-2-1-16,5-3-2 16,5-8-18-16,11-9-27 15,0-13-28-15,7-22-73 16,0 0-53-16</inkml:trace>
  <inkml:trace contextRef="#ctx0" brushRef="#br0" timeOffset="279057.2558">13356 10050 152 0,'0'-39'191'15,"0"30"-133"-15,0 1-17 16,0 8 28-16,15 0-34 16,6 8-13-16,10 22 8 15,0 10-8-15,5 6-10 16,3 4-8-16,-6 3-4 16,1-4-2-16,-1 0-13 15,-7-1-48-15,-19-36-48 16,-3-2-81-16</inkml:trace>
  <inkml:trace contextRef="#ctx0" brushRef="#br0" timeOffset="279681.9385">13446 11590 386 0,'-4'-8'62'0,"4"8"-41"16,0 0 5-16,0 0-1 15,20 0-4-15,6 2-1 16,8-2-10-16,2 0-7 16,3 0-2-16,-6 0-1 15,-2-2-22-15,-13-8-38 16,-18 4-47-16,0 0-87 0</inkml:trace>
  <inkml:trace contextRef="#ctx0" brushRef="#br0" timeOffset="279869.4177">13570 11412 341 0,'-12'-11'97'16,"9"11"-51"-16,3 0-12 15,0 18 0-15,0 19-10 16,2 7-6-16,11 4-9 15,1 2-5-15,5-1-4 16,-4-3-2-16,6-2-21 16,-3-8-54-16,-9-30-75 0</inkml:trace>
  <inkml:trace contextRef="#ctx0" brushRef="#br0" timeOffset="280510.4047">13987 11558 346 0,'1'-3'134'0,"-1"3"-133"16,9 31 2-16,2 11-2 16,4 3 3-16,-1 3-4 15,7 2-4-15,-8-7-10 0,-1-6 1 16,-2-13-12-1,-9-10-5-15,-1-8 17 0,0-6 13 16,-9 0 0-16,-5-12 4 16,-1-20-4-16,-2-8 17 15,1-8-3-15,-5-5 5 16,6-1 2-16,-1 4-8 16,5 4 6-16,1 9 10 15,1 6-5-15,3 4-5 16,1 6 2-16,3 0 1 15,-1 2-11-15,3-2-1 16,0 3-9-16,3-1-1 0,11 1 0 16,5 4-1-1,2 4 1-15,3 2-1 0,2 1 1 16,3 3 0-16,4 4 0 16,1 0 1-16,-6 11-2 15,-2 21 0-15,-7 8 1 16,-16 4 1-16,-3 4-1 15,-3 0 2-15,-25-1-2 16,-11-8 0-16,-1-5-10 16,2-10 3-16,5-5 3 15,5-10 0-15,7-3-3 16,10-2 7-16,11-1 0 16,0-3 2-16,0 0-1 15,0 0 0-15,21 0 3 16,6 0 0-16,10 10 1 0,0 8 1 15,-1 1-3-15,-1 9 0 16,-5 5-2-16,-4-1-1 16,-5-5-3-16,-5-2-15 15,-1-9-62-15,-14-16-77 16,-1 0-217-16</inkml:trace>
  <inkml:trace contextRef="#ctx0" brushRef="#br0" timeOffset="280775.7719">14523 11500 386 0,'25'-49'12'15,"-24"34"-5"-15,-1 6 25 16,0 8 16-16,-1 1-11 16,-25 0-15-16,-10 25-18 15,-1 9 7-15,0 4 10 16,6 7 9-16,10 1-9 15,16 4-8-15,5 3-9 16,0-3-4-16,26-3 0 16,17-6-4-16,8-13 4 15,16-7-16-15,6-18-20 16,2-3-20-16,-51 0-20 16,-1-22-91-16</inkml:trace>
  <inkml:trace contextRef="#ctx0" brushRef="#br0" timeOffset="281307.8026">14700 11168 251 0,'-9'-3'193'0,"9"3"-161"16,22 20-26-16,17 26 46 16,6 15-20-16,4 11-29 15,-4 3-2-15,-16 6 0 16,-10 5-1-16,-19 6 0 16,-2 4-19-16,-43-7-49 15,-19-13-13-15,-14-16-33 16,37-56 20-16,-3-4-66 15</inkml:trace>
  <inkml:trace contextRef="#ctx0" brushRef="#br0" timeOffset="281807.7891">12260 11590 189 0,'-10'-24'25'0,"7"13"-18"15,-1-1 10-15,-2 5 26 16,5 5-17-16,-2 2 27 15,1 0-1-15,-8 0-8 16,-7 9-19-16,0 17-17 16,-5 20-4-16,0 18 20 15,8 8 9-15,14 8-13 0,0 4-14 16,33-6-6-16,20-5 0 16,25-17 0-16,19-15-18 15,18-15-31-15,-65-26-45 16,0-5-176-16</inkml:trace>
  <inkml:trace contextRef="#ctx0" brushRef="#br0" timeOffset="282572.6718">15403 9090 439 0,'0'-26'0'15,"14"18"-23"-15,20 8 19 16,-5 0 4-16,3 19 20 16,-6 25 10-16,-3 11 10 15,-3 9-2-15,-4 10 2 16,7 8-5-16,1 9-9 16,6 9-6-16,-3 12 0 15,1 6-8-15,4 13-1 16,2 15 1-16,-3 6-4 0,4 7 9 15,0 2-8-15,1-10-7 16,5-3-2-16,-10-7-1 16,4-10 1-16,-3-13 0 15,-8-10-2-15,-9-9 1 16,-8-9-1-16,-7-10 0 16,0-7 1-16,0-5 1 15,-6-10 0-15,-2-6 0 16,-3-6-1-16,-1-9-2 15,3-5 0-15,0-3 1 16,6-6 2-16,0 0-2 0,-1-2 1 16,-1 1-1-1,-6-5 0-15,-4 3-1 0,-7 2 0 16,-8 1 3-16,0 3 0 16,-8-1 1-16,-5-2-1 15,-4 0-1-15,-14-2-34 16,33-17-47-16,-11-4-126 15</inkml:trace>
  <inkml:trace contextRef="#ctx0" brushRef="#br0" timeOffset="283603.7836">11149 9801 300 0,'-2'-17'40'16,"2"0"-25"-16,0 2 9 15,0-2 13-15,0 3-11 16,0 2-3-16,0 4 1 16,-7 4 12-16,-7 1-12 15,-10 3-17-15,-6 0-7 16,2 15-5-16,1 11 1 15,-5 4 1-15,9 6-1 16,7 3 4-16,5 2 0 16,7 8 0-16,4 3 0 15,0 9-1-15,14 6-1 0,5 12 4 16,4 7-4-16,4 4 12 16,3 4-16-16,-2 8 14 15,6 9-12-15,0 7 8 16,2 2-2-16,-1 0-2 15,-4 1 7-15,-6-3-2 16,-2-4-5-16,-4 0 7 16,1-7-3-16,-4 1-1 15,0-1-3-15,-2-5 7 16,-3-4-2-16,-6-9-4 16,3-1-1-16,-4-5 5 15,2-6-5-15,-3-3 0 16,0-7-5-16,-1-9 5 0,5-4 4 15,-4-8-4 1,-3-4 0-16,0-8 3 0,0-4-3 16,0-2-1-16,0-6 1 15,0-1 0-15,-10-6 0 16,6 0 0-16,1-5 3 16,3-4 0-16,0-5-3 15,0 3-2-15,3-1 1 16,24-3 1-16,19 0 8 15,19-17-7-15,21-29-1 16,13-19-34-16,-53 28-87 16,3-7-200-16</inkml:trace>
  <inkml:trace contextRef="#ctx0" brushRef="#br0" timeOffset="284291.2973">16026 8886 412 0,'-5'0'32'0,"5"3"-32"16,0 38 0-16,0 12-1 16,0 12 2-16,2 5-1 15,9-4 0-15,-6-6 0 16,3-11-22-16,4-12-49 16,-12-37-56-16,0 0 18 15</inkml:trace>
  <inkml:trace contextRef="#ctx0" brushRef="#br0" timeOffset="284525.7951">16048 9203 201 0,'-21'-67'112'0,"6"6"-54"16,-4-1-11-16,10 0 12 0,1 0-16 15,5 4-12-15,3 4-3 16,0 8-5-16,0 8-4 16,0 13-4-16,15 9-4 15,1 9-5-15,5 7-4 16,2 0-1-16,0 7 0 15,-2 23-1-15,-7 12 1 16,-10 9-2-16,-4 2 2 16,0 0 1-16,-15 1-1 15,-17-1-1-15,-4 0-8 16,5 2-16-16,15-41-49 16,9-2-110-16</inkml:trace>
  <inkml:trace contextRef="#ctx0" brushRef="#br0" timeOffset="317592.1054">18261 2177 443 0,'3'-10'48'0,"-2"10"-48"16,8 17 2-16,-4 26-2 15,6 19 19-15,5 15 6 16,-2 9-3-16,1 1-7 16,-4-4-11-16,-2-2-3 15,-4-9 2-15,3-8-2 16,-6-10-2-16,-1-16 0 0,-1-13-21 15,0-18-55 1,0-7-52-16,0-14-92 0</inkml:trace>
  <inkml:trace contextRef="#ctx0" brushRef="#br0" timeOffset="317874.2226">18285 2023 83 0,'-5'-26'297'0,"5"17"-289"16,0 2 0-16,19-3 2 16,17-2 8-16,4 0 6 0,7 0-10 15,5 2-14-15,-10 3 1 16,-5 6-1-16,-9 1 0 15,-13 0 0-15,-5 0-22 16,-10 13-27-16,0 10-4 16,-32 7-31-16,7-16 14 15,2-2-38-15</inkml:trace>
  <inkml:trace contextRef="#ctx0" brushRef="#br0" timeOffset="318045.2744">18296 2238 120 0,'-34'54'42'16,"34"-30"-24"-16,0 0 13 15,2-6 0-15,20 0-9 0,3-2 14 16,10-6-8 0,-1-3 3-16,8-4 3 0,6-3-17 15,-2 0-6-15,-1 0-10 16,-8-12-2-16,-12-2-9 16,-7 4-62-16,-18 8-51 15,0 2-65-15</inkml:trace>
  <inkml:trace contextRef="#ctx0" brushRef="#br0" timeOffset="318655.7702">18954 2284 289 0,'0'28'18'16,"-27"23"-18"-16,-5-5-5 16,8-3 5-16,2-11 15 15,6-6-6-15,11-8-5 16,5-14-8-16,0-4-13 15,4-4 7-15,14-34 10 16,7-12 1-16,5-13 1 16,-5-7 3-16,-1 2 3 0,-1 5 7 15,-10 10 27 1,-3 15-13-16,-4 6 7 0,-1 10-2 16,-2 8 1-16,-1 10-13 15,-1 4 11-15,1 0-17 16,4 4-9-16,3 30-3 15,-2 19 5-15,3 12-6 16,-1 18 2-16,1 7-5 16,-7 3-2-16,1-5 0 15,3-6 0-15,-3-12-46 16,5-7-14-16,-4-14-39 16,-1-47-44-16,-4-2-78 15</inkml:trace>
  <inkml:trace contextRef="#ctx0" brushRef="#br0" timeOffset="318935.7607">18927 2889 394 0,'-10'-4'86'16,"10"-2"-85"-16,0-2 5 15,4-1 23-15,28-4-19 16,10-3 1-16,12-2 0 16,5-1-9-16,-1 2-1 15,-6-1 1-15,-4 4-2 16,-11 5 0-16,-7 4-4 16,-14 5-23-16,-7 0-25 0,-9 0-5 15,0 0-68-15,0 0-78 16</inkml:trace>
  <inkml:trace contextRef="#ctx0" brushRef="#br0" timeOffset="319670.2126">20084 2099 287 0,'6'-19'57'0,"-6"12"-57"16,0 5 22-16,-7 2 44 15,-25 0-38-15,-5 0-19 16,-2 16 1-16,-2 4-9 15,11 4 15-15,7 0 7 16,4 5-11-16,15 0-12 0,4 2-3 16,0 5 3-16,14 0-9 15,22-1 0-15,11-2-1 16,-1-8-7-16,2-6 16 16,-6-1-1-16,-10-2 0 15,-11-4 4-15,-9-4-2 16,-12-2 0-16,0 0 2 15,0 4 5-15,-30 2 12 16,-6 4-8-16,-11-2 0 16,-1-4-10-16,6-2-2 15,7-3-12-15,4-5-18 0,15 0-10 16,16 0-44 0,0 0-88-16</inkml:trace>
  <inkml:trace contextRef="#ctx0" brushRef="#br0" timeOffset="320201.3857">20507 2222 314 0,'24'-24'49'15,"-24"22"-27"-15,0 2 36 16,-3 0-4-16,-12 0-20 15,-6 14-24-15,0 18-8 16,4 14-2-16,0 4 1 0,10-2-2 16,7 1 1-16,0-14-10 15,0-4-4-15,18-7-3 16,10-12-6-16,1-12 6 16,5 0-7-16,1-9 15 15,0-18 9-15,-5-7 1 16,0-3 9-16,-8 5 16 15,-7 4-6-15,-4 9 2 16,-6 10 1-16,-5 3 7 16,0 6-5-16,0 0 0 15,0 0-5-15,-3 15-17 16,-10 10-3-16,-1 5-4 0,5 4 4 16,6 0-3-16,3-4-4 15,0-2-6-15,12-5-9 16,15-9 3-16,6-9 6 15,-3-5-5-15,0 0 9 16,-8-1 9-16,-7-17 0 16,-4-5 3-16,-10-1 10 15,-1 0 1-15,0-2 0 16,-12 3-4-16,-20 2-8 16,-5 5-2-16,-2 2-3 15,6 4-1-15,7 6-24 16,7 4-23-16,19 0-27 15,0 0-90-15</inkml:trace>
  <inkml:trace contextRef="#ctx0" brushRef="#br0" timeOffset="320607.6332">20976 2358 241 0,'19'0'107'0,"-11"0"-100"16,3 24-6-16,-4 3 32 16,4 12 0-16,0 3-17 15,2 2-11-15,-2 3-3 0,1-4-2 16,-3 1 0 0,1 1-2-16,-4-8 4 0,0-6-5 15,-4-11 9-15,-1-11-12 16,-1-4 11-16,0-5-5 15,0 0 5-15,0-26 20 16,0-16 0-16,-12-13-21 16,-1-8 7-16,0-6 0 15,5-3-5-15,3 5 0 16,5 9 11-16,0 9-5 16,0 8-6-16,11 12 0 15,8 7-4-15,5 12-2 16,7 6-2-16,3 4 2 0,-7 0-4 15,-2 2-12 1,-11 15-35-16,-14-5-16 0,0 1-86 16</inkml:trace>
  <inkml:trace contextRef="#ctx0" brushRef="#br0" timeOffset="321030.1004">21327 2548 334 0,'21'4'70'16,"-5"-4"-60"-16,6-4 22 0,6-14 25 15,1-8-25 1,-3-6-24-16,6-2-7 16,-5 0-1-16,-5 2 0 15,-11 6 1-15,-11 10 2 0,0 8-2 16,0 3 3-16,-18 5 7 15,-7 0 2-15,-2 0-13 16,-8 17 0-16,5 12-1 16,5 0 1-16,6 7 5 15,2 0-5-15,11 2 1 16,5 1-1-16,1-6 4 16,0-1 2-16,17-4 1 15,15-2 1-15,4-4-3 16,4-3-2-16,5-7-2 15,1-6 2-15,1-6-3 0,1 0-5 16,2 0 2 0,0-4-3-16,-7-6 1 0,-8 2-1 15,-11 0-25-15,-7-1-25 16,-4 0-27-16,-13 5-64 16,0 1-50-16</inkml:trace>
  <inkml:trace contextRef="#ctx0" brushRef="#br0" timeOffset="323545.3914">18548 3597 320 0,'0'-5'51'0,"0"5"-29"16,1 0 8-16,8 25 16 15,-4 24-26-15,4 12 25 16,0 17-32-16,-5-1 4 16,1 3-4-16,1-5-4 15,-4-13-6-15,-2-8-3 16,2-15 0-16,-2-13-2 16,1-9-10-16,4-17-51 15,-5 0-64-15,0-9-79 0</inkml:trace>
  <inkml:trace contextRef="#ctx0" brushRef="#br0" timeOffset="323826.4914">18581 3607 304 0,'-5'-10'143'0,"5"5"-119"16,0 2-7-16,0-6 27 15,20-2-15-15,10-3-22 16,11-2-2-16,5 2-5 0,-3 0 0 16,0 3-1-1,-9 8-3-15,-6 3-29 0,-7 0-38 16,-11 2-36-16,-10 8-34 15,-5 4-75-15</inkml:trace>
  <inkml:trace contextRef="#ctx0" brushRef="#br0" timeOffset="324045.7264">18622 3979 378 0,'0'11'51'0,"0"-11"-47"16,26 0 31-16,17-10 22 16,4-8-39-16,12-3-6 15,2-6-11-15,-8-1 0 16,2 5-1-16,-17 2-16 16,-6 4-60-16,-32 16-35 15,0 1-86-15</inkml:trace>
  <inkml:trace contextRef="#ctx0" brushRef="#br0" timeOffset="324685.7684">20019 3667 507 0,'0'-22'21'0,"-27"22"-20"16,-19 0-1-16,-1 14 38 15,-3 18-16-15,3 7-6 16,8 5-11-16,13 2-5 0,8 0-2 16,13 0-1-1,5-5-3-15,14-7 1 0,21-5-17 16,8-7 0-16,1-1 6 15,-7-9 1-15,-12-5 2 16,-16-1 8-16,-9-3 5 16,0-2 5-16,-6 2 18 15,-26 2 4-15,-4 4-19 16,-9-1-8-16,6 3-3 16,6-1-10-16,7-3-30 15,11-7-31-15,15 0-62 16,0 0-81-16</inkml:trace>
  <inkml:trace contextRef="#ctx0" brushRef="#br0" timeOffset="325248.3804">20313 3788 341 0,'14'-14'20'0,"-14"14"-17"15,-16 0 32-15,-8 4 28 16,-5 14-38-16,5 3 6 16,-1 10-13-16,8 3-8 15,0 2-5-15,8 1-1 16,9-4-4-16,0-5-6 16,1-3 1-16,24-7-1 0,10-13-17 15,4-3-6-15,6-2-14 16,0-2 11-16,-5-17 14 15,-3-8 12-15,-3-1 5 16,-1-6 1-16,-5-1 4 16,-6 6 5-16,1 7 8 15,-12 10-4-15,-10 5 8 16,1 7 2-16,-2 0 10 16,0 0 4-16,-3 12-22 15,-15 9-15-15,2 11 0 0,3 7-1 16,7-2-5-1,6 1 6-15,0 0 0 0,0-3-1 16,19-9-3-16,5-9 2 16,6-9-2-16,5-8-5 15,0 0-7-15,-1-8 5 16,-4-16 4-16,-14-3 3 16,-5-4 4-16,-10 1 9 15,-1-2-4-15,0 4 8 16,-15 4 4-16,-17 0-9 15,-4 7-8-15,1 3-2 16,-2 7-15-16,3 7-3 16,9 0-13-16,4 0-8 15,21 1-23-15,0 5-86 16</inkml:trace>
  <inkml:trace contextRef="#ctx0" brushRef="#br0" timeOffset="325545.429">20884 3935 245 0,'40'21'59'16,"-29"2"-54"-16,3 4-4 15,1 8 35-15,-8 0-10 16,3 6 5-16,-7-5-19 16,0-4-11-16,-3-8 2 0,0-7 1 15,0-8 0 1,0-6 1-16,0-3 9 15,0 0 14-15,-8-31-16 16,-6-16-9-16,9-13 7 0,5-3-10 16,0-2-3-16,0 7 2 15,0 10 1-15,8 7 0 16,5 9 0-16,1 6-8 16,3 11-16-16,-2 5-41 15,-14 10-50-15,1 0-72 16</inkml:trace>
  <inkml:trace contextRef="#ctx0" brushRef="#br0" timeOffset="325920.503">21179 4016 264 0,'26'14'25'0,"-11"-14"1"15,5 0 22-15,-1-22-6 16,-2-4-34-16,-2-3-5 15,-4 0-3-15,-2 3-10 16,-9 6 8-16,0 5-6 16,-6 8-11-16,-10 7 19 15,-5 0 11-15,-1 0 8 16,-4 19-13-16,0 10 12 16,0 5-10-16,3 2 6 15,9 4-5-15,5-4 1 16,9-2 3-16,0-1 9 15,3-5-1-15,21-5-15 0,6-6 0 16,-1-7-2-16,5-5-4 16,1-5-1-16,4 0 0 15,4-1-13-15,-1-18-12 16,3-2-8-16,-32 11-44 16,-3 0-91-16</inkml:trace>
  <inkml:trace contextRef="#ctx0" brushRef="#br0" timeOffset="326529.8326">18694 5043 403 0,'0'-9'71'16,"0"9"-71"-16,0 21 3 15,0 28 6-15,0 13-2 16,0 10-5-16,10 0-2 16,-8 4 4-16,1-4-7 15,1-8 3-15,-2-12-10 16,-2-16-44-16,0-36-46 16,0 0-81-16</inkml:trace>
  <inkml:trace contextRef="#ctx0" brushRef="#br0" timeOffset="326717.7515">18661 5049 398 0,'-2'-32'40'0,"2"26"-29"16,5-2-7-16,24 0 13 15,9-4-13-15,15 2-4 16,-4-1 0-16,3 6-1 15,-9 5-24-15,-36 0-100 16,-7 0-83-16</inkml:trace>
  <inkml:trace contextRef="#ctx0" brushRef="#br0" timeOffset="326889.7134">18725 5270 257 0,'-9'23'22'16,"9"-20"-10"-16,17-3 43 15,13 0 12-15,8 0-46 16,8 0-14-16,3-5-7 16,6-7-7-16,-6 0-36 15,-32 9-84-15,-6 3-26 16</inkml:trace>
  <inkml:trace contextRef="#ctx0" brushRef="#br0" timeOffset="327310.7561">19221 5356 96 0,'19'34'91'0,"-9"0"-49"16,-8 6-11-16,9 7 15 0,-8 4-16 15,5 0-20-15,-5-1-6 16,4-2-4-16,-4-9 3 16,5-7-2-16,-3-7-2 15,-2-11 3-15,3-7-6 16,-4-7 4-16,-2 0 0 15,0-7 3-15,0-23 11 16,0-14-5-16,0-16 6 16,-8-12-4-16,3-13 5 15,-5-3-12-15,9 6 5 16,-2 11-1-16,3 17-6 16,0 15 0-16,0 13 6 0,16 6 2 15,4 9-8-15,4 3 2 16,1 4-4-16,0 4 3 15,-1 0 2-15,-6 16-4 16,-2 18 3-16,-13 10-3 16,-3 6 3-16,0 4 5 15,-14 3-8-15,-20-5-1 16,-1-4-9-16,-2-10 8 16,2-8-23-16,4-9-31 0,25-21-38 15,4 0-44-15</inkml:trace>
  <inkml:trace contextRef="#ctx0" brushRef="#br0" timeOffset="327701.5381">19964 5278 379 0,'7'-21'28'0,"-7"21"-20"15,-16 0-7-15,-9 0 38 16,1 7-37-16,0 11 0 16,7 5 3-16,10 4-5 15,7-1-2-15,0 4 2 16,0-2-7-16,23 0-4 15,2 0 3-15,3-1-3 16,4-4-10-16,-9 0 9 16,-4-6 2-16,-10-3 10 15,-1-2-1-15,-8 0 1 16,-9-2 4-16,-19 0 24 16,-14-1-4-16,2-2-18 0,-1-1-4 15,10-2-2 1,1-4-2-16,14 0-18 0,3 0-31 15,13-5-79-15,0-5-44 16</inkml:trace>
  <inkml:trace contextRef="#ctx0" brushRef="#br0" timeOffset="328217.1095">20356 5249 113 0,'14'-6'273'16,"-14"6"-253"-16,-9 11-17 16,-10 19 13-16,4 6 10 0,10 7-15 15,1-2-11-15,4 3-4 16,0-6 3-16,20-6-3 16,11-12-2-16,-2-10 3 15,4-10-12-15,4 0 6 16,-2-23-2-16,1-10 5 15,-2-1 6-15,-10-3 2 16,-6 6-1-16,-7 7 14 16,-5 7 5-16,-6 5-11 15,0 9 6-15,0 3 9 16,0 0-18-16,-11 0 1 16,-6 14-7-16,4 12 0 15,7 9-1-15,5 2 1 0,1 1-5 16,0-2 2-1,4-8 2-15,19-7-6 0,1-7 5 16,1-9-8 0,2-5 9-16,-5 0 1 0,1-2 5 15,-4-20 1-15,-8-4 3 16,-9-6-4-16,-2-4 4 16,0 0-1-16,-23 2-4 15,-10 6 1-15,-6 5-5 16,4 6-2-16,-2 5-15 15,14 6-4-15,10 6-10 16,13 0-52-16,0 0-95 16</inkml:trace>
  <inkml:trace contextRef="#ctx0" brushRef="#br0" timeOffset="328467.506">20912 5342 303 0,'35'21'52'0,"-27"-2"-37"15,-5 8 2-15,-1 2 19 16,-2-3-13-16,0 0 7 16,0-5-21-16,0-7-9 15,0-7 6-15,0-5-1 16,0-2 2-16,0 0 4 16,0-30-6-16,0-12-5 15,0-8-8-15,0 1 5 16,0 2-4-16,11 6-9 15,5 8-6-15,0 7-40 16,-12 21-50-16,3 5-22 0</inkml:trace>
  <inkml:trace contextRef="#ctx0" brushRef="#br0" timeOffset="328764.05">21112 5247 140 0,'15'37'117'15,"-9"-7"-100"-15,5-2 6 16,2-7 11-16,0-2-16 15,3-6-4-15,3-10-3 16,-1-3-7-16,3 0 2 16,-2-16 2-16,-6-15-7 15,-9 2-1-15,-4-2 0 0,0 7-1 16,0 6-3-16,-17 11 4 16,-13 7 13-16,-6 0-1 15,-2 3-6-15,-1 26-1 16,-1 2 11-16,13 10-6 15,12 5-4-15,4 3-4 16,11 0-2-16,0-1 0 16,15-8-7-16,22-3-6 15,-15-34-31-15,2-3-103 16</inkml:trace>
  <inkml:trace contextRef="#ctx0" brushRef="#br0" timeOffset="329311.7436">18744 6555 382 0,'18'0'43'0,"-7"35"-43"15,2 24 21-15,0 5 13 16,-2 5-33-16,1 1 0 16,-1-2-1-16,1-6-16 15,-8-12-21-15,-4-44-88 16,0-6-104-16</inkml:trace>
  <inkml:trace contextRef="#ctx0" brushRef="#br0" timeOffset="329467.9003">18799 6503 369 0,'38'-58'47'16,"9"27"-45"-16,9 3 9 15,-6 10 1-15,-10 10-12 16,-32 8-45-16,-8 0-129 16</inkml:trace>
  <inkml:trace contextRef="#ctx0" brushRef="#br0" timeOffset="329655.4043">18828 6789 204 0,'0'39'151'0,"8"-35"-131"0,27-4 42 16,11 0 27-16,7 0-54 16,7-8-27-16,-2-9-8 15,-2 6 0-15,-14 3-18 16,-2 4-44-16,-37 4-45 16,-1 0-101-16</inkml:trace>
  <inkml:trace contextRef="#ctx0" brushRef="#br0" timeOffset="330295.1415">19749 6793 449 0,'5'-22'4'0,"-2"22"-2"16,3 0 5-16,4 13 28 15,-4 17-22-15,6 8-2 16,-1 5-7-16,-4-4-1 16,-1 1-3-16,-1-6 0 15,-2-10-2-15,-3-11-2 16,2-10-12-16,1-3-6 0,5-11 7 15,3-26 8 1,0-10 7-16,3 6 2 0,1-1 8 16,4 6 2-16,4 5 1 15,-9 10-4-15,-1 5-5 16,-3 7 1-16,-5 8-4 16,-1 1-1-16,-1 0-1 15,1 8 1-15,3 21 8 16,-1 7-3-16,0 5-4 15,-1 1-1-15,3-8-2 16,3-8-14-16,-5-12-6 16,11-14-12-16,-1 0-21 0,4-21-2 15,5-17 26 1,-1-11 23-16,-2 0 8 0,-2 4 0 16,2 3 6-16,-3 9 7 15,-8 15 15-15,-4 11 20 16,-2 7-17-16,-4 0-7 15,4 0-12-15,5 24 8 16,1 10-9-16,2 10-3 16,-3 4-8-16,1 1 0 15,-2 6-12-15,-2-11-28 16,-5-32-50-16,2-6-65 16</inkml:trace>
  <inkml:trace contextRef="#ctx0" brushRef="#br0" timeOffset="330967.783">20451 6860 419 0,'4'-20'66'0,"0"14"-60"16,13 0-2-16,9 2 1 16,7-5-4-16,5 1-2 15,0 3 0-15,-4-6-9 16,-10 2 10-16,-8-6-1 15,-6 4 2-15,-9-3 2 16,-1 1 1-16,0 4 1 16,-18 0 4-16,-12 6-4 15,3 3-4-15,-6 0 2 16,6 0-1-16,5 0 2 0,8 13-1 16,3 6-3-16,11 7 0 15,0 6 0-15,3 2 6 16,21 6-1-16,3-3-2 15,7 0-1-15,7-9-2 16,-1-6 0-16,9-12-2 16,1-10-12-16,4 0-8 15,-4-18-19-15,1-17-11 16,2-6-6-16,-13 1 3 16,-8 4 46-16,-9 5 9 15,-16 10 10-15,-7 3 30 16,0 6-9-16,-7 1-27 0,-18 8 32 15,-7 3-35 1,-1 0-1-16,3 0-3 0,7 16 3 16,2 10-4-16,10 4 3 15,7 5-6-15,4 6 7 16,0-1 0-16,0-4-4 16,2-8 3-16,11-9-19 15,1-14 0-15,4-5-1 16,-3 0 21-16,-1-24 2 15,1-12 11-15,0-2 6 16,-9 3 14-16,4 4-10 16,0 8-1-16,-6 9-4 0,-3 9-3 15,4 5 0-15,-4 0-2 16,3 0-7-16,7 10-5 16,0 16 1-16,4 6-2 15,4 2 0-15,-5 4-10 16,8-4-8-16,-3-7-12 15,2-13-33-15,-14-14-35 16,-3 0-34-16</inkml:trace>
  <inkml:trace contextRef="#ctx0" brushRef="#br0" timeOffset="331264.0923">21358 6694 272 0,'6'-53'68'0,"-6"41"-18"16,0 7-32-1,-16 5 25-15,-9 0-21 0,4 12-21 16,-1 15-2-16,8 5 2 16,7 4 1-16,7 0-2 15,0-1 1-15,6-1-1 16,19-2-1-16,8 0-4 16,2-5-20-16,-7-6-24 15,-3-4 3-15,-12-8 27 16,-8-4 14-16,-5 2 5 15,-7-1 32-15,-20 1 16 16,-9-2-21-16,-1 2-1 16,2-2-4-16,5 1-14 15,13-6-8-15,10 0-16 0,7 0-43 16,0 0-65-16,7-6-32 16</inkml:trace>
  <inkml:trace contextRef="#ctx0" brushRef="#br0" timeOffset="331654.8581">21567 6725 307 0,'32'-26'113'15,"-31"24"-85"-15,1 2-13 16,6 0 26-16,-8 6-23 16,5 19-3-16,1 4-7 15,-4 7-3-15,-1 5 0 16,-1-1-2-16,3-7-3 0,4-4 0 15,-3-12-1-15,3-8-12 16,6-9-13-16,2 0-1 16,5-21 12-16,4-11 11 15,-1-3 4-15,-5-2 4 16,-2 3 13-16,-2 5 1 16,-7 4-7-16,-1 5-3 15,-1 8 8-15,-1 4 3 16,-4 8-11-16,0 0-2 15,0 0-2-15,0 15-4 0,0 13-1 16,0 6 0 0,0 2-27-16,0 0-34 15,2-26-40-15,1-3-82 16</inkml:trace>
  <inkml:trace contextRef="#ctx0" brushRef="#br0" timeOffset="331889.5484">21938 6846 246 0,'7'-9'115'0,"-3"9"-113"16,5 0-1-16,2 24 8 15,5 7-1-15,2-2-7 16,-5 3 2-16,-3-7 0 16,-4-1 21-16,-1-10 8 15,-5-5-25-15,0-6 4 0,0-3-4 16,0 0 4-1,0-24 5-15,0-15-11 0,0-10-5 16,6-2-4-16,4-2 2 16,1 2-12-16,0 7-31 15,-7 35-43-15,-4 4-84 16</inkml:trace>
  <inkml:trace contextRef="#ctx0" brushRef="#br0" timeOffset="332201.4141">22254 6822 297 0,'29'18'15'0,"-2"-18"-1"0,-2 0 17 16,-1-4-12-16,-6-17-19 16,0 2-2-16,-13-2-26 15,-5 5 7-15,0 2 8 16,-4 9 13-16,-16 3 23 15,-6 2 11-15,0 0-21 16,2 0 13-16,-4 19 12 16,8 8-6-16,1 4-11 15,9 6-6-15,9 3 0 16,1-2-6-16,7-3-3 16,27-6-6-16,3-12-13 15,5-6-26-15,5-8-23 16,-31-3-71-16,-2 0-68 0</inkml:trace>
  <inkml:trace contextRef="#ctx0" brushRef="#br0" timeOffset="332717.0114">21827 6761 319 0,'0'-7'65'0,"0"5"-20"16,0 2 4-16,0 0 5 15,0 0-28-15,0 0-11 16,0 15-12-16,0 21 0 16,0 8 1-16,0 4-3 15,9 1-1-15,7-1 0 16,7-2-3-16,9-4-19 15,-1-2-55-15,-16-33-33 16,-8-6-97-16</inkml:trace>
  <inkml:trace contextRef="#ctx0" brushRef="#br0" timeOffset="334092.0488">18370 7904 462 0,'-11'-1'82'0,"11"1"-82"15,45 0-3-15,56 0 3 16,74 0 27-16,75 0 0 16,60-25-13-16,65 0 22 15,50-1-4-15,31 7-21 16,8 13-10-16,-29 6-1 15,-61 0 0-15,-302 0-35 0,-40 0-152 16</inkml:trace>
  <inkml:trace contextRef="#ctx0" brushRef="#br0" timeOffset="695395.741">19448 11610 209 0,'7'37'46'0,"5"84"18"0,10 41 11 16,4 31-13 0,9 14-10-16,5 13-7 0,7 9-34 15,-1 6-4 1,4 14 2-16,-4 10 3 0,3 10 3 16,4 13 3-16,-5-4 3 15,-2-1-6-15,-7 2-2 16,-5-6-6-16,-7-9-3 15,-1-8 2-15,-1-20-4 16,4-14-2-16,-6-13 0 16,-4-15 0-16,0-29-3 15,-5-22 0-15,0-34-10 16,-3-35-22-16,-11-74-46 16,0-21-89-16</inkml:trace>
  <inkml:trace contextRef="#ctx0" brushRef="#br0" timeOffset="696160.9165">19025 16381 363 0,'-14'-4'77'0,"14"2"-77"16,0 2-4-16,25 0 4 15,13 0 4-15,21 0 4 16,5-2 0-16,14-2 1 0,9-2 17 15,18 1 2 1,6-2-13-16,13-1 0 0,10-6 0 16,12 0 2-1,10-6-3-15,10-6-11 0,10-3-2 16,0-3 0-16,-3 3-1 16,1 0 1-16,-9 12-1 15,-6 6 1-15,-6 2 0 16,-7 9-1-16,-5-3 1 15,-7-1-2-15,-4-4 1 16,-2-6 0-16,2-2 0 16,0-2 1-16,-5 0-1 15,-1 2 0-15,-9 3 0 16,-1 2 1-16,-1 0-2 0,-1 0 2 16,-10-5-1-16,2-2 0 15,-8 0 0-15,-1-5 0 16,-2 0 0-16,-8-1 1 15,-10 1-1-15,-11 5 1 16,-13 4-1-16,-7 2 1 16,-16 4 2-16,-8 2-2 15,-13 2-1-15,-5 4 0 16,-2-2 0-16,0-1-6 16,-9 3-51-16,-9 0-47 15,-4 0-132-15</inkml:trace>
  <inkml:trace contextRef="#ctx0" brushRef="#br0" timeOffset="697801.7046">19704 16266 264 0,'10'3'39'0,"-10"-3"-37"15,0 0 9-15,0 0 34 16,0-11-15-16,0 2-12 15,0-5 2-15,0 4 18 16,0-7-9-16,-10 0-22 16,-3-12-4-16,2-5-3 15,-8-7-1-15,3-12-2 16,-8-5-4-16,5-5-2 16,1-2 3-16,-3-2-2 15,5 3 8-15,-5-2 0 16,-1-6 0-16,-4 1-1 15,0-7-1-15,-6-2-10 0,0 2-5 16,6 1 3-16,1 4 13 16,12 5 0-16,0 7 1 15,2 4 1-15,1 0 0 16,1-1 0-16,-3-5-1 16,6-4 0-16,-6-8 0 15,-1-7 2-15,-4 2-2 16,4 2 1-16,-1 7 0 15,0 11 0-15,2 12 1 16,1 5 8-16,-1 8-1 16,1-1 1-16,2-2-5 15,4-3-3-15,-3-5-2 0,4-3 1 16,2-4-1-16,-3 2 0 16,3 4-2-16,0 1 2 15,2 2 0-15,-2 3 0 16,-5-1 0-16,-3-2 0 15,2-1 0-15,-9-6-1 16,5-5 1-16,-1-7 0 16,2 2 0-16,0-4-2 15,-2-2-1-15,-2 2 2 16,3 3 1-16,-3 4 0 16,-1 6 0-16,9 6 1 15,-4 3-1-15,5 3 0 16,0-1 1-16,5-5-1 15,-3 0 0-15,2-1 0 16,2 1-1-16,0-1 1 0,0 6 0 16,0 0 0-16,0 5 1 15,0 6-1-15,0 2 0 16,0 3 3-16,0 5 0 16,0 7 0-16,0 3 0 15,0 4-1-15,0 4 1 16,-2 2 3-16,2 0 2 15,-1 0 0-15,-1 0-8 16,-9 5-8-16,-2 24-3 16,-9 7 11-16,-3 12 0 15,2 4 0-15,-1 7 0 16,-1 0 2-16,2 2-1 0,5-7 2 16,4-6-2-16,4-8-1 15,5-10 1-15,3-9 0 16,-2-9-2-16,4-9 1 15,0-3 0-15,0 0 0 16,0 0 0-16,0-32 0 16,0-16 0-16,15-12-1 15,0-3-1-15,8-4-4 16,0 0 2-16,0 7 3 16,-3 0-1-16,0 6 0 15,-1 6 0-15,-4 8 3 16,-4 8-1-16,2 10 0 15,-9 7 1-15,3 10-2 0,-2 2 1 16,1 3-1-16,1 6-1 16,4 33 2-16,5 14 16 15,-2 10 3-15,1 4-4 16,6 0-6-16,2-5-9 16,2-5 0-16,-1-5-1 15,-3-10-23-15,-18-39-40 16,1-3-103-16</inkml:trace>
  <inkml:trace contextRef="#ctx0" brushRef="#br0" timeOffset="702050.4967">20976 14869 335 0,'0'0'55'0,"3"0"-31"16,-3 3 2 0,2-3-4-16,1 0-18 0,0 0-1 31,0 5 1-31,-3-1 7 15,0 7 10-15,0 6 2 16,0 1-4-16,0 12 0 0,0 4-7 0,-6 6-7 31,3 2-4-31,3-3 1 0,0-7 0 0,0-13-2 32,14-12-1-32,12-7-1 0,3-7 0 0,7-23-6 15,-9-8-5-15,-2-2 3 16,-6 5 0-16,-6 0-6 15,-10 3 3-15,-3 6 12 0,0 3 1 32,-3 3 1-32,-20 8 9 15,-8 5 1-15,0 5-11 16,-5 2-1-16,1 0-11 16,5 0-10-16,11 0-7 15,3 4 0-15,16-2-38 0,0 4-76 0</inkml:trace>
  <inkml:trace contextRef="#ctx0" brushRef="#br0" timeOffset="702675.2996">21810 14154 205 0,'2'-17'197'15,"-2"17"-178"-15,0 0-10 32,0 20 26-32,-8 10-9 15,-3 8-25-15,-2 4 0 16,-2 2-2-16,3-4 1 16,-6-8-2-16,4-10-17 0,1-7-30 0,9-15-80 31,-2 0-67-31</inkml:trace>
  <inkml:trace contextRef="#ctx0" brushRef="#br0" timeOffset="702831.8634">21681 14241 188 0,'29'-15'168'16,"-4"15"-136"-16,5 12-7 0,6 15 28 31,-1 5-23-31,6 3-22 16,3-2-8-16,1-1 0 15,-6-2-9-15,-7-7-41 16,-32-22-91-16,0-1-104 16</inkml:trace>
  <inkml:trace contextRef="#ctx0" brushRef="#br0" timeOffset="703425.2864">20888 13892 283 0,'-2'0'119'0,"-9"0"-106"0,1 3-10 0,5 14 35 15,3 10-7-15,2 1-23 0,0 2 0 16,7-2-4 0,17-5-3-16,6-9-1 0,0-10 0 31,2-4-5-31,-6-4-6 0,-1-25-4 0,-8-3-2 31,-13-2 3-31,-4 3 6 16,0 4 8-16,-21 6 5 15,-8 5 2-15,-3 4 7 16,3 3-7-16,-5 4-7 0,10 3-14 0,5 2-33 16,12 0-32-16,7 0-33 15,0 0-40-15</inkml:trace>
  <inkml:trace contextRef="#ctx0" brushRef="#br0" timeOffset="704190.9595">22192 13677 350 0,'-19'0'52'0,"9"21"-12"16,6 2 4 0,4 6-19-16,0-3-21 0,3 0-4 31,19-6 0-31,6-8-1 15,4-6 1-15,0-6 1 16,-3 0-1-16,-3-6 1 16,-9-16 0-16,-6-4-1 15,-11-1 1-15,0 0 1 16,-17-4-1-16,-12 7-1 16,-15 2 0-16,2 7-10 0,-4 6-13 0,1 5-8 15,30 4-62-15,5 0-86 16</inkml:trace>
  <inkml:trace contextRef="#ctx0" brushRef="#br0" timeOffset="704534.6927">21549 13297 355 0,'1'-25'96'0,"-1"25"-94"0,0 0 1 0,-13 0 30 31,-9 28-12-31,-2 6-21 16,-2 11-1-16,4 1 1 16,-1-2-7-16,4-5-27 15,15-27-43-15,3-9-86 0</inkml:trace>
  <inkml:trace contextRef="#ctx0" brushRef="#br0" timeOffset="704707.7045">21411 13381 49 0,'21'-18'335'0,"-5"18"-311"32,14 2-14-32,10 20 30 15,5 9-16-15,5 1-21 16,-5 1-3-16,-5-3-1 15,-8-2-25-15,-29-23-90 16,-3-2-187-16</inkml:trace>
  <inkml:trace contextRef="#ctx0" brushRef="#br0" timeOffset="705472.2317">20706 12909 223 0,'3'-1'91'0,"-3"1"-44"0,0 0 4 31,0 5 6-31,0 21-31 0,0 11-14 0,0 3 1 16,0 2 4-16,8-4-7 0,15-6-5 15,-1-10-5 1,3-13-3-16,3-9 2 0,4 0-8 31,-6-26 2-31,-2-15-10 16,-9-3 9-16,-8 0-4 0,-7 6 6 0,0 8 6 31,-22 6-1-31,-6 8 1 0,-5 6-11 0,1 7 1 31,4 3-33-31,4 0-13 16,23 7-84-16,1 4 25 0</inkml:trace>
  <inkml:trace contextRef="#ctx0" brushRef="#br0" timeOffset="706019.7352">22003 12700 166 0,'3'-3'270'0,"-3"3"-228"0,-5 8-27 0,-17 20 21 32,1 6-25-32,-1 3-11 15,4-2-12-15,-3-2-26 16,8-9-27-16,12-20-69 16,-5-4-70-16</inkml:trace>
  <inkml:trace contextRef="#ctx0" brushRef="#br0" timeOffset="706159.9882">21867 12751 330 0,'28'-25'95'0,"-3"22"-63"16,8 3 3-16,-1 0 12 31,8 26-34-31,-4 6-13 16,-7 3-7-16,-8-1-58 15,-21-22-65-15</inkml:trace>
  <inkml:trace contextRef="#ctx0" brushRef="#br0" timeOffset="707003.4092">20780 12286 187 0,'7'-42'53'0,"-7"26"-28"0,0 9 34 0,0 4 26 15,0 3-20-15,-5 0-28 16,-8 3-7-16,-1 18-12 15,4 10-14-15,5 12 3 0,5 4-1 16,0 2-2-16,12-1 0 31,23-5-4-31,6-16 0 16,7-10-7-16,5-16-9 16,-9-1-10-16,-5-10-2 0,-12-17 3 0,-6-8 2 31,-15 2 3-31,-6 0 12 15,0 6 8-15,-11 4 2 16,-14 7-2-16,1 9 0 0,2 4-10 0,7 3-36 16,10 0-14-16,5 0-21 0,0 8-28 15</inkml:trace>
  <inkml:trace contextRef="#ctx0" brushRef="#br0" timeOffset="707284.6645">21454 12410 331 0,'-19'0'58'0,"16"8"-58"0,3 10-4 0,0 1 4 31,0-6-21-31,11-2-33 16,-6-11-21-16,1 0-18 15</inkml:trace>
  <inkml:trace contextRef="#ctx0" brushRef="#br0" timeOffset="707956.5746">20789 11044 323 0,'0'0'48'0,"-13"20"-30"15,1 23 17-15,3 3 8 16,6 4-33-16,3-4-6 31,0-6-1-31,0-8 4 16,14-10 5-16,7-10-3 15,2-9 0-15,1-3-9 16,2-4-1-16,-4-25-11 16,1-3 10-16,-10-1 1 15,-12-4 1-15,-1 5 0 16,0 4 0-16,-19 1 0 16,-8 6 0-16,-6 7-14 0,3 3 3 0,-3 10-6 15,8 1-8-15,3 0-6 0,9 21-10 16,13-9-41-1,0-1-35-15</inkml:trace>
  <inkml:trace contextRef="#ctx0" brushRef="#br0" timeOffset="708379.2049">21246 11075 300 0,'0'-6'73'0,"-4"6"-54"0,-10 0 32 0,1 0-28 16,-6 16-11-16,8 9-7 31,5 8-3-31,2 4-2 16,4-3 1-16,0-1-1 15,17-5 0-15,7-6 0 16,4-8-3-16,5-7-1 16,4-7-7-16,-1 0-4 15,-3-3-8-15,-9-16 7 0,-13-2-4 0,-7-3 8 16,-4-1 7-16,0-1 5 0,-16 3 5 15,-13 3-1-15,0 6-5 16,3 4 1-16,-5 6-151 31,14 4 143-31,11 0 5 16,6 0-55-16</inkml:trace>
  <inkml:trace contextRef="#ctx0" brushRef="#br0" timeOffset="708769.0556">21687 11110 360 0,'0'-5'37'0,"-8"5"-14"0,-2 0 27 0,-1 0-27 31,0 17-14-31,1 9-8 16,7 6 0-16,3 3 6 16,0-1-7-16,0-6 1 15,15-4-1-15,12-6-2 16,7-12-3-16,-1-6-12 16,1 0-19-16,-5-10 22 0,-8-16-2 0,-5-3 7 15,-7-5 9-15,-7-1 3 16,-2 1 2-16,0 4 11 15,-13 2 6-15,-5 5-11 0,-4 6-7 16,-2 5-1-16,3 8-3 16,9 4-12-16,3 0-24 15,9 1-20-15,0 12-36 32,0 1-50-32</inkml:trace>
  <inkml:trace contextRef="#ctx0" brushRef="#br0" timeOffset="709160.2038">22457 10993 144 0,'0'-8'169'0,"0"8"-127"0,-12 1-6 0,5 21 9 32,7 9-31-32,0 1-13 0,0 2 0 0,20-4 9 31,10-6-5-31,2-6-5 0,5-10-2 0,5-8-3 31,-5 0-3-31,-5-10 5 0,-5-18-1 0,-6-9 4 16,-13 0 10-16,-3-4-2 0,-5 3 28 31,0 6-21-31,-10 9-1 0,-11 6-2 0,-1 12-12 31,2 5-4-31,-2 0-21 0,4 8-19 0,15 6-48 32,2 2-81-32</inkml:trace>
  <inkml:trace contextRef="#ctx0" brushRef="#br0" timeOffset="709488.1379">23362 10922 309 0,'3'-25'123'0,"-3"22"-96"0,-10 3 18 31,3 0 9-31,-2 24-48 16,7 4-6-16,2 5-1 15,0-6-5-15,4-4-2 16,16-8 0-16,2-7 2 16,-2-8-1-16,2 0-13 0,-2-3 4 0,-8-21 1 15,-10 0 0-15,-2-1 9 0,-7 9-1 16,-24 9-15-16,-14 7-33 15,-7 0-14-15,22 4-27 32,1 11-28-32</inkml:trace>
  <inkml:trace contextRef="#ctx0" brushRef="#br0" timeOffset="709894.1655">22316 11662 204 0,'0'-12'93'0,"0"10"-27"0,0 2-8 31,-9 0 13-31,-2 0-25 16,-2 23-33-16,2 6-12 15,5 4-1-15,6 1-2 0,0-3-1 0,0-3-2 32,6-8 1-32,9-11-9 15,-2-9 1-15,0 0-1 0,-8-12-3 0,1-17 11 16,-6 0 5-16,0-3 3 0,-8-4 0 31,-16 3-3-31,-5 5-2 16,-12 5-7-16,-2 5-15 15,-12 13-33-15,31 5-50 16,3 0-91-16</inkml:trace>
  <inkml:trace contextRef="#ctx0" brushRef="#br0" timeOffset="710175.5868">21615 11768 305 0,'-31'-12'109'0,"2"10"-97"0,5 2 0 0,5 0 43 31,7 2-32-31,3 13-10 16,9 7-13-16,0-4 1 15,0-3-3-15,15-2-4 16,5-13-14-16,4 0-1 16,1-5-11-16,-1-22-2 0,-8-9-10 0,-10-2 1 31,-6-1 28-31,0 7 15 0,-22 8 18 0,-14 7 0 0,-1 6-7 16,-6 11-11-16,3 0-45 15,21 5-63-15</inkml:trace>
  <inkml:trace contextRef="#ctx0" brushRef="#br0" timeOffset="710940.9867">21282 15502 359 0,'0'-15'87'0,"-6"15"-87"0,-23 21-16 16,5 18 16-16,-2 2 0 16,4 5-3-16,4-3-18 15,1-5-45-15,15-30-45 16,0-6-12-16</inkml:trace>
  <inkml:trace contextRef="#ctx0" brushRef="#br0" timeOffset="711112.7829">21140 15534 282 0,'7'-42'81'0,"-3"30"-54"16,7 12 12-16,10 0 5 31,12 0-7-31,6 22-12 15,8 13-17-15,2 7-8 0,7 6 0 0,2 2-32 32,1-4-28-32,-44-34-46 0,0-3-73 0</inkml:trace>
  <inkml:trace contextRef="#ctx0" brushRef="#br0" timeOffset="711284.7486">21979 15557 331 0,'-21'2'57'0,"-11"32"-57"0,3 1-11 0,7 2 10 32,1-2-19-32,15-26-58 0,5-3-35 0</inkml:trace>
  <inkml:trace contextRef="#ctx0" brushRef="#br0" timeOffset="711472.2104">21791 15601 242 0,'10'-32'86'15,"-5"22"-50"-15,5 8 3 32,10 2 7-32,2 0-19 15,6 4 4-15,6 18-9 16,0 3-13-16,2 1-9 15,-7-1-1-15,3-1-23 16,-3-7-27-16,-21-17-55 0,2 0-81 0</inkml:trace>
  <inkml:trace contextRef="#ctx0" brushRef="#br0" timeOffset="711644.0335">22506 15533 307 0,'9'-4'81'15,"-9"4"-45"-15,-6 0-23 32,-13 21-3-32,-4 8-9 0,-8 3-1 0,3 4-3 31,-4-6-20-31,6 5-46 0,18-30-49 0,5-5-7 16</inkml:trace>
  <inkml:trace contextRef="#ctx0" brushRef="#br0" timeOffset="711831.732">22335 15579 224 0,'15'-31'97'0,"-4"26"-47"0,1 0 1 31,5 5 4-31,2 0-19 16,4 12-18-16,2 8-11 15,3 3-7-15,2 1 0 0,-1 0-24 0,1-6-27 31,-23-12-48-31,-1-6-100 0</inkml:trace>
  <inkml:trace contextRef="#ctx0" brushRef="#br0" timeOffset="712003.7602">22966 15466 166 0,'29'-28'173'0,"-27"28"-125"15,-2 0-2-15,0 0 8 31,0 3-29-31,0 20-15 16,-7 7-6-16,-17 6-4 16,-9 7-6-16,-1-3-26 15,0 1-22-15,4-9-35 0,20-27-39 0</inkml:trace>
  <inkml:trace contextRef="#ctx0" brushRef="#br0" timeOffset="712191.7017">22838 15548 169 0,'29'-24'203'0,"-7"24"-166"16,10 0 11-16,9 0 13 31,4 14-33-31,3 9-22 16,-2 0-6-16,-1 0 0 15,-4-5-17-15,-4-6-23 0,-28-12-37 0,-6 0-138 31</inkml:trace>
  <inkml:trace contextRef="#ctx0" brushRef="#br0" timeOffset="712331.9704">23452 15470 297 0,'0'-6'104'16,"-9"6"-86"-16,-15 11 6 15,-4 13 7-15,3 10-31 31,7-2-3-31,0-4-42 16,16-20-50-16,0-4-45 16</inkml:trace>
  <inkml:trace contextRef="#ctx0" brushRef="#br0" timeOffset="712472.4282">23452 15470 213 0,'31'-8'8'0,"-6"7"-8"0,-18 1-13 0,-3 0-76 32</inkml:trace>
  <inkml:trace contextRef="#ctx0" brushRef="#br0" timeOffset="712815.9192">22037 14872 297 0,'0'-9'165'0,"-6"9"-115"0,1 4-1 0,-4 20-20 32,2 6-17-32,-2 4-12 0,-8 2-4 15,1-2-27-15,-7 2-40 0,-1-8-26 0,17-24-48 31,0-4-36-31</inkml:trace>
  <inkml:trace contextRef="#ctx0" brushRef="#br0" timeOffset="712987.7834">21921 14865 289 0,'28'-40'87'0,"-6"31"-31"0,10 9-6 31,7 0 1-31,6 17-19 15,4 15-14-15,3 7-12 16,2 4-6-16,0 1-26 0,2-1-41 0,-42-30-48 16,-3-5-117-16</inkml:trace>
  <inkml:trace contextRef="#ctx0" brushRef="#br0" timeOffset="713175.2962">22752 14812 360 0,'0'0'85'0,"0"21"-78"0,-21 11 7 0,6 2-2 32,-8 3-12-32,1-6-31 0,12-23-53 0,1-1-68 15</inkml:trace>
  <inkml:trace contextRef="#ctx0" brushRef="#br0" timeOffset="713315.9252">22656 14872 156 0,'31'-23'190'0,"-1"20"-148"32,0 3 7-32,3 0 2 15,2 0-21-15,4 11-30 16,3 1-3-16,-31-12-64 15,-4 3-95-15</inkml:trace>
  <inkml:trace contextRef="#ctx0" brushRef="#br0" timeOffset="713456.7601">23236 14849 319 0,'19'0'74'0,"-19"0"-53"31,0 0 27-31,0 23-28 15,-1 2-20-15,-12-1-52 16,3-18-62-16,3 0-83 16</inkml:trace>
  <inkml:trace contextRef="#ctx0" brushRef="#br0" timeOffset="713706.5322">23236 14849 286 0,'29'-115'127'16,"-29"115"-95"-16,0 0-9 16,0 5-12-16,5 3-11 15,13 3-8-15,1 1 5 32,4 2-3-32,2 2 2 15,3-1-4-15,0-5-10 16,0-2-2-16,-1-2-27 15,0-6-37-15,-23 0-6 16,3 0-20-16</inkml:trace>
  <inkml:trace contextRef="#ctx0" brushRef="#br0" timeOffset="723614.8227">19669 13796 285 0,'2'-6'100'0,"-1"4"-80"16,0 0-20-16,8 0 5 16,5-3 7-16,7 2 11 15,3-1 19-15,2-1-11 16,6 4-2-16,-3 1-4 15,8-2-8-15,4 2-6 16,8 0-1-16,-3 0-2 16,4 0-4-16,8 0-3 15,0 0 0-15,14 0 0 0,0 0 1 16,4 0 1-16,7 0-2 16,-1 0 0-16,0-2 0 15,-1-8 0-15,-5 2-1 16,2-1 1-16,-5 4-1 15,-1-1 0-15,-6-2 1 16,3-3-1-16,-1 0 0 16,2 3 1-16,-4-1 0 15,5 0 0-15,5-4 3 16,-2 1-1-16,-3-2 0 16,1 0-2-16,-7 3-1 0,1 0 0 15,4 1 0-15,-9 5 1 16,0-5-1-16,-3 1 0 15,-5 1 0-15,1-4 0 16,-1 4 0-16,4 0 0 16,0-2 0-16,4 0 1 15,2-2-1-15,3 0 0 16,-3-5 0-16,5 0 1 16,-7 2 0-16,2-4-1 15,4 7 1-15,-5 2-1 16,-5 0-1-16,-3 3 1 15,-6 4 0-15,4-6 0 16,-4 0-1-16,6-3 1 16,5-1 0-16,2 1 0 15,-1 0 0-15,-4 3 0 0,0-1 0 16,-8 3 0-16,-1 2 0 16,0 0 0-16,2 2 0 15,-1-4 1-15,0 4-1 16,4-6 0-16,2 2 1 15,-1-4 1-15,2 2 6 16,-13-1 2-16,-1 1-2 16,-6 4-2-16,1-2-2 15,-8 0-2-15,4 0 0 16,-2-1-1-16,0-2 1 16,-2 4 2-16,-4-4 3 15,-2 0-2-15,-1 3 3 0,-3-6 2 16,-5 6-4-16,-4 2-2 15,-3 5-2-15,-6-2-1 16,0 2 0-16,0-4-1 16,0 4-12-16,-15 0-85 15,-11 0-207-15</inkml:trace>
  <inkml:trace contextRef="#ctx0" brushRef="#br0" timeOffset="735776.6428">19654 14936 157 0,'0'-3'63'16,"0"3"-35"-16,0 0-21 16,0 0 3-16,0 0-2 15,0-3-5-15,0 3 3 16,0-3 14-16,0 3 11 15,0 0 0-15,0 0-3 16,0 0-7-16,0 0-5 0,0 0-9 16,2 0-3-1,4 0-3-15,5 0 3 0,7-2 21 16,5-2-13-16,2 1 2 16,1 1-4-16,2 2 0 15,5-1 2-15,3-1-6 16,6 0-4-16,0-2 1 15,10-2-2-15,-1 0 0 16,-1-6 0-16,0-2-1 16,3 2 0-16,-5-4 0 0,0 1 9 15,-6 1 5 1,1 9-8-16,-2-2-1 0,-4 5-2 16,4 1 2-16,-1-3-1 15,5-2-2-15,2-1 0 16,-1-1-2-16,1 1 0 15,-8-4 0-15,-1 6 2 16,-4 0-2-16,-3 1 0 16,-1 3 1-16,2-1 3 15,2-5-2-15,6 2 1 16,4-3-1-16,-1-2 0 16,5-6-2-16,-2 5 0 15,-4 3 1-15,-4-2 0 16,-4 6-1-16,-3 0 0 15,1 0 1-15,0 4 2 16,5-5 3-16,0 5 1 16,3-5-3-16,5 1-2 0,0 1-1 15,-3-2 0-15,1-1-1 16,0-2-1-16,-5 1 1 16,1 0 1-16,4-1-1 15,-6 3 0-15,4-2 0 16,0 2 1-16,-2-4 3 15,1 1 3-15,2-2-3 16,0-2-2-16,1 2-1 16,1 1-1-16,-5 1 0 15,0 5 1-15,-4 1-1 0,0-2 1 16,1-1 1 0,-1 2 1-16,2-6 3 0,0 0 0 15,4-1-1-15,2-4 0 16,1 0-1-16,1-2 2 15,2 0-6-15,-7 0 2 16,3 2-1-16,-4 2-1 16,-2 1 1-16,0 3-1 15,4-2 1-15,-4 2-1 16,0-1 0-16,-2 0-1 16,0 1 2-16,1 2-2 15,-5 0 1-15,3-2 0 16,-3 4 0-16,-3-1 0 15,1 5 0-15,1 0 0 16,2 0 0-16,-2 0 0 0,1 0 0 16,3 0 1-1,-5 0-1-15,5 0 0 0,1 0 0 16,2 0 0-16,-2 0 4 16,2 0 8-16,6 0-7 15,-2 0-1-15,2 0 13 16,-4 0-7-16,-4-3-9 15,4-3-1-15,2 0 1 16,-3-2 0-16,1 0 1 16,3-5-1-16,-4 4 0 0,7 4-1 15,-4 0 2 1,2-2 14-16,1 7-13 0,-1-3-3 16,1 3 6-1,3 0 8-15,-8-2-13 0,-1 0-1 16,-1 0 0-16,-1 2 0 15,-6 0-1-15,-16-4 1 16,-3 4-1-16,-7-2 0 16,-4-6-2-16,0 4-7 15,-4-6-18-15,-29 1-10 16,-23-3-61-16,23 7-69 16,-11 5-254-16</inkml:trace>
  <inkml:trace contextRef="#ctx0" brushRef="#br0" timeOffset="736604.841">22422 14062 68 0,'21'-10'111'0,"-10"6"-56"0,-2 3-10 16,2-3 16-16,0 4-14 15,0 0-10-15,-3-2 1 16,-5 2-4-16,-1 0-1 15,-2 0-3-15,0 0-4 16,0 0 7-16,0 2 6 16,-19 17-16-16,-10 6-21 15,-2-4-1-15,-10 4-1 16,0-1 0-16,-2-4-1 16,1 6 0-16,-5-3 0 15,3-2-2-15,4-3-3 16,7-4-8-16,9-9-8 15,11-2-17-15,7-3-37 16,6 0-36-16,0-10-39 16,0-4 8-16</inkml:trace>
  <inkml:trace contextRef="#ctx0" brushRef="#br0" timeOffset="736885.978">22179 14122 177 0,'13'-19'67'15,"-11"12"-27"-15,-1 7-7 16,-1 0 22-16,0 0-12 15,0 0-9-15,0 0-1 16,0 0-4-16,-3 7-23 16,-8 7-2-16,-8 6 1 15,5-3 1-15,1 0-2 0,2-1-2 16,8-3 0 0,3 4-2-16,0-3-1 0,3 0 0 15,19-1 1-15,6-4 0 16,7-3 0-16,0 0 1 15,2-4 0-15,-5 1-2 16,-3-3-1-16,0 3-28 16,-13 1-26-16,-3 2-27 15,-13-2-35-15,0 2-41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03-24T06:06:08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2834 4921 190 0,'-8'0'257'15,"7"0"-207"-15,1 0-28 16,0 0 14-16,0 0-10 16,30 0-13-16,25 0 0 15,38 0 10-15,22 0-2 0,11-8-10 16,12-2-5-16,-5-1-5 16,-8 3 1-16,-9 1-2 15,-14 1-3-15,-17 2-10 16,-13 0-19-16,-15 4-5 15,-17 0 0-15,-16 0 4 16,-12 0 13-16,-11 0 11 16,-1 4 4-16,0 6-7 15,-13-1 9-15,-2 1-35 16,4-7-43-16,1-2-62 16</inkml:trace>
  <inkml:trace contextRef="#ctx0" brushRef="#br0" timeOffset="1265.6864">5847 2953 301 0,'13'-34'58'16,"-9"22"-31"-16,2 5 16 16,-4 5-3-16,-1 2-3 15,1 0-7-15,-2 0-9 16,0 2 14-16,0 33-16 15,-11 18-8-15,-13 14-6 16,-6 10-2-16,0-1-1 16,5-2 0-16,-2-4-2 0,5-12-1 15,6-12 1 1,5-14-16-16,5-13-33 0,6-13-45 16,0-6-64-1,0-2-90-15</inkml:trace>
  <inkml:trace contextRef="#ctx0" brushRef="#br0" timeOffset="1548.0399">5673 3334 278 0,'0'-15'49'0,"0"15"-12"16,0 0 23-16,0 0-12 15,0 9-13-15,-15 19-29 16,-6 8-6-16,5 2 1 0,3-1 0 15,4-5-1-15,5-2 2 16,4-4-2-16,0-8 4 16,0-4 0-16,5-6-3 15,14-8 1-15,5 0-2 16,6 0 3-16,3-22-3 16,-5-2-2-16,0 4-11 15,-13 5-11-15,-7 6-8 16,-5 4-17-16,-3 5-20 15,0 0-31-15,0 0-19 16</inkml:trace>
  <inkml:trace contextRef="#ctx0" brushRef="#br0" timeOffset="4312.5262">5411 2898 176 0,'10'-25'89'15,"-9"17"-59"-15,0 2-2 16,4 2 24-16,-1 4-17 15,-4 0-8-15,1 0-8 16,-1 0 6-16,0 2 15 16,0 32-13-16,0 14-6 15,0 15-10-15,-11 7-5 16,-11 2-2-16,2 1 1 0,-2-3-5 16,1-8 1-1,0-4-1-15,7-10 0 0,0-10-7 16,5-8-39-16,6-14-48 15,3-16-48-15,0 0-41 16</inkml:trace>
  <inkml:trace contextRef="#ctx0" brushRef="#br0" timeOffset="4593.7036">5274 3371 193 0,'0'-26'58'0,"0"15"-24"0,0 8 13 15,0 0 0 1,0 3-19-16,0 0-8 0,0 0 4 15,0 10 2-15,-8 19-8 16,-2 9-10-16,2 2-4 16,2 0-2-16,3-4 4 15,3-6-5-15,0-8-1 16,0-6 0-16,3-8 0 16,16-8-1-16,1 0-1 15,7 0 2-15,-1-10-2 16,-4-8 0-16,-2 4-4 15,-9 5-7-15,0 2-6 16,-9 2-14-16,-2 5-12 16,3 0 2-16,-3 0-16 15,0 0-22-15,0 0-16 16</inkml:trace>
  <inkml:trace contextRef="#ctx0" brushRef="#br0" timeOffset="7813.523">6793 4613 192 0,'6'-12'30'16,"-5"9"-26"-16,-1-2 13 16,3 4 29-16,-1-4-17 0,-2 4-12 15,0-1-6 1,0 2 4-16,1 0 11 0,-1 0-6 16,0 0-6-16,0 0 2 15,0 0-1-15,0 8-2 16,0 13-8-16,0 6-2 15,5-1-3-15,0-4 0 16,-3 0 0-16,5-2 0 16,-3-7-1-16,3 2 1 15,-3-5-1-15,-2-3 1 16,4-2-1-16,-1-3-1 16,-1 3 1-16,0-5 1 0,-2 1-1 15,-2-1 0 1,3 0 0-16,4 0 1 0,1 0 1 15,5 0-1-15,3 0 0 16,5-6 0-16,6-1 0 16,7-4 0-16,5 3 0 15,6-2 0-15,3 2 0 16,-2 2 0-16,-6 4 0 16,-4 2 0-16,-4 0 0 15,-10 0 0-15,-7 0 0 16,-5 0 0-16,-1 0 0 15,-6 0 0-15,-1 0-1 0,0 0 2 16,-2 0-1 0,0 0 1-16,0 0-1 0,0 0 2 15,0 0-1-15,0-1 0 16,0-14 1-16,6-3 9 16,-3-2-9-16,4-2-2 15,-1 2 0-15,-1 2-1 16,1 0 1-16,-2 6-1 15,4 6-9-15,-7 6-39 16,-1 0-58-16,0 0-78 16</inkml:trace>
  <inkml:trace contextRef="#ctx0" brushRef="#br0" timeOffset="14703.163">8616 4831 109 0,'0'-15'56'16,"0"8"-26"-16,0-6-8 16,0 4 23-16,0-3 7 15,7 5-9-15,-3 3-11 16,-3 3 8-16,-1 1-7 15,0 0 6-15,0 0-2 0,0 15-12 16,0 16-16-16,0 5-5 16,0-4-4-16,0-9 0 15,0-2 0-15,6-10-1 16,-2-2-1-16,4-9-2 16,3 0-1-16,7 0 0 15,6 0 1-15,10-11 0 16,3-5 3-16,4 2 0 15,-3 0-1-15,0 2 1 16,-5 5 0-16,-4 0 1 16,-4 2-1-16,-3 0 1 15,-3 4 0-15,-12 1 0 0,2 0 0 16,-9 0 0 0,0 0-1-16,0 0 1 0,0 0 1 15,0 0-1-15,0 0 0 16,0 0 0-16,0 0-1 15,0-8-2-15,2 1-48 16,-2-3 9-16,0 7-18 16,0 1-80-16</inkml:trace>
  <inkml:trace contextRef="#ctx0" brushRef="#br0" timeOffset="15126.0635">8264 4836 55 0,'-16'-24'203'15,"14"17"-191"-15,2 2-10 16,0 5 26-16,0 0-16 15,0 0-9-15,0 0-2 16,0 0 4-16,0 2 4 16,0 12 2-16,0 4 7 15,0-2-14-15,0 1-4 16,0-5 0-16,0-5 0 0,0-1 0 16,0-6-2-1,0 0 1-15,0 0 1 0,0 0-1 16,2 0 1-16,14-11 0 15,-10 1 0-15,6-1 0 16,-3 4 0-16,-1 0 0 16,-1-1-5-16,4 1-10 15,2 2-13-15,-5 3-12 16,-5 2-9-16,-3 0-14 16,0 0-38-16</inkml:trace>
  <inkml:trace contextRef="#ctx0" brushRef="#br0" timeOffset="16859.4339">10778 4349 303 0,'-6'-21'38'0,"6"12"-38"0,0 3 2 16,7 0 18-16,32 4 6 16,33 2 5-16,34 0-6 15,34 0-5-15,42 0 14 16,45 0 0-16,45-6-14 16,39-9 0-16,44-5-10 15,29-3-9-15,30-1-1 16,18 2-1-16,6 4 1 15,-16 8-6-15,-29 2-19 16,-47-1-1-16,-63 4 11 16,-57-6-9-16,-69-1-39 15,-55-1-28-15,-120 9-26 0,-32-5-6 16</inkml:trace>
  <inkml:trace contextRef="#ctx0" brushRef="#br0" timeOffset="17953.0661">12338 4930 259 0,'0'-41'41'0,"0"12"-31"16,-4 7 19-16,-9 3 4 15,2 7-13-15,0 7-5 16,-4 5-2-16,0 0-1 16,-5 10-8-16,2 16-4 15,-1 10 0-15,7 3 0 16,7 1 0-16,5-2-2 16,0-6-1-16,0-9-2 15,20-8-7-15,8-13-6 16,0-2-5-16,-3 0-11 15,6-24 14-15,-7-7 13 0,-6-4 4 16,1-1 3 0,-10 2 4-16,-4 2 10 0,-3 7 5 15,-2 10 10-15,0 7-7 16,0 6-4-16,0 2 0 16,0 0-8-16,0 20-10 15,0 13-2-15,2 7 2 16,9 3-1-16,2-3-9 15,4-6-11-15,-2-8-10 16,-1-10 10-16,6-10 2 16,1-6 6-16,4-6-7 15,1-28-6-15,-3-12 21 16,0-10 5-16,-8-7 11 16,-4-4 21-16,-3 2-10 0,-8 5 3 15,0 10 1-15,0 14-5 16,0 15 2-16,-8 12 0 15,-3 9 0-15,0 0 9 16,-2 30-27-16,3 16-5 16,6 15-2-16,4 4 0 15,0 1-1-15,0-1-7 16,14-5-11-16,5-14-11 16,5-17-10-16,2-14-18 15,1-15 1-15,-2-3 1 16,0-30 17-16,-2-18 19 15,-3-8 22-15,-5-10 0 16,-4-1 41-16,0 2 4 0,-10 6-4 16,-1 10-3-16,0 9 7 15,0 15-13-15,0 14-3 16,0 10 3-16,-2 4 10 16,-8 14-19-16,1 29-19 15,5 15-3-15,2 12-1 16,2 2 0-16,2 1 0 15,22-5-1-15,4-9-16 16,7-6-54-16,-18-45-40 16,-4-8-71-16</inkml:trace>
  <inkml:trace contextRef="#ctx0" brushRef="#br0" timeOffset="18422.3371">13518 4868 376 0,'5'-5'0'0,"-3"5"-6"16,2 8 6-16,-2 21 4 15,0 8-3-15,-2-1-1 16,0-1 1-16,0-9-1 16,0-5 0-16,0-9-4 15,1-10-14-15,7-2 5 16,3-3-31-16,6-29 16 15,2-3 23-15,-1-2 5 16,4 2 4-16,1 3 17 16,2 4 7-16,-2 7-10 15,-8 8 5-15,3 4-8 16,-6 8-3-16,-6 1-6 16,4 0 8-16,-8 18 5 0,3 13-6 15,-5 10-8-15,0 1-5 16,0 0-8-16,0-28-54 15,0-8-89-15</inkml:trace>
  <inkml:trace contextRef="#ctx0" brushRef="#br0" timeOffset="18860.2081">13899 4937 304 0,'12'-16'71'0,"-12"11"-71"0,3 3 0 15,7 1 2 1,1 1-1-16,6 0-2 0,-2 0-1 16,2 0-9-16,-3 0 8 15,-3 0-2-15,-1-6-17 16,-3-2 13-16,1-2 9 16,-7-5 0-16,-1 1 0 15,0 3 1-15,0-2-1 16,0 3 4-16,0 3 5 15,0 0 2-15,-6 4 3 16,-4 1 9-16,-7 2 2 16,2 0-15-16,2 0-5 15,2 5-3-15,0 9 2 16,5 2 4-16,-1 5 1 0,7-2 1 16,0 2-5-1,0-3 0-15,0 0-2 0,0-4 1 16,16-5-1-16,13-2 0 15,2-5 0-15,8-2-3 16,1 0 0-16,0 0-9 16,1-9-21-16,-2-4-24 15,-6-1-25-15,-29 6-33 16,2 2-32-16</inkml:trace>
  <inkml:trace contextRef="#ctx0" brushRef="#br0" timeOffset="19422.1046">14405 4778 60 0,'0'-12'154'0,"0"10"-150"16,0 2 2-16,0 0 44 16,-2 0-18-16,-9 0-26 15,0 6-6-15,1 6 2 16,-3 4 0-16,6-4 1 15,0 1-3-15,-3-2 1 16,8-3-1-16,2 0 0 16,0-2 0-16,0 3 3 15,0-2 2-15,0 2-2 16,8-4-3-16,3 4 2 16,-2 0 1-16,2 1-3 0,0 3 3 15,0-1-1-15,-1 2-2 16,-5 2 1-16,5 0-1 15,-3 2 2-15,3 4 0 16,-2-1-1-16,2 4-1 16,3-4 1-16,-4 0 0 15,-7-3-2-15,0 1 1 16,-2-3 0-16,0 0 2 16,0 1 1-16,0 0 12 15,0 2-2-15,-4 2-2 0,0-2-7 16,-3-1 3-1,-7-1 3-15,2-2 4 0,-10 0 4 16,-2-4-1-16,-4-2-3 16,-5-6-1-16,-6-3 5 15,-2 0 0-15,7-14 5 16,6-18-1-16,8-6-11 16,13-3-7-16,7-8-4 15,0-4-2-15,31-10-14 16,14-2-47-16,-23 40-77 15,2 7-145-15</inkml:trace>
  <inkml:trace contextRef="#ctx0" brushRef="#br0" timeOffset="20093.8224">14381 4756 231 0,'-14'-18'45'0,"2"10"-36"0,-3 7 19 16,-1 1 39-1,0 0-54-15,0 1-12 0,-4 19-1 16,8 5 0 0,3 5 0-16,7-4 0 0,2-1 0 15,0 0 0-15,0-6 0 16,0-3-1-16,11-2 1 15,4-7-3-15,7-5-15 16,2-2-11-16,1 0 3 16,0-7-3-16,-1-11 1 15,-3-4 13-15,-7 2 15 16,-3 1 17-16,-3 2 11 16,-7 4 12-16,-1 2-10 15,0 8 6-15,0-1-14 0,0 4-3 16,0 0-13-1,3 0 6-15,-1 16-8 0,4 13-4 16,-3 10 0-16,1 2-32 16,-4-26-53-16,0-1-109 15</inkml:trace>
  <inkml:trace contextRef="#ctx0" brushRef="#br0" timeOffset="21874.9406">12521 3625 267 0,'0'-24'48'15,"0"15"-15"-15,0 4 35 0,0 5-17 16,0 0-17-1,0 0-13-15,0 0-4 0,4 31-10 16,5 18 0-16,3 11-2 16,-1 6-2-16,0 1-3 15,-8-3 0-15,6-14 0 16,-5-10 0-16,2-16-6 16,-2-14-28-16,-3-8-9 15,4-2-3-15,-4-18-2 16,-1-30 24-16,0-15 11 15,0-10 13-15,0 0 0 16,0 6 11-16,0 7 7 16,0 4 12-16,0 3-9 0,0 7-1 15,6 2-4 1,16 8-6-16,0 7-6 0,1 14-1 16,3 9 1-16,-4 6 1 15,2 0 9-15,-2 26 0 16,-7 15 1-16,-8 2-8 15,-7 4-1-15,0-4-3 16,-3-2 0-16,-22-7-2 16,-4-5-1-16,-3-5 0 15,3-7-13-15,8-9-25 16,20-8-33-16,1 0-73 16</inkml:trace>
  <inkml:trace contextRef="#ctx0" brushRef="#br0" timeOffset="22249.9361">12963 3560 143 0,'15'-5'178'16,"-9"5"-169"-16,-5-2-8 15,1 2 7-15,0 0 3 16,-2 0-7-16,0 0 2 15,0 0 22-15,0 0 25 16,0 14-24-16,-7 11-22 16,-1 7 0-16,8 1 1 15,0-1-1-15,0 3-7 0,13-12 0 16,9-4 0 0,11-10 0-16,-3-9 0 0,3 0-2 15,-6-11-4-15,-7-22-8 16,-12-2 4-16,-8-4 9 15,0 0 1-15,-24 6 3 16,-10 3 8-16,-1 2-4 16,-2 8-2-16,5 4-5 15,6 10 0-15,6 6-22 16,9 0-27-16,8 0-53 16,3 0-32-16</inkml:trace>
  <inkml:trace contextRef="#ctx0" brushRef="#br0" timeOffset="22593.8536">13284 3521 149 0,'39'-10'109'15,"-39"4"-49"-15,0 0-18 16,0 6 36-16,-11 0-42 16,-4 0-15-16,2 0-16 15,0 10-3-15,4 8-1 16,7 1-1-16,2 4-2 15,0 0 0-15,8 0 2 16,8 0-2-16,6-4 1 0,1-3-4 16,-7-4-2-1,-4-4-5-15,-1-3 7 16,-11-4 5-16,0 1 0 0,0 3 4 16,-12-2 14-1,-12 4-14-15,0 1 2 0,0-1-2 16,3 1-3-16,5 0-1 15,1-1 0-15,6-5-12 16,5-2-29-16,4 0-23 16,0 0-42-16,6 0 0 15,5-13-6-15</inkml:trace>
  <inkml:trace contextRef="#ctx0" brushRef="#br0" timeOffset="22781.8133">13507 3595 4 0,'39'-15'198'0,"-30"12"-172"15,-6 1-7-15,-3 2 27 16,0 0-4-16,0 0-1 16,0 12-8-16,0 10-10 15,0 7-2-15,0 0-10 16,0 2-9-16,0 1-2 16,0-5 0-16,0-2-3 15,0-7-21-15,0-11-56 16,0-7-48-16,0 0-48 15</inkml:trace>
  <inkml:trace contextRef="#ctx0" brushRef="#br0" timeOffset="22953.8142">13531 3305 392 0,'-9'-41'19'0,"5"33"-18"15,0 2 3-15,4 6-4 16,0 0-7-16,0 0-68 16,0 0-61-16</inkml:trace>
  <inkml:trace contextRef="#ctx0" brushRef="#br0" timeOffset="23140.683">13722 3127 305 0,'14'-9'58'0,"-14"9"-50"0,0 0 39 16,0 28-16-16,0 20-20 16,0 12-5-16,9 7-4 15,-7 4 2-15,8 4-2 16,-6-8-2-16,7 0 0 16,-1-6-6-16,-4-14-66 15,-1-40-71-15,-4-7-26 16</inkml:trace>
  <inkml:trace contextRef="#ctx0" brushRef="#br0" timeOffset="23437.8842">13785 3534 386 0,'-11'-23'40'0,"9"14"-36"15,2 6 24-15,2-5-9 16,20 0-19-16,1 1 0 15,6 4-1-15,-5 1-1 16,-3 2 2-16,-1 0 0 16,-8 0 2-16,-2 0-2 15,-3 0 1-15,1 4 3 16,-3 9 0-16,3 4 3 16,2 5 0-16,-6 0-2 15,6 2-2-15,0 0-3 16,-1-4-1-16,-4-2 1 0,-3-3-10 15,-2-3-24 1,0-12-23-16,0 0-83 0</inkml:trace>
  <inkml:trace contextRef="#ctx0" brushRef="#br0" timeOffset="23609.6851">13949 3182 411 0,'-8'-36'0'0,"8"28"-30"15,0 6 19-15,0 2-4 16,0 0-91-16,5 0-40 0</inkml:trace>
  <inkml:trace contextRef="#ctx0" brushRef="#br0" timeOffset="24140.6861">14106 3382 154 0,'24'27'83'16,"-14"-19"-50"-16,1 5 22 15,-5 6-6-15,3 7-14 16,2 4 3-16,1 4-23 16,0 0-10-16,-1-3-2 15,-2-6 0-15,-3-6-3 0,1-8 0 16,-2-7 0-1,3-4 0-15,2 0-3 0,3-10-9 16,-2-19 4-16,0-6 4 16,-2-3 2-16,2 1 2 15,-2 8 3-15,-1 6 0 16,-5 3 11-16,0 8 4 16,4 3-5-16,-5 5-6 15,-1 1-1-15,5 3-5 16,-1 0-1-16,6 4 0 15,3 17 19-15,6 3-12 16,3-4-5-16,2-4-2 16,1-6 1-16,2-8-1 15,3-2-3-15,-6 0-4 0,-1-23-9 16,-3-6-4-16,-9-3 2 16,-9 1 3-16,-3 6 3 15,0 9 11-15,-3 10 1 16,-19 6 10-16,-4 0 1 15,2 6-4-15,2 21 2 16,3 9-6-16,14 5-1 16,5 0-2-16,0 0 1 15,29-5-1-15,16-6 0 16,9-10-1-16,-1-4-10 16,5-9-32-16,-42-7-64 15,-5 0-61-15</inkml:trace>
  <inkml:trace contextRef="#ctx0" brushRef="#br0" timeOffset="24531.1969">12690 4092 180 0,'-33'-14'287'15,"42"0"-280"-15,50-2-2 16,31 2-2-16,30 3 29 16,28 1-9-16,32-3 1 15,29-8-7-15,9-12 1 16,22-9-6-16,-4-4-12 16,-9 2-2-16,-28 10-24 15,-45 10-62-15,-139 24-58 0,-15 0-84 16</inkml:trace>
  <inkml:trace contextRef="#ctx0" brushRef="#br0" timeOffset="44744.7342">4929 7860 228 0,'-10'7'60'0,"9"-7"-53"15,1 0 3-15,0 0 38 16,0 0-21-16,0 0-2 16,0 0-10-16,0 0 4 15,0 0 19-15,0 0-2 16,0 1-15-16,0 5-12 15,21 1-2-15,27-2 19 16,20-5-3-16,23 0-8 16,7 0-7-16,8-14-5 0,-2-2-3 15,-4 2 2-15,-11 2-2 16,-22 2-3-16,-22 4 0 16,-21 4-3-16,-18 2 1 15,-6 0 4-15,-29 0-1 16,-37 15 0-16,-27 8 0 15,-9 8 2-15,-6-4 1 16,12 0 1-16,7-5 1 16,18-7 1-16,23-2-3 15,24-9 0-15,20-4-1 16,12 0-4-16,43 0-7 16,24-18 8-16,13-13-7 15,0-2-16-15,-7-2-5 16,-12 5 17-16,-21 8 8 15,-20 10 0-15,-19 11-3 0,-9 1 9 16,-30 0 11-16,-22 13-11 16,-12 11 0-16,-3 0 0 15,8-4 0-15,12-4-2 16,10-6-34-16,34-10-74 16,3 0-103-16</inkml:trace>
  <inkml:trace contextRef="#ctx0" brushRef="#br0" timeOffset="46417.1822">6710 7900 250 0,'0'-30'37'0,"0"18"-19"0,0 7 45 15,0 2-9-15,0 3-26 16,0 0-16-16,0 0-9 16,0 10-1-16,0 18 7 15,0 11-2-15,0 1-2 16,0 0-2-16,-2-4-2 16,-3-6-1-16,-2-8 1 15,6-7-1-15,1-12-1 0,0-1 0 16,0-2-1-1,0 0-3-15,15 0 5 16,12-2 2-16,11-10 0 16,1 1-1-16,6 4-1 0,5 2 0 15,7 2 0-15,8-1 0 16,12-1 0 0,2 0 1-16,8-3-1 0,0 0 1 15,0-2 0-15,0 0 2 16,-7-2-2-16,0 2 3 15,-11 1 4-15,-6 4-1 16,-3-1-2-16,-2 2-2 16,1-1 2-16,2 2-4 15,-4-3 0-15,3-1 0 16,-7-1 0-16,0 1 0 0,-6 0 5 16,-5 3 2-1,2 3 3-15,-4-2 0 0,5 3-5 16,0 0-2-16,1 0-1 15,-4-1-1-15,3-1-2 16,-6-2 1-16,-4-1 0 16,-10 3-1-16,-1 1 0 15,-7-1 0-15,-4-1 0 16,-2 3 2-16,-4-1-1 16,4 1 0-16,-3 0 3 15,-3 0-3-15,3 0 2 16,1 0-1-16,-3 0 2 0,4 0 0 15,0 0 0 1,-7 0 0-16,5 0-1 0,-4 0 0 16,-4 0-1-16,6 0 2 15,0 0-1-15,2-21 5 16,-4-9 7-16,1-7-9 16,-5-8-6-16,0 7-5 15,0 26-44-15,-5 8-85 16</inkml:trace>
  <inkml:trace contextRef="#ctx0" brushRef="#br0" timeOffset="47838.462">7262 7744 79 0,'5'0'43'0,"-2"12"-32"15,3 4 11-15,-1 5-2 16,3-2 1-16,-4 1 10 15,2 1-2-15,-1-6 0 0,-4-1 6 16,7-4-10-16,-6-3 5 16,-1-6-14-16,-1-1-8 15,0 0 6-15,0 0 18 16,0-1 12-16,0-24 7 16,0-13-43-16,0-3-7 15,-6-5-1-15,-4 7 0 16,3 3 0-16,1 7 0 15,0 8 1-15,3 5-1 16,-1 2 0-16,0 6 0 16,4 4 0-16,0 1-1 15,0 3 1-15,-1 0-1 16,1 0-5-16,0 11-5 16,-2 14 8-16,-3 5 3 15,2 2 0-15,1-6-3 0,2-5-1 16,0-5-2-16,0-10-12 15,0-3 0-15,0-3 4 16,0 0 5-16,0-20-18 16,0-9 21-16,0-5 6 15,5 4 2-15,0 2 0 16,-2 6 4-16,-3 6 6 16,4 2 0-16,-2 8-5 15,-2 2-4-15,2 4-3 16,1 0 0-16,9 0-1 15,0 18 1-15,7 12 1 16,0 7-1-16,3 0 0 0,6-2-9 16,-22-24-78-16,5-3-149 15</inkml:trace>
  <inkml:trace contextRef="#ctx0" brushRef="#br0" timeOffset="51213.3451">8877 7913 15 0,'0'3'226'0,"2"-3"-190"16,2 0-24-16,-4 0 22 15,2 0-18-15,-2 0-11 16,0 0 1-16,0 0 3 16,0 0 9-16,0 2-4 15,0-2-6-15,0 0 2 0,0 0 4 16,0 0-4-16,0 0-2 15,0 0 4-15,0 0-3 16,0 0-6-16,0 0-3 16,0 0 1-16,0 0 0 15,2 0 0-15,-1 0 1 16,1-7-1-16,-2-5-1 16,0 1 1-16,0 1-1 15,0 0 1-15,0 0-1 16,0-2 0-16,0-1 0 15,0 4-1-15,0-1 1 16,0 0 0-16,0 4 0 0,0-2-1 16,0 0 1-16,0 1 0 15,0 2 1-15,0-1-1 16,0 3 0-16,0-4 1 16,0 2-1-16,0 2 0 15,0-1 1-15,0 4 1 16,0-2-1-16,0 2 2 15,0 0 0-15,0 0 4 16,0 0-7-16,0 0 0 16,-2 2-1-16,-7 10-3 15,1 4 2-15,0 2 2 16,-2 1-1-16,1-4 1 16,4-1-2-16,3-1 0 0,-4-6-2 15,3 0-2 1,3-7 1-16,0 0-1 15,0 0-2-15,0 0-15 0,0-14 5 16,0-5 14-16,0-3 4 16,3 2 0-16,3 0 0 15,-4 6 1-15,-2 4 4 16,3 2 8-16,-3 4 5 16,0 1-4-16,0 3-2 15,0 0-2-15,0 0-3 16,2 0-5-16,5 0-2 15,1 0 0-15,4 13 0 0,2 6 2 16,1 2-2-16,-3 5-5 16,7-1-27-16,-16-16-33 15,0-2-142-15</inkml:trace>
  <inkml:trace contextRef="#ctx0" brushRef="#br0" timeOffset="52994.3778">7545 8849 133 0,'9'-6'18'16,"-1"-2"16"-16,-3-2 28 16,5-6-6-16,-7 0-11 15,5-4-6-15,-5 0-12 16,-3-2 0-16,0-2-4 16,0 2-8-16,-3 1-3 15,-12 6-8-15,-2 6 4 0,-1 7 0 16,-5 2-2-16,1 0-5 15,2 19 0-15,7 10-2 16,1 4 1-16,12-1-2 16,0-1 1-16,0-4-1 15,23-8-1-15,3-7-6 16,9-9-11-16,-2-3 3 16,-1-3-1-16,-4-21 4 15,-6-5 4-15,-7-5 8 16,-6 2 2-16,-5 1 1 0,0 4 5 15,-4 6 11 1,0 7 4-16,0 6-7 0,0 6 2 16,0 2-8-16,0 0-8 15,0 13-7-15,7 20-1 16,6 10 8-16,0 1-1 16,9-4 1-16,1-10-5 15,1-6-7-15,-2-12-1 16,0-12-10-16,1 0-3 15,-1-24-4-15,-4-22 5 16,1-15 15-16,-8-8 10 16,-5-4 5-16,-6 3 15 15,0 9 9-15,0 12 3 16,0 13-4-16,-4 14-3 16,-4 12-6-16,3 7-2 0,-1 3 6 15,3 16-23-15,1 30-1 16,2 15 1-16,0 11 0 15,0-2-2-15,18-5-4 16,12-18-29-16,-2-17-20 16,9-23-15-16,-2-7-25 15,0-28-11-15,-3-28 10 16,-11-9 61-16,-14-7 35 16,-7-1 116-16,0 8-45 15,0 6-7-15,-14 16 1 16,0 17-8-16,3 11-8 15,3 15-10-15,5 0-1 0,-1 37-35 16,4 21 0 0,0 12-2-16,0 8-1 0,18 4 0 15,13-2-1-15,0-6-40 16,-16-55-86-16,-4-11-118 16</inkml:trace>
  <inkml:trace contextRef="#ctx0" brushRef="#br0" timeOffset="53541.1342">8863 8613 166 0,'0'0'252'0,"0"-9"-226"15,14-1-24-15,20 0 30 0,3 4-9 16,8 4-17 0,-1-2-5-16,-2 1-1 0,-6 0-1 15,-3-1-7 1,-10 0-58-16,-23 4-42 0,0-1-19 15</inkml:trace>
  <inkml:trace contextRef="#ctx0" brushRef="#br0" timeOffset="53729.5099">9055 8414 338 0,'-11'-12'54'0,"9"12"-31"16,1 0 28-16,1 10-27 15,0 28-19-15,0 11 10 0,0 4-11 16,1 3-2-16,12-3-2 16,6-6 0-16,-1-6-1 15,5-9-19-15,-16-32-86 16,-1 0-100-16</inkml:trace>
  <inkml:trace contextRef="#ctx0" brushRef="#br0" timeOffset="54025.586">9353 8494 328 0,'7'-18'91'0,"-7"18"-91"0,4 0 0 16,8 9-1-16,3 17 1 15,6 8 0-15,-1-3 1 16,-2-3-1-16,0-8 0 15,-6-6 1-15,-6-10-1 16,1-4 0-16,-3 0 2 16,2-25 25-16,-3-14-19 15,-1-3 6-15,-2 3-8 16,0 0-6-16,0 7-3 16,0 6-28-16,0 21-65 15,0 5-73-15</inkml:trace>
  <inkml:trace contextRef="#ctx0" brushRef="#br0" timeOffset="54306.953">9640 8486 214 0,'35'16'26'16,"-11"-16"-13"-16,2 0 47 16,2-3-19-16,-4-16-31 15,-6-8-1-15,2 6-7 16,-11-1 1-16,-7 2-1 15,-2 4 3-15,0 3-3 16,-13 8 0-16,-6 3 14 16,-4 2-5-16,5 0-2 15,-3 0 6-15,0 20-8 16,9 6-1-16,7 1 5 0,1 6-6 16,4 1-2-16,4-4-2 15,13-4 0 1,14-10-1-16,-2-10-2 0,6-6-41 15,9 0-48-15,-30-10-52 16</inkml:trace>
  <inkml:trace contextRef="#ctx0" brushRef="#br0" timeOffset="54509.8464">10020 8372 219 0,'24'-36'97'0,"-24"28"-49"16,0 5 19-16,0 3-8 15,0 0-29-15,0 0-29 0,0 26 0 16,0 11-2-1,8 5 0-15,14 4 1 0,6 2-4 16,-4-3 0 0,-8-10 2-16,-5-3 2 0,-11-9-1 15,0-7 0-15,0-2 1 16,-14-8-9-16,-12-1-50 16,7-5-68-16,4 0-120 15</inkml:trace>
  <inkml:trace contextRef="#ctx0" brushRef="#br0" timeOffset="55494.2439">7003 8203 351 0,'2'-30'0'0,"-13"46"-8"16,-35 51 8-16,3 21 1 15,-5 26 14-15,2 12 0 16,12 5-5-16,6-3-4 16,10-10 3-16,8-14-7 15,10-12-2-15,0-11-8 16,0-72-50-16,10-7-109 16</inkml:trace>
  <inkml:trace contextRef="#ctx0" brushRef="#br0" timeOffset="56463.019">4918 9006 242 0,'0'-39'49'0,"-2"21"-30"15,-6 1 12-15,-2 8 4 16,0 4-13-16,-3 5 9 15,0 0-14-15,-3 1-7 16,-4 31-7-16,3 14 1 16,5 13-2-16,11 3 0 15,1 0-1-15,7-10-1 0,25-10 0 16,8-16 0 0,12-16 0-16,3-10 0 15,11-17-2-15,-7-22-13 0,-7-5-16 16,-15 0 8-16,-16 9 22 15,-16 3 1-15,-5 11 0 16,0 4 12-16,0 4 6 16,-8 6 4-16,1 5 7 15,3 2-17-15,-1 0 0 16,5 7-11-16,0 22-1 16,0 7-1-16,4 3 0 15,14-3 1-15,4-7 0 16,2-4 0-16,2-9 0 0,3-11-1 15,-2-5-1 1,-3 0 1-16,-5-26-2 0,-10-6-8 16,-9 1 11-16,0 3 0 15,-13-2 1-15,-16 3 0 16,-13 8-1-16,0 7 3 16,-1 9 1-16,4 3 0 15,8 0-4-15,13 0 0 16,8 4-3-16,10 3-30 15,0-6-49-15,28-1-28 16,-4 0 15-16,0 0-13 16</inkml:trace>
  <inkml:trace contextRef="#ctx0" brushRef="#br0" timeOffset="56681.7201">5466 9007 114 0,'52'-5'60'16,"-27"5"-36"-16,-3 0 21 15,1 17 11-15,-9 12-11 16,5 3-17-16,-7 3-13 15,-1 2-4-15,0-7 16 16,-6-6-2-16,-3-10-7 16,1-6-8-16,0-6-1 15,-3-2 5-15,0 0 13 16,0-27 24-16,0-14-36 16,0-10-15-16,0 1 0 15,0 2 0-15,0 6-6 16,0 6-8-16,0 10-39 15,0 8-27-15,1 18-52 0,4 0-34 16</inkml:trace>
  <inkml:trace contextRef="#ctx0" brushRef="#br0" timeOffset="56885.137">5868 9029 175 0,'26'39'44'15,"-21"-17"-5"-15,1-6 23 16,-3-7-10-16,-1-5-16 15,-2-1-13-15,0-3-11 16,0 0 14-16,0-14 33 16,0-14-32-16,0-11-27 15,0 1 0-15,2 4-2 16,6 4-6-16,3 4-14 0,2 6-16 16,2 6-24-1,-8 14-56-15,-2 0-77 0</inkml:trace>
  <inkml:trace contextRef="#ctx0" brushRef="#br0" timeOffset="63073.3311">3216 7796 409 0,'17'-72'20'15,"-15"60"-17"-15,1 12 5 16,-3 17 19-16,0 54 1 15,-1 37 5-15,-21 35-8 16,-4 20-15-16,-4 23-8 16,-1 15-1-16,-1 7 0 15,0 5-1-15,-4-9 2 0,13-9-2 16,0-11 0 0,9-14 1-16,4-6 0 0,1-9-1 15,2-9 3-15,7-14-1 16,0-19 0-16,1-23 1 15,24-20 2-15,8-12-1 16,8-14 1-16,13-11 0 16,14-11 11-16,20-8 5 15,17-6-1-15,24 0-6 16,9-1 1-16,12 2 5 16,5 3-7-16,-7-1-9 15,-5 0-4-15,-7 4 0 16,-17-2-1-16,-16 3-1 0,-15 1-5 15,-23-3-20-15,-16 0-34 16,-20-2-33-16,-29-12-35 16,-18 0-95-16</inkml:trace>
  <inkml:trace contextRef="#ctx0" brushRef="#br0" timeOffset="63400.7565">4420 10749 508 0,'-44'-37'56'0,"27"25"-54"16,8 4 1 0,7 5 18-16,2 3 8 15,0 0-19-15,4 0-10 16,28 11 0-16,17 13 1 0,12 1 3 16,10 4-4-16,0 0 0 15,-3 4 0-15,-8 1-4 16,-14-2-10-16,-16 1-5 15,-14-4 7-15,-13 2 11 16,-3 0 1-16,-19 6 2 16,-22 6 1-16,-13 4 6 15,-7 7-1-15,-5 8-3 16,-3 4 0-16,-1 2-5 16,11-1 0-16,10-7-11 15,20-16-35-15,29-42-84 16,0-2-199-16</inkml:trace>
  <inkml:trace contextRef="#ctx0" brushRef="#br0" timeOffset="64103.9735">5285 10953 436 0,'-9'19'10'0,"7"39"-10"15,2 9 0-15,0 4 3 0,17 1-1 16,7-2 2-16,1-7-2 16,0-6-2-16,-3-16 1 15,-6-15-1-15,-4-17-1 16,-5-9-4-16,-6-4-20 16,-1-38 9-16,0-18 16 15,-6-15 3-15,-15-12 2 16,-1-9-1-16,-1-7 3 15,11 4-1-15,7 10 6 16,5 6 2-16,1 11-3 16,24 12-4-16,7 14-1 15,-1 17-2-15,4 19 2 16,-6 10 0-16,-1 9 8 0,-4 28 6 16,-5 11-7-16,-10 7 3 15,-9 3-5-15,0-2-1 16,-2-2 1-16,-20-8-3 15,-7-5-3-15,-5-10-2 16,6-6-2-16,-1-9-1 16,14-13-10-16,2-3-37 15,5 0-40-15,8-13-48 16,0-5-17-16</inkml:trace>
  <inkml:trace contextRef="#ctx0" brushRef="#br0" timeOffset="64353.5919">5738 10897 161 0,'54'31'70'0,"-37"5"-20"16,-4-1 5-16,-6-4 0 15,-2-6-23-15,-3-11-13 16,0-8 3-16,-2-5 0 16,0-1-1-16,0 0 4 15,0-24 17-15,0-13-30 16,0-10-12-16,-2-3 0 15,0-3 0-15,1 2 0 16,1 1-4-16,0 6-9 16,0 13-18-16,0 6-30 15,3 13-23-15,1 12-51 0,1 0-30 16</inkml:trace>
  <inkml:trace contextRef="#ctx0" brushRef="#br0" timeOffset="64713.0441">6042 10830 226 0,'23'16'34'0,"-3"-16"1"15,-2 0 33-15,3 0-23 16,1-4-15-16,1-16-12 0,0-2-12 16,-4-4-6-1,-2-1 1-15,-13 0-1 0,-4 7 0 16,0 4 0-16,0 6 0 15,-10 5 0-15,-16 5 0 16,-7 0-1-16,2 8 1 16,-1 15-2-16,6 1 2 15,3 4 2-15,9 2 3 16,6 2 0-16,8 0 1 16,0 0-1-16,2-4 4 15,21-4 2-15,6-6-1 16,1-6 5-16,1-8-6 15,-1-4-5-15,5 0-4 16,-1 0 0-16,-3-11-20 16,-1-12-34-16,-24 11-34 0,-1 0-57 15</inkml:trace>
  <inkml:trace contextRef="#ctx0" brushRef="#br0" timeOffset="65103.6123">6519 10696 256 0,'17'-22'69'0,"-17"16"-66"16,0 2 38-16,0 4 27 16,-17 0-27-16,-6 5-26 15,4 20-13-15,-5 11-1 16,6 1 6-16,11 1-2 16,3-1-3-16,4-5-1 0,0-6 0 15,4-4-2 1,15-5 0-16,5-12 0 0,9-5-7 15,2 0-20-15,3-14 0 16,-1-14 2-16,-4-6 8 16,-6-2 18-16,-5 0 1 15,-4 7 5-15,-9 4 15 16,0 9 6-16,-7 8 4 16,-2 5 5-16,0 3-7 15,0 0-12-15,0 0-11 16,0 0-2-16,6 25 2 15,3 7 7-15,0 6-5 16,10 0-7-16,-5-1-1 16,6-1 0-16,-2-9-2 15,-1-7-7-15,-1-7-42 0,-15-13-58 16,-1 0-90 0</inkml:trace>
  <inkml:trace contextRef="#ctx0" brushRef="#br0" timeOffset="65259.8709">6829 10502 387 0,'-11'-35'38'16,"7"33"-38"-16,1 2-24 16,3 0-6-16,0 0-55 15,0 11-44-15</inkml:trace>
  <inkml:trace contextRef="#ctx0" brushRef="#br0" timeOffset="65604.2005">7087 10594 350 0,'11'0'79'0,"-11"-2"-67"16,-8 2 25-16,-6 0 6 15,-7 0-23-15,9 16-6 16,1 7-13-16,8 3 0 15,3 6-1-15,0-1-1 16,2-2 0-16,19-2-4 16,3-7-8-16,3-2-12 0,-3-8 4 15,-1-4 4 1,-6-4 3-16,-10-2 5 0,-7 0 9 16,0 2 1-16,0 3 14 15,-6 2 24-15,-16 7-31 16,-9 4-5-16,6-4 0 15,1 3-1-15,1-5-2 16,8-3 0-16,3-4-1 16,5-5-7-16,7 0-37 15,0 0-41-15,0-5-35 16,0-8-12-16</inkml:trace>
  <inkml:trace contextRef="#ctx0" brushRef="#br0" timeOffset="65791.7752">7408 10662 166 0,'40'-14'155'0,"-40"14"-125"16,6 4-7-16,-4 21 22 15,0 8-25-15,0 4-11 16,-2 0-8-16,0-2 0 16,0-3-1-16,0-11 0 15,0-7-1-15,0-8-6 16,1-6-42-16,-1 0-44 15,0 0-59-15</inkml:trace>
  <inkml:trace contextRef="#ctx0" brushRef="#br0" timeOffset="65932.6136">7461 10483 285 0,'0'-42'131'0,"0"31"-128"16,0 4-2-16,-1 5-1 15,1 2 0-15,0 0-39 16,0 0-110-16</inkml:trace>
  <inkml:trace contextRef="#ctx0" brushRef="#br0" timeOffset="66556.7185">7740 10652 364 0,'11'17'88'16,"-11"0"-87"-16,0 7 8 16,-5 4 55-16,-1 2-27 15,-2-2-8-15,3 0-20 16,5-4 0-16,0-7-4 16,0 0-3-16,5-7-2 15,18-5-1-15,4-5-5 16,3 0-18-16,-1-3-23 15,-8-13-14-15,-8-2 14 16,-13-2 31-16,0-4 16 16,-9-2 23-16,-22-3 10 0,-3 3 16 15,-1 3-5 1,3 0-11-16,13 3-18 0,3 6-5 16,14 4-5-16,2-2 0 15,0 5 3-15,15-5-8 16,18-1-1-16,4 4 1 15,5 2 0-15,-5 5-1 16,-5 2 0-16,-1 0 0 16,-8 18 1-16,0 10-1 15,-10 7 1-15,-5 1 0 16,-5-1 2-16,-1-3-1 16,-2-11-1-16,2-9 0 0,4-7-1 15,-3-5-3 1,5 0-15-16,5-5-7 0,3-17-5 15,8-7 26-15,-2 6 3 16,1 3 0-16,-4 6 2 16,-5 8 1-16,-1 6 0 15,2 0 2-15,4 6 7 16,-1 20 4-16,3 10-6 16,-7 3-1-16,4 0 0 15,-2-6-5-15,-2-6-2 16,6-9 0-16,1-10-6 15,-2-8-39-15,3 0-52 0,-21-1-40 16,4-14-56 0</inkml:trace>
  <inkml:trace contextRef="#ctx0" brushRef="#br0" timeOffset="67088.1004">7312 10326 332 0,'-19'-12'112'0,"6"12"-107"16,3 0 10-16,-1 0 29 15,8 19-36-15,-1 3-8 16,4 0 0-16,0-4 0 16,0-2-2-16,7-6 0 15,10-6-6-15,0-4-12 16,-5 0 9-16,6-4 3 0,-7-12-4 16,-6 0 12-16,-5 1 7 15,0 4 15-15,0 1-9 16,0 2-5-16,0 6-3 15,0-1 0-15,-3 3-5 16,-3 0-7-16,6 32-19 16,0 11-1-16,0 11-60 15,0-33-48-15,0 0-20 16</inkml:trace>
  <inkml:trace contextRef="#ctx0" brushRef="#br0" timeOffset="193613.4796">5529 5649 183 0,'11'12'19'0,"-4"-7"-16"0,-4 2 53 16,1 0-7-16,2 2-4 16,-5-3 1-16,3-1-3 15,-2-1-2-15,-2-4-6 16,0 0-8-16,0 0-3 31,0 0 2-31,0 0-5 0,0 0 1 0,0-12-2 16,-7-21-13-16,-6-16-7 15,2-13-1-15,1-19 1 32,2-12-4-32,4-10-1 0,-2 7-7 0,0 13-4 15,2 11 14-15,1 17 2 0,-1 3 0 16,-4 6 0-16,3 5 0 15,-4 10 0-15,-1 4 1 16,5 8 0-16,-3 4-1 16,5 5 0-16,1 6 0 31,1 4 0-31,-5 0 0 0,6 0-2 0,-4 0-1 16,-5 22-5-16,-3 8 6 31,-1 7 1-31,2 0 1 15,6 3 0-15,-3 1 0 16,5-3-1-16,-1-6 0 0,4-4 1 0,0-7-2 16,0-8-4-16,0-6-3 0,0-6-5 15,0-1 3 1,0-6-3-16,0-30-12 0,6-14 23 16,6-11-2-16,0 0 5 15,-7 0 0-15,1 5-1 16,-6 8 1-16,0 10 1 15,0 8 1-15,0 11 3 32,0 10 0-32,0 4 13 15,0 5-7-15,0 0-11 16,3 0 0-16,7 11 0 16,1 15 0-16,4 4 10 0,-2 7-4 0,4 1 1 31,-3-1 0-31,5 2-3 0,-2-8-3 0,-2 0-1 15,-1-9 0-15,-1-4 0 0,-2-7-7 16,-1-4-36-16,-3-5-42 16,-7-2-66-16,0 0-98 15</inkml:trace>
  <inkml:trace contextRef="#ctx0" brushRef="#br0" timeOffset="194440.9774">5742 5947 161 0,'1'-38'42'15,"5"8"-3"-15,-2 10 23 16,-2 8-2-16,-1 10-6 15,-1 2-13-15,0 0-11 16,0 16-5-16,0 23-3 16,0 19-5-16,0 9-11 31,-11 7-4-31,-4 5-2 0,3 1 1 0,-3 0-1 16,4-2 1-16,3-6-1 15,-2-9 0-15,9-15-1 16,1-14 0-16,0-18-35 15,0-8-48-15,0-8-33 32,0-8-55-32</inkml:trace>
  <inkml:trace contextRef="#ctx0" brushRef="#br0" timeOffset="194722.4149">5633 6291 306 0,'-2'-23'62'0,"-3"23"-41"0,5 0 13 31,0 7-6-31,0 18-22 0,0 13-3 0,0 6 1 16,0 4 11-16,0 1 7 15,0-3-7-15,0-6-6 32,0-10-3-32,21-6-2 0,3-10-1 0,6-8 5 15,1-6 1-15,3 0-3 0,-2 0-1 16,-1-18-5-16,-7-6 1 15,-1 0-1-15,-7 6-17 16,-9 4-16-16,-5 7-10 16,-2 7-11-16,0 0-25 15,0 0-61-15</inkml:trace>
  <inkml:trace contextRef="#ctx0" brushRef="#br0" timeOffset="251147.2518">7580 9164 175 0,'-24'-16'59'0,"19"4"-42"0,-3 2-3 16,6 2 12-1,1 1 16-15,1 6 3 0,0 1-20 16,0 0-21-16,22 0-1 16,18 0 18-16,16 0 4 15,17 0-9-15,21-9-5 16,26-7 1-16,24-5-2 15,21-4-2-15,18-1-1 16,7-2-1-16,7-2 0 16,1-2-5-16,2-5 0 0,10-6 0 15,-2-6 1 1,2-1-2-16,-10 2-1 16,-18 11 1-16,-19 2-1 0,-27 12 1 15,-20 0-3-15,-27 5 2 16,-18 8-4-16,-23 6 0 15,-13 4-4-15,-11 0 3 16,-12 0 3-16,-12 0 2 16,0 0-10-16,-36 4 11 15,-29 12-1-15,-25 8 6 16,-30 4-3-16,-22 4-2 16,-25 4-2-16,-17 0-2 15,-22 7-8-15,-3-7 10 16,5 0 2-16,7-4-1 15,20-2 1-15,20 1-5 16,16 0 7-16,15 0-2 16,14-1 0-16,23-2 1 0,22-5-1 15,27-6-3-15,20-8 2 16,20-4-5-16,18-5-64 16,47 0 21-16,30-17-8 15,-36 1-15-15,-2 2-9 16</inkml:trace>
  <inkml:trace contextRef="#ctx0" brushRef="#br0" timeOffset="252037.2751">5529 9719 163 0,'-1'-16'39'0,"2"-2"-34"16,45-10 4-16,14-7 10 16,15 0-3-16,7-1-5 15,-10 8-11-15,-8 8 2 16,-21 6-2-16,-12 6 0 15,-21 6 0-15,-10-1 0 16,-5 3 8-16,-32 0 45 16,-17-5-48-16,-15-1 6 15,-5-1 17-15,-4 2 6 0,1 2-13 16,8 3-3 0,9 0-7-16,16 0-9 0,14 0-2 15,11 5-4-15,18 5-9 16,1-6-67-16,3-2-99 15</inkml:trace>
  <inkml:trace contextRef="#ctx0" brushRef="#br0" timeOffset="262251.0349">15086 6194 247 0,'0'12'125'16,"0"-8"-101"-16,0-2-22 0,0-2 38 15,0 0-9 1,0 0-12-16,0 0 6 0,0 0-9 15,0 0 2-15,0 0 0 16,0-12-1-16,-13-8-5 16,-4-6-12-16,-11-3 2 15,0-2-1-15,-1-3-1 16,-5 2 1-16,-1-4-1 16,2 2 2-16,-1-3-2 15,6-1 0-15,-3-3 2 16,3 2-2-16,2-1-1 15,4 1 1-15,3 6 1 0,4 5-1 16,9 6 1 0,-1 5-1-16,4 6 1 0,-3 2 6 15,4 5 5-15,2-1-5 16,0 1-3-16,-2 1-2 16,1 1-1-16,1 2-1 15,0 0 1-15,0 0-1 16,0 0 2-16,0 0 1 15,0 0-2-15,0 9-1 16,0 16 0-16,0 5 0 16,0 5 0-16,0-8 0 15,3 2-1-15,8 0-2 16,-4-3 1-16,1-5-4 16,0-7-1-16,-6-3-2 15,-2-4 2-15,0-5-1 0,0-2-1 16,0 0 2-16,0-9 0 15,0-22 5-15,-8-10 2 16,-2-3 1-16,0 3 3 16,2-3 1-16,0 6 7 15,7 4-1-15,-1 2-1 16,2 6-2-16,0 1-1 16,0 6 4-16,0 5-3 15,9 2-4-15,8 9-3 16,11 3-1-16,1 0 9 15,9 18-1-15,-4 12-6 16,2 2-1-16,-2-2-1 0,-2 0 0 16,-8-5-3-16,-5-4-7 15,-1-4-22-15,-7-4-14 16,-11-13-48-16,0 0-69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03-24T06:07:35.2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10330 626 446 0,'11'-25'84'0,"-10"23"-80"16,2 2 11-16,3 0 15 16,-3 0-2-16,5 31-24 15,-1 10-3-15,2 15 4 16,1 2-3-16,-7 3 0 0,5 3-1 16,-3 0-1-16,5 1 0 15,1 1 0-15,-4-7 0 16,0-2 0-16,0-9 0 15,-4-7-2-15,-1-6 2 16,-2-7 0-16,0-3 1 31,0-9 0-31,0-9 0 0,0-1-1 0,0-2-2 16,0-1 1-16,6 1 1 16,5-1-1-16,2 0 1 15,5-3-1-15,6 0 0 16,9 0 1-16,12 0 3 0,5 0-3 15,9-10 1-15,9-3 1 16,0 4 0-16,8 2-2 31,0 4 2-31,3 3-2 0,4 0 2 0,-8 0-2 32,-2 0 0-32,-12 0-1 0,-3 0 1 0,-4 0 0 15,-10 3 2-15,-5 4-2 16,-10-3 0-16,-9 1 0 15,-9-3 0-15,-8-2 0 32,-1 0 3-32,-2 0 2 0,0 0 0 0,0 0-1 15,0 0 0-15,0-14 13 0,0-14-12 16,-2-9-5 0,-12-11 0-16,1-9 0 0,-6-2 0 15,-2-2-5-15,6 5 5 16,-1 1 0-16,-1 5-1 15,3 4 2-15,2-1-1 16,-1-2 0-16,2-9 0 16,1-2 0-16,5-5-1 15,-1 4-1-15,3 10-2 32,-1 9 3-32,-2 12-4 0,5 11 5 0,-2 7 0 15,2 7 1-15,1-1-1 0,0 2 1 16,0-3-1-1,0 0 0-15,0 1 0 0,0 0-1 16,0 2 1-16,0 0 0 16,0 2 0-16,0 2 0 31,-2 0 2-31,2 0 0 0,0 0-2 0,-4 0 2 31,4 0-1-31,-2 0 1 16,0-4-1-16,-1 1-1 15,-4-1 0-15,-5 0-1 0,5 4 0 0,-10-1 1 16,4 1 2-16,-7 0-2 16,3 0 1-16,-5 0-1 15,-2 0-1-15,-2 0-1 0,-8 4 1 16,-3 4-4-16,-9 2-2 16,-1 0 1-16,1 0 5 15,-4 2 0-15,4-2 1 16,-3 2-2-16,-1 0-1 15,3-4-2-15,3 0-3 16,7-4 4-16,3-2 4 16,5-2 0-16,-5 0-1 15,6 0 1-15,-3 0 1 16,6 2-1-16,-3 2 0 16,0-1-1-16,4 3 1 0,7-3 0 15,4-1 1-15,4-2-1 16,1 0 0-16,6 0 0 15,-1 2 0-15,-5-2 0 16,6 2 0-16,-1 1 0 16,-5 0 0-16,3 1 0 15,-3-2 0-15,-1 3 0 32,7-5-1-32,-1 0 0 15,1 3 1-15,2-3 0 0,0 0-1 0,0 0 0 16,0 2 0-16,0-2 1 15,0 2-1-15,0 0 0 16,0-2 0-16,0 6-1 0,0 4 1 16,0 4 0-16,0 5 1 15,0 8 2-15,0 1-2 16,7 6 0-16,2 5 0 16,-1 11-29-16,-8-32-102 15,0-1-136-15</inkml:trace>
  <inkml:trace contextRef="#ctx0" brushRef="#br0" timeOffset="796.3067">9152 1027 207 0,'0'-4'54'0,"0"4"-45"0,0 0 3 15,0 0 23-15,0 0-5 16,11 0-9-16,6 0-3 15,7 0 1-15,6-3-1 16,5 1 2-16,4-3-5 16,8-3 0-16,5 1 0 15,3 2-4-15,1-2-1 16,6 4 2-16,9 1-5 31,-2-3-7-31,3 1 3 0,-9 1-1 0,-4-1-2 16,-4-1-1-16,-9 3 1 15,-4-4 0-15,-5 2 2 16,3 0-2-16,-10 0-1 16,0-1 1-16,-5 5 0 15,-8 0 2-15,1 0-1 0,-6 0 0 16,-6 0-1-16,4 0 2 16,-1 0-2-16,0 0 1 15,-3 0-1-15,-4 0 0 16,-2 0 0-16,0 0 0 15,0 0 0-15,0 0-1 16,0-3-20-16,-2-3-27 31,-7 1-46-31,3-2-77 0</inkml:trace>
  <inkml:trace contextRef="#ctx0" brushRef="#br0" timeOffset="1156.0006">10104 872 126 0,'-10'-9'264'0,"6"4"-220"16,4 1-30-16,0 4 26 16,0 0 0-16,0 0-16 31,0 0-19-31,0 0-5 0,3 0 0 0,15 0 2 31,7 0 4-31,1 0-4 0,9 2-2 0,0 0 0 16,-1 3 0-16,-5 0 0 0,-5-1 0 15,-7 1 0-15,-11-5-2 16,-3 0 2-16,-3 3-3 16,0-1 3-16,0 6 9 15,-4 5 0-15,-16 7-5 16,-6 1-4-16,-1 2-2 15,-5 0-19-15,7 2-49 16,14-15-30-16,0-5-135 16</inkml:trace>
  <inkml:trace contextRef="#ctx0" brushRef="#br0" timeOffset="1750.4841">9259 1317 73 0,'-5'-2'196'0,"5"0"-144"16,0 2-42-16,0 0 14 31,0 0 10-31,0 0-13 0,4 0-13 0,15 0 4 16,0 0 4-16,5 0-3 15,9 0-6-15,9 0-4 32,1 0 2-32,16 0 11 0,0 0 5 0,8-3-10 15,0-4-2-15,2 2-4 16,1-6-3-16,-3-3-2 15,4-2 0-15,-3-2 0 0,2-4-2 16,-2 2 2-16,-7 0-1 16,-13 2 1-16,-13 5-1 31,-11 6 0-31,-11 4 1 0,-5 3-3 0,-8 0-4 16,0 0-12-16,0 0-11 31,0 0-17-31,-8 0-32 15,-4 0-49-15,6 0-8 16</inkml:trace>
  <inkml:trace contextRef="#ctx0" brushRef="#br0" timeOffset="2062.5602">10222 1145 145 0,'-22'0'119'0,"9"0"-65"16,2-2-3-16,6-2 11 15,3 1-12-15,2 2-9 16,0 1-21-16,0 0-9 15,0 0-1-15,0 0-7 32,2 0-2-32,16 0-1 15,4 0 1-15,2 0 0 0,2 6-1 0,-3-1 1 16,-1 2-1-16,-3-1-2 16,-8-1 1-16,-5-1 0 0,-6 3 0 15,0-2 1 1,0 0 0-16,0 7 7 0,-21 2 2 15,-5 1-7-15,-8 2-2 16,3 1 0-16,-5 2-12 16,2 0-49-16,21-11-45 15,2-6-114-15</inkml:trace>
  <inkml:trace contextRef="#ctx0" brushRef="#br0" timeOffset="2749.2805">8981 870 21 0,'-13'-2'144'15,"7"2"-89"-15,5 0-17 31,1 0 9-31,0 0-13 16,0 0-3-16,0 0-7 0,1 0-5 0,22-2 8 16,9 1 3-16,6-6-5 15,10 0-4-15,12 2 2 16,11-5-6-16,8 2-8 0,4-1-3 16,5 4-5-1,-3 1-1-15,-1 0 0 0,-5 4 1 16,-9-4-2-16,-8-2 1 15,-10 0-1-15,-7-6-1 16,-6-2 0-16,-6-1-8 16,-9-4-9-16,-5 4 0 31,-6 2 9-31,-8 0 7 0,3 8 2 0,-5-2-2 16,5 1-16-16,-4-1-18 15,3-2-34-15,-7 6-31 16,0-1-23-16</inkml:trace>
  <inkml:trace contextRef="#ctx0" brushRef="#br0" timeOffset="3155.3751">9995 631 93 0,'-12'0'78'0,"9"0"-40"0,3 0 7 15,0 0 25-15,0 0-8 31,0 0-22-31,0 0-14 0,0 0 2 0,0 0 8 32,0 0 0-32,0 0-7 0,0 0-12 0,0 0-8 15,0 0-6-15,0 0-2 0,15 0 2 16,10 7 4-16,12-2-5 16,5-3 0-16,1 1 0 15,4-3 0-15,-1 1-2 16,-9 2-1-16,-3 0 1 15,-10-1-1-15,-12 0 1 16,-3-2 0-16,-8 0 0 16,-1 3 0-16,0-1 2 15,0 1 1-15,0 10 0 32,0 1 6-32,-10 7-3 0,-2 10-4 0,1-4-2 15,0 2 0-15,6-7-5 16,-3 0-17-16,8-5-26 0,0-3-46 15,0-14-39-15,0 0-69 16</inkml:trace>
  <inkml:trace contextRef="#ctx0" brushRef="#br0" timeOffset="5249.2349">11536 635 174 0,'-11'-12'33'0,"5"10"-25"15,-1-1 1 1,5 3 17-16,-1-5 5 0,1 5 4 15,2 0-11-15,-4 0-1 16,4 0 12-16,0 0-1 31,0 0-8-31,0 0-6 0,0 0-3 0,0 0-8 32,0 0-3-32,0 0-3 0,17 2-1 0,12 10 15 31,14 2 7-31,5-6-13 0,4-2-4 0,6 3 1 15,3-4-4-15,4 2-4 0,-5-2 1 16,-7-1-1 0,-3 0-1-16,-9 1 0 0,-12-1 0 15,-8 0-1-15,-6 0-4 16,-6 2-9-16,-7-3-20 16,-2 2-7-16,0-5 2 15,0 0-16-15,-4 0-65 31,-10 0-137-31</inkml:trace>
  <inkml:trace contextRef="#ctx0" brushRef="#br0" timeOffset="5624.4718">11959 583 334 0,'-10'-16'29'0,"9"6"-28"0,-1 4 45 16,2 3 6-16,0 1-14 31,0 2-25-31,0 0-12 16,0 0-1-16,0 0 0 0,14 0 1 0,11 7 2 31,7 0 0-31,5 5-2 0,5-4 0 0,9 2-1 31,-7-1 0-31,-2 3 0 0,-6 3 0 0,-10-3-1 16,-5-2 1-16,-10-3 0 0,-8 0-2 16,-3 0 0-1,0 5 2-15,-7 5 14 0,-20 9-1 16,-6 2-10-16,-4 0-3 16,0 4-5-16,0-2-27 31,0 2-39-31,28-24-60 0,-4 0-102 0</inkml:trace>
  <inkml:trace contextRef="#ctx0" brushRef="#br0" timeOffset="6108.5004">11470 1071 236 0,'0'-5'47'0,"0"3"-43"15,0 1 11 1,16 1 25-16,17 0 9 0,6 0-18 16,14 0-11-16,4 0-7 15,10 0 3-15,3-3-5 31,4-6-4-31,6-1-6 0,-6-1 1 0,-5 4-1 16,-9 7 1-16,-12 0-2 16,-9 0 0-16,-14 0-3 15,-4 0 0-15,-9 0-8 32,-5 0-21-32,-5 0-21 0,-2 0-10 0,0 0-3 15,0 0 5-15,-2 0-24 16</inkml:trace>
  <inkml:trace contextRef="#ctx0" brushRef="#br0" timeOffset="6406.4797">12284 967 130 0,'-10'-15'64'16,"5"10"-36"-16,-4-2 29 15,-2 2 11-15,1 2-23 16,3-1-1-16,-1 2-16 31,5 2 3-31,3 0 2 0,0 0-13 0,0 0-15 31,0 0-5-31,0 0-5 0,5 12 5 0,18 0 0 16,7 0 2-16,-2-2-1 0,7 2 3 16,-10 0-4-1,-1 2 0-15,-5 1-2 0,-12-1 2 16,-2-5-4-16,-5 2 2 16,0-4 2-16,0 3 0 15,-16 2 0-15,-9 2-2 16,-2 3-30-16,-8 0-12 31,-2 6-27-31,18-18-58 16,5 2-56-16</inkml:trace>
  <inkml:trace contextRef="#ctx0" brushRef="#br0" timeOffset="7171.2664">11560 1385 219 0,'-15'0'56'0,"9"0"-45"16,6 0 13-16,0 0 35 15,0 0-25-15,0 0-21 16,18 0-9-16,7 0 8 16,11 0 22-16,8 0 0 15,6 0-4-15,9 0 2 31,12 0-8-31,2 0-11 0,8-5-8 0,3-4-3 16,-5 6-2-16,-7 0 0 16,-17 1 0-16,-7 0 0 15,-9 0 0-15,-10 1-1 32,-9-1-1-32,-12 2-9 0,-2 0-26 0,-6 0-19 15,0 0 1-15,0 0-32 0,-14-5-29 16,-6 1-22-1,-2-1 70-15,6 0 68 0,-3 1 50 16,6 1-3-16,4-2 19 16,3-1 4-16,3 4-7 15,-4-2-12-15,6 1-4 16,-2 3-10-16,3 0-3 16,-4 0-3-16,4 0-14 15,0 0-10-15,0 0-7 31,0 3 1-31,0 14 0 0,11-3 3 0,11 0 10 16,0-3-12-16,4 3-2 0,-2 1-1 16,-1-4-6-16,-4 3-1 15,-8-3-3-15,-6-1 7 16,-3-1 3-16,-2 1 0 16,0 3 1-16,0-1 2 31,-7-1-1-31,-9 4-1 0,5 1 0 0,-2 0-1 15,0 0-11-15,2 0-19 32,-1 0-19-32,10-12-38 15,2-4-75-15</inkml:trace>
  <inkml:trace contextRef="#ctx0" brushRef="#br0" timeOffset="8030.9374">13179 531 88 0,'-1'-8'96'0,"-1"2"-61"15,1 2 8-15,-6 0 7 31,4-3-8-31,-6 4-6 0,-2 1-7 0,2 0-6 16,-7 2-1-16,4 0-14 16,-1 0-2-16,0 7-1 15,2 16 0-15,-2 5-5 0,8 4-2 16,5-4 2-16,0-1-3 16,12-5-7-16,14-8 4 15,2-5 6-15,4-6-4 16,-7-3-2-16,3 0-8 31,-7-7 8-31,-1-17 2 0,-9-2 4 0,-7 1 3 31,-4-1-3-31,0 3 3 0,0 3 1 0,-17 2 8 16,-3 4-5-16,-3 6-1 16,1 4-1-16,4 4-5 15,-1 0-2-15,5 0-24 0,3 0-14 16,3 9-20-16,8-2-44 15,0-1-66-15</inkml:trace>
  <inkml:trace contextRef="#ctx0" brushRef="#br0" timeOffset="8186.6946">13425 677 303 0,'17'12'53'0,"-17"-12"-53"16,4 0-2 0,-4 0 1-16,0 0-1 0,0 0-63 15,0 0-93-15</inkml:trace>
  <inkml:trace contextRef="#ctx0" brushRef="#br0" timeOffset="8608.6245">13630 523 132 0,'20'-26'141'0,"-20"10"-133"0,2 4 15 16,-2 2 65 0,0 2-39-16,0 1-19 0,0 7-11 15,-12 0-13-15,-8 0-6 16,-3 0-3-1,-1 15 0-15,4 9 0 0,1 4 1 16,8-4 0-16,10 4-17 16,1-4-12-16,0-8-12 15,1-1-22-15,22-14 7 16,1-1 12-16,0 0 6 16,-2-16 21-16,-8-4 19 15,-3 4 29-15,0 0 23 31,-11 4 21-31,0 4-9 0,0 4-15 0,0 2-15 16,0 2-7-16,0 0-16 0,0 0-11 16,5 14-9-16,0 19 9 15,-1 10 1-15,2 8-1 16,-5 0-12-16,2 2-38 16,-3-35-51-16,0-4-67 15</inkml:trace>
  <inkml:trace contextRef="#ctx0" brushRef="#br0" timeOffset="9108.5437">13204 1042 302 0,'0'-12'46'0,"0"10"-39"16,0 2 24-16,-2 0 6 15,-7 0-31-15,2 11-4 16,-3 9-2-16,9 4-2 16,1-2 2-16,0 2-2 0,0-7 0 15,0-3 2-15,13-6-12 16,3-8-10-16,6 0 2 16,1 0 5-16,-3-8 1 15,-5-13 4-15,-2-3 9 16,-2 1 1-16,-9 2 3 15,-2 2 3-15,0 6 15 16,0 1-11-16,-13 5 0 16,-8 3 2-16,5 3-1 15,-5 1-2-15,5 0-8 16,1 0-1-16,4 0-1 16,3 0-10-16,5 0-31 0,3 0-51 15,0 0-52-15</inkml:trace>
  <inkml:trace contextRef="#ctx0" brushRef="#br0" timeOffset="9296.0437">13442 1092 112 0,'17'7'211'0,"-17"-7"-198"0,1 0-11 0,1 0 0 16,-2 0-2-16,8 0-4 0,-6 0-23 16,-2 0-99-1</inkml:trace>
  <inkml:trace contextRef="#ctx0" brushRef="#br0" timeOffset="9686.6972">13652 967 61 0,'9'-9'161'0,"-9"9"-140"15,0 0-3-15,0 0 38 16,0 0-24-16,-4 2-17 15,-1 14-10-15,-3 2-5 16,8 1 0-16,0-5 0 16,0 0-4-16,0-3 0 31,13 1 3-31,3 0 1 16,1 0-2-16,-3 1 1 15,-3-4 0-15,-1 2 1 16,-8 1 0-16,-2-2 1 0,0 0 1 0,0 1 7 15,-7 0 1-15,-12-3 0 16,-1-2-2-16,0-6-8 16,-1 0-4-16,1 0-32 0,16 0-70 15,1-2-66-15</inkml:trace>
  <inkml:trace contextRef="#ctx0" brushRef="#br0" timeOffset="9843.0319">13679 965 162 0,'35'-23'70'16,"-11"11"-66"-16,1 5 1 15,-3 0 15-15,-3 5-14 16,-6 2-6-16,-11 0-12 0,-2 0-38 16,0 4-31-16</inkml:trace>
  <inkml:trace contextRef="#ctx0" brushRef="#br0" timeOffset="10343.1526">13168 1550 214 0,'0'-20'24'0,"0"4"-1"0,0 1 37 16,5 8-16-16,-2 3-11 16,-3 4-18-16,0 0-7 15,0 0 3-15,0 0 6 16,0 0-10-16,0 14-5 15,0 5-1-15,0 3 0 32,0 1-1-32,0-3-8 15,2-5-10-15,10 0-7 0,8-9-2 0,-2-6-6 16,3 0 16-16,-1 0 12 0,-4-16 5 16,2-9 1-1,-6 4 2-15,-4-1 12 16,0 2 12-16,-8 4-10 0,0 2 3 15,0 3 3-15,-2 4-4 16,-12 2-9-16,-4 3-5 16,-5 2-5-16,1 0 0 31,2 0-5-31,1 7-2 16,3 0-25-16,3 1-15 15,13-5-41-15,0-3-23 0</inkml:trace>
  <inkml:trace contextRef="#ctx0" brushRef="#br0" timeOffset="10500.0486">13503 1560 350 0,'26'4'31'0,"-24"-4"-31"15,0 0 0-15,1 0-2 16,-3 0-49-16,1 0-161 31</inkml:trace>
  <inkml:trace contextRef="#ctx0" brushRef="#br0" timeOffset="10686.9226">13740 1417 118 0,'17'0'255'15,"-17"0"-219"-15,0 9-35 16,2 23 30-16,0 7-5 15,-2 10-16-15,3 1-10 16,5-2-1-16,0 0-2 16,-3-6-17-16,-3-32-55 31,-1-3-82-31</inkml:trace>
  <inkml:trace contextRef="#ctx0" brushRef="#br0" timeOffset="22388.6896">1773 3430 71 0,'0'-43'294'16,"-11"27"-269"-16,1 8-2 15,7 4 27-15,0 4-1 16,3 0-4-16,0 1-33 16,0 30-10-16,0 13-1 15,0 9 7-15,0 5-1 16,0 1-6-16,0 3-1 16,0-2 0-16,0-5 0 15,0-7-1-15,0-15-3 16,6-10-46-16,-1-13-40 15,-5-10-68-15</inkml:trace>
  <inkml:trace contextRef="#ctx0" brushRef="#br0" timeOffset="23076.2225">1481 3240 347 0,'-24'-30'31'16,"21"22"-12"-16,3 0 5 15,0 2-6-15,0-6 6 0,19 0-15 16,18-2-9-16,9 0 8 16,6 3-9-16,2 4 1 15,-2 5-1-15,-3 2-1 16,-4 0-1-16,-10 0-8 15,-7 6 0-15,-7 2 6 16,-9-2 5-16,-1 2 0 16,-2 0-1-16,-3 4-1 15,0 4 0-15,-2 2 2 16,-1 8 4-16,-1 8 2 16,2 6 1-16,-2 9 2 15,0 7-4-15,0 3 1 16,5 0-4-16,3 1-1 0,-2-2 0 15,3 1-1 1,-1-8 1-16,-1-4 0 0,-2-9 2 16,-1-12-4-16,-4-11 1 15,0-6-1-15,-2-9 1 16,0 0 2-16,0-21 4 16,0-18-6-16,0-15-7 15,0 0 5-15,0-3-1 16,0 7-1-16,2 8 4 15,9 9-6-15,-2 6 5 16,2 8 1-16,1 6 1 16,-2 3 2-16,1 8-3 0,-1 2 0 15,3 0-1 1,0 16 1-16,-2 14 12 0,1 7-2 16,-6 0-3-16,1 4 0 15,-5-2-4-15,1-1 0 16,-3-5-3-16,0-5 0 15,1-12-3-15,4-6-27 16,0-10-42-16,4 0-52 16,-5 0 16-16,-1-6-41 15</inkml:trace>
  <inkml:trace contextRef="#ctx0" brushRef="#br0" timeOffset="23685.6012">2327 3629 172 0,'24'-12'26'0,"-13"12"-23"15,1 0 27-15,-1 0-4 0,-2 18 1 16,-1 6 0 0,-3 5-10-16,-4 3 10 0,-1-3 4 15,0-3-16-15,0-5 3 16,0-7 2-16,0-4-8 16,0-6-8-16,0-4-2 15,0 0 1-15,0 0 2 16,5-24 19-16,-1-12-8 15,3-12-16-15,0-2-1 16,5-1-16-16,-1 5-25 16,3 11-7-16,-2 12-17 15,-1 11 5-15,-2 10 3 0,-1 2 8 16,-5 0 16 0,0 0 27-16,0 8 7 0,-3 7 5 15,4-4 16-15,-2 4 3 16,1-1 7-16,3 3-14 15,-1 3 13-15,5 0 4 16,-2-2-3-16,3-3-1 16,5-3-12-16,-1-3-1 15,4-4 3-15,-1-5-11 16,2 0-7-16,-3 0 4 16,4-5-2-16,-5-13-3 15,-3 3-1-15,-7-6 2 16,-6 5 0-16,0 0 1 0,0 0 1 15,-8 4-4 1,-9 1-2-16,-1 8-6 0,-2 3 3 16,-1 0-10-16,2 0 5 15,2 10 8-15,5 10 0 16,2 2 2-16,5 4 0 16,5 1 2-16,0-2 0 15,0 1 6-15,11-1 0 16,11-7-3-16,4-3 5 15,4-6 0-15,0-5-10 16,1-4 0-16,1 0 0 16,-3 0-2-16,1-13-27 15,-25 2-49-15,-5 0-41 16</inkml:trace>
  <inkml:trace contextRef="#ctx0" brushRef="#br0" timeOffset="24045.0024">2933 3541 208 0,'5'-16'50'0,"-5"12"-23"15,0 4 9-15,0 0 16 16,-9 0-27-16,-4 13-25 16,-1 12 0-16,7 1 0 15,7 4 0-15,0 0-2 16,0-2-6-16,10 0 8 15,6-4-2-15,6-3 1 0,4-3-2 16,2-7 2 0,2 2 0-16,-4-8-2 0,-6 2 3 15,-5-2-1-15,-9-5 1 16,-6 0 0-16,0 0 4 16,0 2 14-16,-17 5 15 15,-9 3-21-15,-8 4-12 16,-3-1 0-16,1 6 0 15,8-5-2-15,3 0 1 16,13-6-10-16,6-5-34 16,6-3-52-16,0 0-72 15</inkml:trace>
  <inkml:trace contextRef="#ctx0" brushRef="#br0" timeOffset="24810.5467">3152 3395 286 0,'8'-31'24'0,"-8"30"-19"15,0 1 4-15,8 0-5 16,2 19 2-16,2 16 40 16,1 7-24-16,-1 6-6 15,0 2 7-15,-2 5-17 16,-3 0-2-16,4 2-3 15,-2-7-1-15,3-4 0 16,-1-12 0-16,-2-13-1 0,3-10 0 16,0-11-9-16,0 0-4 15,4-8 13-15,-3-24 2 16,4-7-2-16,-2-1 2 16,-2 3-2-16,-1 5 5 15,-4 7-3-15,-4 9 1 16,-3 7 2-16,-1 6 3 15,0 3 3-15,0 0-7 16,0 0-3-16,0 5-12 16,2 22 12-16,0 8 0 0,4 2 1 15,-1-1-2 1,7-1-4-16,5-9-15 0,1-9-22 16,0-10-25-16,7-7 10 15,0 0 2-15,3-4 27 16,0-19 16-16,-8-4 10 15,-1-4 2-15,-8 3 28 16,-6 6 4-16,5 4-1 16,-8 9 9-16,-2 4-9 15,0 3 12-15,0 2-15 16,0 0-28-16,0 0-1 16,0 12-5-16,0 13 6 15,0 4 3-15,0 6-3 16,0 1 1-16,9 0-2 15,4-6 1-15,2-6 0 0,4-8-1 16,3-7-4-16,-1-9-11 16,2 0-5-16,-2 0 11 15,-4-19-1-15,-3-3 11 16,-6-2 0-16,-5 2 9 16,-3-4 4-16,0 2 5 15,0 0 0-15,-18 2-9 16,-6 4-5-16,-2 1-4 15,-1 6-12-15,0 4-21 16,1 6-13-16,16 1-52 16,3 0-85-16</inkml:trace>
  <inkml:trace contextRef="#ctx0" brushRef="#br0" timeOffset="25295.1452">4033 3717 184 0,'9'-18'18'0,"-9"7"3"15,0 3 11-15,0-1-3 16,-7 5-3-16,-2 3-6 15,7-2-16-15,-4 3 3 0,6 0 2 16,0 0-8-16,0 0 1 16,0-1 1-16,0-8-3 15,0-3-1-15,0-5-4 16,0-6 5-16,0-1 1 16,0-4 3-16,0 2 1 15,0 0 12-15,-4 0 4 16,-1 2-3-16,-1 2-11 15,1 4-6-15,1 6 0 16,0 9 10-16,2 3 5 16,2 0-16-16,0 17 3 0,0 15-3 15,0 15 10 1,0-1 1-16,0 9-4 0,0 9 5 16,13 3-10-16,-2 2 2 15,2-4-4-15,-1-10 0 16,4-9-1-16,-3-14-4 15,4-9-21-15,-1-10-22 16,-15-13-60-16,8 0-31 16</inkml:trace>
  <inkml:trace contextRef="#ctx0" brushRef="#br0" timeOffset="25716.8036">4287 3825 195 0,'5'-20'22'0,"5"-3"-1"16,-10 5 31-16,0 0-21 0,0 3-16 15,0 5 3-15,-15 5-12 16,-5 2 0-16,5 3 5 16,-4 0-8-16,1 14-3 15,3 18 0-15,6 9-1 16,2-1 1-16,7 2 0 16,0-3 0-16,0-10-3 15,11-7 2-15,1-6-1 16,-3-14-14-16,-1-2 1 15,1 0 0-15,0-18-2 16,2-22 10-16,1-14-11 16,-3-10-12-16,-5-11-12 15,-4-1 8-15,0 0 27 16,0 9 7-16,-12 6 7 16,7 16 2-16,-1 18 24 0,6 14 20 15,0 13-28-15,0 0-14 16,0 15-11-16,0 21 30 15,0 15-1-15,8 10-22 16,1 3-2-16,4 6 0 16,1 1-3-16,3-3-1 15,4-6 0-15,0-10-2 16,4-9-2-16,-15-43-43 0,-1 0-77 16</inkml:trace>
  <inkml:trace contextRef="#ctx0" brushRef="#br0" timeOffset="25966.9242">4684 3701 236 0,'2'-5'65'16,"13"5"-63"-16,4 0-1 0,2 0 1 15,4 0-2 1,-1 0-2-16,-4 0-12 0,-16 0-67 16,-4 2-22-16</inkml:trace>
  <inkml:trace contextRef="#ctx0" brushRef="#br0" timeOffset="26186.5927">4680 3850 253 0,'0'10'21'0,"6"-7"0"0,16 0 26 15,0-1-13 1,4-2-17-16,2 0-8 0,0 0-5 15,0 0-2-15,-6 0-1 16,-3 2 0-16,-4 0-1 16,-8 1-8-16,-7 0-39 15,0-1-115-15</inkml:trace>
  <inkml:trace contextRef="#ctx0" brushRef="#br0" timeOffset="27545.2681">5669 3430 26 0,'0'-13'264'15,"0"5"-241"-15,-4-1-5 16,-11 4 40-16,2 1-38 16,2 4 2-16,-5 0 4 15,-3 0-13-15,3 16-6 0,-5 12 11 16,5 5-3-1,3 6-7-15,3 0 4 0,7 7-6 16,3-5-6-16,0-3-3 16,24 3 3-16,10-10-2 15,9 0 2-15,6-7 0 16,-4-12-8-16,-2-6 5 16,-3-6-2-16,-7 0-8 15,-5-4-2-15,-6-20 6 16,-8-8 9-16,-4-11-5 15,-8 0 4-15,-2-6-2 16,0-1 1-16,-14 2 2 16,-7 6 0-16,-3 3-1 15,-4 7 1-15,-4 4 2 16,5 6 0-16,-5 4 2 0,8 7 0 16,1 6-4-16,9 3 0 15,4 2-1-15,3 0 0 16,6 2-8-16,1 17-6 15,0 7-15-15,0-1-41 16,0-14-57-16,1-5-31 16</inkml:trace>
  <inkml:trace contextRef="#ctx0" brushRef="#br0" timeOffset="27966.8033">6143 3595 260 0,'3'-12'65'16,"-3"9"-55"-16,0 3 14 15,0 0-3-15,2 0-21 0,-2 0-4 16,0 12 4-16,1 5 0 16,-1-1 0-16,8-2-1 15,-2-3 0-15,0-4-5 16,3-5-11-16,-2-2-15 15,2 0 24-15,-5 0 6 16,-4 0 2-16,0-4 3 16,0-8 5-16,0 2 8 15,0-2-10-15,-6 4-2 16,-3 2-4-16,0 4-16 16,9 2-28-16,-2 0-63 15</inkml:trace>
  <inkml:trace contextRef="#ctx0" brushRef="#br0" timeOffset="28638.6788">6464 3432 283 0,'0'-18'38'0,"0"14"-14"15,-5 4 24 1,-6 0-28-16,4 0-7 0,-4 22 1 15,0 11-12-15,0 4 2 16,1 7 7-16,1 2-3 16,7-3 1-16,2-1 2 15,0 1-5-15,0-9-6 16,6-6-4-16,12-8 3 16,4-10 1-16,1-10 4 15,3 0-3-15,-2 0 0 16,-3-14-1-16,-5-13 7 15,3-2-6-15,-8-12 4 16,-7-1-5-16,-4-4 2 16,0-1 0-16,0 1-4 15,-18 2 0-15,-4 5-1 0,-8 2-2 16,5 9 0 0,-1 5 2-16,3 5-5 0,2 10-21 15,7 8-13-15,0 0-8 16,6 0-19-16,8 11-19 15,0 2-3-15</inkml:trace>
  <inkml:trace contextRef="#ctx0" brushRef="#br0" timeOffset="29138.674">6886 3495 140 0,'8'-22'157'0,"-8"11"-122"16,0 0-2-16,0 2 39 15,-4 4-35-15,-2 0-1 16,-4 5-12-16,-1 0-13 15,-3 0-4-15,-3 19-3 16,-1 13-4-16,2 8 1 16,5 6-2-16,3 2 1 15,8 2 0-15,0-5-1 16,8-8-5-16,16-8 5 0,7-11-4 16,4-9-1-16,0-9-5 15,0 0 1-15,-6-12 5 16,-9-14 4-16,-1-6-1 15,-14-5 1-15,-5-2 1 16,0-2 1-16,0 3 1 16,-11-3-1-16,-8 4 0 15,-3 6-1-15,0 1 0 16,-2 7-3-16,1 8 2 16,1 7-1-16,4 5-8 15,-1 3-7-15,8 0-24 16,0 0-9-16,11 3-47 0,0 5-17 15</inkml:trace>
  <inkml:trace contextRef="#ctx0" brushRef="#br0" timeOffset="30295.5022">6615 3553 7 0,'0'-7'227'0,"5"7"-199"0,-5 0-13 16,0 7 11-16,0 25 13 15,0 18 13-15,0 14-26 16,0 8-10-16,0 8 18 16,0 1-5-16,0-9-18 15,1-3-7-15,4-8-4 0,1-8-1 16,-2-9 0-1,-2-11 1-15,3-13-20 0,-1-8-27 16,0-12-35-16,-4 0-22 16,0-7-76-16</inkml:trace>
  <inkml:trace contextRef="#ctx0" brushRef="#br0" timeOffset="30966.8033">7015 3595 6 0,'0'-8'159'0,"0"8"-124"16,0 0 0-16,0 0 17 15,0 0-14-15,0 14 3 0,0 18-3 16,0 12-18-16,0 13-2 16,1 1 4-16,1 4-14 15,0-2-3-15,2-4-4 16,0-1-1-16,-1-9-1 15,5-7 1-15,-4-4 0 16,3-9-7-16,-2-6-5 16,-1-11-17-16,-4-6-10 15,0-3-1-15,0 0 1 16,0 0-16-16,0-11-20 16,0-1-26-16</inkml:trace>
  <inkml:trace contextRef="#ctx0" brushRef="#br0" timeOffset="34482.463">10588 4831 291 0,'16'-29'52'0,"-16"29"-37"16,0 0 1-16,2 0-15 0,3 0 3 16,-1 21 23-16,7 6 5 15,-1 7-11-15,1 9-9 16,3 5 12-16,-2 11 0 16,1 11-8-16,-1 13-1 15,2 16-4-15,-3 10-3 16,1 7-5-16,1 2 6 15,5 0-8-15,-3 0 11 16,1 2-5-16,5-4 5 16,-8 0 4-16,8-5-2 15,-6-4-9-15,8-1-2 16,3-4-3-16,-2 2 3 16,6 3-3-16,-4-5 2 0,0 1-1 15,-4-5-1 1,-1-10 1-16,-5 2 1 0,-4-4 5 15,1-1 2-15,-2-5 1 16,3-2 1-16,5-6-3 16,2 2-7-16,-1-2 3 15,2 3-4-15,2 0 1 16,-1 3 0-16,-1-5-1 16,-6 4 2-16,2-1 0 15,-6 2-1-15,-2 0 2 16,-3 2 3-16,4-2 1 15,0-6 0-15,0 7-4 16,2-6-2-16,-1 4 0 0,-5 4 0 16,0-2-1-16,3 4 0 15,-4-1 1-15,-1-2 1 16,-2-4 1-16,5-2 1 16,1-2-3-16,-3-1 1 15,3-1-2-15,1 2 0 16,-6-2 1-16,4-1-1 15,-2 0 1-15,1-2-1 16,3-1 0-16,-3 0 0 16,2-3 0-16,2-1 0 15,-1-2 0-15,-1-2 0 16,-3 4 0-16,3 4 3 0,-7 3-3 16,-1 5 6-1,-1 0-4-15,0 0 1 0,0-4-1 16,2-3-2-16,4-7 0 15,-3-4-1-15,6-1 1 16,2-2 0-16,-5-1 0 16,4 3 0-16,1 0 1 15,-7 4-1-15,2-4 2 16,-3-2-2-16,3-2 1 16,-1 2-1-16,6 3 0 15,1 5 0-15,0 8 1 16,0 9 1-16,-1 0 1 15,2-5-1-15,-2-2 0 16,0-7 0-16,0-2-2 0,-1-2 0 16,-3-1 0-1,2-1 0-15,0-2 1 0,-2 0 0 16,3-1 0-16,-2 3 0 16,-5-5 0-16,0 1 1 15,4 1 2-15,-6 3-1 16,1 2-2-16,-1 0 0 15,6-2 1-15,-5 0-2 16,-2-6 2-16,0 1-2 16,0-2 1-16,0 2-1 15,0-2 0-15,0 4 1 16,0 3-1-16,0 0 1 16,0 4-1-16,-2-2 0 0,-6-4 0 15,6-3 0 1,-1-7 0-16,-3-6 0 0,4-3 0 15,0 4 0-15,-1 1 0 16,-3 3 0-16,1-3 0 16,-3 1 0-16,6-6-2 15,0-13-1-15,1-10-8 16,1-14-8-16,-6 0-21 16,2-36-33-16,-3 0-53 15,0-14-142-15</inkml:trace>
  <inkml:trace contextRef="#ctx0" brushRef="#br0" timeOffset="36155.1296">11384 13816 132 0,'-4'-8'122'16,"4"8"-115"-16,0 0-6 15,11 0 7-15,10 0 17 16,0 0 14-16,2 0-4 16,7 4 5-16,2 2-7 0,7 1-9 15,4 0-10 1,7-2 3-16,1-2-11 0,7-3 10 15,3 2-13-15,-2-2 0 16,2 0 18-16,3 0-8 16,1 0-1-16,2 0-8 15,-2 0-2-15,7 0 5 16,0 0-6-16,10-5 8 16,11-4-6-16,7-3-1 15,4 1 1-15,-7 4 0 16,0 2-4-16,-6 5 3 15,-7 0-2-15,-12 0 1 0,-1 5-1 16,-2 2 0 0,-6-4 0-16,5 1-1 0,-5-2 4 15,8-2-5-15,-1 0 2 16,-1 0 0-16,2 0 4 16,-7 0-3-16,-3 0 7 15,8 0-3-15,0 0-5 16,3 0 2-16,2 0-2 15,7 0 0-15,-6-4 0 16,7-6 0-16,3-4 0 16,0-2 0-16,-1 2 0 15,-7 0 0-15,-7 5 1 16,-6 0-1-16,-4 3 5 16,1-3 5-16,7 4-4 0,4-3 1 15,0 1-1 1,10 2-4-16,-1 1 0 0,6-1-1 15,8 3 1-15,-2 1 1 16,-6-3 1-16,4 4 1 16,-2 0 0-16,6 0 2 15,2 0-3-15,0 0-1 16,-2 0-1-16,-4 0-2 16,-4 0 1-16,2 0-1 15,-3 0 1-15,7 0-1 16,-7 0 1-16,7 0 0 15,0-6 1-15,-6-1-2 16,0 2 3-16,-7 1 4 0,0-1-4 16,-4 0-1-16,6 2-1 15,-5-1 1 1,7 2-2-16,-2 2 1 0,-2-1 0 16,1-1-1-16,-7 0 2 15,5-1-2-15,-5 3 2 16,-2-2-2-16,-3 0 0 15,3 2 1-15,2-3-1 16,6-2 1-16,-1 2-1 16,3-1 0-16,-2 0 0 15,-4 0 0-15,2-1 0 16,-5 1 0-16,-1-1-1 16,0-2 1-16,1 0 0 15,1-2 0-15,2-5 1 16,-3 7-1-16,-1-4 1 0,-2-1 0 15,-3 4-1-15,-1 1 2 16,-3-1-1-16,5-1-1 16,-5 1 1-16,9-1-1 15,6 2 2-15,-3 2-2 16,6 2 0-16,-1 1-1 16,-2 2 2-16,-1 0 0 15,0 0 1-15,1 0 0 16,-4 0-1-16,-2 0-1 15,2 0 0-15,0 0 0 16,1 2 1-16,-1 1-1 0,-8 2 0 16,0-1 0-16,-8-1 1 15,-6 2-1 1,-5-1 0-16,-4 1 0 0,-6-5 0 16,-1 0-1-16,-12 0 0 15,-2 0-1-15,-10 0-5 16,-9 0-6-16,-3 0-16 15,0 0-21-15,-3-5-27 16,-18-4-112-16</inkml:trace>
  <inkml:trace contextRef="#ctx0" brushRef="#br0" timeOffset="37044.9779">16248 15034 418 0,'0'-14'87'15,"0"14"-78"-15,0 21-7 16,0 25 3-16,0 17 10 16,12 3-14-16,1 0-1 0,-2 0 2 15,-6-2 3-15,3-1-5 16,-6-9-3-16,-2-8 0 15,0-13 2-15,0-14-36 16,0-18-66-16,0-1-57 16</inkml:trace>
  <inkml:trace contextRef="#ctx0" brushRef="#br0" timeOffset="37264.4779">16210 14950 305 0,'19'-29'82'0,"12"15"-81"16,12-9 15-16,11 4 22 16,3-1-28-16,-3 1-2 15,-1 5-8-15,-11 9-1 16,-9 5 0-16,-11 0-36 15,-22 0-77-15,0 0-56 16</inkml:trace>
  <inkml:trace contextRef="#ctx0" brushRef="#br0" timeOffset="37498.5122">16358 15213 281 0,'-1'27'128'0,"1"-27"-114"15,5 0-13-15,25 0 49 16,7-4-13-16,3-11-20 16,4 2-10-16,-6-1 0 15,4 4-6-15,-11-6 0 16,0 2-1-16,-7 0 0 16,1 3-42-16,-3 6-27 15,0 3-25-15,-20 2-19 16,-2 0 0-16</inkml:trace>
  <inkml:trace contextRef="#ctx0" brushRef="#br0" timeOffset="38154.836">16824 15122 135 0,'11'0'66'15,"-11"0"-13"-15,1 0-4 16,6 15-6-16,-5 18 13 16,1 10-10-16,3 6-21 15,-3 7-3-15,1 0-13 16,3-1-5-16,-1-4-4 15,4 3 2-15,-1-5-3 16,2-9 1-16,-6-9-1 16,3-12 0-16,-6-9-4 15,-2-7-7-15,0-3 4 16,0 0-3-16,0-17-12 16,-5-21 6-16,-13-14 4 0,6-7 8 15,0-11 4-15,7-2 1 16,-5-6 1-16,3-1 0 15,3 8 0-15,4 7 0 16,0 12 6-16,0 11 2 16,13 5 8-16,12 6-8 15,6 2-4-15,-6 4-1 16,7 6-4-16,-7 6-2 16,-8 8 2-16,1 4 5 15,-5 0-4-15,-1 8 9 16,0 20 4-16,3 8 0 15,-4 4-9-15,2 2-4 16,-2 0 1-16,-10 3-2 0,-1-3 0 16,0 2-1-1,-4-4 1-15,-24-6 0 0,-3-9 2 16,-5-1 0 0,-7-4-1-16,8-8 1 0,9-3 3 15,11-4-4-15,8-5 0 16,5 3 4-16,2-3 4 15,0 0-7-15,0 0-2 16,0 0 0-16,0 0 1 16,0 0 3-16,0 0 0 15,0 0 2-15,0 0-1 16,0 0-1-16,0 0-2 16,0 0-1-16,0 0 0 15,0 0-1-15,0 0 0 0,0 0-3 16,0 0-10-16,0 0-20 15,0 0-13-15,0 0-32 16,0 0-112-16</inkml:trace>
  <inkml:trace contextRef="#ctx0" brushRef="#br0" timeOffset="39138.6768">17375 15140 88 0,'0'-21'379'15,"0"17"-333"-15,0 4-26 16,0 0 13-16,0 26-19 16,0 17-8-16,11 15-5 0,0 2 0 15,1 1 3-15,-1-2-4 16,-2 3 2-16,-4-3-4 16,1-7 2-16,-2-10-3 15,4-6-4-15,-7-14-20 16,-1-10-39-16,3-7-25 15,-3-5-61-15,0 0-20 16</inkml:trace>
  <inkml:trace contextRef="#ctx0" brushRef="#br0" timeOffset="39639.6106">17497 15256 222 0,'0'-106'88'15,"0"45"-28"-15,0 13-1 16,0 4-5-16,6 9-23 15,15 3-14-15,3 6-7 16,4 5-1-16,3 3 0 16,-1 10 7-16,-2 8 1 15,-10 0-2-15,1 22-5 16,-6 22 11-16,-10 16-5 16,-3 11-10-16,0 2-2 15,-12-2-2-15,-13-7-2 16,-1-6 0-16,-1-15-1 15,-5-8-12-15,5-11-9 16,3-12 9-16,3-5 1 16,10-7 5-16,6 0 5 15,2 0-2-15,3 0 2 0,0 0-4 16,0-15 2-16,9 4 4 16,12 0 0-16,-3 7 0 15,3 4 0-15,5 0-1 16,5 0 1-16,3 15 0 15,3 6 1-15,0 5-1 16,-2 2 2-16,-1 2-2 16,-8-3 0-16,-2-4 0 15,-10-5 1-15,-2-3 0 16,-3-10-1-16,-9 0 0 16,0-3 0-16,0-2 1 15,0 0-1-15,2 0 0 0,0 0-2 16,5 0-20-16,-5 0-59 15,-2 0-36-15,0 0-98 16</inkml:trace>
  <inkml:trace contextRef="#ctx0" brushRef="#br0" timeOffset="40701.1904">8729 8979 46 0,'-11'-1'295'0,"5"-1"-282"0,6 2 8 16,0-3 14-16,0 3 6 15,4 0-26-15,20 0 2 16,7 0 28-16,16 0-21 15,1 0-11-15,11 0-9 16,-1 0-4-16,1 0 1 16,-3-8-4-16,-6 2-9 15,-12 0-56-15,-6 2-29 16,-32 2-32-16,0 2-13 16</inkml:trace>
  <inkml:trace contextRef="#ctx0" brushRef="#br0" timeOffset="40904.3034">9128 8941 236 0,'-17'0'34'16,"9"0"-31"-16,8 0 19 16,0 14 21-16,0 9-18 15,0 12 24-15,0 9-24 16,0 10-5-16,0 4 3 16,0 3-4-16,0 2-11 15,2-3-5-15,8-4-3 16,3-7 0-16,-2-10-1 15,2-9-22-15,6-14-38 16,-16-16-65-16,-2 0-33 0</inkml:trace>
  <inkml:trace contextRef="#ctx0" brushRef="#br0" timeOffset="41451.1955">9343 9310 321 0,'8'0'18'0,"-8"9"-18"16,0 26 0-16,2 10 2 15,7 2 0-15,0 1 9 16,-2 1-10-16,4-3 0 0,2-6 4 16,-3-6 2-1,-3-8-5-15,-3-8-1 0,-2-6-1 16,-1-5 0-16,-1-7 0 15,5 0 1-15,-5 0 1 16,0-15 10-16,0-21-4 16,-6-15-8-16,0-7 2 15,-1-2-2-15,2-2 0 16,4 3 1-16,1-2 0 16,0-2 0-16,0 5 3 15,1 3-4-15,17 8 2 16,1 11 0-16,-1 10-2 15,2 9 7-15,1 6 3 16,-3 10-8-16,6 1 1 0,-4 0 0 16,-5 5-1-1,-2 23 0-15,-2 9 5 0,-1 2 6 16,-8 2-12-16,-2 2 11 16,0-8-5-16,0 1 2 15,-11-3-1-15,-8-1-5 16,-11-6 8-16,1-3-5 15,-3-5-4-15,-4-1 1 16,2-5-3-16,10-4 0 16,1-3-4-16,9 0-13 15,3-3-18-15,10 0-31 16,1-2-26-16,0 0-58 16</inkml:trace>
  <inkml:trace contextRef="#ctx0" brushRef="#br0" timeOffset="42296.0545">9876 9409 88 0,'0'-35'261'16,"0"28"-241"-16,0 7 3 0,0 0 14 15,1 0-37-15,9 7 9 16,-1 25-9-16,2 8 2 15,-6 4 1-15,-3 5-3 16,4 1-1-16,-5-6 1 16,-1-4-1-16,0-10-16 15,0-7-18-15,0-9 2 16,5-11-23-16,1-3-12 0,-1-3 17 16,0-28 29-1,-3-10 9-15,-2-8 13 0,0-11 5 16,0-10 15-1,-7-6-2-15,2-1 7 0,-1 5-3 16,6 11 10-16,0 10 17 16,0 7-11-16,24 7-5 15,9 7-8-15,2 11-1 16,-1 10-14-16,-7 9-8 16,-2 2-2-16,-12 31-1 15,-4 4 1-15,-9 11 1 16,0 5 0-16,-15-4 2 15,-17-2 0-15,3-5-3 16,-5-10 1-16,2-3-2 0,5-8 2 16,7-9-1-16,9-4 1 15,6-8-2-15,5 0 1 16,0 0 0-16,0 0-6 16,0 0 3-16,0 0-2 15,0 0 5-15,11 0 0 16,7 0 2-16,6 6-1 15,6 15-1-15,1 9 0 16,3 4 2-16,1 4 0 16,-9 2-4-16,-4 1 4 15,-1 0-1-15,-7-4 1 0,-1-9-3 16,-2-10 4 0,-1-9-6-16,-7-6 4 0,3-3-2 15,-4 0 2-15,-2 0-1 16,3 0 0-16,-2 0-2 15,10-9-6-15,-1 3-9 16,4 2-25-16,6 4-22 16,-14 0-27-16,3 0-10 15</inkml:trace>
  <inkml:trace contextRef="#ctx0" brushRef="#br0" timeOffset="117065.2681">12019 13624 54 0,'3'-7'97'16,"-2"4"-86"-16,6-2-10 15,-4 1 8-15,1 3 9 16,2-2-10-16,-5 3 8 16,-1 0 18-16,0 0 10 15,0 0 2-15,0 0-2 16,0 0-15-16,0 0-9 0,2 3-11 15,-2 5-6-15,0-5-1 16,0-1-1-16,0 0 0 16,0 1 7-16,0 4 4 15,0 5 10-15,0 10-10 16,-2 4 0-16,-12 6 4 16,-4 3 0-16,2 5-2 15,-3 1-4-15,5 2-3 16,-1 1-1-16,1-4-3 15,-4 0-1-15,5-7-2 16,2-9 0-16,5-9-1 16,-1-7-8-16,7-8-17 15,-2 0-17-15,-1 0-14 0,-1-5-13 16,2-5 5-16,0-4-59 16</inkml:trace>
  <inkml:trace contextRef="#ctx0" brushRef="#br0" timeOffset="117502.8583">11780 13738 206 0,'-9'-8'137'0,"9"8"-84"16,0 0-13-16,0-2 15 16,0 2-15-16,0 0-14 15,0 0-13-15,20 0-2 16,-4 0 8-16,8 10 6 15,6 8-3-15,0 2-3 16,5 6-6-16,-1 0-5 16,4 2-5-16,-3-1-3 15,2-1 0-15,-1-1 0 16,-4-2-1-16,-5-4-2 0,-6-3-3 16,-7-2-8-16,-4-5-18 15,-8-6-10-15,-2-3-21 16,0 0-7-16,0 0-42 15,0 0-1-15,0 0-8 16</inkml:trace>
  <inkml:trace contextRef="#ctx0" brushRef="#br0" timeOffset="195672.6723">11767 7337 241 0,'1'-4'91'0,"1"2"-49"15,-1 2-4-15,-1 0-7 0,2 0-12 16,-2 0-9-16,0 0-2 16,0 2-3-16,0 14 3 15,0 4 7-15,0 6 5 16,-3 6-11-16,-12 5-5 15,-4 1-3-15,5-4 0 16,0-5-1-16,5-7-5 16,6-12-13-16,1-8-26 15,2-2-52-15,0 0-104 16</inkml:trace>
  <inkml:trace contextRef="#ctx0" brushRef="#br0" timeOffset="195986.4969">11676 7351 218 0,'-1'-12'74'0,"0"10"-27"16,1 0 11-16,0 2-14 15,0 0-14-15,0 0-6 0,0 0 0 16,2 7-2 0,16 12-5-16,0 3-4 0,3-2-7 15,-5 2-4-15,6-2-1 16,-2-1-2-16,-4-4 1 16,-3-1-6-16,-2-5-11 15,-1-1-24-15,-9-3-23 16,-1-5-57-16,0 0-87 15</inkml:trace>
  <inkml:trace contextRef="#ctx0" brushRef="#br0" timeOffset="233855.0552">5576 6421 371 0,'0'-30'45'0,"-1"18"-38"16,-7 1 12-16,1 3 24 15,-1 4-13-15,-1 2 10 16,2 2-18-16,-6 0 1 16,-6 2-7-16,-5 26-9 15,-4 9-6-15,-1 7 0 16,9 6-1-16,4 0 0 15,9 0-4-15,7-8 3 16,0-8 0-16,3-12-5 0,23-14-1 16,8-8 1-16,6-6 2 15,6-32 2-15,3-15 2 16,-1-10-2-16,-9-1-1 16,-11-3 2-16,-14 5 1 15,-11 8 0-15,-3 8 0 16,-7 7 4-16,-23 8 0 15,-6 9 1-15,1 3 0 16,0 10-5-16,-3 6 1 16,4 3-1-16,-2 0 0 15,0 21 0-15,13 4-4 16,10 1-7-16,7 3-28 16,6 0-31-16,0-22-36 0,4-1-101 15</inkml:trace>
  <inkml:trace contextRef="#ctx0" brushRef="#br0" timeOffset="234026.8007">5884 6423 437 0,'23'7'34'0,"-23"-5"-34"16,0 3 0-16,0 0-3 15,0 6 1-15,0-7-51 16,0-2-138-16</inkml:trace>
  <inkml:trace contextRef="#ctx0" brushRef="#br0" timeOffset="234620.5382">6185 6171 354 0,'0'-23'25'15,"0"23"-8"-15,-11 0 34 16,-4 2-15-16,0 24-35 16,3 10-1-16,5 4-4 0,7 3 2 15,0-2 1-15,29 2 1 16,2-4 0-16,10 2-4 15,0-3 4-15,-3-4 0 16,2 0 3-16,-9-4-2 16,-9-4-2-16,-9-6 1 15,-7-4 0-15,-6-3-3 16,0-4-3-16,-24-1 6 16,-10 0 6-16,-8-6-2 15,-1-2-4-15,1 0 7 16,8 0-2-16,10-18-3 15,9-6-1-15,5-2 4 16,10-6-3-16,0-2-4 16,0 2-9-16,18-2 11 15,2 2-3-15,4 2 3 0,-3 2 0 16,4 2 0-16,-2 1 0 16,-1 3-1-16,0 4 1 15,-1-2 0-15,-7 2 2 16,-3 1-1-16,-5 0 2 15,-3 2 0-15,0-4 1 16,-1 3-3-16,-2 0 2 16,0 0-2-16,0-1 0 15,-21 0-1-15,-5 0-6 16,-6 5-7-16,1 3 9 16,0 5-10-16,3 4 3 15,5 0-3-15,16 0-38 0,5 8-79 16</inkml:trace>
  <inkml:trace contextRef="#ctx0" brushRef="#br0" timeOffset="237996.3767">12558 5479 167 0,'8'-9'12'0,"-5"-3"-7"16,-1 0 27-16,4 2 2 16,-3 2-9-16,-3-2-2 15,0 6 9-15,0-1 11 16,0 5-2-16,0 0-3 16,0 0-12-16,0-3 2 15,0 1-17-15,0 2-2 16,0 0-4-16,0 0 4 15,0 0-3-15,0 0-6 0,0 12 3 16,0 16 10 0,-12 7-10-16,-3 0-1 0,-4-4 2 15,6-3-4-15,4-6-3 16,3-2 3-16,1-6-1 16,5-2-18-16,-2-3-24 15,2-6-28-15,0-3-46 16,0 0-20-16</inkml:trace>
  <inkml:trace contextRef="#ctx0" brushRef="#br0" timeOffset="238245.5333">12499 5496 242 0,'-3'-12'81'15,"1"10"-35"-15,-2 2 17 0,4 0-9 16,0 0-34-1,0 0-12-15,0 0-6 0,0 8-1 16,9 15 10-16,9 2-1 16,1 3-5-16,9 2-2 15,-2-4-1-15,2 1-2 16,-6-5-1-16,-1-4 0 16,-7-4 0-16,-3-5-5 15,-9-2-28-15,0-4-41 16,-2-3-62-16,0 0-42 15</inkml:trace>
  <inkml:trace contextRef="#ctx0" brushRef="#br0" timeOffset="261530.5109">16047 4195 107 0,'0'-4'11'0,"0"-2"13"16,0 3 6-16,0 1-13 15,0 2-14-15,0 0 12 16,0 0-3-16,0-3-7 16,1 3-1-16,1 0 0 15,0-2 6-15,2 2 20 16,-2 0 2-16,-1 0-5 16,-1 0 1-16,0-2-1 15,3 2-7-15,-3 0-2 16,0 0 2-16,0-2-1 15,0 2 3-15,0-3-1 16,0 3-4-16,0 0 7 16,0 0 0-16,-4 0 0 0,-18 5-18 15,-6 13-6 1,-4 9-1-16,-3 4 0 0,9-3-1 16,4-2 0-16,1-6-7 15,10-4 3-15,4-6-16 16,2-5-26-16,5-5-11 15,0 0-35-15,0 0-41 16,0-12 28-16</inkml:trace>
  <inkml:trace contextRef="#ctx0" brushRef="#br0" timeOffset="261748.6089">15889 4195 145 0,'4'-28'53'0,"-2"20"-16"15,-1-1 18-15,4 5 10 16,-5 4-31-16,3-1-14 0,-3 1 8 15,0 0 0-15,5 0-16 16,5 22-9-16,3 6 18 16,7 2-13-16,4 0-7 15,-1-1 1-15,-6 0-2 16,3-5 0-16,-6-4-2 16,-2-6 1-16,-3-6-6 15,-4-8-28-15,3 0-31 16,-8 0-64-16,0-2-104 15</inkml:trace>
  <inkml:trace contextRef="#ctx0" brushRef="#br0" timeOffset="264421.0825">10402 3229 151 0,'0'-12'37'0,"0"12"-31"16,0 0 10-16,0 0 24 16,0 0-12-16,0-3-13 15,0 3-10-15,0 0-3 16,0 0 5-16,0 0 5 16,0 0 5-16,0 8 12 15,0 10-9-15,0 2-8 16,-1 8 0-16,-3 3-2 15,-2 2 0-15,4 2-8 16,2-4-1-16,0 4 0 16,0-3 0-16,0 3-1 0,0 0 0 15,0 2 0-15,0 4 0 16,0-1-1-16,0 0 1 16,0-1 0-16,0-3 5 15,0 1-5-15,0 1 1 16,2 3 3-16,-2-1 2 15,4-4 2-15,-4 0-1 32,0-2-7-32,2-3 1 0,0-6-1 0,0-2 0 15,-1-6-3-15,-1 1 3 16,2-2 1-16,2 1 1 16,-4 3-1-16,0 1-1 15,0 0 0-15,0 4 2 0,2 4-2 16,-2 0 1-16,2-4-2 15,-2 1 0-15,0-2 1 16,0-4 0-16,0 1 1 16,2-4 0-16,-2 1-2 15,0 0-1-15,6 5 2 16,-3 0-2-16,0 2 2 16,-1 1 2-16,4-4-1 15,-3-2-1-15,-3-4 0 16,2-2 0-16,4-2 0 15,-5-1-1-15,2-4 1 16,-1 0 0-16,-2 5 0 0,1-1 1 16,4 3-1-16,-5 2 0 15,3-2 0-15,-1 0 0 16,-1-2 0-16,5 2 0 16,-4-4 0-16,0 2 0 15,-2-2 0-15,5 2 0 16,-1 1-2-16,0 2 2 15,4 2 0-15,-5 2 1 16,3 2-1-16,0-3 0 16,1-1 0-16,-3-2 1 15,-1-3-1-15,5-2-1 0,-8-1 0 16,5-2 2 0,3 1-2-16,-7 2 2 15,1-3 0-15,2 0-1 16,0-1 1-16,-3 0 0 0,-1 1-1 15,0 0 2-15,0 1-1 16,2-2 0-16,2 2-1 16,-3-2 1-16,-1 0-1 15,3 0 0-15,-3 0 0 16,0-1 0-16,2-5 0 16,-2 5 0-16,0-5 0 15,0 2 2-15,0-2-2 16,0 0 0-16,0 0 0 15,0 0 1-15,1 0-1 0,-1 0 1 16,0 0 2 0,0 0 22-16,0 0-13 0,0-12-4 15,0-9-5-15,2-6 0 16,2-7-3-16,-4-2 0 16,2-3 0-16,-2-2-1 15,0 3-1-15,0 0 2 16,0 0 0-16,-2 0 0 15,-10-7 0-15,0 0 0 32,1-6 0-32,0-2-4 0,2 0-2 0,5 4 4 15,-3 1 2-15,7 2 0 16,0 4 1-16,0 4-1 0,0-3 1 16,0 4-2-1,-1-3 2-15,1-4-2 0,0-1 3 16,0 0-4-16,0-3 4 15,0 3-3-15,0 3 1 16,0 0 0-16,0 0-1 16,0-2 2-16,0 0-1 15,0-1 1-15,0 1-2 16,0 2 1-16,0-1-1 16,0 8-1-16,0 1 4 15,0 2-2-15,0 0 1 16,0 0 1-16,0 1-1 15,0-2 3-15,0-4-2 16,-5 2-2-16,-3-6 1 0,-3 1-1 16,0-4 0-16,-2 2 1 15,-1 5-3-15,4 0 4 16,0 1-2-16,-2 3 1 16,10 1 0-16,-2 0-1 15,-2 4 2-15,6-4-1 16,0 2 1-16,0-1-2 15,0 2 1-15,0 0-1 16,0 0 2-16,0 2-1 16,0 5-1-16,0 8 4 15,0 4 7-15,0 3 3 16,0 0-3-16,0 4-4 16,2-6-1-16,-2 4-1 0,0-3-1 15,0-1-1-15,0 4-2 16,0 0 2-16,0 3-2 15,0 2-1-15,0 0 0 16,0 0-4-16,0 0-31 16,0 0-50-16,0 2-63 15</inkml:trace>
  <inkml:trace contextRef="#ctx0" brushRef="#br0" timeOffset="267233.5185">5600 11971 311 0,'-24'-36'102'0,"2"31"-86"15,7 5-14-15,2 0 45 16,5 0-2-16,4 25-12 15,-2 16-28-15,6 9-3 16,0 4-2-16,6-7 1 16,9-3-1-16,10-11 0 15,3-13-2-15,3-12-1 16,5-8 0-16,-1 0 3 16,-9-24 1-16,-4-13 1 15,-11-8-2-15,-11-4 5 16,0-2 0-16,-4 1-3 15,-17 5 3-15,-2 5 4 0,-3 10 1 16,-6 9-7-16,-3 8-2 16,0 12-1-16,2 1-11 15,1 0-10-15,8 17-10 16,5 11-4-16,14 4-8 16,5-16-52-16,0-2-80 15</inkml:trace>
  <inkml:trace contextRef="#ctx0" brushRef="#br0" timeOffset="267373.742">6023 12186 407 0,'28'5'17'0,"-28"-2"-17"15,0-3-10-15,0 0-51 16,0 0-116-16</inkml:trace>
  <inkml:trace contextRef="#ctx0" brushRef="#br0" timeOffset="268623.6642">6341 11943 315 0,'-4'-2'75'15,"-16"2"-75"-15,3 3 4 32,-2 24 35-32,6 12-35 0,8 5 4 0,5 6-5 15,0-3 7-15,1 0 4 16,20-10-9-16,5-10-4 16,1-9 1-16,0-12-2 0,3-6 2 15,-3 0-2-15,-2-20 0 16,-8-14 2-16,-10-9 1 15,-6 0-1-15,-1-2 12 16,0 1 8-16,-19 4 0 16,-4 4-2-16,-1 6-7 15,-3 9-5-15,6 9-4 16,-1 9-4-16,3 3-24 16,4 0-34-16,2 18-20 15,13-4-70-15,0 1-132 16</inkml:trace>
  <inkml:trace contextRef="#ctx0" brushRef="#br0" timeOffset="268982.9957">6681 11898 314 0,'1'-26'127'0,"-1"23"-111"16,-14 3 13-16,-3 8 28 15,4 30-47-15,7 12-10 16,0 7 0-16,6 3 0 16,0-9 0-16,21-4 0 15,6-11-3-15,7-14 2 16,-2-10 0-16,-4-10-2 0,-5-2 2 16,-3-5 1-16,-2-26 1 15,-11-9 0-15,-3-8 1 16,-4-7 2-16,-2-1 1 15,-25 3 14-15,-7 2-12 16,-9 13-1-16,1 14 5 16,-5 12-1-16,3 12-10 15,8 0-1-15,3 10-10 16,15 18-19-16,6 4-31 16,12-18-39-16,0 0-123 15</inkml:trace>
  <inkml:trace contextRef="#ctx0" brushRef="#br0" timeOffset="269186.1169">7100 11758 382 0,'33'-4'140'0,"-30"11"-115"15,6 41-1-15,-3 12 19 16,10 10-30-16,0 4-3 15,-1 0-10-15,-3-3 0 16,6-11-2-16,-5-6-15 16,-8-10-50-16,-5-40-28 15,0-4-87-15</inkml:trace>
  <inkml:trace contextRef="#ctx0" brushRef="#br0" timeOffset="270295.6338">5385 8978 353 0,'-34'0'43'0,"17"35"-36"16,9 23-6-16,8 4 1 15,2 3 1-15,30-9-3 16,8-14-2-16,8-19 1 0,5-14-11 16,-4-9 5-16,-2-16 2 15,-13-30 5-15,-15-10 4 16,-13-9 4-16,-6 0 0 16,-12 2 16-16,-20 7-8 15,-13 10 5-15,3 12 5 16,-5 16-12-16,-1 10-14 15,1 8-8-15,4 5-32 16,31 12-65-16,6 3-76 16</inkml:trace>
  <inkml:trace contextRef="#ctx0" brushRef="#br0" timeOffset="270764.7574">6020 9244 348 0,'0'-16'105'0,"0"3"-102"16,0 1-3-16,0 3-7 15,0 6-43-15,0 1-104 16</inkml:trace>
  <inkml:trace contextRef="#ctx0" brushRef="#br0" timeOffset="271264.2379">6206 8944 321 0,'0'-33'94'0,"0"23"-63"0,-8 6-5 16,2 2 24-16,1 2-23 15,5 0-15-15,0 0-12 16,0 0-4-16,0 14 4 16,0 9 2-16,7 9 0 15,-3 1-1-15,4 6-1 16,-7 3 0-16,3-1-1 15,5 0 1-15,1-3 0 16,3-8-8-16,-2-9-2 16,3-9-10-16,9-9-17 0,-1-3-8 15,3-3-28 1,0-20-20-16,-1-3-8 0,-5-2 15 16,-4 1 77-16,-6 1 9 15,-4 5 63-15,1 1 4 16,-3 3 14-16,-3 8 1 15,0 2-22-15,0 6-11 16,0 1-2-16,0 0-5 16,3 1-7-16,-2 27-24 15,4 18 0-15,0 7-7 16,-4 7-1-16,-1 3-1 16,6-2-2-16,0 2-1 15,7-8-13-15,4-2-71 16,-12-41-50-16,4-6-130 15</inkml:trace>
  <inkml:trace contextRef="#ctx0" brushRef="#br0" timeOffset="292464.0151">21550 2282 79 0,'2'-9'96'15,"-2"9"-81"-15,0 0-12 16,2 0 9-16,-1 0 14 16,-1 0 7-16,0-2 13 15,0 2 3-15,0-1 0 0,0 1 0 16,0 0-5-16,0 0-7 15,0 0-6-15,0 0-12 16,-3 0-12-16,-10 6-7 16,2 10 0-16,-2 6 0 15,4-2-1-15,3 0-1 16,-2 0 0-16,7-2 0 16,1-6-5-16,0-2-13 15,5-10-21-15,17 0 1 16,1 0 7-16,-1 0 12 15,-1-12 14-15,-13-6 6 16,-1 2 1-16,-7-4 3 16,0 3 9-16,0 3 6 15,-8 4 3-15,-8 8 6 0,2 2-6 16,-4 0-9-16,5 0-9 16,3 7-3-16,8 9-2 15,2 2-2-15,0-1-5 16,2-8-6-16,10-4-14 15,6-2 4-15,-7-3 4 16,1 0 13-16,-11 0 8 16,-1 0 0-16,0 0 3 15,-6 0-1-15,-7 0-2 16,-1 0-7-16,4 0-22 16,7 0-69-16,1 2-140 15</inkml:trace>
  <inkml:trace contextRef="#ctx0" brushRef="#br0" timeOffset="293886.8226">21599 13767 47 0,'-25'9'17'16,"12"-9"-1"-16,1 0 10 15,-5 0-4-15,9 0 8 16,-4 0-4-16,1 0-3 16,2 0-10-16,2-12 2 15,0-2-5-15,-2-4-8 16,5 2-2-16,-4 1-2 15,0 0-26-15,2 2-7 16,-4 3 24-16,-1 2 11 16,0 3 1-16,-3-2 5 0,0 0-1 15,3 2 0-15,-2 1-5 16,2 3 1-16,3-3 0 16,2-3 0-16,3 1-1 15,-2-3 0-15,2 2 9 16,2 1 14-16,-3 1 5 15,2 3 9-15,0-3-1 16,0 3 0-16,1 0 10 16,1 0-7-16,0-1-12 15,0 1-3-15,0 2 0 16,0 0-2-16,0-3-2 16,0 3-7-16,0 0 4 15,0 0-1-15,0 0-2 16,0 0-2-16,0 0-3 0,12 0-2 15,18 5 8-15,12 0-5 16,0 2-2-16,12-7-2 16,5 0-1-16,8 0-3 15,1 0-2-15,11-3 1 16,5-13-1-16,11-4 0 16,13-2 0-16,3-2 0 15,3 7 0-15,-6 3 0 16,-4 7 1-16,-11 5-1 0,-3 2 1 15,-9 0 0 1,-5 0-1-16,-8 0 0 0,-13-3 0 16,-13-6-2-16,-15-2-1 15,-13 6-1-15,-10-2-2 16,-4 2 1-16,0-4-2 16,-13 4-8-16,-19-2-35 15,11 7-50-15,-2 0-78 16</inkml:trace>
  <inkml:trace contextRef="#ctx0" brushRef="#br0" timeOffset="294151.5265">22223 13311 349 0,'-5'-43'95'16,"5"24"-82"-16,0 9 3 15,4 5 53-15,7 5-30 16,2 3-9-16,-4 31 3 16,-1 16-7-16,-6 13-9 15,-2 12-9-15,0 3-6 16,0 9-2-16,0-6-12 15,-2 0-39-15,-6-59-64 16,5-5-74-16</inkml:trace>
  <inkml:trace contextRef="#ctx0" brushRef="#br0" timeOffset="294354.6316">22172 14284 434 0,'0'45'44'0,"0"-2"-22"15,0 3 6-15,0 0 1 16,0-1-28-16,0-4-1 16,0-7-9-16,0-31-56 15,0-3-76-15</inkml:trace>
  <inkml:trace contextRef="#ctx0" brushRef="#br0" timeOffset="295808.5312">10686 13957 376 0,'-11'-18'105'15,"2"13"-66"-15,7 5-18 16,2 0 6-16,0 0-16 16,0 5 6-16,-3 24 0 15,-5 14-17-15,2 8 2 16,-1 6 2-16,5-5 0 15,2-2-2-15,0-8 0 0,11-14-2 16,17-14 0 0,7-14-2-16,7-8-5 0,0-34-10 15,-7-10 6 1,-3 3 0-16,-18 0 1 0,-10 10 8 16,-4 7 2-16,-5 11 15 15,-25 7 6-15,0 7-3 16,-3 7-6-16,9 0-2 15,1 0-10-15,10 21-3 16,10 7-21-16,3 4-25 16,0-16-48-16,0-2-68 15</inkml:trace>
  <inkml:trace contextRef="#ctx0" brushRef="#br0" timeOffset="296385.8707">11501 14598 427 0,'0'-6'104'0,"0"6"-67"16,0 0-27-16,0 26 4 15,0 10-12-15,-3 8-2 16,2 7 0-16,1-2-4 0,0-1 4 16,0-7 0-1,4-5 2-15,18-9-2 0,10-15-3 16,3-12 1-16,4 0-3 15,-3-35-3-15,2-8-17 16,-5-2-2-16,-10-6 16 16,-9 3 4-16,-6 4 6 15,-8 7 1-15,0 11 18 16,-1 7 4-16,-20 12-4 16,0 4-12-16,-3 3-6 15,0 0-12-15,-1 20-42 16,19-6-41-16,-2-2-108 15</inkml:trace>
  <inkml:trace contextRef="#ctx0" brushRef="#br0" timeOffset="297511.1369">9991 2705 277 0,'-4'0'62'16,"4"0"-46"-16,0 0 3 15,22 0 25-15,15 4 3 16,10 8-16-16,7 2-18 16,-1 0-7-16,0 0-1 15,-11-4-4-15,1-2 0 0,-14 0-1 16,-5-8 0-16,-5 2-2 16,-9-2-8-16,-4 0-8 15,-6 0-15-15,2 0-11 16,-2 0 0-16,0-2-6 15,0 2-22-15,-7 0-60 16</inkml:trace>
  <inkml:trace contextRef="#ctx0" brushRef="#br0" timeOffset="297902.225">9468 2682 336 0,'-18'-29'60'16,"12"21"-46"-16,0 8 40 0,6 0 11 15,-2 0-20-15,2 10-25 16,0 27-19-16,-2 18 3 16,0 7-3-16,2 6 0 15,0-4-1-15,0 1 0 16,0-7 0-16,0-6-7 15,0-6-43-15,0-40-38 16,0-6-81-16</inkml:trace>
  <inkml:trace contextRef="#ctx0" brushRef="#br0" timeOffset="298589.5993">10148 2747 198 0,'10'0'51'16,"1"0"-41"-16,5 0 9 16,7 0 12-16,4 0-20 15,6 0-5-15,5 0-5 16,-4 0 0-16,-5 0-1 16,-1 2 0-16,-11-2 0 15,-3 0 0-15,-6 1 0 16,-7-1 2-16,-1 0-1 15,0 0 15-15,-23 0-12 16,-5 0-4-16,-7 0-3 16,-7 0 3-16,4 0-1 0,-7 0 1 15,3 2-27-15,22 3-44 16,8 1-72-16</inkml:trace>
  <inkml:trace contextRef="#ctx0" brushRef="#br0" timeOffset="306230.243">11976 13874 136 0,'0'0'44'0,"0"0"-22"0,0 0 5 15,0 0-1-15,0 0-9 16,0 0 1-16,0 0 4 16,0 0 0-16,0-2-5 15,0 2-8-15,0-1-6 16,0 1 0-16,0 0 8 15,0 0 5-15,0 0 1 16,0 0-1-16,0 0-5 16,-2 0-3-16,-1 0 3 15,2 0-3-15,-4 0-8 16,3 0 1-16,2 0 0 16,-3 0 1-16,3 0-1 15,0 0 0-15,0 0 0 0,0 0 0 16,0 0 1-16,0-3 0 15,0 3-1-15,0 0-1 16,0 0 1-16,0 0 2 16,0 0 5-16,0-2 8 15,0 2-2-15,0 0-2 16,0 0-5-16,0 0-6 16,0 0-1-16,0 0 0 15,0 0-1-15,0 0 1 16,0 0 0-16,0 0 1 15,0-2-1-15,0-2 0 16,0 0 1-16,-1-1 3 0,1 2 2 16,0 1-4-1,0-2 1-15,0-1-3 0,0-2 1 16,0-3-1-16,0 0 0 16,0-2 0-16,0-2 1 15,0-3-1-15,0 4 1 16,0-1 2-16,0 0 0 15,0 2-2-15,0-1 1 16,0 1-2-16,0 0 0 16,0-2 0-16,0-2 1 15,0 0-1-15,0-1 0 16,-1-5 0-16,1-1 1 16,-6-3-1-16,3 3 0 0,-1-1 0 15,-2 1 0 1,1 0 0-16,-1-4 1 0,2-1-1 15,-4 4 0-15,5-1 0 16,-1 4 0-16,0 3 0 16,2-1 0-16,2 2 0 15,-1-1 0-15,-1-1 0 16,-1-3 1-16,-2-1-1 16,4-7 1-16,-1 1 0 15,-2 0-1-15,-2 0 0 16,6 5 0-16,-2 0 0 15,1 0 0-15,-1 2 0 16,-2-5 1-16,2-1-1 16,0-4 2-16,1 0 1 0,-1-2-1 15,-4 2-1-15,3 2 0 16,3-2 0-16,-4 1-1 16,-4-1 2-16,7 3 6 15,-6-1-1-15,4 2-3 16,3 2 0-16,0 1 1 15,0-1-1-15,-2 1-2 16,2-6 0-16,-1-3-1 16,-1 0 0-16,-4-2 0 15,3 0 1-15,-5 1 0 16,6 6 1-16,2 1-1 16,0 1 0-16,0 1-1 15,0 3-1-15,0-2 0 0,0-1 0 16,0 3 0-16,0-6 1 15,0 2-1-15,0-4 0 16,0 2 0-16,0-3 1 16,-2 3-1-16,2 3 0 15,-2 0 0-15,2 1 0 16,-1 2 0-16,-3-5 0 16,2 0 0-16,2 0 0 15,-4 2 1-15,-2-1 0 16,5 3 2-16,1 0-2 15,-3 0 0-15,3-1 0 16,0-4-1-16,0 0 0 0,0 3 0 16,0-6 0-16,0 3 0 15,0-3 0-15,-1 1 1 16,-2 5-1-16,3 2 0 16,-5 0 0-16,5 2 1 15,0 2-1-15,-2-2 0 16,2 2 1-16,0-4 0 15,0 2-1-15,-1-2 0 16,-2 1 1-16,-2-2-1 16,3 5 0-16,1 1 1 15,1 4 1-15,0 1 1 16,-4-3 1-16,-1-1-1 16,3-2-2-16,2-3-1 0,-2-2 0 15,0-3 0 1,2-2 0-16,-2 2 1 0,2 4-1 15,-4 1 0-15,2 3 1 16,1-1 1-16,-1-2-1 16,0 4 0-16,-2-3-1 15,1-2 0-15,1-3 1 16,-2-1-1-16,0 2 1 16,2 3 0-16,2 0 0 15,0 2 0-15,0 0-1 16,0-1 0-16,0 2 1 15,0 0 0-15,0-4 0 0,0 1 0 16,0-11 0 0,0 5-1-16,0 5 0 0,0-5 0 15,0 9 0-15,0-1 1 16,0-1-1-16,0 1 0 16,0-1 1-16,-1-1 0 15,-2-3 1-15,2-1 0 16,-3-1-1-16,2 2-1 15,2 0 0-15,0 0 0 16,0-3 0-16,0 2 0 16,0 1 1-16,0-2-1 15,0-3 0-15,0 2 0 16,0-5 0-16,0-4 0 16,0-5 0-16,-2 1 0 15,-1 3 0-15,-6 6 2 0,9 3-2 16,0 2 0-16,0-2-2 15,0 0 4-15,0-5-2 16,0-1 0-16,0 0 0 16,0 0 0-16,0 1 0 15,0 4 0-15,0 4 0 16,0 6 0-16,0-4 0 16,0 8 0-16,-4-8 0 15,-3-3 0-15,7 2 0 16,-1-10 1-16,1 3-1 15,0 0 0-15,0 4 0 16,0 2 0-16,0 5 0 0,0 4 0 16,0 2 0-1,0 2 0-15,0-5 0 0,0-4 0 16,0-3 0-16,0-4 0 16,0-2 0-16,0-3 0 15,0 2 0-15,0 6 0 16,-1 3 0-16,1 4 0 15,0 4 0-15,0-4 0 16,0 3 0-16,0-2 0 16,0-1 0-16,0 1 0 15,0 5 0-15,0-3 0 16,0 2 0-16,1 0 0 16,0-3-1-16,-1-5 1 15,0 0 0-15,3-2 0 16,1 1 0-16,-2 2 0 0,0 0 0 15,-2 1 0-15,0-2 0 16,3 2 0-16,1 0 0 16,-4 1 0-16,0 4 0 15,0-4 0-15,0 5 0 16,2-5-2-16,-1 5 2 16,1 1 0-16,-2-2 0 15,4 0 0-15,0 2-1 16,0-2 1-16,-3-1 1 15,-1 2-1-15,0-4 0 16,0 0 0-16,0-1 0 16,0-1-1-16,0 1 0 0,0-2-1 15,0 1 2-15,0 2-1 16,0 6 1-16,0-2 0 16,2 4 0-16,-2-4 0 15,4-2-1-15,-4-3 1 16,0 3 0-16,0 1 0 15,0 2 1-15,0 3-1 16,0 4 0-16,0-3 0 16,0 4 1-16,0-2-1 15,0 1 0-15,0 2 1 16,0-2-1-16,0 4 0 16,0-4 0-16,0-1 0 15,0 4 0-15,0 1 0 0,0 3 0 16,0 0 1-1,0 0-1-15,0 0-1 0,0 0 1 16,0 0 0-16,0 0 0 16,0 0 0-16,0 0 0 15,0 0-1-15,0 0 2 16,0 0-1-16,0 0 0 16,0 0 0-16,0 0 0 15,0 0-2-15,0 0 2 16,0 0 0-16,0 0 0 15,0 0-1-15,0-2 1 16,0 0-1-16,0-6 0 0,0-6-1 16,4-3 2-1,5-2 0-15,2-2 0 16,2-1 0-16,0 0 0 0,-1-2 0 16,-1 0 0-16,-4 0 0 15,2-2 0-15,2-4 0 16,-3 2 0-16,-1-3 0 15,2 2 0-15,1-1 0 16,-1-2 0-16,-2 0 0 16,4 1 0-16,1-3 0 15,0 2-1-15,0 0 1 16,1 1 1-16,4-2-1 16,-3 3-1-16,1-2 1 15,-2 2 0-15,0 2 0 16,-1 6-1-16,-2 1 0 0,1 6 1 15,-3 1 0-15,-3-3 0 16,4 0 0-16,3 0 0 16,-3-5 0-16,2 3 0 15,3-2 0-15,-2-2 0 16,0 4 0-16,1-3 0 16,-2-2 0-16,2 0 0 15,0-3 0-15,-2 1 0 16,0 1 0-16,0-1 0 15,-4-1 0-15,2 4 1 16,-2-2-1-16,-2-1 0 16,3 0 0-16,2-2 0 0,-1-4 0 15,2 2 0-15,1 0 0 16,-2 6 0-16,1-3 0 16,1 8 0-16,-4-1 1 15,-3-3-1-15,1 4 0 16,-1-2 1-16,-3 3-1 15,4 3 0-15,-3 0 0 16,1 1 1-16,5-2-1 16,-1-2 0-16,-3-2 0 15,5 2 0-15,-3 0 0 16,-2 4 0-16,3 0-1 16,-2 0 1-16,0 2 0 15,0 0 0-15,0 1 0 0,-2 4 0 16,-2-3 1-1,5-5-1-15,3-4 0 0,-2-3 0 16,10-2 0-16,-7 1 0 16,-6 5 0-16,5 6 0 15,-9 7 1-15,-1 3-1 16,2-1 0-16,-2 3 1 16,0 0-1-16,0 0 1 15,0-2 0-15,0 0-1 16,0-5 1-16,2 0 1 15,-2 1-1-15,0-2-1 16,3 4 3-16,-3 1 3 0,0-2-4 16,0 3-1-16,0 2 1 15,0 0-1-15,0 0 1 16,0 0 0-16,0 0-1 16,0 0 0-16,0 0-1 15,0 0 1-15,0 0 0 16,0 0-1-16,0 0 0 15,0 0 0-15,0 0 0 16,0 0 0-16,0 0-1 16,0 0 1-16,0 0 0 15,0 0 0-15,0 0-1 16,0 0 0-16,0 0-1 16,0 0 2-16,3 0-3 15,11 0 1-15,7-7 2 16,4-2 1-16,11-7-1 0,1 0 0 15,11-4-1-15,-1-6 1 16,1 0 0-16,-2-2-1 16,-1 0 1-16,-3 6 0 15,5-2 0-15,1-1 1 16,0-1-1-16,6-1 0 16,-2-2 0-16,6 2 0 15,-2 1 0-15,-6 3 0 16,-4 7 0-16,-5 0 0 15,-4 6 1-15,-4-3-1 0,1 6 0 16,-7-3 0 0,7-2 0-16,1 0 0 0,2-5 0 15,0 2 1-15,0-3-1 16,-3 0 0-16,-1 2 1 16,-5 2-1-16,4-2 0 15,0 4 0-15,-1-4 0 16,6-1 1-16,7 2-1 15,-1-3 0-15,0 3 0 16,1 1 0-16,-8 3 0 16,1 1-1-16,-4-2 1 15,-5 1 0-15,4 0-1 16,-4-1 1-16,4 0 0 16,6-2 0-16,5-3 0 15,-5 2 0-15,3-2 0 0,0 3 0 16,-4-1 0-1,-8 3 0-15,2 5 0 0,-11 0 0 16,-3 0 0-16,7 1 0 16,-2-1 0-16,4 0 0 15,7-5 0-15,3-1 0 16,1 0 0-16,0-1 0 16,-2 0 0-16,-3 4 0 15,-9 0 0-15,-4 3 0 16,0 3 1-16,-4 0-1 0,-2 3 0 15,9-6 0 1,2 0 0-16,10-6 0 0,1 2 0 16,0-1 0-16,-8-3 0 15,0 7 0-15,-5 2 0 16,-8 3 0-16,2 3 0 16,-5-2 0-16,-4 2 0 15,11-5 0-15,1-5 0 16,13-2 0-16,5-4 0 15,8 1 0-15,-5-2 0 16,2 2 0-16,-13 4 0 16,-5 1 0-16,-3 5 0 15,-7-2 0-15,-2 3 0 16,2 0-1-16,-3-1 1 16,0 0 0-16,1 1 1 15,7-4-1-15,-3 0 0 16,5 1-1-16,4 0 1 0,-4 3 0 15,-6 1 0-15,-2 2 0 16,1-1-1-16,-1 2 1 16,3 0 0-16,-2 0 0 15,1 0 0-15,4-4 0 16,-4-1 1-16,5 0-1 16,-5 1 0-16,-6 1 0 15,-5 2 0-15,-4 1 1 16,0-2 0-16,0 2-1 15,0 0 0-15,0 0 0 0,1 0 1 16,-1 0 0 0,0 0-1-16,0 0 2 0,0 0 5 15,0 0 1-15,0 0-3 16,0 0 0-16,0 0-1 16,0 0-2-16,0 0-1 15,0 0-1-15,0 0 0 16,0 0 0-16,0 0 0 15,0 0 0-15,2 0 0 16,-1 0-1-16,4 0 0 16,-3-2 0-16,0-1 1 15,7 2 0-15,0-3 0 16,6-2 0-16,1-1 0 16,7-2 0-16,7-2 0 15,6-1 0-15,4-3 0 0,5-4 0 16,3 2 1-16,-8 0-1 15,5 0 0-15,-5-2 0 16,3 3 0-16,-6 0 0 16,0-2 0-16,-2 0 0 15,4-2 0-15,4-1 0 16,4-4 0-16,1 1 0 16,-4 2 0-16,-4 1 1 15,-2 1-1-15,-4 2 0 16,-7 3 0-16,2 3 0 15,-3 2 0-15,0-3 1 16,11-3-1-16,6-1 0 0,-1-5 0 16,10-5-1-1,-2 5 0-15,4-1 1 0,0 0-1 16,2 5 1-16,-5 3 0 16,-2 0 0-16,-3 1-1 15,-2 0 1-15,-5-1 1 16,7 1-1-16,3-6 0 15,9-1 0-15,2-3 0 16,2-1 0-16,3 4 0 16,-3 3 0-16,-6-1 0 15,-1 2 1-15,-9 3-1 16,-9-1 0-16,-2 3 1 16,0-4-1-16,3 2 0 0,6-2 0 15,-1 2 1 1,5 2-1-16,4-1 0 0,0-2 0 15,4 3 0-15,-6 1-1 16,-3-2 1-16,2 3 0 16,-1-2-1-16,2 2 1 15,4 0 0-15,-5-2 0 16,2 1-1-16,5-1 1 16,-3-1 0-16,5 1 0 15,-1-2 0-15,5 0 0 16,-2 0 0-16,-2 0 1 15,1 1-1-15,-3 2 0 0,-1 0-1 16,-1 0 2 0,-6 0 0-16,-1 1-1 0,-7 1 0 15,3-4 0-15,-1 1 1 16,6-2-1-16,6 0 0 16,-2 0 0-16,8 2 0 15,-4 1 0-15,-5-1 0 16,3 3-1-16,-12-1 1 15,1 2-1-15,-5 0 1 16,-5 0 0-16,-3 0 0 16,0 1-1-16,-6 0 1 15,-1-1 0-15,0 0 0 0,-5-1 0 16,1 4 0 0,2-2 0-16,-3 2 0 0,6-1 0 15,8-2 0-15,2-4 0 16,9 2 0-16,9-2 0 15,2 2 0-15,4 0 0 16,-10 2 1-16,-3 0-1 16,-10 2 0-16,-17 0 1 15,-1 1-1-15,-10 2 0 16,3-1 0-16,-1-2 0 16,1-1 0-16,3-1 0 15,-1 1 0-15,5-2 0 16,0 2 0-16,1 0-1 15,1 2 0-15,-4 0 1 16,5 2 0-16,-5-1 0 0,4 0-1 16,-4 0 1-1,-2-1 0-15,1 3 0 0,-1 0 0 16,0 1 0-16,6-1 0 16,3-5 0-16,2 3 0 15,2 1 0-15,-2-2 0 16,-1 1 0-16,-2 1 0 15,-5-2 0-15,-2 1 0 16,4-2 1-16,-6 1-1 16,2 0 0-16,3-2 0 15,1 0 0-15,-2 0-1 16,-1 0 1-16,0 3-1 16,-8 0 2-16,0 0-1 15,-3 2 0-15,1-2 0 16,1 0 1-16,4-2-1 0,-1 0 0 15,3 1 0-15,-1 0 0 16,-3 1 0-16,1 1 0 16,0 0 0-16,-4 1 0 15,-4 2 1-15,4 0 0 16,-5-2 0-16,1 2 0 16,-1-2 1-16,2 2 2 15,-2 0-1-15,0 0 3 16,4 0-3-16,-1 0 3 15,0-2 0-15,0 0-3 16,-3 0 0-16,2 0-1 16,-2 2 0-16,0 0-2 0,0 0 1 15,0 0 0-15,0 0-1 16,0 0 0-16,0 0 0 16,0 0-11-16,-2 0-49 15,-19 0-137-15</inkml:trace>
  <inkml:trace contextRef="#ctx0" brushRef="#br1" timeOffset="341268.5905">11909 13872 185 0,'0'0'46'0,"0"0"-40"16,0 0 2-16,0 0-5 16,0 0-2-16,0 0-1 15,0 0 5-15,0 0 15 16,0 0 6-16,0 0 4 15,0 0-1-15,0 0-6 16,0 0-4-16,0 2-8 16,0-2-2-16,0 0-6 0,0 0 0 15,0 0-3 1,0 0 0-16,0 0 2 0,0 0-2 16,0 0 2-16,0 0-1 15,0 0 3-15,0 0 1 16,0 0 1-16,0 0 0 15,0 0-1-15,0 0-3 16,0 0 0-16,0 0-2 16,0 0 0-16,0-2 1 15,0-2-1-15,0-1 2 16,0-2-2-16,0 2 1 16,0-4 0-16,0 4 0 15,0-4 1-15,0 1-1 16,0-2 0-16,0 0 3 15,0 0-3-15,0-4 0 0,-4 2-1 16,4-2 0-16,0-3 1 16,0 5-1-16,-2-8 0 15,2 1 0-15,0-1 1 16,-1-1-1-16,1 2 0 16,-2 1 0-16,-1-1 0 15,-2 2 0-15,4 0 0 16,1 0 0-16,-5 0 0 15,0-1 1-15,3 0-1 16,-1-1 0-16,1-2 1 16,-4 1-1-16,6-2 0 15,-2 0 0-15,1 3-1 0,-1 4 2 16,0 3-1 0,-2 0 0-16,1 0 0 0,3 2 0 15,-2-4 0-15,0-1 0 16,-4 1 0-16,4-6 1 15,-1 4-1-15,-3-2 0 16,4 0 0-16,-1 2 0 16,-3 0 0-16,4-1 0 15,-1 2 0-15,1 1 1 16,-4-1-1-16,4-2 0 16,2 0 0-16,-2-2 0 15,0-1 0-15,-3 1 0 16,3 2-1-16,-2 1 1 15,-2-2 1-15,2-1-1 16,2 1 1-16,-5-1-2 0,5 3 1 16,1 0 0-1,-1 4 0-15,2 1 0 0,-1 1 0 16,-4 3 1-16,3-4-1 16,1 0 0-16,1-4 0 15,-2-1 0-15,2 0 0 16,0 0 0-16,-2 0 0 15,2-1 0-15,-5 2 0 16,4-2 0-16,0 3 0 16,1-6 0-16,-2 5 0 15,0-3 0-15,0 0 0 0,-2 1 0 16,2 1 0-16,1 3 0 16,-3-3 0-16,0 1 0 15,1-1 1-15,1 1-1 16,-1-2 0-16,2 2 0 15,-3-2 0-15,4 3 0 16,-2-1 0-16,2 1 0 16,0-3 0-16,-1 5 0 15,-2-3-1-15,3-2 1 16,-1 0 0-16,-3-6 0 16,0 1 0-16,2-3 0 15,-5 2 1-15,4 0-1 16,-1 2 0-16,0 3 0 15,1 4 0-15,3 0 0 16,0 0 0-16,-1 2-1 0,1-2 1 16,0 0 0-16,-1-3 1 15,1-5-1-15,-2 3 0 16,-2-2 0-16,1 1 0 16,2 2 0-16,1-6 0 15,-2 1 0-15,1-4 0 16,1 3 0-16,0 0 0 15,-2 2 0-15,2 0 0 16,0 2 0-16,0-1 0 16,0 2 0-16,0-1 0 15,-4-3 0-15,2 1 0 16,2-2 0-16,-2 1 0 16,1-1 0-16,-1-3 0 0,-2 1 0 15,2 0 0-15,0 1 0 16,0 4 0-16,-2-1 0 15,-1-1 1-15,3 4-1 16,-1-3 0-16,-3-1-1 16,4 0 1-16,-1-4 0 15,1 1 0-15,-4 0 0 16,3 2 0-16,2 4 1 16,-5 2-1-16,4-2 0 15,2 2 0-15,-3-2 0 16,3-3 1-16,-2 2-1 15,2-4 0-15,0 2 0 0,0 0 0 16,0 4 0-16,0-1 0 16,0 1 0-16,-4 2 0 15,4-1 0-15,0-1 0 16,0 3 0-16,-2 3 1 16,2-1-1-16,0-3 0 15,0 1 1-15,0-4-1 16,0 0 0-16,0-2 0 15,0 1 0-15,0-2 0 16,0 2 0-16,0 4 1 16,0-1-1-16,0 0 0 15,0-3 0-15,0 2 0 16,0-1 1-16,0-2 0 0,0-3-1 16,0-1 2-16,0-6-2 15,0 0 0-15,0-3 0 16,6 2 0-16,-6-1 1 15,4 2-1-15,-3 2 5 16,-1-1 4-16,0 6 1 16,2-1 0-16,-2-3-5 15,0 0-3-15,5-3 0 16,-5-3-2-16,1 3 0 16,3 0 1-16,-4 2-1 15,2 0 0-15,-2-1 1 16,0 2 2-16,0-1-1 15,0-5-1-15,0 3 0 0,0-4 0 16,0 0 0-16,0 1-1 16,0 0 0-16,4 5 0 15,-2 2 0-15,-2 0 2 16,0 2 7-16,0-3-2 16,0 0-3-16,0-2 0 15,0-2-3-15,0-6-1 16,0 4 1-16,-2-6-1 15,-4 3 0-15,6 4 0 16,-3 2 1-16,3 2-1 0,0 6 0 16,0 0 0-1,0 2 0-15,-1 1 0 0,-5 1 0 16,4-2 0 0,2 1 0-16,-1 2 0 0,-1 1 0 15,0 2 0-15,-2 4 0 16,4 2 0-16,0-2 0 15,-2-2 0-15,2-4 0 16,-1-6 0-16,1-4 0 16,0-7 0-16,-2 0 0 15,2 3 0-15,-2 4 0 16,2 2 0-16,0 6 0 16,0-1 0-16,0 3 0 15,0 4 0-15,0-5 0 16,-1-2 0-16,1-3 0 0,0-3 0 15,0 0 0-15,0 1 0 16,0 1 0-16,0 4 0 16,0 3 0-16,0-1 0 15,0 2 0-15,0 4 0 16,0-5 1-16,0 0-1 16,0-4 0-16,-6-3 0 15,5 0 0-15,1 1 0 16,-1 2 0-16,1 5 0 15,-2-2 0-15,0 3 0 16,-2 2 1-16,1-2-1 16,1 2 0-16,0 0 0 15,-6-2 0-15,8 4 0 16,-3 0 0-16,0-2 0 0,0-2 0 16,3 0-1-16,0-2 1 15,0-2 0-15,0 0 0 16,0-2 0-16,0-5 0 15,0 4 0-15,0-2 0 16,0 4 0-16,-2 6 0 16,2-1 0-16,0 4 0 15,-2 4 1-15,0-8-1 16,1 2 0-16,-3-6 0 16,4-4-1-16,0 4 1 15,0-4 0-15,0 2 0 16,0 2 0-16,0 0 0 15,0-1 0-15,0 1 0 0,0-1 0 16,0-5 0-16,0 3 0 16,0 0-1-16,0-4 1 15,0 1 0-15,0-2 1 16,0 0-1-16,0 0 0 16,0-2 0-16,0 0 0 15,0 0 0-15,0-2 0 16,0 2 0-16,0-2 0 15,0-3 0-15,0 1 0 16,0 2 0-16,0 0 0 16,0 6 0-16,0-1 1 15,0 4 1-15,0-1 0 0,0-4-2 16,0-1 2-16,0 2-2 16,0-4 0-16,0 4 0 15,0-4 1-15,0 1-1 16,0 2 1-16,4 2-1 15,-1-1 1-15,-1 6 3 16,3-5-3-16,0-4-1 16,-2-4 7-16,3-3-6 15,-2 2 0-15,-3 5-1 16,1 7 0-16,2 5 1 16,-4 3-1-16,2-3 2 15,-2 2 4-15,0-3-5 0,2 3 1 16,-2-2 6-1,0-1 0-15,1 2-6 0,-1-3-2 16,0 6 4-16,0 0 4 16,0 4-7-16,1 6 1 15,-1 2 0-15,0-2 0 16,0-1-1-16,0 2 1 16,0-1 0-16,6-1 4 15,-6 0-2-15,0 1 1 16,0-1-2-16,0 2-2 15,0 1 0-15,0 0 0 16,0 0 0-16,0-1 1 16,0 3-2-16,0 0 1 0,0 0-1 15,0 0 0-15,0 0 0 16,0 0 0-16,0 0 0 16,0 0 0-16,0 0 0 15,0 0 0-15,0 0-1 16,0 0 1-16,0 0-2 15,0 0-2-15,0 0 0 16,0 0 4-16,0 0-2 16,0 9 0-16,-6-1-2 15,0 8 0-15,-13 9-2 16,-3 6-2-16,0 3 8 16,5-3 0-16,3-9-1 0,4-5 1 15,6-7-1-15,0-5 1 16,4-5 0-16,0 0-5 15,0 0 1-15,0 0 2 16,0 0 2-16,0 0 0 16,0 0 1-16,0 0-1 15,0 0-2-15,0 0-3 16,0 0-3-16,0 0-5 16,-1-11 7-16,-3 0 3 15,-2 1 3-15,5-1 0 16,-1 5 0-16,2 1 1 0,0 0 1 15,0 1-1 1,0 1 0-16,0-2 0 0,0-4 0 16,0-2-1-1,0 3 0-15,0 0 0 0,0 6 0 16,0 2 1-16,0-3-1 16,0 3 2-16,0 0 0 15,0 0 0-15,0 0-1 16,0 0 2-16,7 0 2 15,0 0-1-15,8 0 4 16,2 0-4-16,-3 0-2 16,6 0-1-16,-4 0 0 15,5 15 4-15,1 2-2 16,3-3-1-16,2 3-1 0,3 0 0 16,-2-2-1-1,-4-1 0-15,-2 1 1 0,0-3-1 16,-6 2 0-16,-2-2 0 15,-3 0-1-15,0-1 0 16,-1 2 1-16,-7-5-1 16,3-4 1-16,-4-2-1 15,-2-2 0-15,0 0 1 16,0 0 1-16,0 0 1 16,0 0 1-16,0 0-1 15,0 0-1-15,0 0-1 16,0 0-6-16,0 0-14 15,-2 0-27-15,-4 0-55 16,1 0-70-16</inkml:trace>
  <inkml:trace contextRef="#ctx0" brushRef="#br1" timeOffset="344268.4496">11590 6203 168 0,'0'0'33'0,"0"0"-23"16,0 0 3-16,0 0 7 16,0 0-3-16,0 0 12 15,0 0-4-15,0 0-1 16,0 0-3-16,0 0-5 15,0 0-4-15,0-3 1 16,0 3-3-16,0-2-3 16,0-2 1-16,0 1 0 15,0-4-4-15,3 1-3 16,4-1 0-16,-5 0-1 0,3 0 1 16,4 2-1-16,-6-2 0 15,7-2 0-15,-2-3 1 16,-1-1-1-16,4-1 0 15,2-1 0-15,-2-3 0 16,4 0 0-16,-2-3 0 16,-2 2 0-16,-2-2 1 15,0 3-1-15,3 2 0 16,-3 2 0-16,-4 0 0 16,3 3 0-16,0-6 1 0,-4 3-1 15,6-2 0 1,0 0 0-16,-5 0 1 0,6 0-1 15,-1 0 1-15,-5 2 2 16,4 0 1-16,-1-1-1 16,-1 2 0-16,2-6 0 15,2 0-1-15,1-3 2 16,1-6-2-16,1 0-1 16,4-5 0-16,-4 3-1 15,1 5 0-15,-2-2 0 16,6 3 1-16,-5 1-1 15,-1 0 0-15,-1 0-1 16,2-3 2-16,2 3-1 16,-2-1 0-16,1-4 0 15,4 4 1-15,-3-2-2 0,-1-1 1 16,5 4 0-16,-5 1 0 16,2-1 0-16,-4 1 1 15,-2 0-1-15,3-5 0 16,2 1 0-16,-3-6 0 15,5 1 0-15,-3-1 0 16,4-4 0-16,-3 2 0 16,-1-2 2-16,4 4-1 15,-4 1-1-15,-1 1-1 16,3 4 1-16,-2-2 1 0,0 1-1 16,2-2 0-1,0 0 0-15,3 0 0 0,-4 0 1 16,-1 8 1-16,4-3 4 15,-5 3 5-15,-3-1 0 16,0 1-4-16,0 2-2 16,-1 3 1-16,-6 5-1 15,-1 2 3-15,1 3 0 16,-2 5 1-16,-2-2-3 16,0 3-2-16,0 0-1 15,0 0-3-15,0 0-13 16,-9 0-30-16,-5 4-10 15,3 0-36-15,4 0-51 16</inkml:trace>
  <inkml:trace contextRef="#ctx0" brushRef="#br1" timeOffset="344502.6086">12642 4293 105 0,'11'-14'97'0,"-11"14"-44"16,0 0-20-16,0 0-10 15,0 0-15-15,0 14-8 16,-11 9 0-16,-2 0 0 16,-4 1 0-16,-1 1-3 15,-3-4-2-15,5-5-21 16,1-4-13-16,4-8-5 0,1-4-18 15,10 0-4-15</inkml:trace>
  <inkml:trace contextRef="#ctx0" brushRef="#br1" timeOffset="344705.728">12642 4293 86 0,'-121'62'37'15,"121"-80"5"-15,0 9-1 16,0 2 14-16,0 2-2 16,0 5-13-16,0 0-14 15,2 0-10-15,9 0-8 16,2 12 18-16,4 9-8 15,-1 4-7-15,4 1-4 16,-4 4-5-16,5-2 4 16,-5-3-4-16,3 1-1 15,-6-6-1-15,-8-3 0 16,-3-8-22-16,-2-9-82 0,0 0-85 16</inkml:trace>
  <inkml:trace contextRef="#ctx0" brushRef="#br1" timeOffset="346096.3453">12683 4339 52 0,'-6'6'15'0,"6"-2"-3"15,0-2 8-15,0 1 4 16,0-3-4-16,0 0-1 15,0 0-1-15,0 0 19 16,0 0 8-16,0 0-4 16,0 0-8-16,0 0-11 15,0 0-10-15,0 0-7 16,0 0-4-16,0 0 0 16,0 0-1-16,0 0 1 15,0 0 3-15,0 0 2 0,0 0 4 16,0 0 3-1,6 0-2-15,-3 0-7 0,-1 0-3 16,0 0 1-16,8-7 0 16,-4-1 1-16,2-1 2 15,2-2-2-15,3-1 1 16,6 1 1-16,-1-4 0 16,4 1-4-16,2 2 0 15,6-5 0-15,-1 0-1 16,7-4 1-16,3-2-1 15,4-4 2-15,1 4-1 16,-3-5-1-16,4 2 0 0,-5-2 0 16,4-1 1-1,-6 1 0-15,0 0-1 0,1 0-1 16,-1 0 1-16,1 2 1 16,4-2 0-16,-3 2-1 15,3 0 4-15,-6-1-1 16,2 2-3-16,-5 0 5 15,3 2-3-15,0-2-1 16,-3 2 1-16,4-3-2 16,-4-1 2-16,6-1-2 15,5-4 1-15,1 0 1 16,-1 0 0-16,-5 4-1 16,-4 4-1-16,-1-1-2 15,-1 6 2-15,-5-2 0 16,0 2-1-16,-4 5 2 0,-1 1 2 15,-6 1 2-15,1 2 1 16,-2 4 0-16,-6-1-2 16,-2 5 4-16,-7 2-8 15,-2 0 0-15,0 0 2 16,0 0-2-16,0 0-15 16,-2 2-16-16,-9 5-45 15,5-2-101-15</inkml:trace>
  <inkml:trace contextRef="#ctx0" brushRef="#br1" timeOffset="346330.812">14324 3296 250 0,'5'-8'48'15,"-5"8"-25"-15,0 0 17 16,0 0-4-16,-8 0-26 15,-5 8 4-15,-2 10-12 16,-2 6-1-16,2-3 1 16,1-1-2-16,0-3-1 15,-5-4-5-15,6-4-15 16,-1-4-51-16,4-5-23 16,10 0 30-16,0 0-34 15</inkml:trace>
  <inkml:trace contextRef="#ctx0" brushRef="#br1" timeOffset="346502.6394">14177 3342 66 0,'0'-28'66'15,"0"15"-11"-15,0 3-7 16,0 6 14-16,0 4-4 16,0 0-20-16,9 0-6 15,2 7 5-15,6 13-16 16,-3 4-9-16,7 2-2 16,0 2-8-16,-7 1 0 15,3-3-2-15,-6 0-1 16,-2-6-17-16,-9-20-51 0,0 0-130 15</inkml:trace>
  <inkml:trace contextRef="#ctx0" brushRef="#br1" timeOffset="348659.4081">14145 3324 77 0,'24'-5'81'0,"-13"5"-64"0,6-3-2 16,0 0 48-16,3 0-16 15,4-2-22-15,2 2-7 16,0-1 4-16,8 0-6 15,-2 2-6-15,8-3-5 16,5 0-2-16,5-2 6 16,-2 0 1-16,0-1-9 15,0-2 3-15,2 2-4 16,-2-2 0-16,-1 0 3 16,-1-2 0-16,0 2 9 15,1 1 3-15,1-4 3 0,1 1 0 16,1 0 0-16,2 4-7 15,-5-2-6-15,-4 4-5 16,0 1 0-16,-6 0 2 16,2 3-2-16,-4 0 0 15,0-1 0-15,3 3 0 16,-3-3 1-16,6-3-2 16,0 2 2-16,-2 0 0 15,4 0 0-15,-5 0-1 16,7 0 0-16,-8 0 0 15,5 0-1-15,0 2 1 16,-5 0-1-16,6 2 1 0,-5-3 1 16,1 1 1-16,-2 1-2 15,6-1 0-15,-7-2 0 16,10-1-1-16,-4 0 0 16,1 1 1-16,2 0 1 15,-6 0 0-15,-2 1 0 16,1 0-1-16,5 1 0 15,-6 0 0-15,6-1 0 16,-3 1 0-16,7 2 0 16,-6 0 1-16,2-2-1 15,-3 2 0-15,3 0 0 16,-2 0-1-16,4-3 1 0,1 1 1 16,2-2-1-16,6-1 0 15,-4 2 0 1,0-2 0-16,-2 2 0 0,-1 1 0 15,-8-3-1-15,2 4 1 16,-4-2-1-16,0 2 1 16,2-2 0-16,4 2 0 15,-4-4 0-15,4 2 1 16,-3-2-1-16,3 1 0 16,-5-1 0-16,3-2 1 15,1 4-1-15,-5-1 0 16,0 1 1-16,-2 3-1 15,-7-2 0-15,7 1 1 16,2-3-1-16,4 0-1 16,1 1 1-16,4 2-1 0,5-4 1 15,2 3 1 1,-2 0-1-16,-1 2-1 0,-4-1 1 16,1-1-2-16,-1 2 2 15,1-2 0-15,1 2 0 16,0-5-1-16,0-2 1 15,2 2 0-15,-2-1 0 16,5-2 0-16,-4 2 0 16,4 0 0-16,4 2 0 15,1 1-1-15,-7-4-1 16,-7 3 2-16,-4 0 1 0,-7-1-1 16,1 0 0-1,1-1 0-15,1 0 0 0,1 2-1 16,7 0 1-16,5-3 0 15,0 4 0-15,1-3 0 16,-3 4 1-16,-1-1 0 16,-7 0-2-16,-2 1 3 15,-4-2-4-15,-1 1 3 16,-6-4-2-16,1 3 1 16,6-2 0-16,4-2-1 15,7-1 3-15,3 2-2 16,2-3 0-16,0 0 1 0,-3 0-1 15,-6 0-1 1,2-1 0-16,-5 1 0 0,-6 5 1 16,3-5 0-16,-1 3-2 15,1 4 2-15,0-3 0 16,-4 1 0-16,6 0 0 16,-1-2 0-16,-2 4 0 15,1 1 0-15,-3-3 0 16,1 3 0-16,2-1 0 15,-1-2 2-15,-2 1-4 16,9 0 4-16,-2-1-2 16,3-1 0-16,5-1 0 15,-3 2 0-15,-2 0 1 16,-6 3-1-16,-5-1 0 16,-4-1 0-16,-2-1 1 15,-1-3-1-15,1 3 0 16,-2-4 1-16,4 1-2 0,0 2 2 15,1-2 0 1,3 2-1-16,-5 0-3 0,0 2 3 16,-3-2-1-16,3 2 1 15,-3 0 0-15,1 0-2 16,-4 0-3-16,4 1 4 16,-1 3-1-16,1-3-1 15,8 1 1-15,-5 0 1 16,0-3 1-16,-3-2 0 15,1 2-1-15,-10-2 1 16,0 1 0-16,4-1 0 16,-5 7 0-16,2-5 0 0,-1 5-1 15,-1-4 0-15,3-1 1 16,-10 5 0-16,0-5 0 16,-1 5 0-16,2 0 0 15,-6 0 0-15,9 0 0 16,-8 0 0-16,9 0 0 15,-4 0 0-15,0 0 0 16,5 0 0-16,-1 0 0 16,0-2 0-16,-7 0 0 15,3-1 1-15,-7 3-1 16,2 0 2-16,0 0 1 16,-2 0 10-16,0 0-4 15,0 0 1-15,0 0 4 16,0 0-4-16,0 0-3 15,0 0 0-15,0 0-5 0,0-3-2 16,0 1-7-16,-12 2-41 16,1 0-46-16,0-2-167 15</inkml:trace>
  <inkml:trace contextRef="#ctx0" brushRef="#br2" timeOffset="396362.5484">11456 5007 156 0,'4'-7'52'0,"-4"6"-9"15,0 1 7-15,0 0-15 16,0 0-8-16,0 0-9 16,0 0-9-16,0 0-3 15,0 0 6-15,0 0 0 16,0 0-5-16,0 0-5 15,0 18-2-15,0 4 4 0,-9 8 11 16,-4-4-14-16,-4 4 0 16,-1 2 1-16,-1-2-2 15,2 3 0-15,4-6 1 16,4-7 1-16,5-5-4 16,1-8-1-16,3-3-23 15,-4-1-45-15,4-3-69 16,0 0-12-16</inkml:trace>
  <inkml:trace contextRef="#ctx0" brushRef="#br2" timeOffset="396627.6231">11316 5125 176 0,'0'-18'19'0,"0"15"29"0,0 3 2 16,0 0-18-16,0 0-29 15,9 0 5-15,9 17 11 16,5 9-4-16,2 9 31 16,7-1-21-16,3 2-3 15,4 0-9-15,0-7-9 16,4 0-3-16,-9-3-1 16,-5-3-1-16,-3-2-5 15,-7-5-9-15,1-2-31 16,-9-7-25-16,-11-7-11 0,0 0-29 15</inkml:trace>
  <inkml:trace contextRef="#ctx0" brushRef="#br2" timeOffset="402597.2047">11447 5284 135 0,'-6'0'63'0,"6"0"-48"16,0 0 1-16,0 0 19 15,0 0-17-15,0 0-11 16,0 0 9-16,-1 0 2 16,1 0 10-16,-2 0-5 15,2 0-15-15,-3 0 1 16,1 4 3-16,-4 1-4 15,-6 4-6-15,7-1-2 16,-4-1 0-16,-1 8 0 16,5 2 0-16,-3 6 0 15,2 5 0-15,1 2 0 16,2 2-1-16,-3 5 1 0,2-2 0 16,4 2 0-16,-4 0 3 15,-3 0-3-15,4-2 0 16,-8 4 1-16,9 3 2 15,-7 4-2-15,5 4 2 16,-2 5-2-16,2 0-1 16,-2-1 0-16,5 0 2 15,1 1-2-15,0-3 1 16,0-2 1-16,0 0-2 16,0 2 5-16,0 5-1 15,-2-1-2-15,-2 2-1 16,-3 0 2-16,1 0-1 15,-1-2 0-15,2 0-1 0,-1 2-2 16,1 0 2-16,0 5-2 16,5 1 3-16,-2-2-2 15,0-1 1-15,2-3-1 16,0-4 2-16,0 0 4 16,0 0-6-16,0 1 0 15,0-2-3-15,0 1 3 16,0 6 0-16,-3-2 6 15,-3 3-6-15,3-1-3 16,-6-5 3-16,8 2 0 0,-2-3 0 16,1-1 3-1,2-2-6-15,0 4 4 0,0 1-1 16,0-4 0 0,4 2-1-16,5-4-2 0,1 0 5 15,-4-3-2-15,4-1 0 16,-7 0 4-16,5 2-4 15,-6 4-2-15,1 5 2 16,7 1 0-16,-4 0 0 16,-1 0 3-16,6-7-3 15,0 0 0-15,-3-7-1 16,-1 0 1-16,1 0 0 16,-5 2 1-16,-3 1 0 15,2 1 2-15,-2-2-3 16,5 0 0-16,-1-4-3 0,-2 2 3 15,3 3 0 1,0-1 3-16,-4 3-2 0,1 6 1 16,1-1 20-16,-3 1-9 15,3 0-5-15,-1 3-4 16,-1-1 4-16,1-2-5 16,6 2 0-16,-6-5-3 15,-1-2 1-15,5-1-1 16,-4 0 1-16,-2 4 3 15,2-3 7-15,-2 2 7 16,2-4-7-16,-2 0-5 16,9 1-3-16,-4-3-1 15,6 0-2-15,-1-1 0 16,3 1 1-16,-2-2-1 0,2 5 0 16,-1 1 1-16,2-1-1 15,1 2 2-15,-6 2-2 16,5-2 2-16,-2 4-1 15,-5-3 3-15,3 3-3 16,-2-2-1-16,-2-1 1 16,4-2-1-16,-2-1 0 15,-3-3 0-15,3 1 0 16,-5 0 0-16,-1-1 0 16,-1 0 1-16,5-3 0 15,-4-2-1-15,0 0 0 16,3-4 0-16,1 2-1 15,-4-3 1-15,6-7-1 0,-5 2 1 16,3-2 0 0,-3 0 0-16,-1 0 1 0,2 5-1 15,0-1 0-15,-2-1 0 16,-2 3 1-16,0-3 1 16,0 0-2-16,0 0 0 15,0-3 0-15,1 0 0 16,0 0-2-16,2-3 1 15,1 6 1-15,-2-3 0 16,0 0 0-16,-2 3-1 16,0-5 1-16,3 4 0 15,1 1 0-15,-2-2-1 0,-1 0-9 16,1 0 10-16,0 0-1 16,0-2 1-16,2-2 0 15,0 0 1-15,-3-2 1 16,1 0-2-16,-2 1 0 15,4-2 0-15,-4 1 0 16,0 3 0-16,1 0 0 16,2 4 0-16,-1 1-2 15,-2 2 2-15,0-5 0 16,0 0 0-16,0 0 2 16,1-4-2-16,-1 1 0 15,0 2 0-15,0 0-2 16,0 1 2-16,0-1-1 0,0-1 1 15,0 0 0 1,2 3 0-16,2-5 0 0,-2 0 0 16,-2-6 0-16,0-2 0 15,2-3 0-15,-2-6 0 16,0 0 0-16,0 0 0 16,0 4 1-16,0 0-2 15,0 2 1-15,0-5-1 16,0 5-3-16,0-7 4 15,0 1 0-15,0-3 0 16,0-4 0-16,0 1-1 16,0-2 1-16,0 2 0 0,0-2-2 15,0 0-26 1,0 0-9-16,-2 0-1 0,-7-2-25 16,-3-12-6-16,8 5-28 15,-3-2-14-15</inkml:trace>
  <inkml:trace contextRef="#ctx0" brushRef="#br2" timeOffset="404284.2193">11553 5225 66 0,'-8'3'132'0,"8"-3"-99"16,0 0-22-16,0 0 12 15,0 0 1-15,0 0-9 16,0 0-2-16,0 0 0 16,0 0-2-16,0 0-3 15,0 0-1-15,0 0 0 16,0 0 4-16,8 0 5 16,5 0-9-16,0-4-2 15,1 1-1-15,6 2-4 16,1-6 1-16,7 0 0 15,6-10 0-15,1 3 0 16,2-6 0-16,0 4-1 16,-1 2 0-16,-3 2 1 15,-4 3-1-15,2 2 0 16,-2-1 1-16,6 0-1 0,0-2 0 16,8-4 0-16,-1 0-2 15,5-2 4-15,-4 2-2 16,-2 1 0-16,-4 4 1 15,-2 1-1-15,-2 0 0 16,3 2 0-16,-4-4 6 16,-3 1-10-16,5 0 7 15,1-2-3-15,0-1 0 16,0 5 1-16,-1-4-2 16,-4 6 1-16,4-4 0 0,-6 4 0 15,4-2 0 1,-5 0-1-16,5-2 2 0,-4-3-4 15,4 0 5-15,-5-1-2 16,6-1 0-16,-2 3 1 16,-4-1-2-16,-2 3 4 15,7 2-6-15,-3-3 6 16,2 1-3-16,-1-6 1 16,5 1 1-16,0-3-2 15,1 0 0-15,-1 2-1 16,0 0 3-16,-3 4-2 0,-4-2 7 15,-4 3 2-15,-2 1-2 16,0-4-5-16,-4 0-1 16,3 1 1-1,1 1-2-15,-5 2 0 0,2 0 0 16,-8 2 2-16,-2 4-1 16,-4 1-2-16,-5 2 2 15,2-2-2-15,0 2 2 16,2 0-2-16,-4 0-2 15,0 0 3-15,0 0-7 16,0 0-41-16,0 0-61 16,0-3-94-16</inkml:trace>
  <inkml:trace contextRef="#ctx0" brushRef="#br2" timeOffset="404518.413">13711 4386 207 0,'0'0'31'0,"-2"0"-31"16,-11 5 13-16,-2 11 8 15,0 4-14-15,4-1-1 16,6-4-5-16,-4-2-1 15,7-4 0-15,-5-3-4 0,5-6-38 16,2 0-48-16</inkml:trace>
  <inkml:trace contextRef="#ctx0" brushRef="#br2" timeOffset="404737.3032">13711 4386 167 0,'-95'-29'74'15,"97"29"-50"-15,0 0-4 16,5 0-7-16,5 0-8 16,1 22 27-16,1 4-6 15,7 4-1-15,-5 2-12 16,5 3-7-16,-5-3-6 16,5-2 0-16,-7-4-2 15,5-3-24-15,-17-23-87 16,-2 0-66-16</inkml:trace>
  <inkml:trace contextRef="#ctx0" brushRef="#br2" timeOffset="406018.2485">16116 3629 201 0,'-30'0'16'0,"3"4"-10"15,5 13 24-15,0 0-11 16,6 0-19-16,5-5-8 0,1-5-8 15,8-4-11 1,2-3-45-16,0 0-51 0</inkml:trace>
  <inkml:trace contextRef="#ctx0" brushRef="#br2" timeOffset="406159.139">15993 3666 106 0,'7'-9'76'0,"1"9"-50"0,-3 0-13 15,8 0 41-15,4 0-18 16,-1 14-16-16,-1 13-5 15,3 5 3-15,-7 4-12 16,-3 0-6-16,-3-22-11 16,-2-6-112-16</inkml:trace>
  <inkml:trace contextRef="#ctx0" brushRef="#br2" timeOffset="407174.5422">16160 3698 138 0,'0'-2'31'16,"0"2"-30"-16,0 0 5 16,7 0 16-16,6-3-1 15,8 1 1-15,3 0-12 16,4 1-2-16,8-2 14 16,6 2-10-16,-2-3-2 15,4-3-2-15,2 0 2 16,-6 0 8-16,7 1-2 15,-7-2-2-15,11 2-8 0,-7 0-5 16,2 0 5-16,-2 0-3 16,2 2 3-16,-4 0-6 15,3 0 0-15,1 0-2 16,3 3 6-16,-5-2-3 16,-1 3-1-16,-1 0-4 15,-3-2 4-15,0 2 1 16,2-4 0-16,-3-2 1 0,10 2-2 15,-4-1-3 1,4 0 3-16,2 3 1 0,6-2 3 16,3 2-8-1,-3 1 1-15,2-5 3 0,-3 3 5 16,-3 1-5-16,-4-2-1 16,0 2 1-16,-3-1-6 15,0 0 10-15,-5-1-4 16,3 2 0-16,-2-1 2 15,2 3-4-15,-7-3 4 16,2 3-1-16,-3-2 2 16,-1 0 2-16,1-2-5 15,0 1 8-15,2-3-7 16,0 5-1-16,2-1 3 16,7 0-1-16,1-2 0 15,3-1-2-15,-2 4-2 16,2-1 2-16,-3 0 0 0,1 0 0 15,-3 0 3-15,-1 2-3 16,3-3 0-16,-1 3-4 16,4-3 4-16,-2 1 0 15,1-2-2-15,-1 1 9 16,-2 2-11-16,-5-3 4 16,-7 1 0-16,1 0-2 15,-2 3 8-15,-9-2-12 16,0-2 8-16,-7 4-2 15,-4-4 3-15,-4 0-1 16,-1 2-4-16,-6 0-1 16,-2 0-6-16,1-1-49 0,-1 3-72 15</inkml:trace>
  <inkml:trace contextRef="#ctx0" brushRef="#br2" timeOffset="407361.9969">19626 3398 165 0,'4'-3'133'15,"-4"3"-100"-15,-10 0-31 16,-12 0 10-16,-4 1 3 16,1 16-12-16,2 0-3 15,1-2-5-15,12-11-22 0,7-4-83 16</inkml:trace>
  <inkml:trace contextRef="#ctx0" brushRef="#br2" timeOffset="407502.6299">19539 3430 232 0,'16'0'13'0,"-6"0"-9"15,3 11 14-15,5 10-16 16,-15-15-2-16,7-1-97 15</inkml:trace>
  <inkml:trace contextRef="#ctx0" brushRef="#br2" timeOffset="408674.5014">19730 3467 88 0,'-2'-2'104'15,"2"2"-76"-15,0-3-10 16,0-4 17-16,0-1-3 16,11-4-19-16,6 0 0 15,2-1-5-15,3 1 2 16,-2-2 4-16,2 2-9 15,1-1-2-15,1 1-3 16,2-1 3-16,4 0-3 16,-5-2 1-16,9 3 0 0,1-4-2 15,1 1 3 1,2 0-1-16,1 1-1 0,-2 0 1 16,-5 2-1-16,-5 0 5 15,-2 4-3-15,-3-2-2 16,2 3 2-16,-2-2-2 15,4-1 0-15,4 0 0 16,-5-2 0-16,10 0 1 16,2 0-3-16,-3-2 4 15,2 2-4-15,-6 1 5 16,0-1-6-16,-3 1 6 16,3-1-5-16,-2-1 4 15,6-1 1-15,-4 1-2 0,6-1 1 16,3-3-2-16,-6 2 1 15,1-2 0-15,1 3 10 16,-1 2-7-16,-1-2-3 16,-4 2 0-16,1-2-1 15,-4 0 0-15,2 5 5 16,-4-3-6-16,6 3 1 16,-6-2 0-16,-1 4-1 15,1 0 1-15,0-2-2 16,0 3 0-16,-1-2 2 15,4-1 0-15,-2 0 0 16,0-1 6-16,-1 0-11 0,-2-2 5 16,-1 0 0-1,1 0 3-15,-2-2-3 0,3 0 0 16,6 2 0-16,-5 1 0 16,2-1-2-16,0 5 2 15,4-3 0-15,-4 0 3 16,0 2-3-16,-4-1-1 15,-4 2 1-15,0-4 0 16,-7 3 1-16,0 2 0 16,-8 1-1-16,7 1 3 15,-7-1 3-15,5 3 3 16,-4-3-4-16,5 0-3 16,-6-1 2-16,1 3-2 15,0 1 3-15,-4-1 12 16,1 3 1-16,-1 0-2 0,0-2-6 15,0 0-1 1,0 0-4-16,3 2-2 0,-3-1-1 16,0 1-1-16,0 0 2 15,0 0 2-15,0 0 1 16,0 0 1-16,0 0-4 16,0 0 5-16,0 0-4 15,0 0-1-15,0 0 2 16,0 0 0-16,0 0 1 15,0 0-3-15,0 0 0 0,0 0-1 16,0 0-2 0,0 0 0-16,0 0-17 0,0 0-69 15,-8 0-187-15</inkml:trace>
  <inkml:trace contextRef="#ctx0" brushRef="#br2" timeOffset="417404.1276">13757 4413 13 0,'-7'4'129'15,"4"-1"-94"-15,3-3-6 16,0 0 13-16,0 0 3 16,0 0-5-16,0 0-3 15,0 0-11-15,0 0-8 16,0 0 1-16,0 0-8 15,0 0-5-15,0 0-3 16,14-11 0-16,0-3-1 16,7 0-2-16,2-2 1 0,6-2-1 15,3 2-1 1,5-2-2-16,0 4-1 0,0-1 2 16,4-2 1-16,-4 3-1 15,0-4 1-15,2 0-3 16,-2 0-1-16,2-1-1 15,-9-1 2-15,3 2 2 16,-5 0 2-16,0 4 0 16,-4 3 0-16,-4-4 0 15,4 4 0-15,5-5 0 16,0 0 0-16,4 0 0 16,2-3 0-16,3 1 0 15,0 0 0-15,5 1 0 16,-5-1 0-16,0 4 0 0,-4 5 0 15,-4 3 0 1,-3-2 1-16,-2 2-1 0,0 0 0 16,-1-2 0-16,6 4 0 15,-2-7 0-15,4 4 0 16,-1-6 0-16,3 1 0 16,1 1 0-16,0 1 0 15,-3 5 0-15,-7 0 0 16,-2 1 0-16,-1 0 0 15,-4 0 0-15,7 0 0 16,-1-5 0-16,1 0 0 16,4 0 0-16,-3-1 0 0,1 2 0 15,2 3 1-15,-5-2-1 16,-4 4 0-16,0-1 0 16,1 0 0-16,-5 0 0 15,5-2 0-15,0-1 0 16,-2 1 0-16,6 2 0 15,-3-1 0-15,0 1 1 16,1-3-1-16,0 4 0 16,0-4 0-16,1 3 0 15,-1-2 0-15,-1 3 0 16,-2 1 0-16,2-5 0 16,1 4 0-16,-2-6 0 15,1 4 0-15,-4 2 0 16,1-1 0-16,-5 2 2 15,-2 0-2-15,0 1 0 0,0-2 0 16,-4 1 0-16,-2 0 0 16,4 1 0-16,1-2 0 15,0 1 1-15,2 2 1 16,-2 0 0-16,2 0 1 16,-4 0-1-16,-3-2 0 15,1 2-2-15,-5 0 0 16,0 0 1-16,0 0-1 0,2 0 0 15,-1 0 0 1,1 0 3-16,2 0 7 16,-3 0 1-16,-1 0-3 15,-1 0 2-15,4 0-3 0,-5 0-3 16,0 0-2-16,0 0 3 16,0 0 3-16,0 0 5 15,-5 0-13-15,0 0-17 16,-6 7-16-16,4-2-8 15,-5 4-30-15,9-2-37 16,-5-1-32-16</inkml:trace>
  <inkml:trace contextRef="#ctx0" brushRef="#br2" timeOffset="474478.5154">19683 5618 450 0,'10'-27'60'0,"-10"27"-25"16,-2 19-19-16,-17 34 17 15,-5 25-19-15,0 14-4 16,2 2-6-16,7-4-3 16,4-11 1-16,7-18 0 15,-3-8-2-15,3-17 1 0,2-12-1 16,-2-14 0-1,4-10-3-15,0 0-2 0,0-46-14 16,17-29 12-16,1-24 3 16,7-14 2-16,-1 3 1 15,-2 11 1-15,-1 11 0 16,-7 21 2-16,-1 12-2 16,-5 17 1-16,-5 12 5 15,3 8 2-15,-4 10 3 16,0 8-5-16,1 0-4 15,5 36-1-15,3 27 16 16,4 20-4-16,6 12-7 16,3 6-6-16,1-1 1 15,7-5-1-15,-2-7-1 0,1-9-3 16,-4-11-21-16,-2-14-33 16,-6-16-48-16,-19-38-40 15,0 0-69-15</inkml:trace>
  <inkml:trace contextRef="#ctx0" brushRef="#br2" timeOffset="474713.1422">19662 6111 255 0,'-25'-15'172'0,"25"11"-137"0,0-1-7 16,9 2 10-16,25 1-21 15,5 2-3-15,5-3-8 16,2 3-4-16,3-1-2 16,3-3 0-16,2 0 0 15,-6-2-8-15,-9-1-54 16,-12 3-24-16,-27 4-64 16,0 0-30-16</inkml:trace>
  <inkml:trace contextRef="#ctx0" brushRef="#br2" timeOffset="475244.1752">20146 5983 194 0,'-2'-9'29'0,"0"9"-14"0,2 0 46 16,0 0 3-16,0 0-39 16,0 0-8-16,0 11-7 15,0 15 17-15,0 6-10 16,0 4-11-16,4 3-2 16,-1 0-3-16,4-5 0 15,-3-1 0-15,-2-11 1 16,3-7-2-16,-5-8 4 15,0-5 1-15,0-2 12 16,0 0 14-16,0-12 9 16,0-17-12-16,3-9-28 15,0-8 0-15,5-2 0 16,3-1 0-16,5-4-1 0,3-1-1 16,4 4-18-16,-3 6-48 15,-13 36-38-15,-3 8-93 16</inkml:trace>
  <inkml:trace contextRef="#ctx0" brushRef="#br2" timeOffset="475947.2108">20387 6096 105 0,'11'26'223'15,"-8"-24"-195"-15,7 2-18 16,3-4 65-16,6 0-16 0,5 0-25 15,0 0-17-15,-1-8-11 16,0-8-2-16,-8-1-4 16,-4 0 0-16,-8-1-3 15,-3 2-5-15,0 1-6 16,0 8 0-16,-16 4-1 16,-9 3 8-16,0 0 4 15,-4 0 3-15,12 13 0 16,-4 4 6-16,7 4-3 15,7 3-1-15,2 1 5 16,5 4 0-16,0-3 1 16,0-1-1-16,15-6 0 15,14 0 1-15,5-8-5 16,9-5-3-16,3-6-5 16,4 0-24-16,0 0 4 0,-3-8-5 15,-4-8-7-15,-12-3 1 16,-9 4 18-16,-3-5 16 15,-10 2 2-15,-7-2 9 16,-2 1 16-16,0 2 8 16,0 2-14-16,-21 3-1 15,-3 7 1-15,-2 5-8 16,2 0-7-16,-1 4-2 16,1 22-2-16,4 6 1 15,11 3-1-15,6 4-1 16,3-5 1-16,0-8-3 15,20-6-1-15,6-7-5 0,2-13-11 16,3 0-5-16,-3-9 9 16,-3-17 5-16,-4-1 11 15,-2-4 5-15,-12 7 11 16,-1 2 6-16,-6 6 7 16,0 5-5-16,0 8 5 15,2 3-10-15,-2 0-13 16,5 0-5-16,3 26 0 15,5 17 2-15,6 6 1 16,-4 6-4-16,9-1-1 16,3-4-2-16,3-10-40 15,-2-10-34-15,-19-30-53 16,-5 0-119-16</inkml:trace>
  <inkml:trace contextRef="#ctx0" brushRef="#br2" timeOffset="477166.4721">21469 5983 390 0,'-15'-28'23'15,"5"22"-7"-15,9 6 50 16,-5 0-9-16,6 0-52 16,0 29-5-16,0 14 0 15,0 14 4-15,6 1-4 16,8-3 0-16,7-6 0 16,1-7 0-16,-2-12-4 15,3-12-10-15,2-14-10 16,3-4-5-16,-7-8-3 15,-1-26 14-15,-5-9 18 0,-4-10 0 16,-5 2 1-16,-2 5 2 16,-4 11 16-1,0 7 2-15,0 9 6 0,0 11 5 16,0 5-5 0,0 3-3-16,0 0-24 0,0 10 0 15,0 24-7-15,6 10 5 16,10 2 0-16,0-2-18 15,6-6-26-15,1-10-7 16,-1-8-33-16,-12-20-50 16,-8 0 26-16</inkml:trace>
  <inkml:trace contextRef="#ctx0" brushRef="#br2" timeOffset="477510.3473">21839 6156 74 0,'9'-43'144'0,"-9"14"-81"15,0 7-12-15,0 1 5 0,0 12-14 16,0 5-23-16,0 4-5 15,0 0-10-15,0 11 2 16,0 20-2-16,0 9 2 16,0 2-4-16,0-3-1 15,0-1 0-15,0-9-1 16,6-7 0-16,-1-7-1 16,0-12-1-16,2-3-4 15,6 0-10-15,4-28-1 16,2-6 17-16,-1 1 1 15,-2-2 0-15,1 7 4 16,-3 8 3-16,-4 6 5 0,-2 9 4 16,-6 3-2-1,-2 2-10-15,3 0-5 0,3 9 1 16,-1 19 1-16,5 7-2 16,-2 6-1-16,0-1-8 15,3 0-25-15,1-8-34 16,-5-26-69-16,3-6-60 15</inkml:trace>
  <inkml:trace contextRef="#ctx0" brushRef="#br2" timeOffset="477932.2061">22348 6150 261 0,'35'-58'83'16,"-34"23"-57"-16,-1 10 22 15,0 2 16-15,0 9-41 16,-11 4-14-16,-10 10-9 0,-2 0-2 15,-1 3-1-15,-3 23 0 16,6 8 0-16,0 8 2 16,8 1 0-16,6 2 0 15,7-3-2-15,0-8 1 16,0-10-17-16,13-10-25 16,5-14-11-16,3 0 6 15,3-17 2-15,-1-22 19 16,-3-15 28-16,-7-8 0 15,-2-10 11-15,-7-5 20 16,-3 1-6-16,-1 6-4 16,0 12 19-16,0 12 9 0,-3 16-5 15,-6 12-11-15,5 9 16 16,-4 9-8-16,7 0-17 16,-1 0-15-16,0 28-9 15,2 23 1-15,0 15 1 16,0 8-1-16,0 6 1 15,5-4-2-15,16-2-2 16,1-7-15-16,3-9-53 16,-14-50-54-16,-8-5-73 15</inkml:trace>
  <inkml:trace contextRef="#ctx0" brushRef="#br2" timeOffset="478479.1213">22538 6284 183 0,'18'-12'145'16,"-5"-11"-140"-16,4-2 8 15,-3 4 44-15,1-2-33 16,-2 5-19-16,-2 1-1 16,-5-3-2-16,-4 5 0 15,-2-5 1-15,0 2-2 16,-10 1 0-16,-11 8 2 16,2 2 1-16,-9 6 2 15,1 1 1-15,4 0 7 16,2 5-11-16,6 16-1 15,10 2-2-15,5 10-1 0,0 1 0 16,1 3 1-16,24-6-1 16,2-4-1-1,5-8-7-15,2-9-11 0,-6-10-1 16,4 0 3-16,-1-6 12 16,0-20 6-16,-8-3 1 15,1 0 3-15,-8 0 10 16,1 3 3-16,-8 6-3 15,2 6-3-15,-4 7-3 16,2 2-1-16,-6 5-7 16,2 0-1-16,1 10 1 15,-2 18 2-15,3 4 5 16,-3 5-6-16,-1-5 1 16,3-2-2-16,-2-6 1 0,2-9-1 15,-5-6 0-15,6-9-2 16,2 0 2-16,5-16-7 15,2-18 7-15,3-8 1 16,4-4-1-16,8 0 1 16,4 4-1-16,4 2 1 15,-6 11-1-15,-5 12 0 16,-9 8-2-16,-14 9-23 16,-5 2-67-16,0 17-109 15</inkml:trace>
  <inkml:trace contextRef="#ctx0" brushRef="#br2" timeOffset="478931.6095">21062 6645 484 0,'0'-18'34'16,"0"18"-31"-16,0 20 4 15,0 24 24-15,9 14-12 16,5 10-12-16,-3 5-4 15,-5-1-3-15,1-2-1 0,-4-10-3 16,-2-13-39-16,-1-15-56 16,0-32-50-16,0 0-7 15</inkml:trace>
  <inkml:trace contextRef="#ctx0" brushRef="#br2" timeOffset="479634.719">20979 6900 359 0,'-10'-28'61'0,"10"26"-36"16,0 2 0-16,0 0-15 16,15 0-8-16,15 0-1 15,5 0-1-15,2 0 0 16,-1 2-1-16,2-2-3 16,-2 0-12-16,-4-4-14 15,-7-22-3-15,-2-4 7 16,-8-7 19-16,-4 2 7 0,-2 3 4 15,-6 3 23-15,-1 7 14 16,-2 6-17-16,0 6-7 16,0 6 5-16,0 4 7 15,0 0-9-15,0 18-12 16,0 22-7-16,0 15 1 16,0 7 0-16,0 6-1 15,0 0 1-15,0-4-2 16,0-7 0-16,0-16 0 15,6-13-2-15,-1-14-11 0,2-14-16 16,7 0-8-16,-3-18-11 16,4-22 41-16,-1-7 1 15,4-4 0-15,-10 6 3 16,4 10 3-16,-5 9 1 16,3 9 3-16,-9 10-1 15,1 7 5-15,0 0 2 16,4 18 1-16,0 17 18 15,8 12-18-15,3-3-8 16,1-2-3-16,10-6 0 16,-2-15-2-16,3-7 1 0,0-14-7 15,-3 0-10 1,-4-10-10-16,2-27 4 0,-9-9 11 16,-2-4 8-1,-6 4 5-15,-5 5 1 0,-2 10 18 16,0 13 4-1,-3 8 7-15,-20 10 12 0,-2 0-10 16,2 8-24-16,1 21 4 16,5 10 3-16,10 2-3 15,7 4-3-15,0-3-6 16,22-6-3-16,15-5 0 16,10-11-12-16,1-7-25 15,0-7-13-15,-1-6-20 16,-31 0-31-16,-3 0-83 0</inkml:trace>
  <inkml:trace contextRef="#ctx0" brushRef="#br2" timeOffset="480291.7863">22383 6846 360 0,'7'-18'17'16,"-7"12"-7"-16,-6 1 48 16,-14 5-11-16,-4 0-39 15,-3 0 0-15,1 20 6 16,-4 11 7-16,8 7 0 0,5 6-10 15,8 2-9-15,9-2-1 16,0-6-1-16,11-6-1 16,23-14-15-16,6-10-39 15,6-8-17-15,1 0-29 16,-2-16 8-16,-3-16 31 16,-3-4 8-16,-11-5 45 15,-6 2 9-15,-7 1 30 16,-7 8 9-16,-3 9 17 15,-3 6 21-15,-2 8-8 16,0 4-15-16,0 3-18 16,0 0-11-16,-4 0-17 0,1 17-7 15,-3 14-1-15,6 3 0 16,0 0 0-16,0 0 0 16,0-2-1-16,11-3-2 15,0-10-17-15,2-8-27 16,0-10-12-16,0-1 5 15,3-4 21-15,1-23 30 16,-3-8 3-16,3 0 25 16,-6 0 20-16,-7 3 4 15,5 6-3-15,-9 8 3 16,0 5-12-16,0 10-9 16,0 3-11-16,0 0 1 15,0 0-9-15,0 6-9 0,0 20 0 16,0 8-2-1,0 4 2-15,0 4-23 0,2-3-15 16,8-8-49-16,-9-24-70 16,5-7-113-16</inkml:trace>
  <inkml:trace contextRef="#ctx0" brushRef="#br2" timeOffset="480556.586">22878 7000 270 0,'11'-28'126'0,"-11"18"-112"15,0 4 6-15,0 6 43 16,0 0-42-16,0 16-20 0,2 14 1 16,3 8 2-1,-5 0 0-15,1-1-4 0,-1-6 1 16,2-6 1-16,-2-6-2 16,1-10 0-16,-1-5 0 15,2-4 1-15,5 0 4 16,-4-16 22-16,6-14-7 15,0-10-18-15,5-5-1 16,-3 4-1-16,2 2-7 16,-2 7-36-16,-7 10-41 15,-4 22-52-15,3 0-74 16</inkml:trace>
  <inkml:trace contextRef="#ctx0" brushRef="#br2" timeOffset="481150.3516">23157 6979 236 0,'16'7'112'0,"-8"-5"-86"16,4 2 29-16,0 6 12 15,1 4-41-15,0 7-15 16,-2 2-3-16,2-1-3 16,-1 2-1-16,-2-3-3 15,-2-3-1-15,-2-9 0 16,-3-2 0-16,-1-7-1 15,1 0-1-15,2-8 1 0,4-27-3 16,-4-9 4 0,6-2 1-16,0 0 1 0,2 8 1 15,0 3 1-15,-3 12 5 16,-1 7 2-16,-5 7 2 16,4 6-2-16,-8 1-10 15,5 2-1-15,1 0-3 16,7 4 2-16,-2 19 1 15,3 10 6-15,6-1-4 16,1-1-1-16,7-4-1 16,0-8-1-16,5-7-6 15,3-12-4-15,-2 0-2 16,2-12 0-16,0-17 1 16,-1-5 7-16,-9-1 3 15,-8-4 2-15,-7 5 2 0,-3 8-1 16,-8 5 7-1,0 10 6-15,0 4-1 0,-15 7 4 16,-6 0-13-16,1 11-3 16,2 18 0-16,5 10 0 15,2 0 0-15,6 4 2 16,5-1-2-16,0-6 1 16,8-5 0-16,16-10-2 15,8-9-2-15,3-9-3 16,4-3-17-16,6 0-31 15,-31-13-33-15,1-3-86 16</inkml:trace>
  <inkml:trace contextRef="#ctx0" brushRef="#br2" timeOffset="482573.14">22934 7127 83 0,'0'-3'30'0,"0"3"-25"15,0 0 6-15,0 0 9 16,0 0-10-16,2 0 7 0,-2 0 0 15,2 0 8-15,1 0-8 16,0 0-10-16,-3 0-3 16,0 0-1-16,0 0-2 15,0 0 6-15,2 0 19 16,-2 0 2-16,0 0-5 16,0 0-1-16,1 0-1 15,1 0-8-15,0 0-1 16,2 0-6-16,-4 0-3 15,0 0 7-15,0 0 11 16,0 0 3-16,0 0 2 16,0 0-2-16,0 0-4 0,0 0 2 15,0 0-1-15,0 0-1 16,0 0 5-16,0-14 6 16,0-8-20-16,0-6-10 15,0 0 0-15,3-2-1 16,1 4 1-16,2 0 0 15,1 3 2-15,8-2-3 16,-2 6 0-16,4 4-2 16,7 7 1-16,6 2-1 15,6-1 0-15,4 6 1 16,-2 1-1-16,-6 0 0 16,-8 0-1-16,-9 0 1 15,-4 0 1-15,-4 6 1 0,-7-4 1 16,2 2-1-16,-2-2-1 15,0-2 1-15,0 0 0 16,0 0-1-16,0 0-3 16,0 0-16-16,0 0-4 15,0 0-8-15,0 3-36 16,0-3-51-16,0 0-113 16</inkml:trace>
  <inkml:trace contextRef="#ctx0" brushRef="#br2" timeOffset="483900.3791">19969 7962 436 0,'0'-35'71'0,"0"29"-49"15,0 6 37-15,0 0-4 0,-2 15-51 16,1 34 0-16,-1 19-4 15,-5 10 2-15,5-1-1 16,-8-6-1-16,5-8-1 16,-5-17 1-16,9-16 0 15,-4-15-1-15,5-12-7 16,0-3-1-16,0-24-3 16,5-28-5-16,8-22 16 15,5-13 1-15,2-1-2 16,1 4 0-16,-6 14 2 15,-2 17 0-15,-2 17 4 16,-3 18 8-16,-7 10 4 16,2 8-11-16,6 0 0 0,13 28-4 15,2 20 10-15,2 15 2 16,1 9-1-16,3 6-11 16,-4-1 1-16,-3 1-2 15,-5-10-6-15,1-8-38 16,-6-9-11-16,-13-46-72 15,0-3-89-15</inkml:trace>
  <inkml:trace contextRef="#ctx0" brushRef="#br2" timeOffset="484119.128">20054 8346 483 0,'-14'-14'19'0,"14"10"-8"16,0-2 38-16,24 2-37 16,11 0-11-16,10 0-1 15,-3-3 0-15,5 2-2 16,-1-4 1-16,0-5-19 16,-1 0-33-16,-8-4 3 15,-1 1-24-15,-9-4-41 16,-21 11 22-16,-6 2-50 15</inkml:trace>
  <inkml:trace contextRef="#ctx0" brushRef="#br2" timeOffset="484525.3373">20548 8027 244 0,'4'-34'76'15,"-4"20"-28"-15,0 4 20 16,0 6 0-16,-2 1-28 16,-4 3-6-16,4 0-18 15,1 7-15-15,-3 24 2 16,4 20-3-16,0 8 1 15,0 1 0-15,0-2-1 16,15-7-1-16,9-7-1 16,-3-9-9-16,3-12-38 0,0-14-10 15,-9-9 22 1,5 0-2-16,-4-29 13 16,-1-9 26-16,1-10 1 15,-10-4 7-15,1-1 12 0,-4 0 14 16,-1 5-1-16,-1 6 4 15,-1 9-3-15,0 10-7 16,0 9-11-16,0 7-4 16,0 7-2-16,0 0 2 15,0 0-1-15,0 33-4 16,0 15-4-16,0 16 3 16,0 6-4-16,5 3-2 15,6-1 0-15,2-1-4 16,1-6-25-16,9-9-26 15,-14-47-62-15,-2-6-79 16</inkml:trace>
  <inkml:trace contextRef="#ctx0" brushRef="#br2" timeOffset="484838.5665">21140 8097 153 0,'30'-50'165'0,"-21"30"-149"16,-5 4 13-16,-4 5 42 15,0 5-26-15,0 2-7 0,-2 4 6 16,-17 0-4 0,-3 0-18-16,-5 30-9 0,2 8-3 15,8 14 4-15,6 3 5 16,11 1-9-16,0-2-8 15,15-6 0-15,20-6-2 16,12-9 0-16,1-9-2 16,-1-10-18-16,1-10-28 15,0-4-29-15,-6 0-32 16,-32-7-54-16,-3-4-64 16</inkml:trace>
  <inkml:trace contextRef="#ctx0" brushRef="#br2" timeOffset="485228.6063">21420 8652 270 0,'9'5'78'16,"-9"1"-51"-16,-16 2 41 0,-22 2-12 16,-14-1-36-1,-18 1 1-15,-21-2 4 0,-22-4 2 16,-26 1-4-16,-16-5 2 15,-3 0-3-15,1 0-9 16,15 0-7-16,17 0-6 16,35 0-1-16,26 0 1 15,34 0-3-15,21 4-9 16,9 4-34-16,9 2-45 16,16-9-40-16,-1 3-65 15</inkml:trace>
  <inkml:trace contextRef="#ctx0" brushRef="#br2" timeOffset="493975.2287">1139 16066 484 0,'0'-2'81'16,"-10"20"-81"-16,7 40 0 15,3 10-1-15,0 7 1 16,7-3 0-16,5-4-6 16,0-6-8-16,-3-4-5 15,-4-18 17-15,-2-10 2 16,-3-19 0-16,0-11-1 15,0 0 1-15,-8-23 0 16,-16-33-8-16,-3-24-37 16,4-16 34-16,2-12 11 0,10-3 8 15,6 2 6 1,5 9-8-16,0 14 9 0,16 24 2 16,7 25 0-16,4 22-14 15,3 15 5-15,6 10 8 16,2 32-6-16,-6 16-8 15,-6 13-1-15,-6 7 0 16,-11 4-1-16,-3-4-3 16,-6-8-29-16,0-12 16 15,0-5-19-15,-11-16-3 0,-12-11-55 16,0-11 7 0,-3-9 37-16,5-6 49 15,5 0 18-15,5 0 33 16,6-6-3-16,0 0-9 15,4 2-16-15,1 4-12 0,0 0-9 16,16 7 27-16,11 26-1 16,9 7 8-16,-1 18-15 15,0 5 2-15,5 4-5 16,-7 4-16-16,-1-8-2 16,-2-10-7-16,-25-43-73 15,-5-6-74-15</inkml:trace>
  <inkml:trace contextRef="#ctx0" brushRef="#br2" timeOffset="494366.474">1502 16619 28 0,'0'-14'401'0,"9"14"-392"16,9-7-9-16,9-8 0 15,4 1 1-15,2-3-1 16,-1-6 1-16,-6 2-2 16,-5 2 1-16,-8 7-10 15,-12 0-10-15,-1 4 4 16,-8 4 16-16,-19 0 0 16,-8 4 9-16,-4 4 4 15,-2 20 8-15,3 7-8 0,5 2 21 16,13-1-18-1,9 0 2-15,11 3-3 0,0-3 0 16,12-2-4-16,19-6-8 16,8-6 11-16,2-4-4 15,2-12-10-15,-5-2 1 16,-1 0-2-16,-5-2-9 16,-4-16-42-16,-2-8-26 15,-23 16-51-15,0-3-80 16</inkml:trace>
  <inkml:trace contextRef="#ctx0" brushRef="#br2" timeOffset="495053.4416">2025 16419 220 0,'15'-24'126'16,"-15"19"-81"-16,0 2-16 15,0 3 10-15,-11 0-17 16,-2 0-1-16,-5 0-6 15,-5 17-2-15,-3 10 1 16,-2 4 5-16,4 13-1 16,6-3 8-16,0 5-10 15,15-2-8-15,3-6-6 16,0-6-2-16,19 1-3 16,8-11-3-16,9-10 4 15,1-10-4-15,5-2 5 16,3-11-1-16,1-16-4 0,2-12-5 15,-1-6 5-15,-4-4-4 16,-9 8 10-16,-5 0-5 16,-15 7-9-16,-8 7-4 15,-6 1 13-15,0 9 0 16,-7 7 5-16,-16 8 3 16,-2 2-2-16,-3 0 11 15,-1 8 5-15,2 13 5 16,2 8-14-16,5 1-3 15,13 0 6-15,7 2-6 16,0-2-5-16,7-2 3 16,16-3-3-16,7-11 0 0,0-9-6 15,6-5-1-15,0 0-3 16,0 0-5-16,-4-5 2 16,-5-13 8-16,0-5-13 15,-5-3 11-15,-3 0-1 16,-3-6-4-16,-5 9 9 15,-5-4 0-15,-1 5 3 16,-5 4 3-16,0 2 7 16,0 6 6-16,0 4-2 15,0 3 6-15,0 3 3 16,0 0-2-16,0 0-1 16,0 0-7-16,0 21-10 15,0 3-3-15,0 10-1 0,0 3 1 16,8 4 0-16,2 1 0 15,4 0-4-15,5-1-13 16,-1-1-2-16,3-4-18 16,-3-8-42-16,-13-28-75 15,-4 0-156-15</inkml:trace>
  <inkml:trace contextRef="#ctx0" brushRef="#br2" timeOffset="495272.4482">2333 16172 360 0,'-31'-39'98'0,"23"32"-98"16,4 1-15-16,4 6 9 15,4 0-49-15,8 6-55 16,-5 13-112-16</inkml:trace>
  <inkml:trace contextRef="#ctx0" brushRef="#br2" timeOffset="495553.3661">2696 16441 161 0,'25'21'231'0,"-18"-4"-219"16,6 5-9-16,1-3 13 16,4 4 2-16,0 0-4 15,-2-8-7-15,2-1-7 16,-5-4 8-16,-1-10-4 16,1 0-4-16,-6 0 3 15,-2-2-2-15,-5-18 5 16,0-8 0-16,0-7-6 15,-2-2-11-15,-14-7-16 16,6 26-43-16,1 6-86 16</inkml:trace>
  <inkml:trace contextRef="#ctx0" brushRef="#br2" timeOffset="496084.4014">2921 16421 151 0,'32'18'170'0,"-9"-16"-142"15,4-2 10-15,3 0 23 16,-1 0-33-16,-3-5-5 16,-4-12-14-16,-7-1-7 15,-6-2 3-15,-7-5-5 16,-2 3-11-16,0 7-5 16,-8 7 10-16,-13 8 6 15,0 0 1-15,1 4 9 0,2 18 6 16,3 4-4-16,-1 1 3 15,8 6-7-15,4-3-5 16,4 2-3-16,0-4 0 16,12-4-1-16,15-7-3 15,6-10-12-15,1-7-6 16,7 0 3-16,-7-14 7 16,-3-10-5-16,-4-4-3 15,-1 0 8-15,-6 2 12 16,-2 4 13-16,-4 7 6 15,-4 1 1-15,-3 9 1 16,0 5-7-16,0 0-11 16,3 0 6-16,1 19 11 15,-2 4-10-15,2 3-7 0,-1 4-1 16,-1-2 1-16,0-6-3 16,0-3 6-16,-3-14-2 15,-2-5-4-15,1 0-6 16,6-5 6-16,0-22 0 15,2 1 2-15,0-8 0 16,4 0 0-16,-2 4-1 16,-4 4-1-16,1 2 0 15,-8 10-1-15,1 2-21 16,-3 7-36-16,-2 5-26 16,0 0-120-16</inkml:trace>
  <inkml:trace contextRef="#ctx0" brushRef="#br2" timeOffset="496834.3819">4250 16284 156 0,'-32'0'178'0,"9"27"-146"0,11 3-17 16,10-2 13-16,2 2-12 16,8-8-8-16,21-2 4 15,10-8-8-15,3-6-4 16,1-6-8-16,-3 0-2 16,-11-2-22-16,-10-14 2 15,-14-4-5-15,-5 3 2 16,0 0 32-16,-27 7 1 15,-8 0 19-15,2-1 13 16,2 6 7-16,7-3-11 16,11 2-9-16,8 1 4 0,5-7-20 15,0-1-3 1,20-1-5-16,3 0 0 0,6 5 4 16,-6 8 1-16,2 1 0 15,-1 0 4-15,0 7 3 16,-2 22 14-16,0 7-4 15,3 10 3-15,-3 3-8 16,-1 4-4-16,-3 5-1 16,0-2-3-16,1 0-4 15,-3-3-1-15,-2-5-7 16,-3-2-38-16,-5-12-19 16,-6-32-25-16,0-2-78 15</inkml:trace>
  <inkml:trace contextRef="#ctx0" brushRef="#br2" timeOffset="497068.9244">4600 16404 303 0,'-6'-61'50'16,"6"38"-37"-16,0 5 18 16,0 4 1-16,14 7-9 15,1 2-13-15,-2 5-4 16,0 0 12-16,-2 22 9 15,-10 12-22-15,-1 3-3 16,0 3-2-16,-1 0-5 16,-23-6 0-16,6-6-3 15,-6-6-17-15,2-8-33 0,15-14-58 16,7 0-50-16</inkml:trace>
  <inkml:trace contextRef="#ctx0" brushRef="#br2" timeOffset="497568.7496">4600 16404 142 0,'108'55'43'16,"-76"-65"-30"-16,0 4 20 16,-3-1 17-16,3-2-17 15,-3-5-12-15,-3-4-11 16,-2-8 4-16,-6 2-10 16,-7-2-4-16,-8 4 1 15,-3 4-1-15,0 1-1 0,-10 7-1 16,-8 10 2-16,-10 0 7 15,4 0 0-15,-5 6 23 16,9 15 5-16,4 0-13 16,8 4-19-16,8-4-3 15,0 2-2-15,8-5-8 16,15 2 6-16,1-8-6 16,1-4-8-16,0-4 10 15,-3 1 5-15,-6-5-4 16,1 0 3-16,-2 0 1 15,0 0 3-15,2-5 0 16,-2-3 0-16,-3 0 2 16,-1 8 6-16,1 0-7 0,-5 0 4 15,4 1 2 1,4 19 11-16,-6-1-11 0,2 3 0 16,0-2-5-16,-4-2 9 15,-1-4-2-15,0-8 3 16,-6-4-5-16,2-2-4 15,-2 0-2-15,0-12 8 16,0-19-9-16,0-10-1 16,0-3-13-16,0-2-11 15,0 3-19-15,0 32-49 16,0 7-69-16</inkml:trace>
  <inkml:trace contextRef="#ctx0" brushRef="#br2" timeOffset="498193.7588">5446 16323 219 0,'24'-16'115'0,"-24"-3"-101"16,0 1 18-16,-4 4 32 16,-16 5-26-16,-4 6-6 15,-7 3 0-15,-4 0-3 16,-5 26 3-16,9 4-26 15,2 4-4-15,15-3-1 16,11-6-1-16,3 0-6 16,3-4 2-16,21-8-12 15,10 0-4-15,0-10-8 0,-3-3 20 16,0 0 7-16,-8-6 0 16,-8-17-10-16,-3-4 11 15,-10-4 0-15,2 4 7 16,-4 5 2-16,0 4 4 15,0 12 16-15,0 6-4 16,0 0-4-16,0 0-8 16,0 18-13-16,0 5-4 15,0 6-2-15,12 0-5 16,6-2-14-16,2-1-8 0,4-4 7 16,2-12 23-1,-2-5-6-15,-3-5-15 0,-5-13-26 16,-3-19 10-16,-2-10 9 15,-11-9 16-15,0-8 15 16,0-10 7-16,-2 1 4 16,-14 8 6-16,-1 8 9 15,1 14 30-15,0 14-6 16,4 9-9-16,1 14-4 16,3 1 3-16,5 16-5 15,3 27-20-15,0 15-14 16,0 5 5-16,16 15 1 15,7 1-6-15,2-3 0 16,1-6-1-16,-2-10-2 16,5-9-17-16,-11-14-23 0,1-11-24 15,-19-26-39 1,0 0-67-16</inkml:trace>
  <inkml:trace contextRef="#ctx0" brushRef="#br2" timeOffset="498444.7955">5686 16533 276 0,'-24'-25'147'15,"6"2"-118"-15,9 5-4 16,7 0 26-16,2 5-24 16,0-2-18-16,16 3-3 15,4 2-4-15,3-2 1 16,-1 10 2-16,-2 0-4 16,-1 2 3-16,-3 0 5 15,0 0-4-15,-9 4 2 16,5 10 8-16,0 0-3 0,-1 4-5 15,-2 4-2-15,-1-3 0 16,-5 6-3-16,1 1-2 16,-4-4 0-16,0-3-25 15,0-2-34-15,0-17-58 16,0 0-117-16</inkml:trace>
  <inkml:trace contextRef="#ctx0" brushRef="#br2" timeOffset="498600.4667">5755 16204 497 0,'-16'-39'50'0,"11"30"-49"15,3 3 1-15,2 6-2 16,0 0-8-16,0 0-38 16,10 10-36-16,-3 2-23 15,0 2-21-15</inkml:trace>
  <inkml:trace contextRef="#ctx0" brushRef="#br2" timeOffset="499178.574">5923 16339 106 0,'30'24'213'15,"-24"-10"-153"-15,3-1-27 16,0 10 19-16,1-3-6 0,-6 2-17 16,1-3-17-1,-5 2-7-15,0-8 1 0,0-1-6 16,0-12-1-16,0 0-17 15,0 0-16-15,0-5-10 16,0-16 22-16,0-6 12 16,4-1 7-16,3-2-3 15,4 2 0-15,2-2 6 16,-2 4 1-16,1-1 2 16,-1 10 2-16,-1 5 9 15,1 4 5-15,3 8 2 16,0 0 12-16,5 0-7 15,4 1-14-15,-1 11-7 16,-2 0-5-16,0-5-2 16,-6-5-3-16,0-2-7 15,-5 0 2-15,-7 0 4 16,-2-12 4-16,0-6-2 0,0 2 0 16,0 2 4-16,-11 4 0 15,2 8 16-15,-6 2 3 16,4 0 4-16,7 0 1 15,1 5-6-15,3 11-16 16,0 6-2-16,0 7 2 16,7 1-2-16,12 3-1 15,-3-1-2-15,1 1 2 16,-5-1 1-16,-1 2 0 16,-5-3 0-16,-6-6 2 0,0-4 1 15,0-4 5 1,-6 1 13-16,-16-4 3 0,-1-5-8 15,-7 0-11-15,4-2-5 16,1-2-4-16,2 4-17 16,0-4-20-16,10-1-46 15,12-4-51-15,1 0-202 16</inkml:trace>
  <inkml:trace contextRef="#ctx0" brushRef="#br2" timeOffset="499678.1209">7156 16058 268 0,'0'-18'91'0,"0"12"-63"15,-11 6-19-15,-14 0 31 16,-5 10-8-16,4 24-5 16,2 7-3-16,8 5 5 15,8-3 5-15,8 5-5 16,0 1-19-16,16-8-10 0,18-2-3 15,8-9-2 1,6-12-21-16,0-12-18 0,0-6-26 16,-9-3-37-16,-31-14-48 15</inkml:trace>
  <inkml:trace contextRef="#ctx0" brushRef="#br2" timeOffset="500318.9234">7328 16061 240 0,'0'-49'96'15,"0"45"-27"-15,-4 4-11 0,3 0 2 16,1 24-22-16,0 19-31 16,0 18-4-16,11 7 0 15,5 2 2-15,5 1-1 0,-4-7-4 16,6-8 1 0,-3-10-1-16,-4-16 0 0,-3-10-2 15,-4-15-1-15,-5-5-13 16,2 0-14-16,-2-19 17 15,6-13 13-15,0-2 1 16,1-2-1-16,-4 10 1 16,2 4 0-16,-1 8 2 15,-5 8 1-15,-1 6-1 16,4 0-1-16,1 0 2 16,4 20 20-16,2 8-16 15,9 2-8-15,1-2 0 16,4 0-20-16,7-6-19 15,0-8 17-15,-3-7-21 0,-4-7-10 16,-2 0 20 0,-10-19 22-16,-4-8 11 0,-5-2 4 15,-6 3 12-15,0 0 18 16,-11 8-11-16,-10 8-16 16,-1 6 1-16,-2 4 6 15,9 0 0-15,2 18-1 16,5 10-12-16,7 4-1 15,1 1 0-15,0-4-1 16,7 0 0-16,10-10 1 16,2-3-5-16,-1-10 0 15,-5-6-2-15,3 0-2 16,-2 0 5-16,-9-18 4 16,4-3 14-16,-6 0 0 15,2 5-2-15,-3 12 11 0,-2 2 5 16,0 2-8-16,0 0-4 15,0 0-1-15,2 18-14 16,0 7-1-16,8 4-17 16,1 0-27-16,3-8-21 15,-2-5-33-15,-10-16-63 16</inkml:trace>
  <inkml:trace contextRef="#ctx0" brushRef="#br2" timeOffset="500928.2012">7961 16557 132 0,'16'-37'135'0,"-12"16"-68"0,0 7-35 15,2 6-9 1,-1 8-7-16,6 0-6 0,0 8 15 16,0 20-8-16,-1 6-1 15,-5 6 7-15,1-3-4 16,-5-5-9-16,-1-13 8 16,0-4-9-16,0-14-6 15,0-1-3-15,0-9 1 16,2-24 13-16,0-11-11 15,4-2-3-15,-5-2 0 16,2 4-2-16,-3 4-20 16,0 17-34-16,0 4-4 15,0 15-39-15,7 4-24 0,0 0 31 16,12 9 60 0,4 10 32-16,1 3 18 0,2-4 6 15,0-5-1-15,-1-4 1 16,-2-9-6-16,-3 0-2 15,-7 0 3-15,-3-16 13 16,-10-3 22-16,0-4 12 16,0 0-28-16,-19 6-11 15,-5 5-11-15,-2 9 7 16,-2 3 4-16,0 0 3 16,5 23-5-16,11 11-17 15,0 6-5-15,10 4-1 16,2-2 1-16,0-2 1 15,14-8-4-15,8-9 0 0,2-14-3 16,-1-9-1-16,4 0-6 16,0-12-3-16,-8-18 1 15,-7-7 11-15,-2 4 1 16,-8 1 9-16,-2 2 3 16,0 8 0-16,0 9-4 15,0 10 3-15,0 3-1 16,0 0-3-16,0 16-5 15,12 16-2-15,-1 7-4 16,0 0-25-16,2 0-16 16,6-13-19-16,-3-6-31 15,-8-20-27-15,-3 0-22 16</inkml:trace>
  <inkml:trace contextRef="#ctx0" brushRef="#br2" timeOffset="502022.6085">8521 16433 267 0,'19'-56'96'0,"-19"25"-61"15,0 14 8-15,0 8-18 16,0 9 5-16,-6 0 6 16,-7 9-10-16,0 23-9 15,2 6-11-15,4 6 1 16,3-2 6-16,4 2-3 16,0-4-7-16,0-11-3 15,16-10-3-15,6-14-6 16,-2-5-22-16,9-9-17 15,-4-26 6-15,-1-14 0 16,-7-6-6-16,1-10 18 0,-11-7 16 16,-3-4 14-16,-4-1 2 15,0 12 17-15,0 8 34 16,-9 15-3-16,-3 14-6 16,-2 12-3-16,-2 16 9 15,3 0 2-15,7 26-10 16,5 22-22-16,1 12-5 15,0 14 3-15,4 8-7 16,11 3-1-16,5 0-5 16,-6-4-5-16,4-7-1 15,-4-7-8-15,-5-11-12 16,-1-18-26-16,-2-16-26 16,-1-14-24-16,-3-8 13 15,2 0-40-15,-4-6-10 16,0-17 61-16,0-4 71 0,-8 0 2 15,-3-2 66-15,0-1 18 16,6 0-2-16,-1 3-7 16,4 13-16-16,2 0 4 15,0 6-18-15,0 1-22 16,11 2-9-16,12 3 5 16,3-2-5-16,5 4-6 15,-1 0-5-15,2-4-2 16,-5 4-1-16,3-5 0 15,-11-2-4-15,4-5-5 16,-11-4-7-16,-1-2-6 16,-11 0 7-16,0 5 8 0,0 2 4 15,-17 2-1-15,-5 9-1 16,0 0 4-16,-1 0 1 16,1 7 3-16,8 13 2 15,4 4 4-15,8 3-1 16,2-1 1-16,0 1-4 15,3-5-5-15,20 0-1 16,-1-8-2-16,1-6-1 16,-1-6-11-16,0-2-4 15,-4 0-16-15,5-16 0 16,-10-8 17-16,-1-4 14 16,-1-2 4-16,-2 2 1 15,0 1 8-15,-4 6 3 0,-3 11 3 16,2 4-12-16,0 6-3 15,-3 0 0-15,1 20 3 16,3 14 1-16,-2 4-1 16,-1 4-1-16,-2-3 3 15,0-6 6-15,1-8-5 16,5-11-1-16,1-14-5 16,3 0-5-16,3-25 4 15,-1-15 0-15,7-10-9 16,-2 1-11-16,-3 2-9 15,4 3 6-15,-5 10-4 16,-8 9 5-16,4 12 6 0,-3 9 15 16,-1 4 2-1,-1 2 32-15,5 20 17 0,-1 5-16 16,3 8-14-16,0-1-13 16,1 1-4-16,1 0-2 15,-7-5-1-15,6-6-5 16,-6-2-14-16,-5-12-19 15,-1-8-11-15,0-2-65 16,0 0-129-16</inkml:trace>
  <inkml:trace contextRef="#ctx0" brushRef="#br2" timeOffset="502178.758">9217 16162 415 0,'-10'-17'0'0,"10"17"-55"16,0 5 52-16,0 11-14 15,6-2-132-15</inkml:trace>
  <inkml:trace contextRef="#ctx0" brushRef="#br2" timeOffset="502522.1178">9406 16295 300 0,'0'0'68'16,"0"2"-56"-16,-7 8 40 0,-3 3 7 15,10 8-32-15,0 1-16 16,0 2-9-16,0-2 0 16,7 5 2-16,10-1-4 15,4-3-2-15,-5 0-1 16,7-2-1-16,-5-3-2 15,-3 1 6-15,-3-6 0 16,-3-1 1-16,-4-5-1 16,-5-2 2-16,0-3 1 15,0-2 5-15,0 0 30 16,-11 5-6-16,-11 2-18 16,-2 3-3-16,-3 4 2 15,4 3-12-15,0-3-1 0,10-4-8 16,2-10-17-16,8 0-53 15,3 0-57-15,0-19-124 16</inkml:trace>
  <inkml:trace contextRef="#ctx0" brushRef="#br2" timeOffset="502694.0057">9623 16126 409 0,'2'56'87'16,"0"18"-83"-16,7-1 24 0,13 5 19 16,10-4-43-16,9-10-4 15,1-6-12-15,1-17-66 16,-32-41-62-16</inkml:trace>
  <inkml:trace contextRef="#ctx0" brushRef="#br2" timeOffset="502975.1019">9747 16540 476 0,'-13'-23'47'0,"13"14"-42"16,8 2-4 0,20 5 9-16,4 2-10 0,-3 0-1 15,3 0-9-15,-8 0 5 16,-8 0 5-16,1 0 6 15,-11 4 20-15,3 13 41 16,-2 8-24-16,1 3-21 16,-1 2-10-16,3-2-8 15,-5 0-4-15,-3-5-3 16,-2-3-20-16,0-6-44 16,0-9-62-16,0-5-51 15,-11 0-59-15</inkml:trace>
  <inkml:trace contextRef="#ctx0" brushRef="#br2" timeOffset="503147.225">9903 16266 469 0,'-11'-50'48'0,"8"40"-46"0,-1 7-2 16,4 3 2-16,0 0-2 15,0 20-18-15,0 6-13 16,4 9-5-16,14 0-28 15,-11-25-70-15,3 2-5 16</inkml:trace>
  <inkml:trace contextRef="#ctx0" brushRef="#br2" timeOffset="503365.8839">10089 16387 77 0,'35'0'134'16,"-23"-6"-76"-16,-9-10-39 16,-1 7 36-16,-2 8 22 15,0 1-27-15,-15 3-24 16,-7 24 21-16,-3 9 19 15,13 5-12-15,2 0-15 16,9 1-13-16,1-4-4 16,0-2-10-16,20-11-7 15,8-10-2-15,5-15-3 16,3 0-8-16,2-1-20 16,4-21-26-16,-10-4-16 15,-22 11-47-15,-5 1-79 16</inkml:trace>
  <inkml:trace contextRef="#ctx0" brushRef="#br2" timeOffset="503615.6229">10397 16305 250 0,'0'-29'141'0,"-17"29"-106"16,-1 0 34-16,-2 10 15 16,8 15-41-16,7 9-5 15,5-4-14-15,0-1-11 16,3-2-9-16,20-5-4 15,4 2-5-15,3-6-3 16,-2 0-1-16,-7-6 3 16,-5 4 6-16,-11-3 1 15,-5-1 8-15,0 1 14 16,-21 1 3-16,-10-2-14 16,4-2-12-16,-7-1-13 0,-1-2-31 15,0 3-47-15,19-7-92 16</inkml:trace>
  <inkml:trace contextRef="#ctx0" brushRef="#br2" timeOffset="504444.4463">11332 16160 353 0,'11'-40'109'0,"-11"16"-102"0,0 6-5 15,-25 6 22-15,-3 12-11 16,-14 0 19-16,4 9-1 15,-1 20 8-15,4 12 6 16,12 10-17-16,14 5-22 16,9 3-2-16,0-1-4 15,24-2-2-15,13-8-2 16,12-10-23-16,8-9-25 16,-8-12-35-16,0-8 4 15,-8-6-35-15,-10-3-6 16,-8 0 53-16,-4-22 63 0,-7-5 8 15,-9-4 57 1,0-3 0-16,-3 6-15 0,0 5-23 16,0 9 19-1,0 9 25-15,0 5-1 0,0 0-25 16,0 5-11-16,0 26-14 16,0 1-11-16,4 4 0 15,9 0-1-15,-1 3 0 16,3-10-4-16,-2-9-6 15,6-9-11-15,-3-11-10 16,4 0-5-16,-6-14 10 16,-3-13 26-16,1-4 0 15,-7-4 36-15,2 1 6 16,-5 4 2-16,-2 8-11 16,0 6-21-16,1 10-6 0,-1 6 4 15,3 0-3 1,-3 12 6-16,4 20-11 0,-4 9-2 15,0 2-17-15,2 1-28 16,0-6-16-16,9-12-22 16,-8-22-55-16,6-4-41 15</inkml:trace>
  <inkml:trace contextRef="#ctx0" brushRef="#br2" timeOffset="504678.4003">11792 16520 8 0,'15'-43'303'0,"-7"21"-251"16,-5 8-50-16,5 12 5 0,-3 2 1 15,-2 6 1-15,5 23 0 16,-6 10-1-16,-1 3 16 16,-1 1 13-16,0-10-7 15,0-3-8-15,0-11-2 16,0-13-4-16,0-6-10 16,5 0-2-16,-1-27 3 15,8-8-4-15,-2-8-1 16,-7 2 0-16,-1 0-2 15,2 4-1-15,0 2-16 16,-2 12-23-16,-1 4-15 16,1 19-41-16,-2 0-73 15</inkml:trace>
  <inkml:trace contextRef="#ctx0" brushRef="#br2" timeOffset="504960.179">12019 16385 382 0,'11'0'71'16,"-7"0"-67"-16,8 14 8 16,0 6-1-16,0 6-10 15,1 0 0-15,-3-2 0 16,1-6 13-16,-8-6 12 16,3-12-19-16,-2 0-7 15,4 0-2-15,-5-22-5 16,1-2-5-16,2-2 7 15,-3 0 3-15,3-2-14 16,-3-2 8-16,-1 0 7 0,2-2 1 16,3-1 0-16,-5 8 0 15,0 1-4-15,4 7-18 16,-4 12-24-16,-1 2-1 16,-1 3-19-16,0 0-39 15</inkml:trace>
  <inkml:trace contextRef="#ctx0" brushRef="#br2" timeOffset="505271.8859">12262 16309 238 0,'24'18'73'0,"4"-16"-15"0,-3-2 20 15,3 0-29 1,-2-4-17-16,-2-21-12 0,-3 4-15 16,-10-6-5-16,-9 10-12 15,-2 0-1-15,0 5-3 16,0 4 16-16,-13 8 3 15,-3 0 0-15,-2 0 36 16,4 10-2-16,3 12-20 16,-1 4 4-16,9 4-1 15,3 3-11-15,0-1-2 16,0 2 8-16,15-6 2 16,3-5 3-16,1-4-12 15,3-7-7-15,5-8-1 16,4-4-12-16,-2 0-31 15,4 0-72-15,-23 0-78 16,-5-4-101-16</inkml:trace>
  <inkml:trace contextRef="#ctx0" brushRef="#br2" timeOffset="505382.5476">12677 16467 315 0,'11'6'112'0,"-11"-6"-88"16,0 0-24-16,0 0-1 15,-2 0-70-15,-1 0-20 16,-1 1 1-16,2 2 28 15,2 3 38-15</inkml:trace>
  <inkml:trace contextRef="#ctx0" brushRef="#br2" timeOffset="505693.8046">12663 16904 478 0,'-62'25'83'15,"-11"0"-39"-15,-25 6 25 16,-22 0-36-16,-27 1-27 15,-35 9-6-15,-21 3-3 16,-24 9-8-16,-8 5-10 0,0 0-12 16,20-7-30-16,24 0-17 15,151-42-37-15,9 5-126 16</inkml:trace>
  <inkml:trace contextRef="#ctx0" brushRef="#br2" timeOffset="754105.2613">13870 351 298 0,'-3'0'74'0,"-7"0"-35"16,9 0-7-16,-1 0 27 15,2 0-14-15,0 0-19 16,0 0-5-16,0 0-16 16,0 0-1-16,0 0-4 15,16 0-1-15,13 0 1 0,3 0 4 16,8 0-4-16,-5 0 0 15,-6 0 2-15,-3 1 5 16,-5 3-7-16,-10 3-5 16,-7-5 5-16,-4 2 3 15,0 1-2-15,0 4 0 16,0 6 6-16,0 10 0 16,0 8 4-16,0 13-1 15,0 9 0-15,0 9-2 16,0 9-8-16,0 11 1 15,0 4 3-15,6 2 0 16,0 6-5-16,12-2 2 16,-4 1-2-16,-1-3-3 0,-1-6 1 15,-1-6 3-15,1-3 3 16,-3-3 3-16,2-5-10 16,-5-6 7-16,4-5-3 15,-1-5 2-15,-5-7 0 16,5-6-2-16,-5-5-1 15,2-3 0-15,-5-7-1 16,-1-4 1-16,0-2 1 0,0-4 3 16,0-8-1-1,0-1-1-15,-9-6 1 16,-6 0-2-16,-10 0 0 16,-7-1-48-16,11-14-86 0,-1-1-184 15</inkml:trace>
  <inkml:trace contextRef="#ctx0" brushRef="#br2" timeOffset="755136.5091">13031 255 27 0,'15'0'181'15,"-11"0"-158"-15,-4 3 4 0,0-1 13 16,0 3-8-1,0-1-1-15,0 4-10 16,-15-3-9-16,-1 4-1 16,-5-6 8-16,5 1-6 0,-3-1-3 15,3-2-4-15,-4 2 1 16,3-3-5-16,-2 5-2 16,6 1 0-16,-1 2 1 15,3 6 1-15,1 0-1 16,2 7-1-16,4 4 1 15,3 7 3-15,1 5 2 16,0 7-5-16,0 5 2 16,0 10 3-16,1 6-5 15,11 0 2-15,0 8-2 0,1-1 2 16,0 1-3 0,0 1 5-16,-2 4-4 0,-1 2-1 15,2 2 0-15,-1-4 1 16,1-6 1-16,3-4-4 15,-4-3 4-15,0-5-3 16,0-2 5-16,-8-2-4 16,4-2 0-16,-6-4-1 15,3-3 1-15,2-6 0 16,-4-4 3-16,-2-5-3 16,0 0 0-16,0-8 2 15,0 1-4-15,0-8 3 16,0-1-1-16,0 1 3 0,0-4 2 15,0-1 7 1,0-1-8-16,0-4-1 0,0 4 5 16,0-4 2-16,0 1-10 15,1-1-3-15,12-1 3 16,5-3 3-16,1-1 1 16,11-2-2-16,5 0-2 15,6 0-4-15,6-7-75 16,-33 3-66-16,-3 1-188 15</inkml:trace>
  <inkml:trace contextRef="#ctx0" brushRef="#br2" timeOffset="761090.0864">15026 385 184 0,'19'-11'227'0,"-19"9"-218"15,0-3 0-15,-2 5 29 16,-17 0 9-16,-3 0-21 16,-5 0-14-16,1 0-5 15,-8 0 2-15,-1 0-2 16,0 0 12-16,3 0-17 15,4 2 1-15,1 3-3 16,2 2 0-16,5 5-1 0,7-2 1 16,3 4-6-16,1 4 4 15,6 0 0-15,3 6-1 16,0 1-3-16,0 7 6 16,0 6 0-16,9 8 2 15,2 7-2-15,-4 7 1 16,1 5 5-16,2-1-5 15,0 2-1-15,-3 2 0 16,5 1-1-16,-3 3 1 16,2-1 0-16,2 2 0 15,-2-1 0-15,1-2 0 16,0-6-1-16,-3-3 2 16,-1-6-2-16,0-4 1 0,-1-3 0 15,-3-4 0-15,-4-4-2 16,1-3-4-16,-1-7 5 15,0-7 1-15,0-1 2 16,0-1-2-16,0-6 0 16,0 2 0-16,0-5 1 15,0 0-1-15,0 0 0 16,0 0 0-16,0 0 0 16,0-2 0-16,0 2 1 15,0 3-1-15,3-1 0 16,6-3-1-16,-2 1-1 15,0 0 0-15,2-3 1 16,2-2 2-16,3-3 1 0,6-4 3 16,6 0-4-16,9-23-1 15,14-16-27-15,-26 17-79 16,2-10-191-16</inkml:trace>
  <inkml:trace contextRef="#ctx0" brushRef="#br2" timeOffset="762059.1787">16073 240 338 0,'-11'3'58'0,"11"-3"-45"16,0 0 36-16,0 0-12 15,0 0-33-15,6 0-4 16,12 0 0-16,7 0 1 16,6 0 1-16,-6 0 3 0,-2 0-5 15,-3 0 0-15,-5 0 2 16,-3 0 0-16,-1 0-1 15,-1 8 2-15,-6 4 0 16,7 5 19-16,-6 12 7 16,5 2-8-16,-1 10-6 15,1 5-6-15,-7 6-6 16,5 4 1-16,-5 10-1 16,1 4 0-16,3 6 5 15,-5-1-8-15,2-3 1 16,4-4 0-16,-7-2-1 15,9 3-1-15,-5-2 1 16,3 4 0-16,1-5 2 16,-5-2-2-16,3-2 0 0,-5-5 0 15,3-6 0 1,3-5 1-16,-7 0-2 0,6-5 2 16,-6-1-1-16,-1 3 0 15,0-3-1-15,0 0 1 16,0-4 1-16,0-7-1 15,0-2 0-15,0-8-1 16,0 0 1-16,0-4 0 16,1-3-1-16,-1-3 0 15,0 1 0-15,0-3 1 16,0 6 0-16,0-3 1 16,0 2-1-16,0-1 0 15,0-2 1-15,0 2-3 16,-10-4 4-16,-3-2-2 15,2 0 19-15,-8-1-15 0,1-4-4 16,-8 0-7-16,-14 0-28 16,24 0-77-16,-9 0-93 15</inkml:trace>
  <inkml:trace contextRef="#ctx0" brushRef="#br2" timeOffset="762777.3615">15308 880 282 0,'34'-42'74'0,"-31"28"-42"0,-3 9 17 16,0 5 29-16,0 0-29 15,0 19-18-15,-14 17-28 16,-5 11 6-16,4 2-4 16,4 4-3-16,9 0-2 15,2 0 0-15,0-2-1 16,5-8 1-16,24-14-12 15,6-6-13-15,4-11-22 16,-3-12-18-16,0 0 14 16,-13 0 18-16,-10-10 7 0,-13-6 26 15,0 2 17-15,-9-2 23 16,-10 2-1-16,-4 0-7 16,2 5 4-16,7 4-10 15,5 1-9-15,7 2-5 16,2 2-12-16,0 0-5 15,0-3-5-15,16 3 1 16,9 0 9-16,5 0 0 16,-6 0 2-16,-6 0 0 15,-2 5-2-15,0 19 5 16,-7 5-2-16,1 2 7 0,-5 7 2 16,6 2-8-1,-3 1 1-15,-4-3-5 0,0-2-6 16,2-1 3-1,-6-6-37-15,0-7-41 0,0-22-53 16,0 0-117-16</inkml:trace>
  <inkml:trace contextRef="#ctx0" brushRef="#br2" timeOffset="763215.1385">15572 819 389 0,'-11'-11'42'16,"11"11"-34"-16,0 0 3 15,11 0-10-15,14 0 0 16,11 0 2-16,5 0-6 15,-3 0 3-15,0-10-4 16,-10-4-43-16,-8 0-57 16,-9 2 13-16,-11 1 33 15,0 4-1-15,-2 2 59 16,-18 1 48-16,4 0 19 0,-2 4-2 16,7 0-15-16,4 0 19 15,1 7-42 1,3 25-13-16,3 10-7 0,0 13 1 15,0 3 0-15,9 0-5 16,-3 7 0-16,3 4-2 16,-1 1 0-16,-5-1-1 15,-3-11-2-15,0-7-22 16,0-12-51-16,0-39-44 16,0 0-55-16</inkml:trace>
  <inkml:trace contextRef="#ctx0" brushRef="#br2" timeOffset="764058.5954">16802 944 80 0,'-29'4'304'16,"27"-4"-281"-16,2 0-18 16,0 0 27-16,0 0-3 15,5 0-10-15,21 0 0 16,17 0 13-16,8 0 6 16,20 0-8-16,18 0-9 15,10 0 0-15,5 0-4 16,3-6-10-16,-7-1-6 15,-4 2-1-15,-4-1-5 16,-20-2-5-16,-12 2-43 16,-18-2-35-16,-42 6-27 0,0-2-60 15</inkml:trace>
  <inkml:trace contextRef="#ctx0" brushRef="#br2" timeOffset="764370.882">17643 840 7 0,'-51'-9'299'0,"23"6"-267"15,12 3-11-15,5-2 67 16,9 2-35-16,0 0-19 16,2 0-12-16,0 0-17 15,0 0 0-15,18 0 0 16,13 0-2-16,7 4 3 16,8 4-5-16,1 2-1 0,1 0-2 15,-9 4 2 1,-5 0 0-16,-14 0 0 0,-8 0 0 15,-9-4 0-15,-3 1 0 16,0 2 0-16,0 8 1 16,-19 0 9-16,-8 7 2 15,1 0-1-15,-4 2-5 16,3 0-3-16,5-1-3 16,6-4-2-16,-3-2-8 15,8-7-35-15,11-16-72 16,0 0-155-16</inkml:trace>
  <inkml:trace contextRef="#ctx0" brushRef="#br2" timeOffset="765996.8686">18082 465 346 0,'4'-4'45'0,"-3"4"-26"0,7 0 10 16,-2 30 0-1,6 25 23-15,6 18-8 0,-4 18-29 16,7 13-4-16,-3 6 6 16,4 8-6-16,-3 3-9 15,-4-3 11-15,-4-4-5 16,0-10-5-16,2-5-3 15,-9-12-1-15,2-6-1 16,-6-10 1-16,0-13 0 16,0-12 0-16,0-8 0 0,0-10 1 15,0-6 0 1,0-2 0-16,-6-6 0 0,6-4 0 16,0-2 0-1,0-6-2-15,0 0-9 0,0-2 10 16,0 0-2-16,7 0 3 15,10 0 2-15,3 0-1 16,8-10-1-16,6-2 0 16,10 2 1-16,8-2 2 15,15 0-2-15,15 2 0 16,4-4-1-16,11 2 1 16,11 2-1-16,5-2 0 15,1 2-1-15,1 4 1 16,-14 0-1-16,-10 1 2 15,-17 3-1-15,-14 1 1 16,-18-1-1-16,-6 0 1 0,-12-3-1 16,-1 3 0-16,-5-1 1 15,-5-1 0-15,-4-2-1 16,-6-1 4-16,3-2 11 16,-2-3-7-16,2-8-4 15,-4-4-4-15,-2-12 2 16,0-9-2-16,0-13-5 15,0-21 5-15,0-14-6 16,-8-18-3-16,6-7 3 16,2 2-2-16,0 5 1 15,0 14 6-15,0 0 0 16,0-7 1-16,3 0 1 16,4 1 0-16,-4 7-1 15,1 24 2-15,2 9-2 0,-3 15 1 16,-1 12 1-16,-2 9 0 15,0 8 4-15,0 6 6 16,0 4 1-16,-2 4 3 16,-7 2-9-16,0 3 0 15,-10 0-7-15,-3 0 2 16,-6 0-2-16,-7 0-2 16,-10 3 0-16,-7 0-2 15,-13 1-4-15,-12 1-4 16,-9-4-3-16,-7 0 4 15,-5 2 11-15,-4 3 0 16,-4 2 0-16,-3 7-1 16,-1 2 2-16,-4 4-2 0,8 2 1 15,15 4 0-15,12-6-2 16,19-1-1-16,16-2-1 16,14-1-12-16,9 1-32 15,9 2-43-15,12-16-49 16,0 0-90-16</inkml:trace>
  <inkml:trace contextRef="#ctx0" brushRef="#br2" timeOffset="766699.0198">18524 1586 240 0,'16'32'62'0,"-7"-26"-29"15,3-6 8-15,3 0-6 16,4-11-12-16,5-26 13 15,1-11-17-15,3-13 2 16,4-13 4-16,1-12-4 16,-2-10-10-16,1 0-6 0,0 6-4 15,-8 12 2-15,-5 15 0 16,1 3 10-16,1 7 5 16,-5 9-10-1,5 8-5-15,-4 16-1 0,3 15 2 16,0 5-4-16,-3 0 0 15,5 18-2-15,-9 11 2 16,2 5 0-16,-2-1 2 16,-1-7 1-16,3-13-3 15,1-10-3-15,6-3-7 16,2-26 9-16,10-28-5 16,-7-12 1-16,-4-9 2 0,1 8 2 15,-8 3 1-15,5 11 0 16,-8 9 1-16,-4 8 0 15,-2 8 0-15,-2 6 3 16,1 5-3-16,-1 5 0 16,0 5-1-16,0 4 0 15,-1 2-1-15,1 1-1 16,11 0 1-16,-2 0 1 16,3 0 1-16,5 0 0 15,2 1-1-15,6 6 0 16,-5-4 1-16,2-1 0 15,-3-2-1-15,-5 0 1 16,-10 0-1-16,-4 0-1 16,-5 0-3-16,0 0-8 15,0 0-64-15,0 0-20 0,0 0-72 16</inkml:trace>
  <inkml:trace contextRef="#ctx0" brushRef="#br2" timeOffset="767402.1367">18429 1961 195 0,'0'0'109'15,"0"0"-59"-15,0 0-15 16,0-14 13-16,0-16-23 15,0-10 0-15,0-11-10 16,0-15 1-16,0-12 6 16,2-14-1-16,-2-1-10 15,0 5-4-15,0 14 2 0,0 12 14 16,2 8 3 0,4 3-6-16,-3 2-8 0,-2 1-5 15,9-3-2 1,-4 3-1-16,3 2 0 0,2 4-2 15,2 9 0-15,0 6-1 16,-2 3 2-16,7 6 1 16,-6 4 0-16,5 2 1 15,9 8-4-15,7 1-1 16,12 0-1-16,8-3 0 16,5-3 1-16,7-5-4 15,-3-1-8-15,-3 1-4 16,-12-1-4-16,-16 1-8 15,-11 4-29-15,-20 9-38 16,-2-2-72-16</inkml:trace>
  <inkml:trace contextRef="#ctx0" brushRef="#br2" timeOffset="767824.7398">18563 846 358 0,'-23'-48'28'16,"21"-10"-13"-16,2-6 31 15,0-4-7-15,0 9-13 16,14 7-15-16,-5 10-9 16,2 11-2-16,-2 14 5 0,-3 5 0 15,3 3-2-15,3 6 0 16,3 1 1-16,12 2-4 15,6 0 3-15,10 0-3 16,6 4 0-16,0 9 0 16,11 4 0-16,7-2 0 15,-4-8 2-15,-3-5-2 16,-7-2-7-16,-9 0 5 16,-10 0 4-16,-7-21-2 15,-8 4 3-15,-7-1-3 16,-6-2 4-16,0 6 1 15,-6 3-2-15,0 6-3 16,0 5 0-16,-7 0-41 16,-10 0-54-16,-3 12-134 0</inkml:trace>
  <inkml:trace contextRef="#ctx0" brushRef="#br2" timeOffset="768120.9155">18492 1203 392 0,'-11'0'38'0,"11"-36"-32"16,19-22 2 0,16-5 24-16,6 1-1 0,6 2-13 15,8-1-7-15,-7-6 4 16,1 9 1-16,-2 4-4 15,0 10-6-15,0 19 10 16,-4 7-2-16,2 15-6 16,0 3-7-16,-6 0-1 15,-2 1-2-15,-4 15 2 16,-7-1-7-16,-7-3-2 16,-9-2-10-16,-7-5-3 15,-3-3-5-15,0 0-21 16,0-2-21-16,0 0-76 15</inkml:trace>
  <inkml:trace contextRef="#ctx0" brushRef="#br2" timeOffset="768730.2881">20370 684 104 0,'24'-43'353'16,"-24"33"-348"-16,-1 9-5 0,-22 1 45 15,-7 1 10 1,3 27-51-16,1 9-1 0,12 7-3 16,11 6-2-16,3 0-1 15,9-2 1-15,21-1-9 16,1-8 1-16,1-7-3 15,-3-4-3-15,-8-7 12 16,-12-10 2-16,-9-1 4 16,-1-3 2-16,-31-3 30 15,-7-3-21-15,-4-1-11 16,4 0-1-16,7 0-1 16,14-1-19-16,9-13-35 0,9 5-53 15,0 1-62-15</inkml:trace>
  <inkml:trace contextRef="#ctx0" brushRef="#br2" timeOffset="769215.1104">20717 735 306 0,'34'-62'105'16,"-34"32"-66"-16,0 10 17 15,0 8 28-15,0 7-34 16,0 5-18-16,0 0-19 15,0 7-13-15,0 32-7 16,0 15 7-16,0 18 2 0,0 1-2 16,4 0-2-16,7-9-2 15,3-10-8-15,1-11-14 16,-4-9 4-16,-2-14-6 16,-1-14 5-16,-3-6-5 15,3-2 2-15,-5-28 24 16,5-9 2-16,-1-5 3 15,8 0 3-15,-2 2 6 16,2 4-4-16,0 9 0 16,-6 8-1-16,-1 11 4 15,-6 8-3-15,-2 2-3 16,0 0-3-16,0 12 3 16,-12 16-4-16,-7 9 1 15,5 0 1-15,-2 6-2 0,6-5 4 16,2-1-5-16,8-3 1 15,0-8-1-15,0-7-1 16,17-10 1-16,9-9-8 16,10 0 8-16,-2 0-13 15,4-11-22-15,-3-7-37 16,-24 7-46-16,-4 0-125 16</inkml:trace>
  <inkml:trace contextRef="#ctx0" brushRef="#br2" timeOffset="769839.6348">21265 615 449 0,'-10'-58'23'0,"2"44"-6"16,3 8 52-16,3 6-12 15,2 0-19-15,0 9-34 16,0 25-1-16,0 9-3 16,0 7 1-16,0 3 0 15,0 5 1-15,0 2-2 16,0-6 3-16,6-2-3 16,3-8 0-16,1-6 0 15,1-4-1-15,2-3 1 0,-4-11 0 16,-5-6-1-16,-4-9-1 15,3-2 2-15,-3-3 0 16,0 0 1-16,0 0 1 16,0 0 2-16,0 0-1 15,0 0 0-15,0 0 0 16,0 0 1-16,0 0-1 16,0 0-3-16,0 0 2 15,0 0-1-15,0 0 0 16,0 0-1-16,0 0 1 15,0 0 2-15,0 0-1 16,0 0 2-16,0 0-4 0,0 0 0 16,0 0-1-16,0 0 1 15,0 0-2-15,0 0 1 16,0 0 1-16,0 0 0 16,0 0 1-16,0 0-1 15,0 0 0-15,0 0 2 16,2 0-2-16,5 0-1 15,6-3-3-15,8-9 3 16,-4 1-1-16,6 0-4 16,-4 8-4-16,-6 1-9 15,2 2-23-15,-6 0-51 16,-9 0-60-16,0 0-106 0</inkml:trace>
  <inkml:trace contextRef="#ctx0" brushRef="#br2" timeOffset="770542.7619">21506 1027 335 0,'3'0'136'16,"0"-2"-123"-16,5-5-11 0,4-1 20 16,6-4-16-16,-1-2-6 15,0 0 0-15,-9-4 0 16,-1 1 1-16,-6 6-1 16,-1-1 0-16,0 3 3 15,0 6 9-15,-15 1 6 16,-7 2-10-16,-4 0-1 15,4 0-7-15,-4 12 0 16,4 10 0-16,9 2 1 16,5 4-1-16,8 3 0 15,2-2-1-15,30-2-1 16,14-3 0-16,6-10-8 16,6-10-30-16,1-4-4 0,-1 0 1 15,1-4 9-15,-12-17 14 16,-7-1 15-16,-8-2 1 15,-18 2 4-15,-10 4 7 16,-4 2 32-16,-7 4 5 16,-27 7-8-16,-1 1-14 15,-2 4-17-15,3 0-4 16,6 0 0-16,7 18 0 16,9 4 0-16,4 1-1 15,8 4-4-15,0-4-2 16,20-2-1-16,7-7-24 15,3-6-7-15,-6-8 2 16,-6 0 16-16,1 0 20 0,-7-12 1 16,-7-9 31-16,1 2 12 15,-5 1 15-15,-1 6-19 16,0 3-13-16,0 6-2 16,0 3-7-16,0 0-6 15,0 0-12-15,2 14-10 16,0 11 8-16,0 4-8 15,4-2-45-15,-2-1-38 16,-1-19-53-16,3-3-83 16</inkml:trace>
  <inkml:trace contextRef="#ctx0" brushRef="#br2" timeOffset="770777.6812">22037 1083 381 0,'18'-31'45'0,"-17"21"-16"16,4 7 1-16,-4 3 4 15,-1 0-19-15,0 0-7 16,0 17-6-16,0 10 11 16,0 3-4-16,0-4-5 15,0-2-3-15,0-7 0 16,0-8-1-16,0-7 0 16,0-2 0-16,6 0 0 15,3-18 8-15,4-14-1 16,2-10-7-16,1-1-2 0,-5 2-35 15,3 2-48 1,-14 30-72-16,0 4-86 0</inkml:trace>
  <inkml:trace contextRef="#ctx0" brushRef="#br2" timeOffset="771120.8871">22222 932 61 0,'14'3'254'15,"-9"14"-222"-15,0 1 6 16,-4 0 34-16,4 4-28 15,-3 2-19-15,-2 1-21 16,3 1-4-16,3-5 2 16,-4 2-2-16,-1-9-3 15,2-9-8-15,4-5-5 0,-5 0-14 16,10 0 14 0,1-12 16-16,4-9 6 15,-2-4 4-15,2-1 13 16,3 1 5-16,-5-4-7 0,3 7 5 15,-4 3 0-15,-3 8-3 16,-9 9-7-16,-1 2 5 16,1 0-3-16,6 11-10 15,-5 12-2-15,7 7-5 16,-8 2-1-16,3 1-3 16,-1-5-16-16,-4-5-35 15,0-18-55-15,0-5-75 16</inkml:trace>
  <inkml:trace contextRef="#ctx0" brushRef="#br2" timeOffset="771637.1842">22741 1349 342 0,'11'0'96'15,"-11"0"-92"-15,-23 0 0 16,-24 0 47-16,-7 0-17 16,-12 2-16-16,-22 3-3 15,-15-3-6-15,-27-2 3 16,-23 1-1-16,-9-1-4 16,-11 2 7-16,6 0 13 15,13 0-14-15,2 2-10 16,29-2 0-16,16 4 6 0,21 5-4 15,8-1-5 1,7 1-1-16,2-1 1 16,6 1-1-16,2-2 1 0,7 0 0 15,6-1 0-15,8-1-3 16,11 0-2-16,8-3-2 16,9-2-1-16,11-2-4 15,1 0-8-15,0 0-23 16,0 0-41-16,0 0-20 15,2 0-63-15</inkml:trace>
  <inkml:trace contextRef="#ctx0" brushRef="#br2" timeOffset="904736.4834">22346 2426 379 0,'4'-14'87'0,"-2"11"-64"15,-2 3 5-15,3 0 36 16,1 3-42-16,-4 23-6 15,4 8-7-15,-1 4-3 16,-3 3-3-16,0-7 0 16,0 0-2-16,0-8 1 15,0-4-2-15,0-9 0 0,0-8 0 16,0-5-2-16,0 0-2 16,0-8-17-16,0-23 14 15,6-5 7-15,-2-8 3 16,3 3-3-16,-1 0 1 15,1 1 2-15,-5 12 5 16,2 4 4-16,-1 4 0 16,0 11 0-16,-3 2-6 15,0 7 0-15,0 0-6 16,0 0-3-16,3 7-1 0,5 14 4 16,-5 11 2-1,5 2 0-15,-5-3-2 0,0-8-11 16,4-2-3-16,-4-7-1 15,1-7-1-15,2-2-15 16,1-5-17-16,4 0 5 16,5-17 25-16,0-9 17 15,-3-1 1-15,-4-4 0 16,-4 2 8-16,1 4 16 16,-6 1 12-16,2 3-9 15,-2 8-7-15,1 3 0 16,1 10-9-16,-2 0-2 15,6 0-6-15,-3 2-1 16,6 22 2-16,3 11 1 16,0 11 0-16,1 1-3 0,-2 5-2 15,0 1 0 1,-4-4-2-16,2-5-19 0,-1-5-10 16,-5-9-33-16,5-15-25 15,-8-15-66-15,0 0-77 16</inkml:trace>
  <inkml:trace contextRef="#ctx0" brushRef="#br2" timeOffset="904924.0246">22771 2440 420 0,'8'-22'51'16,"-8"22"-36"-16,0 0 20 15,0 14 13 1,0 16-29-16,0 10-1 0,3 4-13 15,3 0-5-15,-4 0 0 16,-1 2-9-16,-1-3-54 16,0-31-52-16,0-2-96 15</inkml:trace>
  <inkml:trace contextRef="#ctx0" brushRef="#br2" timeOffset="905611.7644">22276 3004 332 0,'13'-30'45'0,"-8"15"-28"16,1 7 37-16,-5 6-6 16,1 2-16-16,0 0-10 15,3 14-8-15,-2 15-9 16,-1 4 0-16,-1 6-5 16,-1-5-2-16,0-2-5 15,0-8-11-15,0-7-10 0,0-10 2 16,0-7 5-1,0 0 5-15,2-7-8 0,4-18 23 16,1-11 1-16,1-2 3 16,1 0 12-16,2 0 7 15,1 5-3-15,-6 5 7 16,4 9 1-16,-1 3-8 16,-7 7-7-16,2 7-6 15,-1 2-6-15,0 0 3 16,2 14-1-16,2 17 1 15,-1 5-3-15,1 1-1 16,-4 2-18-16,-1-9 4 16,3-6-10-16,-3-6-12 0,7-12 3 15,-2-6-9-15,11 0-12 16,-1-11 28-16,4-12 27 16,-5-3 2-16,1 0 27 15,-10 2 22-15,3 2-6 16,-3 4 3-16,-5 6-9 15,2 6-12-15,-3 6-12 16,4 0-9-16,-5 0-3 16,3 16 1-16,1 16 1 15,0 10-5-15,-2 4-6 16,-2 0-8-16,0 0-26 16,0-8-42-16,0-30-68 0,0-6-163 15</inkml:trace>
  <inkml:trace contextRef="#ctx0" brushRef="#br2" timeOffset="905877.2601">22748 3018 292 0,'23'-26'107'15,"-6"26"-107"-15,-1 0 0 16,5 0 16-16,-6 20 2 15,-6 3-15-15,-7 8-3 16,-2 3-13-16,0-2 9 16,-21 2 4-16,-4-4 2 15,3-2 8-15,5-8 18 16,5-6-6-16,10-2-2 0,2-7-7 16,0 0-12-16,14-5 6 15,14 0-7-15,6 0-16 16,0-5-33-16,-23-4-58 15,-9 6-111-15</inkml:trace>
  <inkml:trace contextRef="#ctx0" brushRef="#br2" timeOffset="906486.5755">22424 3483 482 0,'-10'0'14'15,"10"8"-9"-15,0 6-2 16,0 12 12-16,0 3-13 16,0 3-2-16,0 1 0 15,0-5-8-15,0-5 2 16,0-8 2-16,0-8-4 15,0-7 1-15,0 0 4 16,0-10-13-16,8-19 13 16,3-3 3-16,2-8 5 0,-1 2 8 15,2 2 9 1,-3 2 4-16,2 6 3 0,-2 4-2 16,-1 6-7-16,-1 7-7 15,-5 8-6-15,-3 3-7 16,6 0 0-16,-3 5 0 15,4 20 6-15,4 9-2 16,-7 4-4-16,2-1-7 16,-1-4-4-16,0-8-11 15,-3 0-5-15,1-11-13 16,2-7 2-16,-3-7 14 16,5 0 1-16,5-14 6 0,5-18 17 15,2-9 2 1,1 3 3-16,-4 1 7 0,1 6 6 15,-5 4 9-15,-1 7-3 16,-2 9-1-16,-4 5-10 16,-1 6 8-16,-2 0-7 15,-2 28 5-15,1 12-9 16,-2 10-5-16,0 2-5 16,0 6-1-16,0 3-10 15,-2-4-20-15,1 0-18 16,-2-45-57-16,3-3-65 15</inkml:trace>
  <inkml:trace contextRef="#ctx0" brushRef="#br2" timeOffset="906924.2498">22886 3581 509 0,'13'-40'42'0,"0"24"-42"15,9 4 0-15,12 10 10 16,1 2-9-16,4 0 0 16,-4 10-1-16,-7 10-4 15,-11 2 2-15,-17 2 2 16,0 1 6-16,-23 1 3 0,-12-1 4 16,-8 1 1-1,5-2 4-15,10 1-4 0,9-6-12 16,10-2-2-16,9-3-1 15,0-2-3-15,11 0-18 16,22-7-10-16,11 0 3 16,5-2 6-16,-4 0 8 15,-17 0 15-15,-15 0 3 16,-13 3 10-16,0 4 66 16,-10 6-23-16,-16 7-33 15,-6 4-14-15,0-1 2 16,-4-4 0-16,5-6-6 15,10-4-5-15,14-2 0 16,-2-4-10-16,4 2-16 16,2-4-21-16,-1-1-36 0,4-3-30 15,0 0-101-15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E5E88-7C81-4CD5-913A-12480042996F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6C517-9C6F-4DB1-8E88-AA9AFB578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6480048" cy="2301240"/>
          </a:xfrm>
        </p:spPr>
        <p:txBody>
          <a:bodyPr rIns="45720" anchor="t">
            <a:normAutofit/>
          </a:bodyPr>
          <a:lstStyle>
            <a:lvl1pPr algn="l">
              <a:defRPr lang="en-US" sz="4000" b="1" cap="none" baseline="0" dirty="0">
                <a:ln w="5000" cmpd="sng">
                  <a:solidFill>
                    <a:schemeClr val="bg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schemeClr val="tx1">
                      <a:alpha val="50000"/>
                    </a:schemeClr>
                  </a:outerShdw>
                </a:effectLst>
                <a:latin typeface="Myriad Pro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6480048" cy="1295400"/>
          </a:xfrm>
        </p:spPr>
        <p:txBody>
          <a:bodyPr tIns="0" rIns="45720" bIns="0"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effectLst/>
                <a:latin typeface="Myriad Pro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52400" y="6188075"/>
            <a:ext cx="28956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572000" y="6172200"/>
            <a:ext cx="7620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" cy="30480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6200" y="6397823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5718411-9003-D84C-8A14-085D67502A3B}" type="slidenum">
              <a:rPr lang="en-US" sz="1200" b="1" smtClean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‹#›</a:t>
            </a:fld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81000"/>
            <a:ext cx="2590800" cy="51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17"/>
          <p:cNvSpPr txBox="1">
            <a:spLocks/>
          </p:cNvSpPr>
          <p:nvPr userDrawn="1"/>
        </p:nvSpPr>
        <p:spPr>
          <a:xfrm>
            <a:off x="5410200" y="6377050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1" i="1">
                <a:solidFill>
                  <a:schemeClr val="tx2">
                    <a:shade val="50000"/>
                  </a:schemeClr>
                </a:solidFill>
                <a:latin typeface="Myriad Pro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CF5-3624-42FB-AA21-02823EC6C685}" type="slidenum">
              <a:rPr kumimoji="0" lang="en-US" sz="12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62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9" name="Slide Number Placeholder 17"/>
          <p:cNvSpPr txBox="1">
            <a:spLocks/>
          </p:cNvSpPr>
          <p:nvPr userDrawn="1"/>
        </p:nvSpPr>
        <p:spPr>
          <a:xfrm>
            <a:off x="5410200" y="6400800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1" i="1">
                <a:solidFill>
                  <a:schemeClr val="tx2">
                    <a:shade val="50000"/>
                  </a:schemeClr>
                </a:solidFill>
                <a:latin typeface="Myriad Pro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CF5-3624-42FB-AA21-02823EC6C685}" type="slidenum">
              <a:rPr kumimoji="0" lang="en-US" sz="12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7" name="Date Placeholder 9"/>
          <p:cNvSpPr txBox="1">
            <a:spLocks/>
          </p:cNvSpPr>
          <p:nvPr userDrawn="1"/>
        </p:nvSpPr>
        <p:spPr>
          <a:xfrm>
            <a:off x="76200" y="6216876"/>
            <a:ext cx="2133600" cy="401638"/>
          </a:xfrm>
          <a:prstGeom prst="rect">
            <a:avLst/>
          </a:prstGeom>
        </p:spPr>
        <p:txBody>
          <a:bodyPr vert="horz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400" b="1" kern="1200">
                <a:solidFill>
                  <a:schemeClr val="bg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5718411-9003-D84C-8A14-085D67502A3B}" type="slidenum">
              <a:rPr lang="en-US" sz="1200" smtClean="0">
                <a:latin typeface="Calibri" panose="020F0502020204030204" pitchFamily="34" charset="0"/>
              </a:rPr>
              <a:pPr algn="l"/>
              <a:t>‹#›</a:t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7103267" y="6400800"/>
            <a:ext cx="1752600" cy="2404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http://csrdu.org/nauman</a:t>
            </a: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198438"/>
            <a:ext cx="8458200" cy="715962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458200" cy="4906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 nauman 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52400" y="6288974"/>
            <a:ext cx="2895600" cy="228600"/>
          </a:xfrm>
          <a:prstGeom prst="rect">
            <a:avLst/>
          </a:prstGeom>
        </p:spPr>
        <p:txBody>
          <a:bodyPr vert="horz" lIns="0" rIns="0" bIns="0" anchor="b"/>
          <a:lstStyle>
            <a:lvl1pPr algn="l" eaLnBrk="1" latinLnBrk="0" hangingPunct="1">
              <a:defRPr kumimoji="0" sz="1000" b="0" i="0">
                <a:solidFill>
                  <a:schemeClr val="tx2">
                    <a:shade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572000" y="6288974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0" i="0">
                <a:solidFill>
                  <a:schemeClr val="tx2">
                    <a:shade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614ECCF5-3624-42FB-AA21-02823EC6C68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0" y="6400800"/>
            <a:ext cx="9144000" cy="240474"/>
            <a:chOff x="0" y="6400800"/>
            <a:chExt cx="9144000" cy="240474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867400" y="6400800"/>
              <a:ext cx="381000" cy="2404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4724400" y="6400800"/>
              <a:ext cx="1143000" cy="240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362200" y="6400800"/>
              <a:ext cx="23622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2209800" y="6400800"/>
              <a:ext cx="152400" cy="240474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676400" y="6400800"/>
              <a:ext cx="533400" cy="24047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0" y="6400800"/>
              <a:ext cx="1600200" cy="240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1219200" y="6400800"/>
              <a:ext cx="5334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8877300" y="6400800"/>
              <a:ext cx="266700" cy="240474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6248400" y="6400800"/>
              <a:ext cx="8382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5484" y="6270315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4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5718411-9003-D84C-8A14-085D67502A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bg1"/>
        </a:buClr>
        <a:buSzPct val="80000"/>
        <a:buFont typeface="Wingdings 2"/>
        <a:buChar char=""/>
        <a:defRPr kumimoji="0" sz="3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1pPr>
      <a:lvl2pPr marL="722376" indent="-274320" algn="l" rtl="0" eaLnBrk="1" latinLnBrk="0" hangingPunct="1">
        <a:spcBef>
          <a:spcPct val="20000"/>
        </a:spcBef>
        <a:buClr>
          <a:schemeClr val="bg1"/>
        </a:buClr>
        <a:buSzPct val="90000"/>
        <a:buFont typeface="Wingdings 2"/>
        <a:buChar char=""/>
        <a:defRPr kumimoji="0" sz="26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2pPr>
      <a:lvl3pPr marL="1005840" indent="-256032" algn="l" rtl="0" eaLnBrk="1" latinLnBrk="0" hangingPunct="1">
        <a:spcBef>
          <a:spcPct val="20000"/>
        </a:spcBef>
        <a:buClr>
          <a:schemeClr val="bg1"/>
        </a:buClr>
        <a:buSzPct val="85000"/>
        <a:buFont typeface="Arial"/>
        <a:buChar char="○"/>
        <a:defRPr kumimoji="0" sz="24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3pPr>
      <a:lvl4pPr marL="1280160" indent="-237744" algn="l" rtl="0" eaLnBrk="1" latinLnBrk="0" hangingPunct="1">
        <a:spcBef>
          <a:spcPct val="20000"/>
        </a:spcBef>
        <a:buClr>
          <a:schemeClr val="bg1"/>
        </a:buClr>
        <a:buSzPct val="90000"/>
        <a:buFont typeface="Wingdings 2"/>
        <a:buChar char=""/>
        <a:defRPr kumimoji="0" sz="2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4pPr>
      <a:lvl5pPr marL="1490472" indent="-182880" algn="l" rtl="0" eaLnBrk="1" latinLnBrk="0" hangingPunct="1">
        <a:spcBef>
          <a:spcPct val="20000"/>
        </a:spcBef>
        <a:buClr>
          <a:schemeClr val="bg1"/>
        </a:buClr>
        <a:buSzPct val="100000"/>
        <a:buFont typeface="Arial"/>
        <a:buChar char="-"/>
        <a:defRPr kumimoji="0" sz="2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8382000" cy="2301240"/>
          </a:xfrm>
        </p:spPr>
        <p:txBody>
          <a:bodyPr>
            <a:noAutofit/>
          </a:bodyPr>
          <a:lstStyle/>
          <a:p>
            <a:pPr algn="l"/>
            <a:r>
              <a:rPr lang="en-US" sz="2700" b="0" dirty="0">
                <a:ln w="5000" cmpd="sng">
                  <a:noFill/>
                  <a:prstDash val="solid"/>
                </a:ln>
                <a:solidFill>
                  <a:srgbClr val="0070C0"/>
                </a:solidFill>
                <a:latin typeface="Calibri Light" panose="020F0302020204030204" pitchFamily="34" charset="0"/>
              </a:rPr>
              <a:t>CS622: Advanced Machine Learning </a:t>
            </a:r>
            <a:br>
              <a:rPr lang="en-US" b="0" dirty="0">
                <a:latin typeface="Calibri Light" panose="020F0302020204030204" pitchFamily="34" charset="0"/>
              </a:rPr>
            </a:br>
            <a:br>
              <a:rPr lang="en-US" sz="2400" b="0">
                <a:latin typeface="Calibri Light" panose="020F0302020204030204" pitchFamily="34" charset="0"/>
              </a:rPr>
            </a:br>
            <a:b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</a:br>
            <a: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>Model Parameter Selection /</a:t>
            </a:r>
            <a:b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</a:br>
            <a: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>Validation Criteria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7772400" cy="2057400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Dr. Mohammad Nauman</a:t>
            </a:r>
          </a:p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Assistant Professor (CS), National University of Computer and Emerging Sciences</a:t>
            </a:r>
          </a:p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Postdoctoral Scientist, Max Planck Institute for Software Systems (MPI-SWS)  </a:t>
            </a:r>
          </a:p>
          <a:p>
            <a:pPr algn="l"/>
            <a:endParaRPr lang="en-US" sz="1800" dirty="0">
              <a:latin typeface="Calibri Light" panose="020F0302020204030204" pitchFamily="34" charset="0"/>
              <a:ea typeface="Helvetica Neue Light" charset="0"/>
              <a:cs typeface="Helvetica Neue Light" charset="0"/>
            </a:endParaRPr>
          </a:p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mohammad.nauman@nu.edu.pk</a:t>
            </a:r>
          </a:p>
          <a:p>
            <a:pPr algn="l"/>
            <a:r>
              <a:rPr lang="en-US" sz="1800" dirty="0">
                <a:solidFill>
                  <a:srgbClr val="2079C2"/>
                </a:solidFill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http://recluze.wordpress.com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08258" y="65777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68929" y="64696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839" y="417130"/>
            <a:ext cx="1228725" cy="473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839" y="998714"/>
            <a:ext cx="1081574" cy="11878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20" y="2286000"/>
            <a:ext cx="1619761" cy="5557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75" y="3029390"/>
            <a:ext cx="1824625" cy="7084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F8FE72-751A-402E-89E2-DA46A4C3438B}"/>
                  </a:ext>
                </a:extLst>
              </p14:cNvPr>
              <p14:cNvContentPartPr/>
              <p14:nvPr/>
            </p14:nvContentPartPr>
            <p14:xfrm>
              <a:off x="2490480" y="1008360"/>
              <a:ext cx="5937120" cy="443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F8FE72-751A-402E-89E2-DA46A4C343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1120" y="999000"/>
                <a:ext cx="5955840" cy="445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03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 Model’s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700E3C-C2C1-4B30-B227-3710F8569623}"/>
                  </a:ext>
                </a:extLst>
              </p14:cNvPr>
              <p14:cNvContentPartPr/>
              <p14:nvPr/>
            </p14:nvContentPartPr>
            <p14:xfrm>
              <a:off x="866880" y="1208160"/>
              <a:ext cx="6697800" cy="67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700E3C-C2C1-4B30-B227-3710F85696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520" y="1198800"/>
                <a:ext cx="6716520" cy="69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96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09E818-2F05-47CF-AE37-83D4BF11A39C}"/>
                  </a:ext>
                </a:extLst>
              </p14:cNvPr>
              <p14:cNvContentPartPr/>
              <p14:nvPr/>
            </p14:nvContentPartPr>
            <p14:xfrm>
              <a:off x="178560" y="90720"/>
              <a:ext cx="8703360" cy="619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09E818-2F05-47CF-AE37-83D4BF11A3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00" y="81360"/>
                <a:ext cx="8722080" cy="621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57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Sensitivity (Recall)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Specificity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AB7B6F-CB90-4509-9E7B-6D34A5AFBD3F}"/>
                  </a:ext>
                </a:extLst>
              </p14:cNvPr>
              <p14:cNvContentPartPr/>
              <p14:nvPr/>
            </p14:nvContentPartPr>
            <p14:xfrm>
              <a:off x="2761560" y="1060560"/>
              <a:ext cx="4466880" cy="512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AB7B6F-CB90-4509-9E7B-6D34A5AFBD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2200" y="1051200"/>
                <a:ext cx="4485600" cy="51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6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Use of Accuracy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68C439-1F4F-4C71-806E-FC1848912B92}"/>
                  </a:ext>
                </a:extLst>
              </p14:cNvPr>
              <p14:cNvContentPartPr/>
              <p14:nvPr/>
            </p14:nvContentPartPr>
            <p14:xfrm>
              <a:off x="336960" y="108720"/>
              <a:ext cx="8703360" cy="568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68C439-1F4F-4C71-806E-FC1848912B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600" y="99360"/>
                <a:ext cx="8722080" cy="57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10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55C547-74DF-47DB-9922-ADFB8A2B85FB}"/>
                  </a:ext>
                </a:extLst>
              </p14:cNvPr>
              <p14:cNvContentPartPr/>
              <p14:nvPr/>
            </p14:nvContentPartPr>
            <p14:xfrm>
              <a:off x="719280" y="690120"/>
              <a:ext cx="8143200" cy="544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55C547-74DF-47DB-9922-ADFB8A2B85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920" y="680760"/>
                <a:ext cx="8161920" cy="54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797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5C2E-98AE-4F0E-8963-D5FDA0DD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FPR and TPR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EF737-8EB0-4CAC-B487-C449B9A29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FPR=FP/(FP+TN)</a:t>
            </a:r>
          </a:p>
          <a:p>
            <a:endParaRPr lang="en-US" dirty="0"/>
          </a:p>
          <a:p>
            <a:r>
              <a:rPr lang="en-US" dirty="0"/>
              <a:t>TPR=TP/(TP+FN)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54D274-EEEB-4F13-9FC6-ED840ECFAE1A}"/>
                  </a:ext>
                </a:extLst>
              </p14:cNvPr>
              <p14:cNvContentPartPr/>
              <p14:nvPr/>
            </p14:nvContentPartPr>
            <p14:xfrm>
              <a:off x="1017000" y="1027800"/>
              <a:ext cx="4772160" cy="314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54D274-EEEB-4F13-9FC6-ED840ECFAE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7640" y="1018440"/>
                <a:ext cx="4790880" cy="31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536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B196C6-B058-4292-8F00-1B015BD0A420}"/>
                  </a:ext>
                </a:extLst>
              </p14:cNvPr>
              <p14:cNvContentPartPr/>
              <p14:nvPr/>
            </p14:nvContentPartPr>
            <p14:xfrm>
              <a:off x="379800" y="65520"/>
              <a:ext cx="8233560" cy="620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B196C6-B058-4292-8F00-1B015BD0A4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440" y="56160"/>
                <a:ext cx="8252280" cy="622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15817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16509</TotalTime>
  <Words>101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Helvetica Light</vt:lpstr>
      <vt:lpstr>Helvetica Neue Light</vt:lpstr>
      <vt:lpstr>Helvetica Neue Thin</vt:lpstr>
      <vt:lpstr>Myriad Pro</vt:lpstr>
      <vt:lpstr>Wingdings 2</vt:lpstr>
      <vt:lpstr>Technic</vt:lpstr>
      <vt:lpstr>CS622: Advanced Machine Learning    Model Parameter Selection / Validation Criteria </vt:lpstr>
      <vt:lpstr>Pipeline Review</vt:lpstr>
      <vt:lpstr>Measuring a Model’s Accuracy</vt:lpstr>
      <vt:lpstr>Binary Classification </vt:lpstr>
      <vt:lpstr>Common Metrics</vt:lpstr>
      <vt:lpstr>Problems with Use of Accuracy </vt:lpstr>
      <vt:lpstr>F-Score</vt:lpstr>
      <vt:lpstr>FPR and TPR</vt:lpstr>
      <vt:lpstr>ROC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CrossSite Scripting Attacks</dc:title>
  <dc:creator>Nauman</dc:creator>
  <cp:lastModifiedBy>Nauman</cp:lastModifiedBy>
  <cp:revision>603</cp:revision>
  <dcterms:created xsi:type="dcterms:W3CDTF">2009-07-02T10:38:30Z</dcterms:created>
  <dcterms:modified xsi:type="dcterms:W3CDTF">2018-03-24T06:26:55Z</dcterms:modified>
</cp:coreProperties>
</file>