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34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8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82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8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1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2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05E893-66D2-4639-AF72-266A2B44EC55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28AC9C-DAAB-4421-BB36-3557592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4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HZ Shopping Application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4004"/>
            <a:ext cx="9144000" cy="923795"/>
          </a:xfrm>
        </p:spPr>
        <p:txBody>
          <a:bodyPr>
            <a:normAutofit/>
          </a:bodyPr>
          <a:lstStyle/>
          <a:p>
            <a:r>
              <a:rPr lang="en-GB" sz="4000" dirty="0" smtClean="0"/>
              <a:t>Hifza Zaheer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986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224896"/>
              </p:ext>
            </p:extLst>
          </p:nvPr>
        </p:nvGraphicFramePr>
        <p:xfrm>
          <a:off x="2230437" y="2638425"/>
          <a:ext cx="773042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809">
                  <a:extLst>
                    <a:ext uri="{9D8B030D-6E8A-4147-A177-3AD203B41FA5}">
                      <a16:colId xmlns:a16="http://schemas.microsoft.com/office/drawing/2014/main" val="2294347430"/>
                    </a:ext>
                  </a:extLst>
                </a:gridCol>
                <a:gridCol w="2092651">
                  <a:extLst>
                    <a:ext uri="{9D8B030D-6E8A-4147-A177-3AD203B41FA5}">
                      <a16:colId xmlns:a16="http://schemas.microsoft.com/office/drawing/2014/main" val="2014992204"/>
                    </a:ext>
                  </a:extLst>
                </a:gridCol>
                <a:gridCol w="3060967">
                  <a:extLst>
                    <a:ext uri="{9D8B030D-6E8A-4147-A177-3AD203B41FA5}">
                      <a16:colId xmlns:a16="http://schemas.microsoft.com/office/drawing/2014/main" val="3287451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What went well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Challenges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Improvement</a:t>
                      </a:r>
                      <a:r>
                        <a:rPr lang="en-GB" baseline="0" dirty="0" smtClean="0"/>
                        <a:t>s for Future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1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Creating Front-End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Auto</a:t>
                      </a:r>
                      <a:r>
                        <a:rPr lang="en-GB" baseline="0" dirty="0" smtClean="0"/>
                        <a:t> Build Trigger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Selenium</a:t>
                      </a:r>
                      <a:r>
                        <a:rPr lang="en-GB" baseline="0" dirty="0" smtClean="0"/>
                        <a:t> Testing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4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Creating MySQL Database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Jenkins</a:t>
                      </a:r>
                      <a:r>
                        <a:rPr lang="en-GB" baseline="0" dirty="0" smtClean="0"/>
                        <a:t> to deploy and test App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Deploy the App</a:t>
                      </a:r>
                      <a:r>
                        <a:rPr lang="en-GB" baseline="0" dirty="0" smtClean="0"/>
                        <a:t> on 3 different servers (DEV, TEST,PROD)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Managing/Planning</a:t>
                      </a:r>
                      <a:r>
                        <a:rPr lang="en-GB" baseline="0" dirty="0" smtClean="0"/>
                        <a:t> 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Coverage</a:t>
                      </a:r>
                      <a:r>
                        <a:rPr lang="en-GB" baseline="0" dirty="0" smtClean="0"/>
                        <a:t> Testing to score more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more features (search, accessibility </a:t>
                      </a:r>
                      <a:r>
                        <a:rPr lang="en-GB" baseline="0" dirty="0" err="1" smtClean="0"/>
                        <a:t>features,etc</a:t>
                      </a:r>
                      <a:r>
                        <a:rPr lang="en-GB" baseline="0" dirty="0" smtClean="0"/>
                        <a:t>.)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2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5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question?</a:t>
            </a:r>
            <a:endParaRPr lang="en-GB" dirty="0"/>
          </a:p>
        </p:txBody>
      </p:sp>
      <p:pic>
        <p:nvPicPr>
          <p:cNvPr id="4098" name="Picture 2" descr="Image result for any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6" y="2638425"/>
            <a:ext cx="7438928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Product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To create:</a:t>
            </a:r>
          </a:p>
          <a:p>
            <a:r>
              <a:rPr lang="en-GB" dirty="0"/>
              <a:t>Fully functional CRUD Application</a:t>
            </a:r>
          </a:p>
          <a:p>
            <a:r>
              <a:rPr lang="en-GB" dirty="0"/>
              <a:t>Using MySQL Relational Database with minimum two tables manipulation</a:t>
            </a:r>
          </a:p>
          <a:p>
            <a:r>
              <a:rPr lang="en-GB" dirty="0"/>
              <a:t>Utilisation of Flask for front-end website and integrated API's</a:t>
            </a:r>
          </a:p>
          <a:p>
            <a:r>
              <a:rPr lang="en-GB" dirty="0"/>
              <a:t>Fully designed test suits for the CRUD Application including automated test</a:t>
            </a:r>
          </a:p>
          <a:p>
            <a:r>
              <a:rPr lang="en-GB" dirty="0"/>
              <a:t>Use of tools, methodologies and technologies which encapsulate all the core modules covered during training.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0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Project planning/ </a:t>
            </a:r>
            <a:r>
              <a:rPr lang="en-GB" dirty="0" err="1" smtClean="0"/>
              <a:t>trello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36" y="2409489"/>
            <a:ext cx="7506393" cy="4382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68" y="2475991"/>
            <a:ext cx="1897825" cy="39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 database design/ </a:t>
            </a:r>
            <a:r>
              <a:rPr lang="en-GB" dirty="0" err="1" smtClean="0"/>
              <a:t>erd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2736850"/>
            <a:ext cx="6838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</a:t>
            </a:r>
            <a:r>
              <a:rPr lang="en-GB" dirty="0" smtClean="0"/>
              <a:t>Website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3" r="1242" b="5747"/>
          <a:stretch/>
        </p:blipFill>
        <p:spPr>
          <a:xfrm>
            <a:off x="3352655" y="2335876"/>
            <a:ext cx="5184515" cy="1197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55" y="3640975"/>
            <a:ext cx="5088774" cy="2977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1136" y="2712527"/>
            <a:ext cx="13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Sitemap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092591" y="4693727"/>
            <a:ext cx="13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Wireframe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91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046988"/>
          </a:xfrm>
        </p:spPr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685" y="2177933"/>
            <a:ext cx="3740726" cy="45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8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1026" name="Picture 2" descr="https://camo.githubusercontent.com/74230b6b05138a0d75e927a22ac3ae40b871880e/68747470733a2f2f692e696d6775722e636f6d2f457958756d736e2e706e6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527671"/>
            <a:ext cx="7729728" cy="112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7" y="3902998"/>
            <a:ext cx="7729728" cy="2683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725" y="4621876"/>
            <a:ext cx="17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Coverage Testing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2975" y="3018312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6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DEPLOYMENT/ JENKINS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CI/CI Pipeline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64" y="3032198"/>
            <a:ext cx="5719157" cy="36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DEPLOYMENT/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058" y="2638044"/>
            <a:ext cx="7832806" cy="3962261"/>
          </a:xfrm>
        </p:spPr>
        <p:txBody>
          <a:bodyPr/>
          <a:lstStyle/>
          <a:p>
            <a:r>
              <a:rPr lang="en-GB" dirty="0" smtClean="0"/>
              <a:t>Auto- Build using Webbooks</a:t>
            </a:r>
          </a:p>
          <a:p>
            <a:r>
              <a:rPr lang="en-GB" dirty="0" smtClean="0"/>
              <a:t>How the process looks:</a:t>
            </a:r>
          </a:p>
          <a:p>
            <a:pPr marL="342900" indent="-342900">
              <a:buAutoNum type="arabicPeriod"/>
            </a:pPr>
            <a:r>
              <a:rPr lang="en-GB" dirty="0" smtClean="0"/>
              <a:t>Jenkins </a:t>
            </a:r>
            <a:r>
              <a:rPr lang="en-GB" dirty="0"/>
              <a:t>waiting to trigger the build </a:t>
            </a:r>
            <a:r>
              <a:rPr lang="en-GB" dirty="0" smtClean="0"/>
              <a:t>once </a:t>
            </a:r>
            <a:r>
              <a:rPr lang="en-GB" dirty="0"/>
              <a:t>change was fully committed</a:t>
            </a:r>
            <a:r>
              <a:rPr lang="en-GB" dirty="0" smtClean="0"/>
              <a:t>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/>
              <a:t>Jenkins Build triggered automatically once change was committed</a:t>
            </a:r>
            <a:r>
              <a:rPr lang="en-GB" dirty="0" smtClean="0"/>
              <a:t>: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47" y="3770256"/>
            <a:ext cx="2306349" cy="96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14" y="5016881"/>
            <a:ext cx="6670396" cy="1707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941" y="5142900"/>
            <a:ext cx="2095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430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</TotalTime>
  <Words>176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HZ Shopping Application</vt:lpstr>
      <vt:lpstr>The Product Brief</vt:lpstr>
      <vt:lpstr>Initial Project planning/ trello</vt:lpstr>
      <vt:lpstr>Initial database design/ erd </vt:lpstr>
      <vt:lpstr>Initial Website design</vt:lpstr>
      <vt:lpstr>My solution</vt:lpstr>
      <vt:lpstr>testing</vt:lpstr>
      <vt:lpstr>DEPLOYMENT/ JENKINS</vt:lpstr>
      <vt:lpstr>DEPLOYMENT/ JENKINS</vt:lpstr>
      <vt:lpstr>Evaluation </vt:lpstr>
      <vt:lpstr>Any question?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HZ Shopping Application</dc:title>
  <dc:creator>Admin</dc:creator>
  <cp:lastModifiedBy>Admin</cp:lastModifiedBy>
  <cp:revision>29</cp:revision>
  <dcterms:created xsi:type="dcterms:W3CDTF">2020-03-19T11:47:49Z</dcterms:created>
  <dcterms:modified xsi:type="dcterms:W3CDTF">2020-03-19T12:45:19Z</dcterms:modified>
</cp:coreProperties>
</file>