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9" r:id="rId5"/>
    <p:sldId id="267" r:id="rId6"/>
    <p:sldId id="258" r:id="rId7"/>
    <p:sldId id="260" r:id="rId8"/>
    <p:sldId id="269" r:id="rId9"/>
    <p:sldId id="261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34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8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2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8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2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05E893-66D2-4639-AF72-266A2B44EC5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/>
              <a:t>The party theme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4004"/>
            <a:ext cx="9144000" cy="923795"/>
          </a:xfrm>
        </p:spPr>
        <p:txBody>
          <a:bodyPr>
            <a:normAutofit/>
          </a:bodyPr>
          <a:lstStyle/>
          <a:p>
            <a:r>
              <a:rPr lang="en-GB" sz="4000" dirty="0"/>
              <a:t>Hifza Zaheer</a:t>
            </a:r>
          </a:p>
        </p:txBody>
      </p:sp>
    </p:spTree>
    <p:extLst>
      <p:ext uri="{BB962C8B-B14F-4D97-AF65-F5344CB8AC3E}">
        <p14:creationId xmlns:p14="http://schemas.microsoft.com/office/powerpoint/2010/main" val="2898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725" y="4621876"/>
            <a:ext cx="17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Coverage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975" y="3018312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 Testing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131994-24E7-44E4-849A-F49A394F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129" y="3965918"/>
            <a:ext cx="7955036" cy="2050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B801C-4478-4EF1-8DBA-836726E6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129" y="2683674"/>
            <a:ext cx="7955036" cy="11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100E-880B-43D7-8D1F-28BC8C5C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EDD7A-1DCD-46CF-A743-62E27A1FE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7" y="2611204"/>
            <a:ext cx="7731125" cy="1635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1AE35-395F-4EF1-8C2F-793E9C1D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383" y="4436706"/>
            <a:ext cx="5105400" cy="215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3D2E9-D2EF-4B48-95EF-8C1E61A45125}"/>
              </a:ext>
            </a:extLst>
          </p:cNvPr>
          <p:cNvSpPr txBox="1"/>
          <p:nvPr/>
        </p:nvSpPr>
        <p:spPr>
          <a:xfrm>
            <a:off x="160853" y="4704588"/>
            <a:ext cx="314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Sourcing the test file gave 100% coverage report</a:t>
            </a:r>
          </a:p>
        </p:txBody>
      </p:sp>
    </p:spTree>
    <p:extLst>
      <p:ext uri="{BB962C8B-B14F-4D97-AF65-F5344CB8AC3E}">
        <p14:creationId xmlns:p14="http://schemas.microsoft.com/office/powerpoint/2010/main" val="143397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D0E5D-E06D-4226-853F-22820D68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2"/>
          <a:stretch/>
        </p:blipFill>
        <p:spPr>
          <a:xfrm>
            <a:off x="1602304" y="2264734"/>
            <a:ext cx="8753475" cy="44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B977-2442-4C30-A8BF-61799A31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56500-684A-4E74-BFAC-CAA14D453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19449"/>
            <a:ext cx="7491689" cy="43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DEPLOYMENT/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058" y="2638044"/>
            <a:ext cx="7832806" cy="3962261"/>
          </a:xfrm>
        </p:spPr>
        <p:txBody>
          <a:bodyPr/>
          <a:lstStyle/>
          <a:p>
            <a:r>
              <a:rPr lang="en-GB" dirty="0"/>
              <a:t>Auto- Build using Webbooks</a:t>
            </a:r>
          </a:p>
          <a:p>
            <a:r>
              <a:rPr lang="en-GB" dirty="0"/>
              <a:t>How the process looks:</a:t>
            </a:r>
          </a:p>
          <a:p>
            <a:pPr marL="342900" indent="-342900">
              <a:buAutoNum type="arabicPeriod"/>
            </a:pPr>
            <a:r>
              <a:rPr lang="en-GB" dirty="0"/>
              <a:t>Jenkins waiting to trigger the build once change was fully committed:</a:t>
            </a:r>
          </a:p>
          <a:p>
            <a:pPr marL="342900" indent="-342900">
              <a:buAutoNum type="arabicPeriod"/>
            </a:pPr>
            <a:r>
              <a:rPr lang="en-GB" dirty="0"/>
              <a:t>Jenkins Build triggered automatically once change was committed, deploying Ansible and Automating Docker Swarm in Development Environment and also does testing using Pytest: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41" y="2945001"/>
            <a:ext cx="2306349" cy="96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58" y="4833936"/>
            <a:ext cx="6670396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880" y="4833936"/>
            <a:ext cx="2095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4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D9E6-271D-4A4C-8B31-C41FFB2C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A921C-8F33-4FA8-9D7D-19B69A87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866" y="2280640"/>
            <a:ext cx="8105997" cy="1593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B50E5-CA23-447A-8B92-DE8AFE3A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67" y="3914671"/>
            <a:ext cx="8286750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5BDEA1-B87E-41AD-95A5-EAE01688B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867" y="5169945"/>
            <a:ext cx="8286750" cy="1464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637C4F-4B17-4A41-9BB0-5C345E0043FB}"/>
              </a:ext>
            </a:extLst>
          </p:cNvPr>
          <p:cNvSpPr txBox="1"/>
          <p:nvPr/>
        </p:nvSpPr>
        <p:spPr>
          <a:xfrm>
            <a:off x="244548" y="30775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B6CF8-57F9-42DA-ADD2-4457B0F7BF72}"/>
              </a:ext>
            </a:extLst>
          </p:cNvPr>
          <p:cNvSpPr txBox="1"/>
          <p:nvPr/>
        </p:nvSpPr>
        <p:spPr>
          <a:xfrm>
            <a:off x="244548" y="5717665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Node</a:t>
            </a:r>
          </a:p>
        </p:txBody>
      </p:sp>
    </p:spTree>
    <p:extLst>
      <p:ext uri="{BB962C8B-B14F-4D97-AF65-F5344CB8AC3E}">
        <p14:creationId xmlns:p14="http://schemas.microsoft.com/office/powerpoint/2010/main" val="227778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48120"/>
              </p:ext>
            </p:extLst>
          </p:nvPr>
        </p:nvGraphicFramePr>
        <p:xfrm>
          <a:off x="1357423" y="2262802"/>
          <a:ext cx="9477153" cy="447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317">
                  <a:extLst>
                    <a:ext uri="{9D8B030D-6E8A-4147-A177-3AD203B41FA5}">
                      <a16:colId xmlns:a16="http://schemas.microsoft.com/office/drawing/2014/main" val="2294347430"/>
                    </a:ext>
                  </a:extLst>
                </a:gridCol>
                <a:gridCol w="3983665">
                  <a:extLst>
                    <a:ext uri="{9D8B030D-6E8A-4147-A177-3AD203B41FA5}">
                      <a16:colId xmlns:a16="http://schemas.microsoft.com/office/drawing/2014/main" val="2014992204"/>
                    </a:ext>
                  </a:extLst>
                </a:gridCol>
                <a:gridCol w="2821171">
                  <a:extLst>
                    <a:ext uri="{9D8B030D-6E8A-4147-A177-3AD203B41FA5}">
                      <a16:colId xmlns:a16="http://schemas.microsoft.com/office/drawing/2014/main" val="3287451991"/>
                    </a:ext>
                  </a:extLst>
                </a:gridCol>
              </a:tblGrid>
              <a:tr h="52614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What went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/>
                        <a:t>Future </a:t>
                      </a:r>
                      <a:r>
                        <a:rPr lang="en-GB" dirty="0"/>
                        <a:t>Improvement</a:t>
                      </a:r>
                      <a:r>
                        <a:rPr lang="en-GB" baseline="0" dirty="0"/>
                        <a:t>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12210"/>
                  </a:ext>
                </a:extLst>
              </a:tr>
              <a:tr h="349066">
                <a:tc>
                  <a:txBody>
                    <a:bodyPr/>
                    <a:lstStyle/>
                    <a:p>
                      <a:r>
                        <a:rPr lang="en-GB" dirty="0"/>
                        <a:t>Creating Dynamic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Public Key issues when deploying 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Adding CRUD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45066"/>
                  </a:ext>
                </a:extLst>
              </a:tr>
              <a:tr h="872665">
                <a:tc>
                  <a:txBody>
                    <a:bodyPr/>
                    <a:lstStyle/>
                    <a:p>
                      <a:r>
                        <a:rPr lang="en-GB" dirty="0"/>
                        <a:t>Completing project 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Replicated service 2 and service 3 more than once caused issues with the app functionality due to sessions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Selenium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39318"/>
                  </a:ext>
                </a:extLst>
              </a:tr>
              <a:tr h="872665">
                <a:tc>
                  <a:txBody>
                    <a:bodyPr/>
                    <a:lstStyle/>
                    <a:p>
                      <a:r>
                        <a:rPr lang="en-GB" dirty="0"/>
                        <a:t>Testing the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Website going down after deploying Jenkins as Jenkins could not source the bashrc file for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Third VM for Ansible and 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23892"/>
                  </a:ext>
                </a:extLst>
              </a:tr>
              <a:tr h="1134465">
                <a:tc>
                  <a:txBody>
                    <a:bodyPr/>
                    <a:lstStyle/>
                    <a:p>
                      <a:r>
                        <a:rPr lang="en-GB" dirty="0"/>
                        <a:t>Linking GitHub to Jenkins via webhooks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Building and pushing the images to docker hub manually every time, after which GitHub was linked to Docker Hub for running this process efficiently.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 Volumes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76377"/>
                  </a:ext>
                </a:extLst>
              </a:tr>
              <a:tr h="563747">
                <a:tc>
                  <a:txBody>
                    <a:bodyPr/>
                    <a:lstStyle/>
                    <a:p>
                      <a:r>
                        <a:rPr lang="en-GB" dirty="0"/>
                        <a:t>Creating microservices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HTML POST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Carry out Stress 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9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5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question?</a:t>
            </a:r>
          </a:p>
        </p:txBody>
      </p:sp>
      <p:pic>
        <p:nvPicPr>
          <p:cNvPr id="4098" name="Picture 2" descr="Image result for 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6" y="2638425"/>
            <a:ext cx="7438928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Product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To create:</a:t>
            </a:r>
          </a:p>
          <a:p>
            <a:r>
              <a:rPr lang="en-US" dirty="0"/>
              <a:t>An application that generates “Objects” upon a set of predefined rules</a:t>
            </a:r>
          </a:p>
          <a:p>
            <a:r>
              <a:rPr lang="en-US" dirty="0"/>
              <a:t>A micro-service orientated architecture for the application</a:t>
            </a:r>
          </a:p>
          <a:p>
            <a:r>
              <a:rPr lang="en-US" dirty="0"/>
              <a:t>Utilization of Flask,Jinja2 for front-end website and integrated API's while Python and MySQL for back-end</a:t>
            </a:r>
          </a:p>
          <a:p>
            <a:r>
              <a:rPr lang="en-US" dirty="0"/>
              <a:t>Generating Random Objects</a:t>
            </a:r>
          </a:p>
          <a:p>
            <a:r>
              <a:rPr lang="en-US" dirty="0"/>
              <a:t>Utilizing Feature-Branch Model and creating an Ansible Playbook to install all dependencies via Playbook</a:t>
            </a:r>
          </a:p>
          <a:p>
            <a:r>
              <a:rPr lang="en-US" dirty="0"/>
              <a:t>Utilizing Jenkins, Ansible, Docker for CI/CD and Nginx for Load Balancing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0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9B6A-1956-4366-9BA1-E4B658D7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BA59D9-1499-4B5F-A3CB-FCB499282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45"/>
          <a:stretch/>
        </p:blipFill>
        <p:spPr>
          <a:xfrm>
            <a:off x="4304209" y="2254102"/>
            <a:ext cx="2351772" cy="43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Project planning/ trello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7C14A2-E925-4860-AF1D-BEADC6693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96633"/>
            <a:ext cx="10009312" cy="43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4B9F-9076-4D6B-94A0-A9DEC6B2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planning/</a:t>
            </a:r>
            <a:r>
              <a:rPr lang="en-US" dirty="0" err="1"/>
              <a:t>trello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56EBE-2ADE-4AEC-9526-4946F4D24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14" y="2220078"/>
            <a:ext cx="9611832" cy="44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3CBFAC-98F7-40F5-9B77-127387EEA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409"/>
          <a:stretch/>
        </p:blipFill>
        <p:spPr>
          <a:xfrm>
            <a:off x="4049786" y="2834640"/>
            <a:ext cx="2752725" cy="1188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7FD17-7033-4E91-9940-FC0FAD020468}"/>
              </a:ext>
            </a:extLst>
          </p:cNvPr>
          <p:cNvSpPr txBox="1"/>
          <p:nvPr/>
        </p:nvSpPr>
        <p:spPr>
          <a:xfrm>
            <a:off x="2231135" y="3200400"/>
            <a:ext cx="14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Design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96ADD-04F1-462F-BE33-34224D824976}"/>
              </a:ext>
            </a:extLst>
          </p:cNvPr>
          <p:cNvSpPr txBox="1"/>
          <p:nvPr/>
        </p:nvSpPr>
        <p:spPr>
          <a:xfrm>
            <a:off x="2231135" y="4704589"/>
            <a:ext cx="14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Design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F4C6D-0089-4853-AF68-3476F1B4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76" y="4464321"/>
            <a:ext cx="5915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Website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1136" y="2712527"/>
            <a:ext cx="13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Sitemap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591" y="4693727"/>
            <a:ext cx="13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Wireframe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ECAAE-BF4A-4707-B06D-B22CC0DE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0" y="2638044"/>
            <a:ext cx="3884904" cy="1002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B1DCCB-17D7-491E-A64A-A4AFC7A9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049" y="3845663"/>
            <a:ext cx="4406317" cy="28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1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7AB-5ADC-4203-96AE-91C2A775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website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C600A-C701-4C28-90CE-F0FCC18C1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134" y="2383244"/>
            <a:ext cx="6134739" cy="41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046988"/>
          </a:xfrm>
        </p:spPr>
        <p:txBody>
          <a:bodyPr/>
          <a:lstStyle/>
          <a:p>
            <a:r>
              <a:rPr lang="en-GB" dirty="0"/>
              <a:t>My 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3BEF36-742F-440C-B937-9E2A89F42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16" y="2213121"/>
            <a:ext cx="7322342" cy="44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898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91</TotalTime>
  <Words>297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The party theme generator</vt:lpstr>
      <vt:lpstr>The Product Brief</vt:lpstr>
      <vt:lpstr>USER STORIES</vt:lpstr>
      <vt:lpstr>Initial Project planning/ trello</vt:lpstr>
      <vt:lpstr>Final project planning/trello </vt:lpstr>
      <vt:lpstr>database design</vt:lpstr>
      <vt:lpstr>Initial Website design</vt:lpstr>
      <vt:lpstr>Final website design</vt:lpstr>
      <vt:lpstr>My solution</vt:lpstr>
      <vt:lpstr>testing</vt:lpstr>
      <vt:lpstr>testing</vt:lpstr>
      <vt:lpstr>Technology overview</vt:lpstr>
      <vt:lpstr>Deployment diagram</vt:lpstr>
      <vt:lpstr>DEPLOYMENT/ JENKINS</vt:lpstr>
      <vt:lpstr>Successful deployment</vt:lpstr>
      <vt:lpstr>Evaluation </vt:lpstr>
      <vt:lpstr>Any question?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HZ Shopping Application</dc:title>
  <dc:creator>Admin</dc:creator>
  <cp:lastModifiedBy>Admin</cp:lastModifiedBy>
  <cp:revision>41</cp:revision>
  <dcterms:created xsi:type="dcterms:W3CDTF">2020-03-19T11:47:49Z</dcterms:created>
  <dcterms:modified xsi:type="dcterms:W3CDTF">2020-04-13T17:08:17Z</dcterms:modified>
</cp:coreProperties>
</file>