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D6224B-9F90-42CF-8A63-FBC405F968E5}" v="1496" dt="2020-06-04T17:56:57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7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6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1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7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9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4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02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89" r:id="rId7"/>
    <p:sldLayoutId id="2147483688" r:id="rId8"/>
    <p:sldLayoutId id="214748368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ПОДМНОЖЕСТВА ПРОЦЕДУРНОГО ЯЗЫКА В АССЕМБЛЕР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29871" y="3180779"/>
            <a:ext cx="3610575" cy="2025700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lang="ru-RU" sz="2000" dirty="0">
                <a:latin typeface="Corbel"/>
              </a:rPr>
              <a:t>Руководитель:</a:t>
            </a:r>
            <a:br>
              <a:rPr lang="ru-RU" sz="2000" dirty="0">
                <a:latin typeface="Corbel"/>
              </a:rPr>
            </a:br>
            <a:r>
              <a:rPr lang="ru-RU" sz="2000" dirty="0">
                <a:latin typeface="Corbel"/>
              </a:rPr>
              <a:t>доцент </a:t>
            </a:r>
            <a:br>
              <a:rPr lang="ru-RU" sz="2000" dirty="0">
                <a:latin typeface="Corbel"/>
              </a:rPr>
            </a:br>
            <a:r>
              <a:rPr lang="ru-RU" sz="2000" dirty="0">
                <a:latin typeface="Corbel"/>
              </a:rPr>
              <a:t>кафедры ИЗИ, </a:t>
            </a:r>
            <a:br>
              <a:rPr lang="ru-RU" sz="2000" dirty="0">
                <a:latin typeface="Corbel"/>
              </a:rPr>
            </a:br>
            <a:r>
              <a:rPr lang="ru-RU" sz="2000" dirty="0">
                <a:latin typeface="Corbel"/>
              </a:rPr>
              <a:t>монахов </a:t>
            </a:r>
            <a:r>
              <a:rPr lang="ru-RU" sz="2000" dirty="0" err="1">
                <a:latin typeface="Corbel"/>
              </a:rPr>
              <a:t>ю.м</a:t>
            </a:r>
            <a:r>
              <a:rPr lang="ru-RU" sz="2000" dirty="0">
                <a:latin typeface="Corbel"/>
              </a:rPr>
              <a:t>.</a:t>
            </a:r>
            <a:br>
              <a:rPr lang="ru-RU" sz="2000" dirty="0">
                <a:latin typeface="Corbel"/>
              </a:rPr>
            </a:br>
            <a:br>
              <a:rPr lang="ru-RU" sz="2000" dirty="0">
                <a:latin typeface="Corbel"/>
              </a:rPr>
            </a:br>
            <a:r>
              <a:rPr lang="ru-RU" sz="2000" dirty="0">
                <a:latin typeface="Corbel"/>
              </a:rPr>
              <a:t>Исполнитель:</a:t>
            </a:r>
            <a:br>
              <a:rPr lang="ru-RU" sz="2000" dirty="0">
                <a:latin typeface="Corbel"/>
              </a:rPr>
            </a:br>
            <a:r>
              <a:rPr lang="ru-RU" sz="2000" dirty="0" err="1">
                <a:latin typeface="Corbel"/>
              </a:rPr>
              <a:t>ст.группы</a:t>
            </a:r>
            <a:r>
              <a:rPr lang="ru-RU" sz="2000" dirty="0">
                <a:latin typeface="Corbel"/>
              </a:rPr>
              <a:t> ИБ-117, </a:t>
            </a:r>
            <a:br>
              <a:rPr lang="ru-RU" sz="2000" dirty="0">
                <a:latin typeface="Corbel"/>
              </a:rPr>
            </a:br>
            <a:r>
              <a:rPr lang="ru-RU" sz="2000" dirty="0" err="1">
                <a:latin typeface="Corbel"/>
              </a:rPr>
              <a:t>кузьмин</a:t>
            </a:r>
            <a:r>
              <a:rPr lang="ru-RU" sz="2000" dirty="0">
                <a:latin typeface="Corbel"/>
              </a:rPr>
              <a:t> А.А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AC7-8867-403D-8E6B-4619B332C92C}"/>
              </a:ext>
            </a:extLst>
          </p:cNvPr>
          <p:cNvSpPr txBox="1"/>
          <p:nvPr/>
        </p:nvSpPr>
        <p:spPr>
          <a:xfrm>
            <a:off x="2111549" y="514480"/>
            <a:ext cx="5029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orbel"/>
              </a:rPr>
              <a:t>КУРСОВАЯ РАБОТА</a:t>
            </a:r>
          </a:p>
        </p:txBody>
      </p:sp>
      <p:pic>
        <p:nvPicPr>
          <p:cNvPr id="7" name="Рисунок 8" descr="Изображение выглядит как знак, тарелка, рисунок, припаркован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162B41A-007B-4A4D-AA4B-156AB3F1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26" y="1404949"/>
            <a:ext cx="2743200" cy="15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C9A37-0319-4F04-B553-C146734A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32" y="718456"/>
            <a:ext cx="11330139" cy="271054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данной презентации приведена реализация компилятора подмножества процедурно-ориентированного языка.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Существует несколько стадий для разработки компилятора подмножества процедурного языка в ассемблер, перечислим их: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00067-FF48-4B77-A7F8-3FD67D0C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4" y="2073727"/>
            <a:ext cx="8207609" cy="477610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анализатор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анализатор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объектного кода</a:t>
            </a:r>
            <a:endParaRPr lang="ru-RU" sz="2400" dirty="0">
              <a:solidFill>
                <a:schemeClr val="tx2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3483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147F-872B-4A1F-A81D-1EE66B71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48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Лексический анализатор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AB5F0-0900-4611-80FA-BFEEB465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68" y="1224643"/>
            <a:ext cx="5622548" cy="5437413"/>
          </a:xfrm>
        </p:spPr>
        <p:txBody>
          <a:bodyPr>
            <a:normAutofit lnSpcReduction="10000"/>
          </a:bodyPr>
          <a:lstStyle/>
          <a:p>
            <a:pPr marL="0" indent="442913" algn="just">
              <a:lnSpc>
                <a:spcPct val="16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первых фаз в работе компилятора является создание лексического анализатора, работа которого основана на регулярных выражениях, которые подаются последовательностью символов на вход. Результатом работы лексического анализатора является поток токенов и лексем исходного языка.</a:t>
            </a:r>
          </a:p>
          <a:p>
            <a:pPr marL="0" indent="442913" algn="just">
              <a:lnSpc>
                <a:spcPct val="16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Стоит учесть, что грамматика основана на грамматике языка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/0 с некоторыми дополнениями, которые реализованы в соответствии с требованиями. </a:t>
            </a:r>
          </a:p>
          <a:p>
            <a:pPr marL="0" indent="442913" algn="just">
              <a:lnSpc>
                <a:spcPct val="16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разработка этой части, как и следующей,  реализована на языке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библиотеки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antlr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  <a:p>
            <a:pPr marL="305435" indent="-305435"/>
            <a:endParaRPr lang="ru-RU" dirty="0">
              <a:latin typeface="Corbe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E09257-12C1-4FDD-8A6E-77D1F591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979" y="1235075"/>
            <a:ext cx="3770383" cy="49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2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147F-872B-4A1F-A81D-1EE66B71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48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                                    </a:t>
            </a:r>
            <a:r>
              <a:rPr lang="ru-RU" sz="2800" dirty="0">
                <a:solidFill>
                  <a:srgbClr val="FF0000"/>
                </a:solidFill>
              </a:rPr>
              <a:t>Синтаксический анализатор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AB5F0-0900-4611-80FA-BFEEB465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52" y="702183"/>
            <a:ext cx="5622548" cy="5959900"/>
          </a:xfrm>
        </p:spPr>
        <p:txBody>
          <a:bodyPr>
            <a:normAutofit/>
          </a:bodyPr>
          <a:lstStyle/>
          <a:p>
            <a:pPr marL="0" indent="442913" algn="just">
              <a:lnSpc>
                <a:spcPct val="16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Следующей стадией компилятора является создание синтаксического анализатора, на вход которого подается набор токенов и лексем из лексического анализатора, на основе грамматики, написанной нами, мы строим синтаксическое дерево разбора грамматики, все связи в построении дерева обрабатываются в классе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MyVisitor</a:t>
            </a:r>
            <a:endParaRPr lang="ru-RU" dirty="0">
              <a:latin typeface="Corbe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411336-3101-4358-906F-058992E3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84" y="1224643"/>
            <a:ext cx="5622548" cy="5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1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147F-872B-4A1F-A81D-1EE66B71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48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                                    </a:t>
            </a:r>
            <a:r>
              <a:rPr lang="ru-RU" sz="2800" dirty="0">
                <a:solidFill>
                  <a:srgbClr val="FF0000"/>
                </a:solidFill>
              </a:rPr>
              <a:t>генератор объектного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AB5F0-0900-4611-80FA-BFEEB465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52" y="702183"/>
            <a:ext cx="5416954" cy="5959900"/>
          </a:xfrm>
        </p:spPr>
        <p:txBody>
          <a:bodyPr>
            <a:normAutofit/>
          </a:bodyPr>
          <a:lstStyle/>
          <a:p>
            <a:pPr marL="0" indent="442913" algn="just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объектного кода выполняется во время обхода синтаксического дерева в классе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MyVisitor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442913" algn="just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осуществляется путем добавления в общий буфер объектного кода строк в объектном коде, эквивалентных исходному языку.</a:t>
            </a:r>
          </a:p>
          <a:p>
            <a:pPr marL="0" indent="442913" algn="just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Сохраненный буфер со сгенерированным объектным кодом записывается в файл с расширением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может преобразовываться с помощью статического компилятора LLC. </a:t>
            </a:r>
          </a:p>
          <a:p>
            <a:pPr marL="0" indent="442913" algn="just">
              <a:lnSpc>
                <a:spcPct val="160000"/>
              </a:lnSpc>
              <a:buNone/>
            </a:pPr>
            <a:endParaRPr lang="ru-RU" dirty="0">
              <a:latin typeface="Corbe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143153-67CD-4FBC-A512-8669199E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46" y="1224643"/>
            <a:ext cx="5612662" cy="49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9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147F-872B-4A1F-A81D-1EE66B71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2" y="653144"/>
            <a:ext cx="11029616" cy="865414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	Тестирование работы функций, вызовов функций и принтов</a:t>
            </a:r>
            <a:br>
              <a:rPr lang="ru-RU" sz="2800" dirty="0">
                <a:solidFill>
                  <a:srgbClr val="FF0000"/>
                </a:solidFill>
              </a:rPr>
            </a:b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AB5F0-0900-4611-80FA-BFEEB465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52" y="1518557"/>
            <a:ext cx="4963962" cy="4947557"/>
          </a:xfrm>
        </p:spPr>
        <p:txBody>
          <a:bodyPr>
            <a:normAutofit/>
          </a:bodyPr>
          <a:lstStyle/>
          <a:p>
            <a:pPr marL="0" indent="442913" algn="just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работы функций, вызовов функций и принтов. На данных скриншотах расположены пример на исходном языке, пример с использованием объектного кода и результат выполнения программы. В дальнейших тестированиях мы будем так же использовать 3 разных вида демонстрации примера. </a:t>
            </a:r>
          </a:p>
          <a:p>
            <a:pPr marL="0" indent="442913" algn="just">
              <a:lnSpc>
                <a:spcPct val="160000"/>
              </a:lnSpc>
              <a:buNone/>
            </a:pPr>
            <a:endParaRPr lang="ru-RU" dirty="0">
              <a:latin typeface="Corbe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229B8F-EA80-44F4-8592-95F53BEF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1248028"/>
            <a:ext cx="4767943" cy="49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7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147F-872B-4A1F-A81D-1EE66B71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2" y="653144"/>
            <a:ext cx="11029616" cy="865414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	Тестирование работы функций, вызовов функций и принтов</a:t>
            </a:r>
            <a:br>
              <a:rPr lang="ru-RU" sz="2800" dirty="0">
                <a:solidFill>
                  <a:srgbClr val="FF0000"/>
                </a:solidFill>
              </a:rPr>
            </a:b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234D359-9E60-4ED4-812C-5A302769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0370"/>
            <a:ext cx="11029615" cy="363448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6A76E4-9A7E-4D79-B926-30F47C9F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60" y="1877787"/>
            <a:ext cx="5986274" cy="41674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CFB260-8CD7-4713-B864-8FFA9069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12" y="1877787"/>
            <a:ext cx="4033031" cy="41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7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DC1DF1-62DE-44A4-9787-0CA16F8C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84" y="1933768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latin typeface="Corbel"/>
              </a:rPr>
              <a:t>СПАСИБО ЗА ВНИМАНИЕ!</a:t>
            </a:r>
            <a:endParaRPr lang="ru-RU" sz="4000"/>
          </a:p>
        </p:txBody>
      </p:sp>
    </p:spTree>
    <p:extLst>
      <p:ext uri="{BB962C8B-B14F-4D97-AF65-F5344CB8AC3E}">
        <p14:creationId xmlns:p14="http://schemas.microsoft.com/office/powerpoint/2010/main" val="4744775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325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Century Schoolbook</vt:lpstr>
      <vt:lpstr>Corbel</vt:lpstr>
      <vt:lpstr>Franklin Gothic Book</vt:lpstr>
      <vt:lpstr>Times New Roman</vt:lpstr>
      <vt:lpstr>Wingdings 2</vt:lpstr>
      <vt:lpstr>DividendVTI</vt:lpstr>
      <vt:lpstr>КОМПИЛЯТОР ПОДМНОЖЕСТВА ПРОЦЕДУРНОГО ЯЗЫКА В АССЕМБЛЕР</vt:lpstr>
      <vt:lpstr> В данной презентации приведена реализация компилятора подмножества процедурно-ориентированного языка.    Существует несколько стадий для разработки компилятора подмножества процедурного языка в ассемблер, перечислим их:  </vt:lpstr>
      <vt:lpstr>Лексический анализатор</vt:lpstr>
      <vt:lpstr>                                    Синтаксический анализатор</vt:lpstr>
      <vt:lpstr>                                    генератор объектного кода</vt:lpstr>
      <vt:lpstr> Тестирование работы функций, вызовов функций и принтов </vt:lpstr>
      <vt:lpstr> Тестирование работы функций, вызовов функций и принтов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Кузьмин</dc:creator>
  <cp:lastModifiedBy>Андрей Кузьмин</cp:lastModifiedBy>
  <cp:revision>311</cp:revision>
  <dcterms:created xsi:type="dcterms:W3CDTF">2020-06-04T16:49:28Z</dcterms:created>
  <dcterms:modified xsi:type="dcterms:W3CDTF">2020-06-10T09:22:19Z</dcterms:modified>
</cp:coreProperties>
</file>