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0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0E9A71-FF63-476B-9E3A-33BD186F8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8D78D-4BB6-4EC6-95A3-3470F6D1B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66645-5ECE-4BDD-90CA-67AB523D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AAD2C-97A2-4220-BC21-B68984EC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2E1FC4-7FE8-4C4D-BE8A-C5D7CDE9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A1F2D-D264-45B5-99DE-B656A355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D63994-D40A-431B-BEC7-A0FF8032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D8F1E-772D-4C32-8720-AE6309C8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075D8-7718-4E98-ABF7-20CD6189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76B6B-3220-4E20-A116-4C10E3DC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6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D5C04B-3E69-44B1-8556-952A0EBB2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DEC97-5A49-4DE3-8686-C93997248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957BF6-AFE4-432A-B541-8815DA3F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5F58E-6092-4D8F-9C30-FD66C1B6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CC5D3-3682-476D-9DA5-0619ECCB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0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B47BF-B561-4A24-96A2-D33CD336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974FA-28CB-4894-9F7F-22CD70D92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AFBEA-1A67-492C-8831-B5096ABB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4EBDF-3C80-41A8-B81C-19F10C0B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2F23EE-DF74-455D-93C7-0D1F51BB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BCDA8-E141-471A-936D-3DE4C76A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67AD3-B2B2-44D4-A76E-A70F3B0A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EEB445-C811-4182-B32A-00C70E745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F5E79-A085-4AEC-9941-4C9E9844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3DF61D-C9C2-44DC-B682-5141CC7A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33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07CED-4AC3-44FA-A444-2254EA273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7D148-DFC6-4FFB-A9A9-A5453467B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9047C8-00FD-4FF0-A331-27332850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25E1CC-2B76-4A58-ADA9-811DAC60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1ED6D7-F94C-454E-ADA0-EA1B2250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38E915-F09A-433C-8962-4E628B62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202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DE18F-981F-423B-B886-C9C41CAC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EC1464-9305-4543-9398-E0561F1EF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4CC15-DF26-40BD-B285-B0033B9F0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DE328B-00D4-4018-9F0E-94F6867FD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D405BE-A8AE-4143-90F8-A13F5E0094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C292D4-6640-45C9-89A2-4853A7C8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E7D531-4672-4BAC-8CF3-0732B9DD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DB82E6-2EB7-4A77-A1C0-BF2E04F5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00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6A855-FB41-4930-A8AA-08A34C36C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A49A8B-B8AA-4101-B0A9-F4C3E48F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0A5102-2338-4D66-A6AA-D9BC8F5D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F44C1F-8235-4556-B9EA-97C1BEC0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1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B4153D-EA6A-47C5-845A-6B5D9CA4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E1A726-1EB1-4C0D-97DA-BD14EFBF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15D16-352F-40FD-B377-2E333265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6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7F0B9-6B4E-4CBE-84C2-B5576FAC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21F96-8682-4FD1-A3F0-2A06072A6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900FD3-BE37-410F-A878-6E7E1237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5994C3-1758-40CF-A5FE-0F079964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54DB29-F510-419B-9F20-78ED969B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9A704-8190-4AF0-ACB6-BD8226B2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42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4568E-E3F2-465C-A430-AAB3C804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6B3787-252D-4700-BF8F-B14C84468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EAB241-2F22-4B96-BDCD-5D4B4B45F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71B40A-8002-416A-A9D9-E6F46763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259101-091E-4FCB-A5A0-8EC0DB73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D81EF7-4E35-4385-BD47-0642A9AF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50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9D41E-CF96-448F-93FD-C8B3FB02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6B2D25-62AD-4960-BA3F-D9308112D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8AC74-2241-42D6-BFC2-A8AE91987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3D152-6718-43DE-8374-5A182B416690}" type="datetimeFigureOut">
              <a:rPr lang="zh-CN" altLang="en-US" smtClean="0"/>
              <a:t>2021/8/12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A97C63-3EE4-484D-966B-B60F3A7C4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89D16-C01A-4C72-9970-EA84D434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DE70-D1E3-439B-973F-9AA48D658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7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3BA4436-557A-43A7-86D0-7BE0BD81CA81}"/>
              </a:ext>
            </a:extLst>
          </p:cNvPr>
          <p:cNvSpPr/>
          <p:nvPr/>
        </p:nvSpPr>
        <p:spPr>
          <a:xfrm>
            <a:off x="5106390" y="813460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D8EFB56-ACDE-443D-A3F8-CE14E8B4D9F3}"/>
              </a:ext>
            </a:extLst>
          </p:cNvPr>
          <p:cNvSpPr/>
          <p:nvPr/>
        </p:nvSpPr>
        <p:spPr>
          <a:xfrm>
            <a:off x="4480957" y="1541813"/>
            <a:ext cx="409698" cy="42157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2624036-8921-4362-B2EE-9859258DD64A}"/>
              </a:ext>
            </a:extLst>
          </p:cNvPr>
          <p:cNvSpPr/>
          <p:nvPr/>
        </p:nvSpPr>
        <p:spPr>
          <a:xfrm>
            <a:off x="5686302" y="1535876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BB64029-1214-4218-8D46-2711B60A49C4}"/>
              </a:ext>
            </a:extLst>
          </p:cNvPr>
          <p:cNvSpPr/>
          <p:nvPr/>
        </p:nvSpPr>
        <p:spPr>
          <a:xfrm>
            <a:off x="3275612" y="2590800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03286EB-C38E-4C53-935F-1E437EABF7BA}"/>
              </a:ext>
            </a:extLst>
          </p:cNvPr>
          <p:cNvSpPr/>
          <p:nvPr/>
        </p:nvSpPr>
        <p:spPr>
          <a:xfrm>
            <a:off x="4480957" y="2584863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1710A8-58BE-481C-B00B-1AEB49AF7409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830656" y="1173296"/>
            <a:ext cx="335733" cy="430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6F0E03E-A74C-403A-8056-12D358D2F73C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456089" y="1173296"/>
            <a:ext cx="290212" cy="4243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F28255D-BA48-4C7E-94F1-737A7BED5A2E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625311" y="1901649"/>
            <a:ext cx="915645" cy="750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967207D-E476-4D5C-8333-B5390603EAFC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685806" y="1963387"/>
            <a:ext cx="0" cy="621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9CD6896D-300B-493A-A219-6405271582D5}"/>
              </a:ext>
            </a:extLst>
          </p:cNvPr>
          <p:cNvSpPr/>
          <p:nvPr/>
        </p:nvSpPr>
        <p:spPr>
          <a:xfrm>
            <a:off x="2365667" y="3640777"/>
            <a:ext cx="409698" cy="4215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3DAFC69-E64C-4890-B778-89DBE24CE506}"/>
              </a:ext>
            </a:extLst>
          </p:cNvPr>
          <p:cNvSpPr/>
          <p:nvPr/>
        </p:nvSpPr>
        <p:spPr>
          <a:xfrm>
            <a:off x="2947063" y="3640777"/>
            <a:ext cx="409698" cy="4215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9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35A253A-7554-4E73-B7C8-B334541234BD}"/>
              </a:ext>
            </a:extLst>
          </p:cNvPr>
          <p:cNvCxnSpPr>
            <a:cxnSpLocks/>
            <a:stCxn id="7" idx="3"/>
            <a:endCxn id="13" idx="7"/>
          </p:cNvCxnSpPr>
          <p:nvPr/>
        </p:nvCxnSpPr>
        <p:spPr>
          <a:xfrm flipH="1">
            <a:off x="2715366" y="2950636"/>
            <a:ext cx="620245" cy="751879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03380B-1792-454D-88F6-F904A7DF3C97}"/>
              </a:ext>
            </a:extLst>
          </p:cNvPr>
          <p:cNvCxnSpPr>
            <a:cxnSpLocks/>
            <a:stCxn id="7" idx="4"/>
            <a:endCxn id="14" idx="0"/>
          </p:cNvCxnSpPr>
          <p:nvPr/>
        </p:nvCxnSpPr>
        <p:spPr>
          <a:xfrm flipH="1">
            <a:off x="3151912" y="3012374"/>
            <a:ext cx="328549" cy="62840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3B6F7772-6F3C-4AD7-9C26-372F3912401C}"/>
              </a:ext>
            </a:extLst>
          </p:cNvPr>
          <p:cNvSpPr/>
          <p:nvPr/>
        </p:nvSpPr>
        <p:spPr>
          <a:xfrm>
            <a:off x="3540460" y="3635829"/>
            <a:ext cx="618249" cy="4215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D6B23DD-FB04-446B-9F15-345023B2F1C6}"/>
              </a:ext>
            </a:extLst>
          </p:cNvPr>
          <p:cNvSpPr/>
          <p:nvPr/>
        </p:nvSpPr>
        <p:spPr>
          <a:xfrm>
            <a:off x="4417256" y="3635829"/>
            <a:ext cx="618249" cy="42157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59A8EA1-E384-490F-BDB9-0A9068E8C1C3}"/>
              </a:ext>
            </a:extLst>
          </p:cNvPr>
          <p:cNvCxnSpPr>
            <a:cxnSpLocks/>
            <a:stCxn id="8" idx="3"/>
            <a:endCxn id="17" idx="7"/>
          </p:cNvCxnSpPr>
          <p:nvPr/>
        </p:nvCxnSpPr>
        <p:spPr>
          <a:xfrm flipH="1">
            <a:off x="4068169" y="2944699"/>
            <a:ext cx="472787" cy="75286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23AF185-7455-453F-B37D-01465B33FCA7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4685806" y="3006437"/>
            <a:ext cx="40575" cy="62939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A2274203-3AE9-46D9-A74B-45DBC496631F}"/>
              </a:ext>
            </a:extLst>
          </p:cNvPr>
          <p:cNvSpPr/>
          <p:nvPr/>
        </p:nvSpPr>
        <p:spPr>
          <a:xfrm>
            <a:off x="5686302" y="2530052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AE299F8-4F3E-4539-8D2E-0ECB6DF274F9}"/>
              </a:ext>
            </a:extLst>
          </p:cNvPr>
          <p:cNvSpPr/>
          <p:nvPr/>
        </p:nvSpPr>
        <p:spPr>
          <a:xfrm>
            <a:off x="6563098" y="2530052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FA1CE80-9088-42F7-A33E-8809747D3053}"/>
              </a:ext>
            </a:extLst>
          </p:cNvPr>
          <p:cNvCxnSpPr>
            <a:cxnSpLocks/>
            <a:stCxn id="6" idx="4"/>
            <a:endCxn id="21" idx="0"/>
          </p:cNvCxnSpPr>
          <p:nvPr/>
        </p:nvCxnSpPr>
        <p:spPr>
          <a:xfrm>
            <a:off x="5891151" y="1957450"/>
            <a:ext cx="0" cy="57260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F40A090-11B9-497D-A3B6-1F103132FBB9}"/>
              </a:ext>
            </a:extLst>
          </p:cNvPr>
          <p:cNvCxnSpPr>
            <a:cxnSpLocks/>
            <a:stCxn id="6" idx="5"/>
            <a:endCxn id="22" idx="1"/>
          </p:cNvCxnSpPr>
          <p:nvPr/>
        </p:nvCxnSpPr>
        <p:spPr>
          <a:xfrm>
            <a:off x="6036001" y="1895712"/>
            <a:ext cx="587096" cy="69607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82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6EE5F26-6E4D-4665-89E7-4FA39D80886B}"/>
              </a:ext>
            </a:extLst>
          </p:cNvPr>
          <p:cNvSpPr/>
          <p:nvPr/>
        </p:nvSpPr>
        <p:spPr>
          <a:xfrm>
            <a:off x="5106390" y="813460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CF07F7C-7E33-4A1E-92C2-3CDB6F9E7993}"/>
              </a:ext>
            </a:extLst>
          </p:cNvPr>
          <p:cNvSpPr/>
          <p:nvPr/>
        </p:nvSpPr>
        <p:spPr>
          <a:xfrm>
            <a:off x="4480957" y="1541813"/>
            <a:ext cx="409698" cy="42157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8A2A8A3-6B57-4E1D-81D7-0F832A3B6C77}"/>
              </a:ext>
            </a:extLst>
          </p:cNvPr>
          <p:cNvSpPr/>
          <p:nvPr/>
        </p:nvSpPr>
        <p:spPr>
          <a:xfrm>
            <a:off x="5686302" y="1535876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ABD3CA-7C5D-4DD5-81F6-17E2DB84ABDD}"/>
              </a:ext>
            </a:extLst>
          </p:cNvPr>
          <p:cNvSpPr/>
          <p:nvPr/>
        </p:nvSpPr>
        <p:spPr>
          <a:xfrm>
            <a:off x="3275612" y="2590800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37C8125-4159-4648-B59A-B5F2F214E3B1}"/>
              </a:ext>
            </a:extLst>
          </p:cNvPr>
          <p:cNvSpPr/>
          <p:nvPr/>
        </p:nvSpPr>
        <p:spPr>
          <a:xfrm>
            <a:off x="4480957" y="2584863"/>
            <a:ext cx="409698" cy="42157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89E4DF9-1F01-4FEC-BE87-A1EAE6F55CC5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4830656" y="1173296"/>
            <a:ext cx="335733" cy="4302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AD2EAB-E365-4571-A714-0ADDD947A447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5456089" y="1173296"/>
            <a:ext cx="290212" cy="424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7A5819A-653A-425D-A7B9-EAA99BEC8D90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3625311" y="1901649"/>
            <a:ext cx="915645" cy="750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DF68F9D-69DB-4730-B98D-00DA55AA3C7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4685806" y="1963387"/>
            <a:ext cx="0" cy="621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5FD86C2D-C5EF-4CB6-8D27-FB6BCF9B4C43}"/>
              </a:ext>
            </a:extLst>
          </p:cNvPr>
          <p:cNvSpPr/>
          <p:nvPr/>
        </p:nvSpPr>
        <p:spPr>
          <a:xfrm>
            <a:off x="2070267" y="3640777"/>
            <a:ext cx="409698" cy="421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7FA3DD90-4F72-4F87-9716-C1A509ECC2E8}"/>
              </a:ext>
            </a:extLst>
          </p:cNvPr>
          <p:cNvSpPr/>
          <p:nvPr/>
        </p:nvSpPr>
        <p:spPr>
          <a:xfrm>
            <a:off x="2947063" y="3640777"/>
            <a:ext cx="409698" cy="42157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5AEA41A-7529-495C-8A9C-0ADA0624BF7E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2419966" y="2951626"/>
            <a:ext cx="915645" cy="750889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8F66A2E6-2A13-4B4A-BBDD-ED48CD19A8EC}"/>
              </a:ext>
            </a:extLst>
          </p:cNvPr>
          <p:cNvCxnSpPr>
            <a:cxnSpLocks/>
            <a:stCxn id="7" idx="4"/>
            <a:endCxn id="28" idx="0"/>
          </p:cNvCxnSpPr>
          <p:nvPr/>
        </p:nvCxnSpPr>
        <p:spPr>
          <a:xfrm flipH="1">
            <a:off x="3151912" y="3012374"/>
            <a:ext cx="328549" cy="628403"/>
          </a:xfrm>
          <a:prstGeom prst="straightConnector1">
            <a:avLst/>
          </a:prstGeom>
          <a:ln w="9525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3631114E-E5A6-4541-8C03-A39A2821DA9E}"/>
              </a:ext>
            </a:extLst>
          </p:cNvPr>
          <p:cNvSpPr/>
          <p:nvPr/>
        </p:nvSpPr>
        <p:spPr>
          <a:xfrm>
            <a:off x="3749011" y="3635829"/>
            <a:ext cx="409698" cy="4215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438117E8-CF35-40A7-8A8A-F6F066614EF6}"/>
              </a:ext>
            </a:extLst>
          </p:cNvPr>
          <p:cNvSpPr/>
          <p:nvPr/>
        </p:nvSpPr>
        <p:spPr>
          <a:xfrm>
            <a:off x="4625807" y="3635829"/>
            <a:ext cx="409698" cy="42157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A8BD2308-E511-4AF7-B5E9-1FAB724D6AC8}"/>
              </a:ext>
            </a:extLst>
          </p:cNvPr>
          <p:cNvCxnSpPr>
            <a:cxnSpLocks/>
            <a:stCxn id="8" idx="3"/>
            <a:endCxn id="36" idx="7"/>
          </p:cNvCxnSpPr>
          <p:nvPr/>
        </p:nvCxnSpPr>
        <p:spPr>
          <a:xfrm flipH="1">
            <a:off x="4098710" y="2944699"/>
            <a:ext cx="442246" cy="752868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C408C6DD-D297-42E7-8B72-00185723EEB2}"/>
              </a:ext>
            </a:extLst>
          </p:cNvPr>
          <p:cNvCxnSpPr>
            <a:cxnSpLocks/>
            <a:stCxn id="8" idx="4"/>
            <a:endCxn id="37" idx="0"/>
          </p:cNvCxnSpPr>
          <p:nvPr/>
        </p:nvCxnSpPr>
        <p:spPr>
          <a:xfrm>
            <a:off x="4685806" y="3006437"/>
            <a:ext cx="144850" cy="629392"/>
          </a:xfrm>
          <a:prstGeom prst="straightConnector1">
            <a:avLst/>
          </a:prstGeom>
          <a:ln w="9525" cap="flat" cmpd="sng" algn="ctr">
            <a:solidFill>
              <a:srgbClr val="00B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5AFAC9FE-E88D-4DE2-B767-B3A6ACC8D6F7}"/>
              </a:ext>
            </a:extLst>
          </p:cNvPr>
          <p:cNvSpPr/>
          <p:nvPr/>
        </p:nvSpPr>
        <p:spPr>
          <a:xfrm>
            <a:off x="5686302" y="2530052"/>
            <a:ext cx="409698" cy="421574"/>
          </a:xfrm>
          <a:prstGeom prst="ellipse">
            <a:avLst/>
          </a:prstGeom>
          <a:solidFill>
            <a:srgbClr val="FCD0D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959313D-98CC-4AC8-9904-631CD90425C2}"/>
              </a:ext>
            </a:extLst>
          </p:cNvPr>
          <p:cNvSpPr/>
          <p:nvPr/>
        </p:nvSpPr>
        <p:spPr>
          <a:xfrm>
            <a:off x="6563098" y="2530052"/>
            <a:ext cx="409698" cy="421574"/>
          </a:xfrm>
          <a:prstGeom prst="ellipse">
            <a:avLst/>
          </a:prstGeom>
          <a:solidFill>
            <a:srgbClr val="FCD0D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4711171-7689-46F2-B59E-5E430D3A4796}"/>
              </a:ext>
            </a:extLst>
          </p:cNvPr>
          <p:cNvCxnSpPr>
            <a:cxnSpLocks/>
            <a:stCxn id="6" idx="4"/>
            <a:endCxn id="42" idx="0"/>
          </p:cNvCxnSpPr>
          <p:nvPr/>
        </p:nvCxnSpPr>
        <p:spPr>
          <a:xfrm>
            <a:off x="5891151" y="1957450"/>
            <a:ext cx="0" cy="57260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251759B-2FFF-4F0A-9272-B27131CF2DDB}"/>
              </a:ext>
            </a:extLst>
          </p:cNvPr>
          <p:cNvCxnSpPr>
            <a:cxnSpLocks/>
            <a:stCxn id="6" idx="5"/>
            <a:endCxn id="43" idx="1"/>
          </p:cNvCxnSpPr>
          <p:nvPr/>
        </p:nvCxnSpPr>
        <p:spPr>
          <a:xfrm>
            <a:off x="6036001" y="1895712"/>
            <a:ext cx="587096" cy="69607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07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0BC11041-3A0F-435A-8354-A033B1E783F4}"/>
              </a:ext>
            </a:extLst>
          </p:cNvPr>
          <p:cNvSpPr/>
          <p:nvPr/>
        </p:nvSpPr>
        <p:spPr>
          <a:xfrm>
            <a:off x="2796639" y="2202873"/>
            <a:ext cx="1496291" cy="831272"/>
          </a:xfrm>
          <a:prstGeom prst="ellipse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D683228F-81E2-4C2C-A4F3-6D5D572BA95E}"/>
              </a:ext>
            </a:extLst>
          </p:cNvPr>
          <p:cNvSpPr/>
          <p:nvPr/>
        </p:nvSpPr>
        <p:spPr>
          <a:xfrm>
            <a:off x="3768436" y="2202873"/>
            <a:ext cx="1496291" cy="831272"/>
          </a:xfrm>
          <a:prstGeom prst="ellipse">
            <a:avLst/>
          </a:prstGeom>
          <a:solidFill>
            <a:srgbClr val="00B05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84B4DC-667F-40E5-B1DE-B3976AEC33E0}"/>
              </a:ext>
            </a:extLst>
          </p:cNvPr>
          <p:cNvSpPr txBox="1"/>
          <p:nvPr/>
        </p:nvSpPr>
        <p:spPr>
          <a:xfrm>
            <a:off x="3865419" y="2433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68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25</Words>
  <Application>Microsoft Office PowerPoint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A17676</dc:creator>
  <cp:lastModifiedBy>A17676</cp:lastModifiedBy>
  <cp:revision>3</cp:revision>
  <dcterms:created xsi:type="dcterms:W3CDTF">2021-08-11T17:07:16Z</dcterms:created>
  <dcterms:modified xsi:type="dcterms:W3CDTF">2021-08-12T09:00:55Z</dcterms:modified>
</cp:coreProperties>
</file>