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4"/>
    <p:restoredTop sz="96291"/>
  </p:normalViewPr>
  <p:slideViewPr>
    <p:cSldViewPr snapToGrid="0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D21D-A67D-3AA9-A0A2-55D2F004F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483-F611-951D-D3D7-3A22FCF7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4289-1197-A21D-2A72-40EE76D6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F917-64AD-57F1-8701-F9E5CFC1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1C3B-5A98-8A6C-A4D3-0A84F950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53AF-E6F2-1901-BBAA-07EAA265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16D24-8EC5-9825-7196-6E2D3D18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5619-8BE1-CE5F-ADE3-F2F7F538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4719-256C-3468-91DA-B6ABD024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05E6-D7EA-7FC5-67F3-FDB1E65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64C15-5446-A2F6-EBC6-9267A3607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C236-ED6B-3F59-1334-2526D58E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334E-6963-48D5-9F99-BF194155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50D4-4F1D-CC9A-3861-E9826FA2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5E28-0879-D930-249C-79F7008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D1DB-D70A-CC02-E19D-A0D03A2A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AF2A-5ACD-6D0D-1585-DB0C9BF3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9567-3FE8-564A-B084-94D2E2A3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3CDD-D986-F9D0-0EB0-224639B9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0324-B905-9514-04AD-C3E79948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A197-5F29-FCD1-706D-C09745D4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A05D-8C98-E7FE-60DD-06730D405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4DC60-56D4-2735-9FAC-8FE83071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CF77-1229-2327-CB6B-CCBD5B1C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B850-AC0D-93E3-624E-E044BDCD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BFCE-163C-CC40-FF95-935D2FCD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82AF-B228-10BE-A165-8516D023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3935-5308-7AC4-5923-C3EEDCD7D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AA04-0359-A266-0449-EA8AA007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1B40-0F1B-0598-DE54-0191372F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EBED-0AC2-68F0-1FE9-00C4BA52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B14F-353F-972E-0041-F7A3D0FA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4E8B-265D-7F5F-7C30-F7FC35B9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6F2FB-7DEC-3ADF-6152-0527A7D9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11C5F-2AD9-A09F-D3CB-B626F3032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CBEE1-D55D-7812-93BC-3EC1FA59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EBE36-09B7-6D2F-409D-C515FE80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50FA3-F9F0-AABD-938C-BE73DB70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CC554-4FFE-F568-4BC7-6AEFCAC1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8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D74E-5762-A6C1-CA91-5A093BF5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3A470-B333-87BB-02B8-6B7DB961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FC129-7091-BBFF-9CD8-40321C92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BD823-E939-6EE5-76BE-D7ABD221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26176-1335-0E78-EB78-627AF1CC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3E9AE-FC55-99EF-4B24-0BD2F28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1A901-3B99-8D81-D8DF-4B4CF679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69E-D6E5-FF4C-435A-88F11B43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B575-B0A2-9634-3BE3-8BFFCF6D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168E4-8851-3296-F5A6-7C260BE7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7B7E-E125-0D35-10B8-8F19F42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8699E-FE60-F5B9-DC32-98028DAA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A6AA5-67CF-3C27-19DD-46DCCD0C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6DB9-05BB-3BB6-E40B-F4D96656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2D479-3DCB-12E4-F6F6-7E7E2DEE3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FA405-915B-0D97-679F-BD4A2205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7CD1-D7D1-9885-7DF2-2BB22527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06352-7AD6-692B-CB84-F312262C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968F8-1757-2CB1-0C36-6152AD2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0CF1-9D44-C6C6-B7A0-305C148C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CDB19-613C-A9DA-81B9-32AAE23B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60B9-A378-E299-6478-C7FF3FD6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0F55-E312-B147-A098-6724FFD44809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23FC-D413-C80D-7B97-ABCE85586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553E-4CD2-6E66-8297-DED6D8B1B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4C4DE-EF61-4247-AC0E-7E7BF7FC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462D-4CBE-EC44-DCDB-54619FA6A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Q for the </a:t>
            </a:r>
            <a:r>
              <a:rPr lang="en-US" dirty="0" err="1"/>
              <a:t>Branin</a:t>
            </a:r>
            <a:r>
              <a:rPr lang="en-US" dirty="0"/>
              <a:t> test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D0C8F-A900-FCFC-83FF-A40E972B1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2FAE-F257-9EE1-2B17-144E35DC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735371"/>
          </a:xfrm>
        </p:spPr>
        <p:txBody>
          <a:bodyPr/>
          <a:lstStyle/>
          <a:p>
            <a:r>
              <a:rPr lang="en-US" dirty="0"/>
              <a:t>Implementation of a single layer learner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0367-32C7-7E4C-3765-F855B5AD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627"/>
            <a:ext cx="12192000" cy="66319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Again, defining the state as the coordinates of the point, the minimal distance in the plane and the distance of the prediction to the ground truths we train for 30 episodes.</a:t>
            </a:r>
          </a:p>
          <a:p>
            <a:r>
              <a:rPr lang="en-US" dirty="0"/>
              <a:t>We have a budget (points for which the function is evaluated and added to the data set) of 30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01D4F-8AD6-3A43-7E3A-8C7BC23C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7" y="1454150"/>
            <a:ext cx="5295900" cy="394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F5DC5-4288-AAE3-F6AD-5EC1CF92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12" y="1416819"/>
            <a:ext cx="6178511" cy="217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DCB64-60E1-0574-93EF-F7B62BF6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512" y="3722863"/>
            <a:ext cx="3860800" cy="29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Q for the Branin test problem</vt:lpstr>
      <vt:lpstr>Implementation of a single layer learner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Q for the Branin test problem</dc:title>
  <dc:creator>Alarcon, Miguel A</dc:creator>
  <cp:lastModifiedBy>Alarcon, Miguel A</cp:lastModifiedBy>
  <cp:revision>1</cp:revision>
  <dcterms:created xsi:type="dcterms:W3CDTF">2023-02-02T17:57:22Z</dcterms:created>
  <dcterms:modified xsi:type="dcterms:W3CDTF">2023-02-06T08:25:50Z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2023-02-06T08:25:50Z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2f13370c-6bc7-45b9-86b4-d070a1667f41</vt:lpwstr>
  </property>
  <property fmtid="{D5CDD505-2E9C-101B-9397-08002B2CF9AE}" pid="8" name="MSIP_Label_4044bd30-2ed7-4c9d-9d12-46200872a97b_ContentBits">
    <vt:lpwstr>0</vt:lpwstr>
  </property>
</Properties>
</file>