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2065"/>
            <a:ext cx="11650345" cy="6833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15415" y="4220845"/>
            <a:ext cx="504190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9605" y="4220845"/>
            <a:ext cx="0" cy="100838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24765"/>
            <a:ext cx="10823575" cy="68084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76070" y="4004945"/>
            <a:ext cx="559435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5505" y="4004945"/>
            <a:ext cx="0" cy="165608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between successive arrivals</a:t>
            </a:r>
            <a:endParaRPr lang="en-US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γ/2,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1/2</a:t>
            </a:r>
            <a:endParaRPr lang="en-US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needed for next </a:t>
            </a:r>
            <a:r>
              <a:rPr lang="en-US" altLang="en-US" sz="1800" b="0" i="1" strike="noStrike" spc="-1">
                <a:latin typeface="Arial"/>
              </a:rPr>
              <a:t>r</a:t>
            </a:r>
            <a:r>
              <a:rPr lang="en-US" altLang="en-US" sz="1800" b="0" strike="noStrike" spc="-1">
                <a:latin typeface="Arial"/>
              </a:rPr>
              <a:t> arrivals</a:t>
            </a:r>
            <a:endParaRPr lang="en-US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repair</a:t>
            </a:r>
            <a:endParaRPr lang="en-US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i="1"/>
              <a:t>t</a:t>
            </a:r>
            <a:endParaRPr lang="en-US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#. of stored?</a:t>
            </a:r>
            <a:endParaRPr lang="en-US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lead time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demand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c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369060"/>
            <a:ext cx="12200255" cy="38474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180" y="1772920"/>
            <a:ext cx="432435" cy="28079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695" y="4741545"/>
            <a:ext cx="3006090" cy="37973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880745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a1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247900"/>
            <a:ext cx="11869420" cy="19989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05755" y="424688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a3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7" idx="2"/>
          </p:cNvCxnSpPr>
          <p:nvPr/>
        </p:nvCxnSpPr>
        <p:spPr>
          <a:xfrm flipV="1">
            <a:off x="880745" y="2136775"/>
            <a:ext cx="287655" cy="8940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4845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1610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4"/>
            <a:endCxn id="3" idx="0"/>
          </p:cNvCxnSpPr>
          <p:nvPr/>
        </p:nvCxnSpPr>
        <p:spPr>
          <a:xfrm>
            <a:off x="5477510" y="3463290"/>
            <a:ext cx="215900" cy="78359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89930" y="2132965"/>
            <a:ext cx="17780" cy="18345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11800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f1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3055"/>
            <a:ext cx="10058400" cy="62318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67200" y="2493010"/>
            <a:ext cx="28575" cy="3672205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94020" y="1412875"/>
            <a:ext cx="26035" cy="475234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1828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1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4383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2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c4fi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7965"/>
            <a:ext cx="10058400" cy="6401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3150" y="6287135"/>
            <a:ext cx="69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3670" y="6287135"/>
            <a:ext cx="110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altLang="en-US" sz="2400" baseline="-25000">
                <a:latin typeface="+mn-ea"/>
                <a:cs typeface="+mn-ea"/>
              </a:rPr>
              <a:t>1-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5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55245"/>
            <a:ext cx="10264775" cy="674751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936750" y="5445125"/>
            <a:ext cx="1135380" cy="381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72130" y="5445125"/>
            <a:ext cx="2540" cy="23749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2225"/>
            <a:ext cx="9877425" cy="68129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13255" y="5368925"/>
            <a:ext cx="2166620" cy="444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76700" y="5373370"/>
            <a:ext cx="0" cy="28765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FreeSerif</vt:lpstr>
      <vt:lpstr>DejaVu Serif</vt:lpstr>
      <vt:lpstr>DejaVu Sans</vt:lpstr>
      <vt:lpstr>微软雅黑</vt:lpstr>
      <vt:lpstr>Droid Sans Fallback</vt:lpstr>
      <vt:lpstr>Arial Unicode MS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30</cp:revision>
  <dcterms:created xsi:type="dcterms:W3CDTF">2020-05-10T06:09:47Z</dcterms:created>
  <dcterms:modified xsi:type="dcterms:W3CDTF">2020-05-10T06:09:47Z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