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Bernoulli(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692440" y="3105720"/>
            <a:ext cx="2264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i.i.d. Bernoulli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561360" y="1245960"/>
            <a:ext cx="11199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697720" y="190872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successes 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62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956840" y="3428280"/>
            <a:ext cx="1604880" cy="21477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698440" y="441468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failures before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9523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Geom(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289360" y="5208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 =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924320" y="5576400"/>
            <a:ext cx="15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8817120" y="2609280"/>
            <a:ext cx="15897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53960" y="3361680"/>
            <a:ext cx="277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obtain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 in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trial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flipV="1">
            <a:off x="4956840" y="2882160"/>
            <a:ext cx="3859920" cy="545760"/>
          </a:xfrm>
          <a:prstGeom prst="curvedConnector3">
            <a:avLst>
              <a:gd name="adj1" fmla="val 500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Poisson(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692440" y="3105720"/>
            <a:ext cx="226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1800" b="0" i="1" strike="noStrike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</a:rPr>
              <a:t>λ</a:t>
            </a:r>
            <a:endParaRPr lang="en-US" sz="1800" b="0" i="1" strike="noStrike" spc="-1">
              <a:solidFill>
                <a:srgbClr val="000000"/>
              </a:solidFill>
              <a:latin typeface="FreeSerif" panose="02020603050405020304" charset="0"/>
              <a:ea typeface="FreeSerif" panose="02020603050405020304" charset="0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6561455" y="1245870"/>
            <a:ext cx="172720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Exp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DejaVu Serif" panose="02060603050605020204" charset="0"/>
              <a:cs typeface="DejaVu Serif" panose="02060603050605020204" charset="0"/>
              <a:sym typeface="+mn-ea"/>
            </a:endParaRPr>
          </a:p>
        </p:txBody>
      </p:sp>
      <p:sp>
        <p:nvSpPr>
          <p:cNvPr id="60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685790" y="5027295"/>
            <a:ext cx="184023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Gamma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r,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956810" y="3428365"/>
            <a:ext cx="728980" cy="1875155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08295" y="190262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between successive arrivals</a:t>
            </a:r>
            <a:endParaRPr lang="en-US" altLang="en-US" sz="18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9318625" y="5027295"/>
            <a:ext cx="1952625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Chi-squared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γ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7787005" y="4980305"/>
            <a:ext cx="1105535" cy="640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γ/2, </a:t>
            </a: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1/2</a:t>
            </a:r>
            <a:endParaRPr lang="en-US" altLang="en-US" sz="1800" b="0" i="1" strike="noStrike" spc="-1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2" name="CustomShape 9"/>
          <p:cNvSpPr/>
          <p:nvPr/>
        </p:nvSpPr>
        <p:spPr>
          <a:xfrm>
            <a:off x="5285105" y="3907790"/>
            <a:ext cx="203898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needed for next </a:t>
            </a:r>
            <a:r>
              <a:rPr lang="en-US" altLang="en-US" sz="1800" b="0" i="1" strike="noStrike" spc="-1">
                <a:latin typeface="Arial"/>
              </a:rPr>
              <a:t>r</a:t>
            </a:r>
            <a:r>
              <a:rPr lang="en-US" altLang="en-US" sz="1800" b="0" strike="noStrike" spc="-1">
                <a:latin typeface="Arial"/>
              </a:rPr>
              <a:t> arrivals</a:t>
            </a:r>
            <a:endParaRPr lang="en-US" alt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3"/>
            <a:endCxn id="65" idx="1"/>
          </p:cNvCxnSpPr>
          <p:nvPr/>
        </p:nvCxnSpPr>
        <p:spPr>
          <a:xfrm>
            <a:off x="7526020" y="5300345"/>
            <a:ext cx="1792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61365" y="1602105"/>
            <a:ext cx="10669270" cy="203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9352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9352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9352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352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175831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831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189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7772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94208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394208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94208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94208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4206875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68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045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2628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390005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6390005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0005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390005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6654800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48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83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74205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883793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883793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83793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83793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910272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02725" y="5019675"/>
            <a:ext cx="319405" cy="334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663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42213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091565" y="306705"/>
            <a:ext cx="10008870" cy="108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190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1095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2902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7631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0"/>
            <a:endCxn id="44" idx="4"/>
          </p:cNvCxnSpPr>
          <p:nvPr/>
        </p:nvCxnSpPr>
        <p:spPr>
          <a:xfrm flipV="1">
            <a:off x="6814820" y="1014095"/>
            <a:ext cx="1270" cy="196088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56070" y="679450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7" idx="0"/>
            <a:endCxn id="26" idx="4"/>
          </p:cNvCxnSpPr>
          <p:nvPr/>
        </p:nvCxnSpPr>
        <p:spPr>
          <a:xfrm flipV="1">
            <a:off x="6814820" y="3309620"/>
            <a:ext cx="0" cy="171005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02725" y="679450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694940" y="6794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repair</a:t>
            </a:r>
            <a:endParaRPr lang="en-US" altLang="en-US"/>
          </a:p>
        </p:txBody>
      </p:sp>
      <p:sp>
        <p:nvSpPr>
          <p:cNvPr id="51" name="Oval 50"/>
          <p:cNvSpPr/>
          <p:nvPr/>
        </p:nvSpPr>
        <p:spPr>
          <a:xfrm>
            <a:off x="218440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359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215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3008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9" idx="0"/>
            <a:endCxn id="51" idx="4"/>
          </p:cNvCxnSpPr>
          <p:nvPr/>
        </p:nvCxnSpPr>
        <p:spPr>
          <a:xfrm flipV="1">
            <a:off x="2249170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52" idx="4"/>
          </p:cNvCxnSpPr>
          <p:nvPr/>
        </p:nvCxnSpPr>
        <p:spPr>
          <a:xfrm flipV="1">
            <a:off x="4698365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0"/>
            <a:endCxn id="53" idx="4"/>
          </p:cNvCxnSpPr>
          <p:nvPr/>
        </p:nvCxnSpPr>
        <p:spPr>
          <a:xfrm flipV="1">
            <a:off x="7146290" y="1671320"/>
            <a:ext cx="635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0"/>
            <a:endCxn id="54" idx="4"/>
          </p:cNvCxnSpPr>
          <p:nvPr/>
        </p:nvCxnSpPr>
        <p:spPr>
          <a:xfrm flipV="1">
            <a:off x="9593580" y="1671320"/>
            <a:ext cx="127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1207115" y="1671320"/>
            <a:ext cx="52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i="1"/>
              <a:t>t</a:t>
            </a:r>
            <a:endParaRPr lang="en-US" altLang="en-US" i="1"/>
          </a:p>
        </p:txBody>
      </p:sp>
      <p:sp>
        <p:nvSpPr>
          <p:cNvPr id="70" name="Text Box 69"/>
          <p:cNvSpPr txBox="1"/>
          <p:nvPr/>
        </p:nvSpPr>
        <p:spPr>
          <a:xfrm>
            <a:off x="10610850" y="4864735"/>
            <a:ext cx="151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#. of stored?</a:t>
            </a:r>
            <a:endParaRPr lang="en-US" altLang="en-US">
              <a:solidFill>
                <a:srgbClr val="C00000"/>
              </a:solidFill>
            </a:endParaRPr>
          </a:p>
        </p:txBody>
      </p:sp>
      <p:cxnSp>
        <p:nvCxnSpPr>
          <p:cNvPr id="71" name="Elbow Connector 70"/>
          <p:cNvCxnSpPr>
            <a:stCxn id="46" idx="2"/>
            <a:endCxn id="35" idx="2"/>
          </p:cNvCxnSpPr>
          <p:nvPr/>
        </p:nvCxnSpPr>
        <p:spPr>
          <a:xfrm rot="10800000" flipV="1">
            <a:off x="9102725" y="846455"/>
            <a:ext cx="3175" cy="4340225"/>
          </a:xfrm>
          <a:prstGeom prst="bentConnector3">
            <a:avLst>
              <a:gd name="adj1" fmla="val 4120000"/>
            </a:avLst>
          </a:prstGeom>
          <a:ln w="127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6200000">
            <a:off x="8208645" y="606425"/>
            <a:ext cx="325755" cy="2319020"/>
          </a:xfrm>
          <a:prstGeom prst="leftBrace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7615555" y="192913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lead time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942715" y="3314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demand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c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369060"/>
            <a:ext cx="12200255" cy="38474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1180" y="1772920"/>
            <a:ext cx="432435" cy="280797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695" y="4741545"/>
            <a:ext cx="3006090" cy="37973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880745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a1</a:t>
            </a:r>
            <a:endParaRPr lang="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2247900"/>
            <a:ext cx="11869420" cy="19989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05755" y="424688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</a:t>
            </a:r>
            <a:r>
              <a:rPr lang="" altLang="en-US">
                <a:solidFill>
                  <a:schemeClr val="tx1"/>
                </a:solidFill>
              </a:rPr>
              <a:t>3</a:t>
            </a:r>
            <a:endParaRPr lang="" alt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7" idx="2"/>
          </p:cNvCxnSpPr>
          <p:nvPr/>
        </p:nvCxnSpPr>
        <p:spPr>
          <a:xfrm flipV="1">
            <a:off x="880745" y="2136775"/>
            <a:ext cx="287655" cy="89408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4845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1610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4"/>
            <a:endCxn id="3" idx="0"/>
          </p:cNvCxnSpPr>
          <p:nvPr/>
        </p:nvCxnSpPr>
        <p:spPr>
          <a:xfrm>
            <a:off x="5477510" y="3463290"/>
            <a:ext cx="215900" cy="78359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89930" y="2132965"/>
            <a:ext cx="17780" cy="1834515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11800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f1</a:t>
            </a:r>
            <a:endParaRPr lang="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/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FreeSerif</vt:lpstr>
      <vt:lpstr>DejaVu Serif</vt:lpstr>
      <vt:lpstr>DejaVu Sans</vt:lpstr>
      <vt:lpstr>微软雅黑</vt:lpstr>
      <vt:lpstr>Droid Sans Fallback</vt:lpstr>
      <vt:lpstr>Arial Unicode MS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chxw</dc:creator>
  <cp:lastModifiedBy>chxw</cp:lastModifiedBy>
  <cp:revision>16</cp:revision>
  <dcterms:created xsi:type="dcterms:W3CDTF">2020-03-26T06:31:55Z</dcterms:created>
  <dcterms:modified xsi:type="dcterms:W3CDTF">2020-03-26T06:31:55Z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