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15.svg" ContentType="image/svg+xml"/>
  <Override PartName="/ppt/media/image1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718" r:id="rId3"/>
    <p:sldId id="732" r:id="rId5"/>
    <p:sldId id="734" r:id="rId6"/>
    <p:sldId id="729" r:id="rId7"/>
    <p:sldId id="730" r:id="rId8"/>
    <p:sldId id="261" r:id="rId9"/>
    <p:sldId id="260" r:id="rId10"/>
    <p:sldId id="733" r:id="rId11"/>
    <p:sldId id="726"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81" autoAdjust="0"/>
    <p:restoredTop sz="83469"/>
  </p:normalViewPr>
  <p:slideViewPr>
    <p:cSldViewPr snapToGrid="0" snapToObjects="1">
      <p:cViewPr>
        <p:scale>
          <a:sx n="100" d="100"/>
          <a:sy n="100" d="100"/>
        </p:scale>
        <p:origin x="268" y="248"/>
      </p:cViewPr>
      <p:guideLst/>
    </p:cSldViewPr>
  </p:slideViewPr>
  <p:notesTextViewPr>
    <p:cViewPr>
      <p:scale>
        <a:sx n="1" d="1"/>
        <a:sy n="1" d="1"/>
      </p:scale>
      <p:origin x="0" y="0"/>
    </p:cViewPr>
  </p:notesTextViewPr>
  <p:notesViewPr>
    <p:cSldViewPr snapToGrid="0" snapToObjects="1">
      <p:cViewPr varScale="1">
        <p:scale>
          <a:sx n="85" d="100"/>
          <a:sy n="85" d="100"/>
        </p:scale>
        <p:origin x="3240" y="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88.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9332B-6B8D-034C-A7B8-B5863DFB46C6}"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8871B-6486-B14F-97FE-004D09A34F2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p:sp>
      <p:sp>
        <p:nvSpPr>
          <p:cNvPr id="15362" name="备注占位符 2"/>
          <p:cNvSpPr>
            <a:spLocks noGrp="1"/>
          </p:cNvSpPr>
          <p:nvPr>
            <p:ph type="body"/>
          </p:nvPr>
        </p:nvSpPr>
        <p:spPr/>
        <p:txBody>
          <a:bodyPr lIns="91440" tIns="45720" rIns="91440" bIns="45720" anchor="t"/>
          <a:lstStyle/>
          <a:p>
            <a:pPr lvl="0"/>
            <a:endParaRPr lang="zh-CN" altLang="en-US" dirty="0"/>
          </a:p>
        </p:txBody>
      </p:sp>
      <p:sp>
        <p:nvSpPr>
          <p:cNvPr id="15363" name="灯片编号占位符 3"/>
          <p:cNvSpPr>
            <a:spLocks noGrp="1"/>
          </p:cNvSpPr>
          <p:nvPr>
            <p:ph type="sldNum" sz="quarter"/>
          </p:nvPr>
        </p:nvSpPr>
        <p:spPr>
          <a:xfrm>
            <a:off x="3885010" y="8684685"/>
            <a:ext cx="2971800" cy="459316"/>
          </a:xfrm>
          <a:prstGeom prst="rect">
            <a:avLst/>
          </a:prstGeom>
          <a:noFill/>
          <a:ln w="9525">
            <a:noFill/>
          </a:ln>
        </p:spPr>
        <p:txBody>
          <a:bodyPr vert="horz" lIns="91440" tIns="45720" rIns="91440" bIns="45720" anchor="b"/>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18871B-6486-B14F-97FE-004D09A34F2C}"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18871B-6486-B14F-97FE-004D09A34F2C}"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18871B-6486-B14F-97FE-004D09A34F2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18871B-6486-B14F-97FE-004D09A34F2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18871B-6486-B14F-97FE-004D09A34F2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0745CB29-87C7-C642-A3D3-294B5DB61EF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8A9C695-6663-9041-BF75-FC577A6AC54B}"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745CB29-87C7-C642-A3D3-294B5DB61EF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8A9C695-6663-9041-BF75-FC577A6AC54B}"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745CB29-87C7-C642-A3D3-294B5DB61EF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8A9C695-6663-9041-BF75-FC577A6AC54B}"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cxnSp>
        <p:nvCxnSpPr>
          <p:cNvPr id="8" name="直接连接符 7"/>
          <p:cNvCxnSpPr/>
          <p:nvPr userDrawn="1"/>
        </p:nvCxnSpPr>
        <p:spPr>
          <a:xfrm>
            <a:off x="0" y="688975"/>
            <a:ext cx="121920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0"/>
            <a:ext cx="516531" cy="68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7173" name="组合 20"/>
          <p:cNvGrpSpPr/>
          <p:nvPr userDrawn="1"/>
        </p:nvGrpSpPr>
        <p:grpSpPr>
          <a:xfrm>
            <a:off x="112713" y="6114226"/>
            <a:ext cx="7356475" cy="647700"/>
            <a:chOff x="358" y="9714"/>
            <a:chExt cx="11585" cy="1022"/>
          </a:xfrm>
        </p:grpSpPr>
        <p:sp>
          <p:nvSpPr>
            <p:cNvPr id="20" name="矩形 19"/>
            <p:cNvSpPr/>
            <p:nvPr/>
          </p:nvSpPr>
          <p:spPr>
            <a:xfrm>
              <a:off x="3723" y="9955"/>
              <a:ext cx="8220" cy="540"/>
            </a:xfrm>
            <a:prstGeom prst="rect">
              <a:avLst/>
            </a:prstGeom>
            <a:gradFill>
              <a:gsLst>
                <a:gs pos="85000">
                  <a:srgbClr val="4472C4"/>
                </a:gs>
                <a:gs pos="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7175" name="图片 17" descr="logo-2副本"/>
            <p:cNvPicPr>
              <a:picLocks noChangeAspect="1"/>
            </p:cNvPicPr>
            <p:nvPr/>
          </p:nvPicPr>
          <p:blipFill>
            <a:blip r:embed="rId2"/>
            <a:stretch>
              <a:fillRect/>
            </a:stretch>
          </p:blipFill>
          <p:spPr>
            <a:xfrm>
              <a:off x="358" y="9714"/>
              <a:ext cx="3062" cy="1022"/>
            </a:xfrm>
            <a:prstGeom prst="rect">
              <a:avLst/>
            </a:prstGeom>
            <a:noFill/>
            <a:ln w="9525">
              <a:noFill/>
            </a:ln>
          </p:spPr>
        </p:pic>
        <p:sp>
          <p:nvSpPr>
            <p:cNvPr id="7176" name="文本框 18"/>
            <p:cNvSpPr txBox="1"/>
            <p:nvPr/>
          </p:nvSpPr>
          <p:spPr>
            <a:xfrm>
              <a:off x="3723" y="9959"/>
              <a:ext cx="3359" cy="531"/>
            </a:xfrm>
            <a:prstGeom prst="rect">
              <a:avLst/>
            </a:prstGeom>
            <a:noFill/>
            <a:ln w="9525">
              <a:noFill/>
            </a:ln>
          </p:spPr>
          <p:txBody>
            <a:bodyPr wrap="square" anchor="t">
              <a:spAutoFit/>
            </a:bodyPr>
            <a:lstStyle/>
            <a:p>
              <a:pPr lvl="0"/>
              <a:r>
                <a:rPr lang="en-US" altLang="zh-CN" sz="1600" b="1">
                  <a:solidFill>
                    <a:schemeClr val="bg1"/>
                  </a:solidFill>
                  <a:latin typeface="Microsoft YaHei Bold" panose="020B0502040204020203" charset="-122"/>
                  <a:ea typeface="Microsoft YaHei Bold" panose="020B0502040204020203" charset="-122"/>
                </a:rPr>
                <a:t> </a:t>
              </a:r>
              <a:r>
                <a:rPr lang="zh-CN" altLang="en-US" sz="1600" b="1">
                  <a:solidFill>
                    <a:schemeClr val="bg1"/>
                  </a:solidFill>
                  <a:latin typeface="Microsoft YaHei Bold" panose="020B0502040204020203" charset="-122"/>
                  <a:ea typeface="Microsoft YaHei Bold" panose="020B0502040204020203" charset="-122"/>
                </a:rPr>
                <a:t>同｜舟｜共｜济</a:t>
              </a:r>
              <a:endParaRPr lang="zh-CN" altLang="en-US" sz="1600" b="1">
                <a:solidFill>
                  <a:schemeClr val="bg1"/>
                </a:solidFill>
                <a:latin typeface="Microsoft YaHei Bold" panose="020B0502040204020203" charset="-122"/>
                <a:ea typeface="Microsoft YaHei Bold" panose="020B0502040204020203" charset="-122"/>
              </a:endParaRPr>
            </a:p>
          </p:txBody>
        </p:sp>
      </p:grpSp>
      <p:sp>
        <p:nvSpPr>
          <p:cNvPr id="2" name="日期占位符 1"/>
          <p:cNvSpPr>
            <a:spLocks noGrp="1"/>
          </p:cNvSpPr>
          <p:nvPr>
            <p:ph type="dt" sz="half" idx="11"/>
          </p:nvPr>
        </p:nvSpPr>
        <p:spPr/>
        <p:txBody>
          <a:bodyPr/>
          <a:lstStyle/>
          <a:p>
            <a:pPr fontAlgn="auto"/>
            <a:fld id="{05D158CB-212E-4EF4-8224-C37F6C1149F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2"/>
          </p:nvPr>
        </p:nvSpPr>
        <p:spPr/>
        <p:txBody>
          <a:bodyPr/>
          <a:lstStyle/>
          <a:p>
            <a:pPr fontAlgn="auto"/>
            <a:endParaRPr lang="zh-CN" altLang="en-US" strike="noStrike" noProof="1"/>
          </a:p>
        </p:txBody>
      </p:sp>
      <p:sp>
        <p:nvSpPr>
          <p:cNvPr id="4" name="灯片编号占位符 3"/>
          <p:cNvSpPr>
            <a:spLocks noGrp="1"/>
          </p:cNvSpPr>
          <p:nvPr>
            <p:ph type="sldNum" sz="quarter" idx="13"/>
          </p:nvPr>
        </p:nvSpPr>
        <p:spPr/>
        <p:txBody>
          <a:bodyPr/>
          <a:lstStyle/>
          <a:p>
            <a:pPr fontAlgn="auto"/>
            <a:fld id="{30D50541-B1B0-44D0-ADD5-50940B1BB7C0}" type="slidenum">
              <a:rPr lang="zh-CN" altLang="en-US" strike="noStrike" noProof="1" smtClean="0">
                <a:latin typeface="+mn-lt"/>
                <a:ea typeface="+mn-ea"/>
                <a:cs typeface="+mn-cs"/>
              </a:rPr>
            </a:fld>
            <a:endParaRPr lang="zh-CN" altLang="en-US" strike="noStrike" noProof="1"/>
          </a:p>
        </p:txBody>
      </p:sp>
      <p:sp>
        <p:nvSpPr>
          <p:cNvPr id="12" name="文本框 11"/>
          <p:cNvSpPr txBox="1"/>
          <p:nvPr userDrawn="1"/>
        </p:nvSpPr>
        <p:spPr>
          <a:xfrm>
            <a:off x="691034" y="180473"/>
            <a:ext cx="12010516" cy="430887"/>
          </a:xfrm>
          <a:prstGeom prst="rect">
            <a:avLst/>
          </a:prstGeom>
          <a:noFill/>
        </p:spPr>
        <p:txBody>
          <a:bodyPr wrap="square" rtlCol="0">
            <a:spAutoFit/>
          </a:bodyPr>
          <a:lstStyle/>
          <a:p>
            <a:r>
              <a:rPr lang="zh-CN" altLang="en-US" sz="2200" b="1" dirty="0">
                <a:solidFill>
                  <a:schemeClr val="tx1"/>
                </a:solidFill>
                <a:latin typeface="Arial" panose="020B0604020202020204" pitchFamily="34" charset="0"/>
                <a:cs typeface="Arial" panose="020B0604020202020204" pitchFamily="34" charset="0"/>
              </a:rPr>
              <a:t>研究动机</a:t>
            </a:r>
            <a:r>
              <a:rPr lang="en-US" altLang="zh-CN" sz="2200" b="1" dirty="0">
                <a:solidFill>
                  <a:schemeClr val="accent3">
                    <a:lumMod val="60000"/>
                    <a:lumOff val="40000"/>
                  </a:schemeClr>
                </a:solidFill>
                <a:latin typeface="Arial" panose="020B0604020202020204" pitchFamily="34" charset="0"/>
                <a:cs typeface="Arial" panose="020B0604020202020204" pitchFamily="34" charset="0"/>
              </a:rPr>
              <a:t>	</a:t>
            </a:r>
            <a:r>
              <a:rPr lang="zh-CN" altLang="en-US" sz="2200" b="1" dirty="0">
                <a:solidFill>
                  <a:schemeClr val="accent3">
                    <a:lumMod val="60000"/>
                    <a:lumOff val="40000"/>
                  </a:schemeClr>
                </a:solidFill>
                <a:latin typeface="Arial" panose="020B0604020202020204" pitchFamily="34" charset="0"/>
                <a:cs typeface="Arial" panose="020B0604020202020204" pitchFamily="34" charset="0"/>
              </a:rPr>
              <a:t>研究背景</a:t>
            </a:r>
            <a:r>
              <a:rPr lang="en-US" altLang="zh-CN" sz="2200" b="1" dirty="0">
                <a:solidFill>
                  <a:schemeClr val="accent3">
                    <a:lumMod val="60000"/>
                    <a:lumOff val="40000"/>
                  </a:schemeClr>
                </a:solidFill>
                <a:latin typeface="Arial" panose="020B0604020202020204" pitchFamily="34" charset="0"/>
                <a:cs typeface="Arial" panose="020B0604020202020204" pitchFamily="34" charset="0"/>
              </a:rPr>
              <a:t>	</a:t>
            </a:r>
            <a:r>
              <a:rPr lang="zh-CN" altLang="en-US" sz="2200" b="1" dirty="0">
                <a:solidFill>
                  <a:schemeClr val="bg2">
                    <a:lumMod val="90000"/>
                  </a:schemeClr>
                </a:solidFill>
                <a:latin typeface="Arial" panose="020B0604020202020204" pitchFamily="34" charset="0"/>
                <a:cs typeface="Arial" panose="020B0604020202020204" pitchFamily="34" charset="0"/>
              </a:rPr>
              <a:t>研究内容</a:t>
            </a:r>
            <a:r>
              <a:rPr lang="en-US" altLang="zh-CN" sz="2200" b="1" dirty="0">
                <a:solidFill>
                  <a:schemeClr val="bg2"/>
                </a:solidFill>
                <a:latin typeface="Arial" panose="020B0604020202020204" pitchFamily="34" charset="0"/>
                <a:cs typeface="Arial" panose="020B0604020202020204" pitchFamily="34" charset="0"/>
              </a:rPr>
              <a:t>	</a:t>
            </a:r>
            <a:r>
              <a:rPr lang="zh-CN" altLang="en-US" sz="2200" b="1" dirty="0">
                <a:solidFill>
                  <a:schemeClr val="bg2">
                    <a:lumMod val="90000"/>
                  </a:schemeClr>
                </a:solidFill>
                <a:latin typeface="Arial" panose="020B0604020202020204" pitchFamily="34" charset="0"/>
                <a:cs typeface="Arial" panose="020B0604020202020204" pitchFamily="34" charset="0"/>
              </a:rPr>
              <a:t>研究计划</a:t>
            </a:r>
            <a:r>
              <a:rPr lang="en-US" altLang="zh-CN" sz="2200" b="1" dirty="0">
                <a:solidFill>
                  <a:schemeClr val="bg2"/>
                </a:solidFill>
                <a:latin typeface="Arial" panose="020B0604020202020204" pitchFamily="34" charset="0"/>
                <a:cs typeface="Arial" panose="020B0604020202020204" pitchFamily="34" charset="0"/>
              </a:rPr>
              <a:t>      </a:t>
            </a:r>
            <a:endParaRPr lang="zh-CN" altLang="en-US" sz="2200" b="1" dirty="0">
              <a:solidFill>
                <a:schemeClr val="bg2"/>
              </a:solidFill>
              <a:latin typeface="Arial" panose="020B0604020202020204" pitchFamily="34" charset="0"/>
              <a:cs typeface="Arial" panose="020B0604020202020204" pitchFamily="34" charset="0"/>
            </a:endParaRPr>
          </a:p>
        </p:txBody>
      </p:sp>
      <p:sp>
        <p:nvSpPr>
          <p:cNvPr id="13" name="箭头: V 形 12"/>
          <p:cNvSpPr/>
          <p:nvPr userDrawn="1"/>
        </p:nvSpPr>
        <p:spPr>
          <a:xfrm>
            <a:off x="2094627" y="270274"/>
            <a:ext cx="230345" cy="251286"/>
          </a:xfrm>
          <a:prstGeom prst="chevro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箭头: V 形 13"/>
          <p:cNvSpPr/>
          <p:nvPr userDrawn="1"/>
        </p:nvSpPr>
        <p:spPr>
          <a:xfrm>
            <a:off x="3928662" y="290573"/>
            <a:ext cx="230345" cy="251286"/>
          </a:xfrm>
          <a:prstGeom prst="chevro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V 形 14"/>
          <p:cNvSpPr/>
          <p:nvPr userDrawn="1"/>
        </p:nvSpPr>
        <p:spPr>
          <a:xfrm>
            <a:off x="5762697" y="270273"/>
            <a:ext cx="230345" cy="251286"/>
          </a:xfrm>
          <a:prstGeom prst="chevro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正文页">
    <p:spTree>
      <p:nvGrpSpPr>
        <p:cNvPr id="1" name=""/>
        <p:cNvGrpSpPr/>
        <p:nvPr/>
      </p:nvGrpSpPr>
      <p:grpSpPr>
        <a:xfrm>
          <a:off x="0" y="0"/>
          <a:ext cx="0" cy="0"/>
          <a:chOff x="0" y="0"/>
          <a:chExt cx="0" cy="0"/>
        </a:xfrm>
      </p:grpSpPr>
      <p:cxnSp>
        <p:nvCxnSpPr>
          <p:cNvPr id="8" name="直接连接符 7"/>
          <p:cNvCxnSpPr/>
          <p:nvPr userDrawn="1"/>
        </p:nvCxnSpPr>
        <p:spPr>
          <a:xfrm>
            <a:off x="0" y="688975"/>
            <a:ext cx="121920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0"/>
            <a:ext cx="516531" cy="68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7173" name="组合 20"/>
          <p:cNvGrpSpPr/>
          <p:nvPr userDrawn="1"/>
        </p:nvGrpSpPr>
        <p:grpSpPr>
          <a:xfrm>
            <a:off x="112713" y="6114226"/>
            <a:ext cx="7356475" cy="647700"/>
            <a:chOff x="358" y="9714"/>
            <a:chExt cx="11585" cy="1022"/>
          </a:xfrm>
        </p:grpSpPr>
        <p:sp>
          <p:nvSpPr>
            <p:cNvPr id="20" name="矩形 19"/>
            <p:cNvSpPr/>
            <p:nvPr/>
          </p:nvSpPr>
          <p:spPr>
            <a:xfrm>
              <a:off x="3723" y="9955"/>
              <a:ext cx="8220" cy="540"/>
            </a:xfrm>
            <a:prstGeom prst="rect">
              <a:avLst/>
            </a:prstGeom>
            <a:gradFill>
              <a:gsLst>
                <a:gs pos="85000">
                  <a:srgbClr val="4472C4"/>
                </a:gs>
                <a:gs pos="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7175" name="图片 17" descr="logo-2副本"/>
            <p:cNvPicPr>
              <a:picLocks noChangeAspect="1"/>
            </p:cNvPicPr>
            <p:nvPr/>
          </p:nvPicPr>
          <p:blipFill>
            <a:blip r:embed="rId2"/>
            <a:stretch>
              <a:fillRect/>
            </a:stretch>
          </p:blipFill>
          <p:spPr>
            <a:xfrm>
              <a:off x="358" y="9714"/>
              <a:ext cx="3062" cy="1022"/>
            </a:xfrm>
            <a:prstGeom prst="rect">
              <a:avLst/>
            </a:prstGeom>
            <a:noFill/>
            <a:ln w="9525">
              <a:noFill/>
            </a:ln>
          </p:spPr>
        </p:pic>
        <p:sp>
          <p:nvSpPr>
            <p:cNvPr id="7176" name="文本框 18"/>
            <p:cNvSpPr txBox="1"/>
            <p:nvPr/>
          </p:nvSpPr>
          <p:spPr>
            <a:xfrm>
              <a:off x="3723" y="9959"/>
              <a:ext cx="3359" cy="531"/>
            </a:xfrm>
            <a:prstGeom prst="rect">
              <a:avLst/>
            </a:prstGeom>
            <a:noFill/>
            <a:ln w="9525">
              <a:noFill/>
            </a:ln>
          </p:spPr>
          <p:txBody>
            <a:bodyPr wrap="square" anchor="t">
              <a:spAutoFit/>
            </a:bodyPr>
            <a:lstStyle/>
            <a:p>
              <a:pPr lvl="0"/>
              <a:r>
                <a:rPr lang="en-US" altLang="zh-CN" sz="1600" b="1">
                  <a:solidFill>
                    <a:schemeClr val="bg1"/>
                  </a:solidFill>
                  <a:latin typeface="Microsoft YaHei Bold" panose="020B0502040204020203" charset="-122"/>
                  <a:ea typeface="Microsoft YaHei Bold" panose="020B0502040204020203" charset="-122"/>
                </a:rPr>
                <a:t> </a:t>
              </a:r>
              <a:r>
                <a:rPr lang="zh-CN" altLang="en-US" sz="1600" b="1">
                  <a:solidFill>
                    <a:schemeClr val="bg1"/>
                  </a:solidFill>
                  <a:latin typeface="Microsoft YaHei Bold" panose="020B0502040204020203" charset="-122"/>
                  <a:ea typeface="Microsoft YaHei Bold" panose="020B0502040204020203" charset="-122"/>
                </a:rPr>
                <a:t>同｜舟｜共｜济</a:t>
              </a:r>
              <a:endParaRPr lang="zh-CN" altLang="en-US" sz="1600" b="1">
                <a:solidFill>
                  <a:schemeClr val="bg1"/>
                </a:solidFill>
                <a:latin typeface="Microsoft YaHei Bold" panose="020B0502040204020203" charset="-122"/>
                <a:ea typeface="Microsoft YaHei Bold" panose="020B0502040204020203" charset="-122"/>
              </a:endParaRPr>
            </a:p>
          </p:txBody>
        </p:sp>
      </p:grpSp>
      <p:sp>
        <p:nvSpPr>
          <p:cNvPr id="2" name="日期占位符 1"/>
          <p:cNvSpPr>
            <a:spLocks noGrp="1"/>
          </p:cNvSpPr>
          <p:nvPr>
            <p:ph type="dt" sz="half" idx="11"/>
          </p:nvPr>
        </p:nvSpPr>
        <p:spPr/>
        <p:txBody>
          <a:bodyPr/>
          <a:lstStyle/>
          <a:p>
            <a:pPr fontAlgn="auto"/>
            <a:fld id="{05D158CB-212E-4EF4-8224-C37F6C1149F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2"/>
          </p:nvPr>
        </p:nvSpPr>
        <p:spPr/>
        <p:txBody>
          <a:bodyPr/>
          <a:lstStyle/>
          <a:p>
            <a:pPr fontAlgn="auto"/>
            <a:endParaRPr lang="zh-CN" altLang="en-US" strike="noStrike" noProof="1"/>
          </a:p>
        </p:txBody>
      </p:sp>
      <p:sp>
        <p:nvSpPr>
          <p:cNvPr id="4" name="灯片编号占位符 3"/>
          <p:cNvSpPr>
            <a:spLocks noGrp="1"/>
          </p:cNvSpPr>
          <p:nvPr>
            <p:ph type="sldNum" sz="quarter" idx="13"/>
          </p:nvPr>
        </p:nvSpPr>
        <p:spPr/>
        <p:txBody>
          <a:bodyPr/>
          <a:lstStyle/>
          <a:p>
            <a:pPr fontAlgn="auto"/>
            <a:fld id="{30D50541-B1B0-44D0-ADD5-50940B1BB7C0}" type="slidenum">
              <a:rPr lang="zh-CN" altLang="en-US" strike="noStrike" noProof="1" smtClean="0">
                <a:latin typeface="+mn-lt"/>
                <a:ea typeface="+mn-ea"/>
                <a:cs typeface="+mn-cs"/>
              </a:rPr>
            </a:fld>
            <a:endParaRPr lang="zh-CN" altLang="en-US" strike="noStrike" noProof="1"/>
          </a:p>
        </p:txBody>
      </p:sp>
      <p:sp>
        <p:nvSpPr>
          <p:cNvPr id="12" name="文本框 11"/>
          <p:cNvSpPr txBox="1"/>
          <p:nvPr userDrawn="1"/>
        </p:nvSpPr>
        <p:spPr>
          <a:xfrm>
            <a:off x="691034" y="180473"/>
            <a:ext cx="12010516" cy="430887"/>
          </a:xfrm>
          <a:prstGeom prst="rect">
            <a:avLst/>
          </a:prstGeom>
          <a:noFill/>
        </p:spPr>
        <p:txBody>
          <a:bodyPr wrap="square" rtlCol="0">
            <a:spAutoFit/>
          </a:bodyPr>
          <a:lstStyle/>
          <a:p>
            <a:r>
              <a:rPr lang="zh-CN" altLang="en-US" sz="2200" b="1" dirty="0">
                <a:solidFill>
                  <a:schemeClr val="accent3">
                    <a:lumMod val="60000"/>
                    <a:lumOff val="40000"/>
                  </a:schemeClr>
                </a:solidFill>
                <a:latin typeface="Arial" panose="020B0604020202020204" pitchFamily="34" charset="0"/>
                <a:cs typeface="Arial" panose="020B0604020202020204" pitchFamily="34" charset="0"/>
              </a:rPr>
              <a:t>研究动机</a:t>
            </a:r>
            <a:r>
              <a:rPr lang="en-US" altLang="zh-CN" sz="2200" b="1" dirty="0">
                <a:solidFill>
                  <a:schemeClr val="accent3">
                    <a:lumMod val="60000"/>
                    <a:lumOff val="40000"/>
                  </a:schemeClr>
                </a:solidFill>
                <a:latin typeface="Arial" panose="020B0604020202020204" pitchFamily="34" charset="0"/>
                <a:cs typeface="Arial" panose="020B0604020202020204" pitchFamily="34" charset="0"/>
              </a:rPr>
              <a:t>	</a:t>
            </a:r>
            <a:r>
              <a:rPr lang="zh-CN" altLang="en-US" sz="2200" b="1" dirty="0">
                <a:solidFill>
                  <a:schemeClr val="tx1"/>
                </a:solidFill>
                <a:latin typeface="Arial" panose="020B0604020202020204" pitchFamily="34" charset="0"/>
                <a:cs typeface="Arial" panose="020B0604020202020204" pitchFamily="34" charset="0"/>
              </a:rPr>
              <a:t>研究背景</a:t>
            </a:r>
            <a:r>
              <a:rPr lang="en-US" altLang="zh-CN" sz="2200" b="1" dirty="0">
                <a:solidFill>
                  <a:schemeClr val="accent3">
                    <a:lumMod val="60000"/>
                    <a:lumOff val="40000"/>
                  </a:schemeClr>
                </a:solidFill>
                <a:latin typeface="Arial" panose="020B0604020202020204" pitchFamily="34" charset="0"/>
                <a:cs typeface="Arial" panose="020B0604020202020204" pitchFamily="34" charset="0"/>
              </a:rPr>
              <a:t>	</a:t>
            </a:r>
            <a:r>
              <a:rPr lang="zh-CN" altLang="en-US" sz="2200" b="1" dirty="0">
                <a:solidFill>
                  <a:schemeClr val="bg2">
                    <a:lumMod val="90000"/>
                  </a:schemeClr>
                </a:solidFill>
                <a:latin typeface="Arial" panose="020B0604020202020204" pitchFamily="34" charset="0"/>
                <a:cs typeface="Arial" panose="020B0604020202020204" pitchFamily="34" charset="0"/>
              </a:rPr>
              <a:t>研究内容</a:t>
            </a:r>
            <a:r>
              <a:rPr lang="en-US" altLang="zh-CN" sz="2200" b="1" dirty="0">
                <a:solidFill>
                  <a:schemeClr val="bg2"/>
                </a:solidFill>
                <a:latin typeface="Arial" panose="020B0604020202020204" pitchFamily="34" charset="0"/>
                <a:cs typeface="Arial" panose="020B0604020202020204" pitchFamily="34" charset="0"/>
              </a:rPr>
              <a:t>	</a:t>
            </a:r>
            <a:r>
              <a:rPr lang="zh-CN" altLang="en-US" sz="2200" b="1" dirty="0">
                <a:solidFill>
                  <a:schemeClr val="bg2">
                    <a:lumMod val="90000"/>
                  </a:schemeClr>
                </a:solidFill>
                <a:latin typeface="Arial" panose="020B0604020202020204" pitchFamily="34" charset="0"/>
                <a:cs typeface="Arial" panose="020B0604020202020204" pitchFamily="34" charset="0"/>
              </a:rPr>
              <a:t>研究计划</a:t>
            </a:r>
            <a:r>
              <a:rPr lang="en-US" altLang="zh-CN" sz="2200" b="1" dirty="0">
                <a:solidFill>
                  <a:schemeClr val="bg2"/>
                </a:solidFill>
                <a:latin typeface="Arial" panose="020B0604020202020204" pitchFamily="34" charset="0"/>
                <a:cs typeface="Arial" panose="020B0604020202020204" pitchFamily="34" charset="0"/>
              </a:rPr>
              <a:t>      </a:t>
            </a:r>
            <a:endParaRPr lang="zh-CN" altLang="en-US" sz="2200" b="1" dirty="0">
              <a:solidFill>
                <a:schemeClr val="bg2"/>
              </a:solidFill>
              <a:latin typeface="Arial" panose="020B0604020202020204" pitchFamily="34" charset="0"/>
              <a:cs typeface="Arial" panose="020B0604020202020204" pitchFamily="34" charset="0"/>
            </a:endParaRPr>
          </a:p>
        </p:txBody>
      </p:sp>
      <p:sp>
        <p:nvSpPr>
          <p:cNvPr id="13" name="箭头: V 形 12"/>
          <p:cNvSpPr/>
          <p:nvPr userDrawn="1"/>
        </p:nvSpPr>
        <p:spPr>
          <a:xfrm>
            <a:off x="2094627" y="270274"/>
            <a:ext cx="230345" cy="251286"/>
          </a:xfrm>
          <a:prstGeom prst="chevro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箭头: V 形 13"/>
          <p:cNvSpPr/>
          <p:nvPr userDrawn="1"/>
        </p:nvSpPr>
        <p:spPr>
          <a:xfrm>
            <a:off x="3928662" y="290573"/>
            <a:ext cx="230345" cy="251286"/>
          </a:xfrm>
          <a:prstGeom prst="chevro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V 形 14"/>
          <p:cNvSpPr/>
          <p:nvPr userDrawn="1"/>
        </p:nvSpPr>
        <p:spPr>
          <a:xfrm>
            <a:off x="5762697" y="270273"/>
            <a:ext cx="230345" cy="251286"/>
          </a:xfrm>
          <a:prstGeom prst="chevro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正文页">
    <p:spTree>
      <p:nvGrpSpPr>
        <p:cNvPr id="1" name=""/>
        <p:cNvGrpSpPr/>
        <p:nvPr/>
      </p:nvGrpSpPr>
      <p:grpSpPr>
        <a:xfrm>
          <a:off x="0" y="0"/>
          <a:ext cx="0" cy="0"/>
          <a:chOff x="0" y="0"/>
          <a:chExt cx="0" cy="0"/>
        </a:xfrm>
      </p:grpSpPr>
      <p:cxnSp>
        <p:nvCxnSpPr>
          <p:cNvPr id="8" name="直接连接符 7"/>
          <p:cNvCxnSpPr/>
          <p:nvPr userDrawn="1"/>
        </p:nvCxnSpPr>
        <p:spPr>
          <a:xfrm>
            <a:off x="0" y="688975"/>
            <a:ext cx="121920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0"/>
            <a:ext cx="516531" cy="68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7173" name="组合 20"/>
          <p:cNvGrpSpPr/>
          <p:nvPr userDrawn="1"/>
        </p:nvGrpSpPr>
        <p:grpSpPr>
          <a:xfrm>
            <a:off x="112713" y="6114226"/>
            <a:ext cx="7356475" cy="647700"/>
            <a:chOff x="358" y="9714"/>
            <a:chExt cx="11585" cy="1022"/>
          </a:xfrm>
        </p:grpSpPr>
        <p:sp>
          <p:nvSpPr>
            <p:cNvPr id="20" name="矩形 19"/>
            <p:cNvSpPr/>
            <p:nvPr/>
          </p:nvSpPr>
          <p:spPr>
            <a:xfrm>
              <a:off x="3723" y="9955"/>
              <a:ext cx="8220" cy="540"/>
            </a:xfrm>
            <a:prstGeom prst="rect">
              <a:avLst/>
            </a:prstGeom>
            <a:gradFill>
              <a:gsLst>
                <a:gs pos="85000">
                  <a:srgbClr val="4472C4"/>
                </a:gs>
                <a:gs pos="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7175" name="图片 17" descr="logo-2副本"/>
            <p:cNvPicPr>
              <a:picLocks noChangeAspect="1"/>
            </p:cNvPicPr>
            <p:nvPr/>
          </p:nvPicPr>
          <p:blipFill>
            <a:blip r:embed="rId2"/>
            <a:stretch>
              <a:fillRect/>
            </a:stretch>
          </p:blipFill>
          <p:spPr>
            <a:xfrm>
              <a:off x="358" y="9714"/>
              <a:ext cx="3062" cy="1022"/>
            </a:xfrm>
            <a:prstGeom prst="rect">
              <a:avLst/>
            </a:prstGeom>
            <a:noFill/>
            <a:ln w="9525">
              <a:noFill/>
            </a:ln>
          </p:spPr>
        </p:pic>
        <p:sp>
          <p:nvSpPr>
            <p:cNvPr id="7176" name="文本框 18"/>
            <p:cNvSpPr txBox="1"/>
            <p:nvPr/>
          </p:nvSpPr>
          <p:spPr>
            <a:xfrm>
              <a:off x="3723" y="9959"/>
              <a:ext cx="3359" cy="531"/>
            </a:xfrm>
            <a:prstGeom prst="rect">
              <a:avLst/>
            </a:prstGeom>
            <a:noFill/>
            <a:ln w="9525">
              <a:noFill/>
            </a:ln>
          </p:spPr>
          <p:txBody>
            <a:bodyPr wrap="square" anchor="t">
              <a:spAutoFit/>
            </a:bodyPr>
            <a:lstStyle/>
            <a:p>
              <a:pPr lvl="0"/>
              <a:r>
                <a:rPr lang="en-US" altLang="zh-CN" sz="1600" b="1">
                  <a:solidFill>
                    <a:schemeClr val="bg1"/>
                  </a:solidFill>
                  <a:latin typeface="Microsoft YaHei Bold" panose="020B0502040204020203" charset="-122"/>
                  <a:ea typeface="Microsoft YaHei Bold" panose="020B0502040204020203" charset="-122"/>
                </a:rPr>
                <a:t> </a:t>
              </a:r>
              <a:r>
                <a:rPr lang="zh-CN" altLang="en-US" sz="1600" b="1">
                  <a:solidFill>
                    <a:schemeClr val="bg1"/>
                  </a:solidFill>
                  <a:latin typeface="Microsoft YaHei Bold" panose="020B0502040204020203" charset="-122"/>
                  <a:ea typeface="Microsoft YaHei Bold" panose="020B0502040204020203" charset="-122"/>
                </a:rPr>
                <a:t>同｜舟｜共｜济</a:t>
              </a:r>
              <a:endParaRPr lang="zh-CN" altLang="en-US" sz="1600" b="1">
                <a:solidFill>
                  <a:schemeClr val="bg1"/>
                </a:solidFill>
                <a:latin typeface="Microsoft YaHei Bold" panose="020B0502040204020203" charset="-122"/>
                <a:ea typeface="Microsoft YaHei Bold" panose="020B0502040204020203" charset="-122"/>
              </a:endParaRPr>
            </a:p>
          </p:txBody>
        </p:sp>
      </p:grpSp>
      <p:sp>
        <p:nvSpPr>
          <p:cNvPr id="2" name="日期占位符 1"/>
          <p:cNvSpPr>
            <a:spLocks noGrp="1"/>
          </p:cNvSpPr>
          <p:nvPr>
            <p:ph type="dt" sz="half" idx="11"/>
          </p:nvPr>
        </p:nvSpPr>
        <p:spPr/>
        <p:txBody>
          <a:bodyPr/>
          <a:lstStyle/>
          <a:p>
            <a:pPr fontAlgn="auto"/>
            <a:fld id="{05D158CB-212E-4EF4-8224-C37F6C1149F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2"/>
          </p:nvPr>
        </p:nvSpPr>
        <p:spPr/>
        <p:txBody>
          <a:bodyPr/>
          <a:lstStyle/>
          <a:p>
            <a:pPr fontAlgn="auto"/>
            <a:endParaRPr lang="zh-CN" altLang="en-US" strike="noStrike" noProof="1"/>
          </a:p>
        </p:txBody>
      </p:sp>
      <p:sp>
        <p:nvSpPr>
          <p:cNvPr id="4" name="灯片编号占位符 3"/>
          <p:cNvSpPr>
            <a:spLocks noGrp="1"/>
          </p:cNvSpPr>
          <p:nvPr>
            <p:ph type="sldNum" sz="quarter" idx="13"/>
          </p:nvPr>
        </p:nvSpPr>
        <p:spPr/>
        <p:txBody>
          <a:bodyPr/>
          <a:lstStyle/>
          <a:p>
            <a:pPr fontAlgn="auto"/>
            <a:fld id="{30D50541-B1B0-44D0-ADD5-50940B1BB7C0}" type="slidenum">
              <a:rPr lang="zh-CN" altLang="en-US" strike="noStrike" noProof="1" smtClean="0">
                <a:latin typeface="+mn-lt"/>
                <a:ea typeface="+mn-ea"/>
                <a:cs typeface="+mn-cs"/>
              </a:rPr>
            </a:fld>
            <a:endParaRPr lang="zh-CN" altLang="en-US" strike="noStrike" noProof="1"/>
          </a:p>
        </p:txBody>
      </p:sp>
      <p:sp>
        <p:nvSpPr>
          <p:cNvPr id="12" name="文本框 11"/>
          <p:cNvSpPr txBox="1"/>
          <p:nvPr userDrawn="1"/>
        </p:nvSpPr>
        <p:spPr>
          <a:xfrm>
            <a:off x="691034" y="180473"/>
            <a:ext cx="12010516" cy="430887"/>
          </a:xfrm>
          <a:prstGeom prst="rect">
            <a:avLst/>
          </a:prstGeom>
          <a:noFill/>
        </p:spPr>
        <p:txBody>
          <a:bodyPr wrap="square" rtlCol="0">
            <a:spAutoFit/>
          </a:bodyPr>
          <a:lstStyle/>
          <a:p>
            <a:r>
              <a:rPr lang="zh-CN" altLang="en-US" sz="2200" b="1" dirty="0">
                <a:solidFill>
                  <a:schemeClr val="accent3">
                    <a:lumMod val="60000"/>
                    <a:lumOff val="40000"/>
                  </a:schemeClr>
                </a:solidFill>
                <a:latin typeface="Arial" panose="020B0604020202020204" pitchFamily="34" charset="0"/>
                <a:cs typeface="Arial" panose="020B0604020202020204" pitchFamily="34" charset="0"/>
              </a:rPr>
              <a:t>研究动机</a:t>
            </a:r>
            <a:r>
              <a:rPr lang="en-US" altLang="zh-CN" sz="2200" b="1" dirty="0">
                <a:solidFill>
                  <a:schemeClr val="accent3">
                    <a:lumMod val="60000"/>
                    <a:lumOff val="40000"/>
                  </a:schemeClr>
                </a:solidFill>
                <a:latin typeface="Arial" panose="020B0604020202020204" pitchFamily="34" charset="0"/>
                <a:cs typeface="Arial" panose="020B0604020202020204" pitchFamily="34" charset="0"/>
              </a:rPr>
              <a:t>	</a:t>
            </a:r>
            <a:r>
              <a:rPr lang="zh-CN" altLang="en-US" sz="2200" b="1" dirty="0">
                <a:solidFill>
                  <a:schemeClr val="accent3">
                    <a:lumMod val="60000"/>
                    <a:lumOff val="40000"/>
                  </a:schemeClr>
                </a:solidFill>
                <a:latin typeface="Arial" panose="020B0604020202020204" pitchFamily="34" charset="0"/>
                <a:cs typeface="Arial" panose="020B0604020202020204" pitchFamily="34" charset="0"/>
              </a:rPr>
              <a:t>研究背景</a:t>
            </a:r>
            <a:r>
              <a:rPr lang="en-US" altLang="zh-CN" sz="2200" b="1" dirty="0">
                <a:solidFill>
                  <a:schemeClr val="accent3">
                    <a:lumMod val="60000"/>
                    <a:lumOff val="40000"/>
                  </a:schemeClr>
                </a:solidFill>
                <a:latin typeface="Arial" panose="020B0604020202020204" pitchFamily="34" charset="0"/>
                <a:cs typeface="Arial" panose="020B0604020202020204" pitchFamily="34" charset="0"/>
              </a:rPr>
              <a:t>	</a:t>
            </a:r>
            <a:r>
              <a:rPr lang="zh-CN" altLang="en-US" sz="2200" b="1" dirty="0">
                <a:solidFill>
                  <a:schemeClr val="tx1"/>
                </a:solidFill>
                <a:latin typeface="Arial" panose="020B0604020202020204" pitchFamily="34" charset="0"/>
                <a:cs typeface="Arial" panose="020B0604020202020204" pitchFamily="34" charset="0"/>
              </a:rPr>
              <a:t>研究内容</a:t>
            </a:r>
            <a:r>
              <a:rPr lang="en-US" altLang="zh-CN" sz="2200" b="1" dirty="0">
                <a:solidFill>
                  <a:schemeClr val="bg2"/>
                </a:solidFill>
                <a:latin typeface="Arial" panose="020B0604020202020204" pitchFamily="34" charset="0"/>
                <a:cs typeface="Arial" panose="020B0604020202020204" pitchFamily="34" charset="0"/>
              </a:rPr>
              <a:t>	</a:t>
            </a:r>
            <a:r>
              <a:rPr lang="zh-CN" altLang="en-US" sz="2200" b="1" dirty="0">
                <a:solidFill>
                  <a:schemeClr val="bg2">
                    <a:lumMod val="90000"/>
                  </a:schemeClr>
                </a:solidFill>
                <a:latin typeface="Arial" panose="020B0604020202020204" pitchFamily="34" charset="0"/>
                <a:cs typeface="Arial" panose="020B0604020202020204" pitchFamily="34" charset="0"/>
              </a:rPr>
              <a:t>研究计划</a:t>
            </a:r>
            <a:r>
              <a:rPr lang="en-US" altLang="zh-CN" sz="2200" b="1" dirty="0">
                <a:solidFill>
                  <a:schemeClr val="bg2"/>
                </a:solidFill>
                <a:latin typeface="Arial" panose="020B0604020202020204" pitchFamily="34" charset="0"/>
                <a:cs typeface="Arial" panose="020B0604020202020204" pitchFamily="34" charset="0"/>
              </a:rPr>
              <a:t>      </a:t>
            </a:r>
            <a:endParaRPr lang="zh-CN" altLang="en-US" sz="2200" b="1" dirty="0">
              <a:solidFill>
                <a:schemeClr val="bg2"/>
              </a:solidFill>
              <a:latin typeface="Arial" panose="020B0604020202020204" pitchFamily="34" charset="0"/>
              <a:cs typeface="Arial" panose="020B0604020202020204" pitchFamily="34" charset="0"/>
            </a:endParaRPr>
          </a:p>
        </p:txBody>
      </p:sp>
      <p:sp>
        <p:nvSpPr>
          <p:cNvPr id="13" name="箭头: V 形 12"/>
          <p:cNvSpPr/>
          <p:nvPr userDrawn="1"/>
        </p:nvSpPr>
        <p:spPr>
          <a:xfrm>
            <a:off x="2094627" y="270274"/>
            <a:ext cx="230345" cy="251286"/>
          </a:xfrm>
          <a:prstGeom prst="chevro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箭头: V 形 13"/>
          <p:cNvSpPr/>
          <p:nvPr userDrawn="1"/>
        </p:nvSpPr>
        <p:spPr>
          <a:xfrm>
            <a:off x="3928662" y="290573"/>
            <a:ext cx="230345" cy="251286"/>
          </a:xfrm>
          <a:prstGeom prst="chevro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V 形 14"/>
          <p:cNvSpPr/>
          <p:nvPr userDrawn="1"/>
        </p:nvSpPr>
        <p:spPr>
          <a:xfrm>
            <a:off x="5762697" y="270273"/>
            <a:ext cx="230345" cy="251286"/>
          </a:xfrm>
          <a:prstGeom prst="chevro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正文页">
    <p:spTree>
      <p:nvGrpSpPr>
        <p:cNvPr id="1" name=""/>
        <p:cNvGrpSpPr/>
        <p:nvPr/>
      </p:nvGrpSpPr>
      <p:grpSpPr>
        <a:xfrm>
          <a:off x="0" y="0"/>
          <a:ext cx="0" cy="0"/>
          <a:chOff x="0" y="0"/>
          <a:chExt cx="0" cy="0"/>
        </a:xfrm>
      </p:grpSpPr>
      <p:cxnSp>
        <p:nvCxnSpPr>
          <p:cNvPr id="8" name="直接连接符 7"/>
          <p:cNvCxnSpPr/>
          <p:nvPr userDrawn="1"/>
        </p:nvCxnSpPr>
        <p:spPr>
          <a:xfrm>
            <a:off x="0" y="688975"/>
            <a:ext cx="121920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0"/>
            <a:ext cx="516531" cy="68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7173" name="组合 20"/>
          <p:cNvGrpSpPr/>
          <p:nvPr userDrawn="1"/>
        </p:nvGrpSpPr>
        <p:grpSpPr>
          <a:xfrm>
            <a:off x="112713" y="6114226"/>
            <a:ext cx="7356475" cy="647700"/>
            <a:chOff x="358" y="9714"/>
            <a:chExt cx="11585" cy="1022"/>
          </a:xfrm>
        </p:grpSpPr>
        <p:sp>
          <p:nvSpPr>
            <p:cNvPr id="20" name="矩形 19"/>
            <p:cNvSpPr/>
            <p:nvPr/>
          </p:nvSpPr>
          <p:spPr>
            <a:xfrm>
              <a:off x="3723" y="9955"/>
              <a:ext cx="8220" cy="540"/>
            </a:xfrm>
            <a:prstGeom prst="rect">
              <a:avLst/>
            </a:prstGeom>
            <a:gradFill>
              <a:gsLst>
                <a:gs pos="85000">
                  <a:srgbClr val="4472C4"/>
                </a:gs>
                <a:gs pos="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7175" name="图片 17" descr="logo-2副本"/>
            <p:cNvPicPr>
              <a:picLocks noChangeAspect="1"/>
            </p:cNvPicPr>
            <p:nvPr/>
          </p:nvPicPr>
          <p:blipFill>
            <a:blip r:embed="rId2"/>
            <a:stretch>
              <a:fillRect/>
            </a:stretch>
          </p:blipFill>
          <p:spPr>
            <a:xfrm>
              <a:off x="358" y="9714"/>
              <a:ext cx="3062" cy="1022"/>
            </a:xfrm>
            <a:prstGeom prst="rect">
              <a:avLst/>
            </a:prstGeom>
            <a:noFill/>
            <a:ln w="9525">
              <a:noFill/>
            </a:ln>
          </p:spPr>
        </p:pic>
        <p:sp>
          <p:nvSpPr>
            <p:cNvPr id="7176" name="文本框 18"/>
            <p:cNvSpPr txBox="1"/>
            <p:nvPr/>
          </p:nvSpPr>
          <p:spPr>
            <a:xfrm>
              <a:off x="3723" y="9959"/>
              <a:ext cx="3359" cy="531"/>
            </a:xfrm>
            <a:prstGeom prst="rect">
              <a:avLst/>
            </a:prstGeom>
            <a:noFill/>
            <a:ln w="9525">
              <a:noFill/>
            </a:ln>
          </p:spPr>
          <p:txBody>
            <a:bodyPr wrap="square" anchor="t">
              <a:spAutoFit/>
            </a:bodyPr>
            <a:lstStyle/>
            <a:p>
              <a:pPr lvl="0"/>
              <a:r>
                <a:rPr lang="en-US" altLang="zh-CN" sz="1600" b="1">
                  <a:solidFill>
                    <a:schemeClr val="bg1"/>
                  </a:solidFill>
                  <a:latin typeface="Microsoft YaHei Bold" panose="020B0502040204020203" charset="-122"/>
                  <a:ea typeface="Microsoft YaHei Bold" panose="020B0502040204020203" charset="-122"/>
                </a:rPr>
                <a:t> </a:t>
              </a:r>
              <a:r>
                <a:rPr lang="zh-CN" altLang="en-US" sz="1600" b="1">
                  <a:solidFill>
                    <a:schemeClr val="bg1"/>
                  </a:solidFill>
                  <a:latin typeface="Microsoft YaHei Bold" panose="020B0502040204020203" charset="-122"/>
                  <a:ea typeface="Microsoft YaHei Bold" panose="020B0502040204020203" charset="-122"/>
                </a:rPr>
                <a:t>同｜舟｜共｜济</a:t>
              </a:r>
              <a:endParaRPr lang="zh-CN" altLang="en-US" sz="1600" b="1">
                <a:solidFill>
                  <a:schemeClr val="bg1"/>
                </a:solidFill>
                <a:latin typeface="Microsoft YaHei Bold" panose="020B0502040204020203" charset="-122"/>
                <a:ea typeface="Microsoft YaHei Bold" panose="020B0502040204020203" charset="-122"/>
              </a:endParaRPr>
            </a:p>
          </p:txBody>
        </p:sp>
      </p:grpSp>
      <p:sp>
        <p:nvSpPr>
          <p:cNvPr id="2" name="日期占位符 1"/>
          <p:cNvSpPr>
            <a:spLocks noGrp="1"/>
          </p:cNvSpPr>
          <p:nvPr>
            <p:ph type="dt" sz="half" idx="11"/>
          </p:nvPr>
        </p:nvSpPr>
        <p:spPr/>
        <p:txBody>
          <a:bodyPr/>
          <a:lstStyle/>
          <a:p>
            <a:pPr fontAlgn="auto"/>
            <a:fld id="{05D158CB-212E-4EF4-8224-C37F6C1149F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2"/>
          </p:nvPr>
        </p:nvSpPr>
        <p:spPr/>
        <p:txBody>
          <a:bodyPr/>
          <a:lstStyle/>
          <a:p>
            <a:pPr fontAlgn="auto"/>
            <a:endParaRPr lang="zh-CN" altLang="en-US" strike="noStrike" noProof="1"/>
          </a:p>
        </p:txBody>
      </p:sp>
      <p:sp>
        <p:nvSpPr>
          <p:cNvPr id="4" name="灯片编号占位符 3"/>
          <p:cNvSpPr>
            <a:spLocks noGrp="1"/>
          </p:cNvSpPr>
          <p:nvPr>
            <p:ph type="sldNum" sz="quarter" idx="13"/>
          </p:nvPr>
        </p:nvSpPr>
        <p:spPr/>
        <p:txBody>
          <a:bodyPr/>
          <a:lstStyle/>
          <a:p>
            <a:pPr fontAlgn="auto"/>
            <a:fld id="{30D50541-B1B0-44D0-ADD5-50940B1BB7C0}" type="slidenum">
              <a:rPr lang="zh-CN" altLang="en-US" strike="noStrike" noProof="1" smtClean="0">
                <a:latin typeface="+mn-lt"/>
                <a:ea typeface="+mn-ea"/>
                <a:cs typeface="+mn-cs"/>
              </a:rPr>
            </a:fld>
            <a:endParaRPr lang="zh-CN" altLang="en-US" strike="noStrike" noProof="1"/>
          </a:p>
        </p:txBody>
      </p:sp>
      <p:sp>
        <p:nvSpPr>
          <p:cNvPr id="12" name="文本框 11"/>
          <p:cNvSpPr txBox="1"/>
          <p:nvPr userDrawn="1"/>
        </p:nvSpPr>
        <p:spPr>
          <a:xfrm>
            <a:off x="691034" y="180473"/>
            <a:ext cx="12010516" cy="430887"/>
          </a:xfrm>
          <a:prstGeom prst="rect">
            <a:avLst/>
          </a:prstGeom>
          <a:noFill/>
        </p:spPr>
        <p:txBody>
          <a:bodyPr wrap="square" rtlCol="0">
            <a:spAutoFit/>
          </a:bodyPr>
          <a:lstStyle/>
          <a:p>
            <a:r>
              <a:rPr lang="zh-CN" altLang="en-US" sz="2200" b="1" dirty="0">
                <a:solidFill>
                  <a:schemeClr val="accent3">
                    <a:lumMod val="60000"/>
                    <a:lumOff val="40000"/>
                  </a:schemeClr>
                </a:solidFill>
                <a:latin typeface="Arial" panose="020B0604020202020204" pitchFamily="34" charset="0"/>
                <a:cs typeface="Arial" panose="020B0604020202020204" pitchFamily="34" charset="0"/>
              </a:rPr>
              <a:t>研究动机</a:t>
            </a:r>
            <a:r>
              <a:rPr lang="en-US" altLang="zh-CN" sz="2200" b="1" dirty="0">
                <a:solidFill>
                  <a:schemeClr val="accent3">
                    <a:lumMod val="60000"/>
                    <a:lumOff val="40000"/>
                  </a:schemeClr>
                </a:solidFill>
                <a:latin typeface="Arial" panose="020B0604020202020204" pitchFamily="34" charset="0"/>
                <a:cs typeface="Arial" panose="020B0604020202020204" pitchFamily="34" charset="0"/>
              </a:rPr>
              <a:t>	</a:t>
            </a:r>
            <a:r>
              <a:rPr lang="zh-CN" altLang="en-US" sz="2200" b="1" dirty="0">
                <a:solidFill>
                  <a:schemeClr val="accent3">
                    <a:lumMod val="60000"/>
                    <a:lumOff val="40000"/>
                  </a:schemeClr>
                </a:solidFill>
                <a:latin typeface="Arial" panose="020B0604020202020204" pitchFamily="34" charset="0"/>
                <a:cs typeface="Arial" panose="020B0604020202020204" pitchFamily="34" charset="0"/>
              </a:rPr>
              <a:t>研究背景</a:t>
            </a:r>
            <a:r>
              <a:rPr lang="en-US" altLang="zh-CN" sz="2200" b="1" dirty="0">
                <a:solidFill>
                  <a:schemeClr val="accent3">
                    <a:lumMod val="60000"/>
                    <a:lumOff val="40000"/>
                  </a:schemeClr>
                </a:solidFill>
                <a:latin typeface="Arial" panose="020B0604020202020204" pitchFamily="34" charset="0"/>
                <a:cs typeface="Arial" panose="020B0604020202020204" pitchFamily="34" charset="0"/>
              </a:rPr>
              <a:t>	</a:t>
            </a:r>
            <a:r>
              <a:rPr lang="zh-CN" altLang="en-US" sz="2200" b="1" dirty="0">
                <a:solidFill>
                  <a:schemeClr val="bg2">
                    <a:lumMod val="90000"/>
                  </a:schemeClr>
                </a:solidFill>
                <a:latin typeface="Arial" panose="020B0604020202020204" pitchFamily="34" charset="0"/>
                <a:cs typeface="Arial" panose="020B0604020202020204" pitchFamily="34" charset="0"/>
              </a:rPr>
              <a:t>研究内容</a:t>
            </a:r>
            <a:r>
              <a:rPr lang="en-US" altLang="zh-CN" sz="2200" b="1" dirty="0">
                <a:solidFill>
                  <a:schemeClr val="bg2"/>
                </a:solidFill>
                <a:latin typeface="Arial" panose="020B0604020202020204" pitchFamily="34" charset="0"/>
                <a:cs typeface="Arial" panose="020B0604020202020204" pitchFamily="34" charset="0"/>
              </a:rPr>
              <a:t>	</a:t>
            </a:r>
            <a:r>
              <a:rPr lang="zh-CN" altLang="en-US" sz="2200" b="1" dirty="0">
                <a:solidFill>
                  <a:schemeClr val="tx1"/>
                </a:solidFill>
                <a:latin typeface="Arial" panose="020B0604020202020204" pitchFamily="34" charset="0"/>
                <a:cs typeface="Arial" panose="020B0604020202020204" pitchFamily="34" charset="0"/>
              </a:rPr>
              <a:t>研究计划</a:t>
            </a:r>
            <a:r>
              <a:rPr lang="en-US" altLang="zh-CN" sz="2200" b="1" dirty="0">
                <a:solidFill>
                  <a:schemeClr val="tx1"/>
                </a:solidFill>
                <a:latin typeface="Arial" panose="020B0604020202020204" pitchFamily="34" charset="0"/>
                <a:cs typeface="Arial" panose="020B0604020202020204" pitchFamily="34" charset="0"/>
              </a:rPr>
              <a:t>      </a:t>
            </a:r>
            <a:endParaRPr lang="zh-CN" altLang="en-US" sz="2200" b="1" dirty="0">
              <a:solidFill>
                <a:schemeClr val="tx1"/>
              </a:solidFill>
              <a:latin typeface="Arial" panose="020B0604020202020204" pitchFamily="34" charset="0"/>
              <a:cs typeface="Arial" panose="020B0604020202020204" pitchFamily="34" charset="0"/>
            </a:endParaRPr>
          </a:p>
        </p:txBody>
      </p:sp>
      <p:sp>
        <p:nvSpPr>
          <p:cNvPr id="13" name="箭头: V 形 12"/>
          <p:cNvSpPr/>
          <p:nvPr userDrawn="1"/>
        </p:nvSpPr>
        <p:spPr>
          <a:xfrm>
            <a:off x="2094627" y="270274"/>
            <a:ext cx="230345" cy="251286"/>
          </a:xfrm>
          <a:prstGeom prst="chevro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箭头: V 形 13"/>
          <p:cNvSpPr/>
          <p:nvPr userDrawn="1"/>
        </p:nvSpPr>
        <p:spPr>
          <a:xfrm>
            <a:off x="3928662" y="290573"/>
            <a:ext cx="230345" cy="251286"/>
          </a:xfrm>
          <a:prstGeom prst="chevro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V 形 14"/>
          <p:cNvSpPr/>
          <p:nvPr userDrawn="1"/>
        </p:nvSpPr>
        <p:spPr>
          <a:xfrm>
            <a:off x="5762697" y="270273"/>
            <a:ext cx="230345" cy="251286"/>
          </a:xfrm>
          <a:prstGeom prst="chevro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正文页">
    <p:spTree>
      <p:nvGrpSpPr>
        <p:cNvPr id="1" name=""/>
        <p:cNvGrpSpPr/>
        <p:nvPr/>
      </p:nvGrpSpPr>
      <p:grpSpPr>
        <a:xfrm>
          <a:off x="0" y="0"/>
          <a:ext cx="0" cy="0"/>
          <a:chOff x="0" y="0"/>
          <a:chExt cx="0" cy="0"/>
        </a:xfrm>
      </p:grpSpPr>
      <p:cxnSp>
        <p:nvCxnSpPr>
          <p:cNvPr id="8" name="直接连接符 7"/>
          <p:cNvCxnSpPr/>
          <p:nvPr userDrawn="1"/>
        </p:nvCxnSpPr>
        <p:spPr>
          <a:xfrm>
            <a:off x="0" y="927100"/>
            <a:ext cx="121920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238125"/>
            <a:ext cx="542925" cy="68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7172" name="图片 30"/>
          <p:cNvPicPr>
            <a:picLocks noChangeAspect="1"/>
          </p:cNvPicPr>
          <p:nvPr userDrawn="1"/>
        </p:nvPicPr>
        <p:blipFill>
          <a:blip r:embed="rId2">
            <a:clrChange>
              <a:clrFrom>
                <a:srgbClr val="FFFFFF"/>
              </a:clrFrom>
              <a:clrTo>
                <a:srgbClr val="FFFFFF">
                  <a:alpha val="0"/>
                </a:srgbClr>
              </a:clrTo>
            </a:clrChange>
          </a:blip>
          <a:stretch>
            <a:fillRect/>
          </a:stretch>
        </p:blipFill>
        <p:spPr>
          <a:xfrm>
            <a:off x="8791575" y="268288"/>
            <a:ext cx="3362325" cy="622300"/>
          </a:xfrm>
          <a:prstGeom prst="rect">
            <a:avLst/>
          </a:prstGeom>
          <a:noFill/>
          <a:ln w="9525">
            <a:noFill/>
          </a:ln>
        </p:spPr>
      </p:pic>
      <p:grpSp>
        <p:nvGrpSpPr>
          <p:cNvPr id="7173" name="组合 20"/>
          <p:cNvGrpSpPr/>
          <p:nvPr userDrawn="1"/>
        </p:nvGrpSpPr>
        <p:grpSpPr>
          <a:xfrm>
            <a:off x="112713" y="6169025"/>
            <a:ext cx="7356475" cy="647700"/>
            <a:chOff x="358" y="9714"/>
            <a:chExt cx="11585" cy="1022"/>
          </a:xfrm>
        </p:grpSpPr>
        <p:sp>
          <p:nvSpPr>
            <p:cNvPr id="20" name="矩形 19"/>
            <p:cNvSpPr/>
            <p:nvPr/>
          </p:nvSpPr>
          <p:spPr>
            <a:xfrm>
              <a:off x="3723" y="9955"/>
              <a:ext cx="8220" cy="540"/>
            </a:xfrm>
            <a:prstGeom prst="rect">
              <a:avLst/>
            </a:prstGeom>
            <a:gradFill>
              <a:gsLst>
                <a:gs pos="85000">
                  <a:srgbClr val="4472C4"/>
                </a:gs>
                <a:gs pos="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7175" name="图片 17" descr="logo-2副本"/>
            <p:cNvPicPr>
              <a:picLocks noChangeAspect="1"/>
            </p:cNvPicPr>
            <p:nvPr/>
          </p:nvPicPr>
          <p:blipFill>
            <a:blip r:embed="rId3"/>
            <a:stretch>
              <a:fillRect/>
            </a:stretch>
          </p:blipFill>
          <p:spPr>
            <a:xfrm>
              <a:off x="358" y="9714"/>
              <a:ext cx="3062" cy="1022"/>
            </a:xfrm>
            <a:prstGeom prst="rect">
              <a:avLst/>
            </a:prstGeom>
            <a:noFill/>
            <a:ln w="9525">
              <a:noFill/>
            </a:ln>
          </p:spPr>
        </p:pic>
        <p:sp>
          <p:nvSpPr>
            <p:cNvPr id="7176" name="文本框 18"/>
            <p:cNvSpPr txBox="1"/>
            <p:nvPr/>
          </p:nvSpPr>
          <p:spPr>
            <a:xfrm>
              <a:off x="3723" y="9959"/>
              <a:ext cx="3359" cy="531"/>
            </a:xfrm>
            <a:prstGeom prst="rect">
              <a:avLst/>
            </a:prstGeom>
            <a:noFill/>
            <a:ln w="9525">
              <a:noFill/>
            </a:ln>
          </p:spPr>
          <p:txBody>
            <a:bodyPr wrap="square" anchor="t">
              <a:spAutoFit/>
            </a:bodyPr>
            <a:lstStyle/>
            <a:p>
              <a:pPr lvl="0"/>
              <a:r>
                <a:rPr lang="en-US" altLang="zh-CN" sz="1600" b="1">
                  <a:solidFill>
                    <a:schemeClr val="bg1"/>
                  </a:solidFill>
                  <a:latin typeface="Microsoft YaHei Bold" panose="020B0502040204020203" charset="-122"/>
                  <a:ea typeface="Microsoft YaHei Bold" panose="020B0502040204020203" charset="-122"/>
                </a:rPr>
                <a:t> </a:t>
              </a:r>
              <a:r>
                <a:rPr lang="zh-CN" altLang="en-US" sz="1600" b="1">
                  <a:solidFill>
                    <a:schemeClr val="bg1"/>
                  </a:solidFill>
                  <a:latin typeface="Microsoft YaHei Bold" panose="020B0502040204020203" charset="-122"/>
                  <a:ea typeface="Microsoft YaHei Bold" panose="020B0502040204020203" charset="-122"/>
                </a:rPr>
                <a:t>同｜舟｜共｜济</a:t>
              </a:r>
              <a:endParaRPr lang="zh-CN" altLang="en-US" sz="1600" b="1">
                <a:solidFill>
                  <a:schemeClr val="bg1"/>
                </a:solidFill>
                <a:latin typeface="Microsoft YaHei Bold" panose="020B0502040204020203" charset="-122"/>
                <a:ea typeface="Microsoft YaHei Bold" panose="020B0502040204020203" charset="-122"/>
              </a:endParaRPr>
            </a:p>
          </p:txBody>
        </p:sp>
      </p:grpSp>
      <p:sp>
        <p:nvSpPr>
          <p:cNvPr id="12" name="文本占位符 11"/>
          <p:cNvSpPr>
            <a:spLocks noGrp="1"/>
          </p:cNvSpPr>
          <p:nvPr>
            <p:ph type="body" sz="quarter" idx="10" hasCustomPrompt="1"/>
          </p:nvPr>
        </p:nvSpPr>
        <p:spPr>
          <a:xfrm>
            <a:off x="590550" y="349251"/>
            <a:ext cx="4772025" cy="523220"/>
          </a:xfrm>
        </p:spPr>
        <p:txBody>
          <a:bodyPr>
            <a:spAutoFit/>
          </a:bodyPr>
          <a:lstStyle>
            <a:lvl1pPr marL="0" marR="0" indent="0" algn="l" defTabSz="914400" rtl="0" eaLnBrk="1" fontAlgn="auto" latinLnBrk="0" hangingPunct="1">
              <a:lnSpc>
                <a:spcPct val="100000"/>
              </a:lnSpc>
              <a:spcBef>
                <a:spcPts val="0"/>
              </a:spcBef>
              <a:spcAft>
                <a:spcPts val="0"/>
              </a:spcAft>
              <a:buClrTx/>
              <a:buSzTx/>
              <a:buFontTx/>
              <a:buNone/>
              <a:defRPr kumimoji="0" lang="zh-CN" altLang="en-US" sz="2800" b="1" i="0" u="none" strike="noStrike" kern="1200" cap="none" spc="0" normalizeH="0" baseline="0" noProof="0">
                <a:ln>
                  <a:noFill/>
                </a:ln>
                <a:solidFill>
                  <a:schemeClr val="accent1"/>
                </a:solidFill>
                <a:effectLst/>
                <a:uLnTx/>
                <a:uFillTx/>
                <a:latin typeface="Arial" panose="020B0604020202020204"/>
                <a:ea typeface="微软雅黑" panose="020B0503020204020204" pitchFamily="34" charset="-122"/>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4472C4"/>
                </a:solidFill>
                <a:effectLst/>
                <a:uLnTx/>
                <a:uFillTx/>
                <a:latin typeface="+mn-lt"/>
                <a:ea typeface="+mn-ea"/>
                <a:cs typeface="+mn-cs"/>
              </a:rPr>
              <a:t>请输入你的标题或观点</a:t>
            </a:r>
            <a:endParaRPr kumimoji="0" lang="zh-CN" altLang="en-US" sz="2800" b="1" i="0" u="none" strike="noStrike" kern="1200" cap="none" spc="0" normalizeH="0" baseline="0" noProof="0" dirty="0">
              <a:ln>
                <a:noFill/>
              </a:ln>
              <a:solidFill>
                <a:srgbClr val="4472C4"/>
              </a:solidFill>
              <a:effectLst/>
              <a:uLnTx/>
              <a:uFillTx/>
              <a:latin typeface="+mn-lt"/>
              <a:ea typeface="+mn-ea"/>
              <a:cs typeface="+mn-cs"/>
            </a:endParaRPr>
          </a:p>
        </p:txBody>
      </p:sp>
      <p:sp>
        <p:nvSpPr>
          <p:cNvPr id="2" name="日期占位符 1"/>
          <p:cNvSpPr>
            <a:spLocks noGrp="1"/>
          </p:cNvSpPr>
          <p:nvPr>
            <p:ph type="dt" sz="half" idx="11"/>
          </p:nvPr>
        </p:nvSpPr>
        <p:spPr/>
        <p:txBody>
          <a:bodyPr/>
          <a:lstStyle/>
          <a:p>
            <a:pPr fontAlgn="auto"/>
            <a:fld id="{05D158CB-212E-4EF4-8224-C37F6C1149F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2"/>
          </p:nvPr>
        </p:nvSpPr>
        <p:spPr/>
        <p:txBody>
          <a:bodyPr/>
          <a:lstStyle/>
          <a:p>
            <a:pPr fontAlgn="auto"/>
            <a:endParaRPr lang="zh-CN" altLang="en-US" strike="noStrike" noProof="1"/>
          </a:p>
        </p:txBody>
      </p:sp>
      <p:sp>
        <p:nvSpPr>
          <p:cNvPr id="4" name="灯片编号占位符 3"/>
          <p:cNvSpPr>
            <a:spLocks noGrp="1"/>
          </p:cNvSpPr>
          <p:nvPr>
            <p:ph type="sldNum" sz="quarter" idx="13"/>
          </p:nvPr>
        </p:nvSpPr>
        <p:spPr/>
        <p:txBody>
          <a:bodyPr/>
          <a:lstStyle/>
          <a:p>
            <a:pPr fontAlgn="auto"/>
            <a:fld id="{30D50541-B1B0-44D0-ADD5-50940B1BB7C0}" type="slidenum">
              <a:rPr lang="zh-CN" altLang="en-US" strike="noStrike" noProof="1" smtClean="0">
                <a:latin typeface="+mn-lt"/>
                <a:ea typeface="+mn-ea"/>
                <a:cs typeface="+mn-cs"/>
              </a:rPr>
            </a:fld>
            <a:endParaRPr lang="zh-CN" altLang="en-US" strike="noStrike" noProof="1"/>
          </a:p>
        </p:txBody>
      </p:sp>
    </p:spTree>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2050" name="图片 6" descr="图片包含 天空, 围栏, 草, 户外&#10;&#10;描述已自动生成"/>
          <p:cNvPicPr>
            <a:picLocks noChangeAspect="1"/>
          </p:cNvPicPr>
          <p:nvPr userDrawn="1"/>
        </p:nvPicPr>
        <p:blipFill>
          <a:blip r:embed="rId2">
            <a:grayscl/>
          </a:blip>
          <a:srcRect t="13210"/>
          <a:stretch>
            <a:fillRect/>
          </a:stretch>
        </p:blipFill>
        <p:spPr>
          <a:xfrm>
            <a:off x="0" y="0"/>
            <a:ext cx="12192000" cy="5953125"/>
          </a:xfrm>
          <a:prstGeom prst="rect">
            <a:avLst/>
          </a:prstGeom>
          <a:noFill/>
          <a:ln w="9525">
            <a:noFill/>
          </a:ln>
        </p:spPr>
      </p:pic>
      <p:sp>
        <p:nvSpPr>
          <p:cNvPr id="8" name="矩形 7"/>
          <p:cNvSpPr/>
          <p:nvPr userDrawn="1"/>
        </p:nvSpPr>
        <p:spPr>
          <a:xfrm>
            <a:off x="0" y="0"/>
            <a:ext cx="12192000" cy="6858000"/>
          </a:xfrm>
          <a:prstGeom prst="rect">
            <a:avLst/>
          </a:prstGeom>
          <a:gradFill>
            <a:gsLst>
              <a:gs pos="0">
                <a:schemeClr val="bg1"/>
              </a:gs>
              <a:gs pos="100000">
                <a:schemeClr val="bg1">
                  <a:alpha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任意多边形: 形状 8"/>
          <p:cNvSpPr/>
          <p:nvPr userDrawn="1"/>
        </p:nvSpPr>
        <p:spPr>
          <a:xfrm>
            <a:off x="0" y="4500563"/>
            <a:ext cx="12192000" cy="2227263"/>
          </a:xfrm>
          <a:custGeom>
            <a:avLst/>
            <a:gdLst>
              <a:gd name="connsiteX0" fmla="*/ 908123 w 12192000"/>
              <a:gd name="connsiteY0" fmla="*/ 320 h 2218133"/>
              <a:gd name="connsiteX1" fmla="*/ 1138602 w 12192000"/>
              <a:gd name="connsiteY1" fmla="*/ 2145 h 2218133"/>
              <a:gd name="connsiteX2" fmla="*/ 5603459 w 12192000"/>
              <a:gd name="connsiteY2" fmla="*/ 998388 h 2218133"/>
              <a:gd name="connsiteX3" fmla="*/ 11322057 w 12192000"/>
              <a:gd name="connsiteY3" fmla="*/ 39043 h 2218133"/>
              <a:gd name="connsiteX4" fmla="*/ 12192000 w 12192000"/>
              <a:gd name="connsiteY4" fmla="*/ 174335 h 2218133"/>
              <a:gd name="connsiteX5" fmla="*/ 12192000 w 12192000"/>
              <a:gd name="connsiteY5" fmla="*/ 2218133 h 2218133"/>
              <a:gd name="connsiteX6" fmla="*/ 0 w 12192000"/>
              <a:gd name="connsiteY6" fmla="*/ 2218133 h 2218133"/>
              <a:gd name="connsiteX7" fmla="*/ 0 w 12192000"/>
              <a:gd name="connsiteY7" fmla="*/ 100540 h 2218133"/>
              <a:gd name="connsiteX8" fmla="*/ 908123 w 12192000"/>
              <a:gd name="connsiteY8" fmla="*/ 320 h 2218133"/>
              <a:gd name="connsiteX0-1" fmla="*/ 908123 w 12192000"/>
              <a:gd name="connsiteY0-2" fmla="*/ 95324 h 2313137"/>
              <a:gd name="connsiteX1-3" fmla="*/ 1138602 w 12192000"/>
              <a:gd name="connsiteY1-4" fmla="*/ 97149 h 2313137"/>
              <a:gd name="connsiteX2-5" fmla="*/ 6546887 w 12192000"/>
              <a:gd name="connsiteY2-6" fmla="*/ 1398192 h 2313137"/>
              <a:gd name="connsiteX3-7" fmla="*/ 11322057 w 12192000"/>
              <a:gd name="connsiteY3-8" fmla="*/ 134047 h 2313137"/>
              <a:gd name="connsiteX4-9" fmla="*/ 12192000 w 12192000"/>
              <a:gd name="connsiteY4-10" fmla="*/ 269339 h 2313137"/>
              <a:gd name="connsiteX5-11" fmla="*/ 12192000 w 12192000"/>
              <a:gd name="connsiteY5-12" fmla="*/ 2313137 h 2313137"/>
              <a:gd name="connsiteX6-13" fmla="*/ 0 w 12192000"/>
              <a:gd name="connsiteY6-14" fmla="*/ 2313137 h 2313137"/>
              <a:gd name="connsiteX7-15" fmla="*/ 0 w 12192000"/>
              <a:gd name="connsiteY7-16" fmla="*/ 195544 h 2313137"/>
              <a:gd name="connsiteX8-17" fmla="*/ 908123 w 12192000"/>
              <a:gd name="connsiteY8-18" fmla="*/ 95324 h 2313137"/>
              <a:gd name="connsiteX0-19" fmla="*/ 908123 w 12192000"/>
              <a:gd name="connsiteY0-20" fmla="*/ 95324 h 2313137"/>
              <a:gd name="connsiteX1-21" fmla="*/ 1138602 w 12192000"/>
              <a:gd name="connsiteY1-22" fmla="*/ 97149 h 2313137"/>
              <a:gd name="connsiteX2-23" fmla="*/ 6546887 w 12192000"/>
              <a:gd name="connsiteY2-24" fmla="*/ 1398192 h 2313137"/>
              <a:gd name="connsiteX3-25" fmla="*/ 11322057 w 12192000"/>
              <a:gd name="connsiteY3-26" fmla="*/ 134047 h 2313137"/>
              <a:gd name="connsiteX4-27" fmla="*/ 12192000 w 12192000"/>
              <a:gd name="connsiteY4-28" fmla="*/ 269339 h 2313137"/>
              <a:gd name="connsiteX5-29" fmla="*/ 12192000 w 12192000"/>
              <a:gd name="connsiteY5-30" fmla="*/ 2313137 h 2313137"/>
              <a:gd name="connsiteX6-31" fmla="*/ 0 w 12192000"/>
              <a:gd name="connsiteY6-32" fmla="*/ 2313137 h 2313137"/>
              <a:gd name="connsiteX7-33" fmla="*/ 0 w 12192000"/>
              <a:gd name="connsiteY7-34" fmla="*/ 195544 h 2313137"/>
              <a:gd name="connsiteX8-35" fmla="*/ 908123 w 12192000"/>
              <a:gd name="connsiteY8-36" fmla="*/ 95324 h 2313137"/>
              <a:gd name="connsiteX0-37" fmla="*/ 0 w 12192000"/>
              <a:gd name="connsiteY0-38" fmla="*/ 262990 h 2380583"/>
              <a:gd name="connsiteX1-39" fmla="*/ 1138602 w 12192000"/>
              <a:gd name="connsiteY1-40" fmla="*/ 164595 h 2380583"/>
              <a:gd name="connsiteX2-41" fmla="*/ 6546887 w 12192000"/>
              <a:gd name="connsiteY2-42" fmla="*/ 1465638 h 2380583"/>
              <a:gd name="connsiteX3-43" fmla="*/ 11322057 w 12192000"/>
              <a:gd name="connsiteY3-44" fmla="*/ 201493 h 2380583"/>
              <a:gd name="connsiteX4-45" fmla="*/ 12192000 w 12192000"/>
              <a:gd name="connsiteY4-46" fmla="*/ 336785 h 2380583"/>
              <a:gd name="connsiteX5-47" fmla="*/ 12192000 w 12192000"/>
              <a:gd name="connsiteY5-48" fmla="*/ 2380583 h 2380583"/>
              <a:gd name="connsiteX6-49" fmla="*/ 0 w 12192000"/>
              <a:gd name="connsiteY6-50" fmla="*/ 2380583 h 2380583"/>
              <a:gd name="connsiteX7-51" fmla="*/ 0 w 12192000"/>
              <a:gd name="connsiteY7-52" fmla="*/ 262990 h 2380583"/>
              <a:gd name="connsiteX0-53" fmla="*/ 0 w 12192000"/>
              <a:gd name="connsiteY0-54" fmla="*/ 201454 h 2319047"/>
              <a:gd name="connsiteX1-55" fmla="*/ 1138602 w 12192000"/>
              <a:gd name="connsiteY1-56" fmla="*/ 103059 h 2319047"/>
              <a:gd name="connsiteX2-57" fmla="*/ 6546887 w 12192000"/>
              <a:gd name="connsiteY2-58" fmla="*/ 1404102 h 2319047"/>
              <a:gd name="connsiteX3-59" fmla="*/ 11322057 w 12192000"/>
              <a:gd name="connsiteY3-60" fmla="*/ 139957 h 2319047"/>
              <a:gd name="connsiteX4-61" fmla="*/ 12192000 w 12192000"/>
              <a:gd name="connsiteY4-62" fmla="*/ 275249 h 2319047"/>
              <a:gd name="connsiteX5-63" fmla="*/ 12192000 w 12192000"/>
              <a:gd name="connsiteY5-64" fmla="*/ 2319047 h 2319047"/>
              <a:gd name="connsiteX6-65" fmla="*/ 0 w 12192000"/>
              <a:gd name="connsiteY6-66" fmla="*/ 2319047 h 2319047"/>
              <a:gd name="connsiteX7-67" fmla="*/ 0 w 12192000"/>
              <a:gd name="connsiteY7-68" fmla="*/ 201454 h 2319047"/>
              <a:gd name="connsiteX0-69" fmla="*/ 0 w 12192000"/>
              <a:gd name="connsiteY0-70" fmla="*/ 131737 h 2249330"/>
              <a:gd name="connsiteX1-71" fmla="*/ 1138602 w 12192000"/>
              <a:gd name="connsiteY1-72" fmla="*/ 33342 h 2249330"/>
              <a:gd name="connsiteX2-73" fmla="*/ 6546887 w 12192000"/>
              <a:gd name="connsiteY2-74" fmla="*/ 1334385 h 2249330"/>
              <a:gd name="connsiteX3-75" fmla="*/ 11322057 w 12192000"/>
              <a:gd name="connsiteY3-76" fmla="*/ 70240 h 2249330"/>
              <a:gd name="connsiteX4-77" fmla="*/ 12192000 w 12192000"/>
              <a:gd name="connsiteY4-78" fmla="*/ 205532 h 2249330"/>
              <a:gd name="connsiteX5-79" fmla="*/ 12192000 w 12192000"/>
              <a:gd name="connsiteY5-80" fmla="*/ 2249330 h 2249330"/>
              <a:gd name="connsiteX6-81" fmla="*/ 0 w 12192000"/>
              <a:gd name="connsiteY6-82" fmla="*/ 2249330 h 2249330"/>
              <a:gd name="connsiteX7-83" fmla="*/ 0 w 12192000"/>
              <a:gd name="connsiteY7-84" fmla="*/ 131737 h 2249330"/>
              <a:gd name="connsiteX0-85" fmla="*/ 0 w 12192000"/>
              <a:gd name="connsiteY0-86" fmla="*/ 126077 h 2243670"/>
              <a:gd name="connsiteX1-87" fmla="*/ 1138602 w 12192000"/>
              <a:gd name="connsiteY1-88" fmla="*/ 27682 h 2243670"/>
              <a:gd name="connsiteX2-89" fmla="*/ 6546887 w 12192000"/>
              <a:gd name="connsiteY2-90" fmla="*/ 1328725 h 2243670"/>
              <a:gd name="connsiteX3-91" fmla="*/ 11322057 w 12192000"/>
              <a:gd name="connsiteY3-92" fmla="*/ 64580 h 2243670"/>
              <a:gd name="connsiteX4-93" fmla="*/ 12192000 w 12192000"/>
              <a:gd name="connsiteY4-94" fmla="*/ 199872 h 2243670"/>
              <a:gd name="connsiteX5-95" fmla="*/ 12192000 w 12192000"/>
              <a:gd name="connsiteY5-96" fmla="*/ 2243670 h 2243670"/>
              <a:gd name="connsiteX6-97" fmla="*/ 0 w 12192000"/>
              <a:gd name="connsiteY6-98" fmla="*/ 2243670 h 2243670"/>
              <a:gd name="connsiteX7-99" fmla="*/ 0 w 12192000"/>
              <a:gd name="connsiteY7-100" fmla="*/ 126077 h 2243670"/>
              <a:gd name="connsiteX0-101" fmla="*/ 0 w 12192000"/>
              <a:gd name="connsiteY0-102" fmla="*/ 126077 h 2243670"/>
              <a:gd name="connsiteX1-103" fmla="*/ 1138602 w 12192000"/>
              <a:gd name="connsiteY1-104" fmla="*/ 27682 h 2243670"/>
              <a:gd name="connsiteX2-105" fmla="*/ 6546887 w 12192000"/>
              <a:gd name="connsiteY2-106" fmla="*/ 1328725 h 2243670"/>
              <a:gd name="connsiteX3-107" fmla="*/ 11322057 w 12192000"/>
              <a:gd name="connsiteY3-108" fmla="*/ 64580 h 2243670"/>
              <a:gd name="connsiteX4-109" fmla="*/ 12192000 w 12192000"/>
              <a:gd name="connsiteY4-110" fmla="*/ 199872 h 2243670"/>
              <a:gd name="connsiteX5-111" fmla="*/ 12192000 w 12192000"/>
              <a:gd name="connsiteY5-112" fmla="*/ 2243670 h 2243670"/>
              <a:gd name="connsiteX6-113" fmla="*/ 0 w 12192000"/>
              <a:gd name="connsiteY6-114" fmla="*/ 2243670 h 2243670"/>
              <a:gd name="connsiteX7-115" fmla="*/ 0 w 12192000"/>
              <a:gd name="connsiteY7-116" fmla="*/ 126077 h 2243670"/>
              <a:gd name="connsiteX0-117" fmla="*/ 0 w 12192000"/>
              <a:gd name="connsiteY0-118" fmla="*/ 126077 h 2243670"/>
              <a:gd name="connsiteX1-119" fmla="*/ 1138602 w 12192000"/>
              <a:gd name="connsiteY1-120" fmla="*/ 27682 h 2243670"/>
              <a:gd name="connsiteX2-121" fmla="*/ 6546887 w 12192000"/>
              <a:gd name="connsiteY2-122" fmla="*/ 1328725 h 2243670"/>
              <a:gd name="connsiteX3-123" fmla="*/ 11322057 w 12192000"/>
              <a:gd name="connsiteY3-124" fmla="*/ 64580 h 2243670"/>
              <a:gd name="connsiteX4-125" fmla="*/ 12192000 w 12192000"/>
              <a:gd name="connsiteY4-126" fmla="*/ 199872 h 2243670"/>
              <a:gd name="connsiteX5-127" fmla="*/ 12192000 w 12192000"/>
              <a:gd name="connsiteY5-128" fmla="*/ 2243670 h 2243670"/>
              <a:gd name="connsiteX6-129" fmla="*/ 0 w 12192000"/>
              <a:gd name="connsiteY6-130" fmla="*/ 2243670 h 2243670"/>
              <a:gd name="connsiteX7-131" fmla="*/ 0 w 12192000"/>
              <a:gd name="connsiteY7-132" fmla="*/ 126077 h 2243670"/>
              <a:gd name="connsiteX0-133" fmla="*/ 0 w 12192000"/>
              <a:gd name="connsiteY0-134" fmla="*/ 104448 h 2222041"/>
              <a:gd name="connsiteX1-135" fmla="*/ 1138602 w 12192000"/>
              <a:gd name="connsiteY1-136" fmla="*/ 6053 h 2222041"/>
              <a:gd name="connsiteX2-137" fmla="*/ 6546887 w 12192000"/>
              <a:gd name="connsiteY2-138" fmla="*/ 1307096 h 2222041"/>
              <a:gd name="connsiteX3-139" fmla="*/ 11322057 w 12192000"/>
              <a:gd name="connsiteY3-140" fmla="*/ 42951 h 2222041"/>
              <a:gd name="connsiteX4-141" fmla="*/ 12192000 w 12192000"/>
              <a:gd name="connsiteY4-142" fmla="*/ 178243 h 2222041"/>
              <a:gd name="connsiteX5-143" fmla="*/ 12192000 w 12192000"/>
              <a:gd name="connsiteY5-144" fmla="*/ 2222041 h 2222041"/>
              <a:gd name="connsiteX6-145" fmla="*/ 0 w 12192000"/>
              <a:gd name="connsiteY6-146" fmla="*/ 2222041 h 2222041"/>
              <a:gd name="connsiteX7-147" fmla="*/ 0 w 12192000"/>
              <a:gd name="connsiteY7-148" fmla="*/ 104448 h 2222041"/>
              <a:gd name="connsiteX0-149" fmla="*/ 0 w 12192000"/>
              <a:gd name="connsiteY0-150" fmla="*/ 104448 h 2222041"/>
              <a:gd name="connsiteX1-151" fmla="*/ 1138602 w 12192000"/>
              <a:gd name="connsiteY1-152" fmla="*/ 6053 h 2222041"/>
              <a:gd name="connsiteX2-153" fmla="*/ 6546887 w 12192000"/>
              <a:gd name="connsiteY2-154" fmla="*/ 1307096 h 2222041"/>
              <a:gd name="connsiteX3-155" fmla="*/ 11322057 w 12192000"/>
              <a:gd name="connsiteY3-156" fmla="*/ 42951 h 2222041"/>
              <a:gd name="connsiteX4-157" fmla="*/ 12192000 w 12192000"/>
              <a:gd name="connsiteY4-158" fmla="*/ 178243 h 2222041"/>
              <a:gd name="connsiteX5-159" fmla="*/ 12192000 w 12192000"/>
              <a:gd name="connsiteY5-160" fmla="*/ 2222041 h 2222041"/>
              <a:gd name="connsiteX6-161" fmla="*/ 0 w 12192000"/>
              <a:gd name="connsiteY6-162" fmla="*/ 2222041 h 2222041"/>
              <a:gd name="connsiteX7-163" fmla="*/ 0 w 12192000"/>
              <a:gd name="connsiteY7-164" fmla="*/ 104448 h 2222041"/>
              <a:gd name="connsiteX0-165" fmla="*/ 0 w 12192000"/>
              <a:gd name="connsiteY0-166" fmla="*/ 104448 h 2222041"/>
              <a:gd name="connsiteX1-167" fmla="*/ 1138602 w 12192000"/>
              <a:gd name="connsiteY1-168" fmla="*/ 6053 h 2222041"/>
              <a:gd name="connsiteX2-169" fmla="*/ 6546887 w 12192000"/>
              <a:gd name="connsiteY2-170" fmla="*/ 1307096 h 2222041"/>
              <a:gd name="connsiteX3-171" fmla="*/ 11322057 w 12192000"/>
              <a:gd name="connsiteY3-172" fmla="*/ 42951 h 2222041"/>
              <a:gd name="connsiteX4-173" fmla="*/ 12192000 w 12192000"/>
              <a:gd name="connsiteY4-174" fmla="*/ 178243 h 2222041"/>
              <a:gd name="connsiteX5-175" fmla="*/ 12192000 w 12192000"/>
              <a:gd name="connsiteY5-176" fmla="*/ 2222041 h 2222041"/>
              <a:gd name="connsiteX6-177" fmla="*/ 0 w 12192000"/>
              <a:gd name="connsiteY6-178" fmla="*/ 2222041 h 2222041"/>
              <a:gd name="connsiteX7-179" fmla="*/ 0 w 12192000"/>
              <a:gd name="connsiteY7-180" fmla="*/ 104448 h 2222041"/>
              <a:gd name="connsiteX0-181" fmla="*/ 0 w 12192000"/>
              <a:gd name="connsiteY0-182" fmla="*/ 104448 h 2222041"/>
              <a:gd name="connsiteX1-183" fmla="*/ 1138602 w 12192000"/>
              <a:gd name="connsiteY1-184" fmla="*/ 6053 h 2222041"/>
              <a:gd name="connsiteX2-185" fmla="*/ 6546887 w 12192000"/>
              <a:gd name="connsiteY2-186" fmla="*/ 1307096 h 2222041"/>
              <a:gd name="connsiteX3-187" fmla="*/ 11322057 w 12192000"/>
              <a:gd name="connsiteY3-188" fmla="*/ 42951 h 2222041"/>
              <a:gd name="connsiteX4-189" fmla="*/ 12192000 w 12192000"/>
              <a:gd name="connsiteY4-190" fmla="*/ 178243 h 2222041"/>
              <a:gd name="connsiteX5-191" fmla="*/ 12192000 w 12192000"/>
              <a:gd name="connsiteY5-192" fmla="*/ 2222041 h 2222041"/>
              <a:gd name="connsiteX6-193" fmla="*/ 0 w 12192000"/>
              <a:gd name="connsiteY6-194" fmla="*/ 2222041 h 2222041"/>
              <a:gd name="connsiteX7-195" fmla="*/ 0 w 12192000"/>
              <a:gd name="connsiteY7-196" fmla="*/ 104448 h 2222041"/>
              <a:gd name="connsiteX0-197" fmla="*/ 0 w 12192000"/>
              <a:gd name="connsiteY0-198" fmla="*/ 104448 h 2222041"/>
              <a:gd name="connsiteX1-199" fmla="*/ 1138602 w 12192000"/>
              <a:gd name="connsiteY1-200" fmla="*/ 6053 h 2222041"/>
              <a:gd name="connsiteX2-201" fmla="*/ 6546887 w 12192000"/>
              <a:gd name="connsiteY2-202" fmla="*/ 1307096 h 2222041"/>
              <a:gd name="connsiteX3-203" fmla="*/ 11322057 w 12192000"/>
              <a:gd name="connsiteY3-204" fmla="*/ 42951 h 2222041"/>
              <a:gd name="connsiteX4-205" fmla="*/ 12192000 w 12192000"/>
              <a:gd name="connsiteY4-206" fmla="*/ 178243 h 2222041"/>
              <a:gd name="connsiteX5-207" fmla="*/ 12192000 w 12192000"/>
              <a:gd name="connsiteY5-208" fmla="*/ 2222041 h 2222041"/>
              <a:gd name="connsiteX6-209" fmla="*/ 0 w 12192000"/>
              <a:gd name="connsiteY6-210" fmla="*/ 2222041 h 2222041"/>
              <a:gd name="connsiteX7-211" fmla="*/ 0 w 12192000"/>
              <a:gd name="connsiteY7-212" fmla="*/ 104448 h 2222041"/>
              <a:gd name="connsiteX0-213" fmla="*/ 0 w 12192000"/>
              <a:gd name="connsiteY0-214" fmla="*/ 98865 h 2216458"/>
              <a:gd name="connsiteX1-215" fmla="*/ 1138602 w 12192000"/>
              <a:gd name="connsiteY1-216" fmla="*/ 470 h 2216458"/>
              <a:gd name="connsiteX2-217" fmla="*/ 6546887 w 12192000"/>
              <a:gd name="connsiteY2-218" fmla="*/ 1301513 h 2216458"/>
              <a:gd name="connsiteX3-219" fmla="*/ 11322057 w 12192000"/>
              <a:gd name="connsiteY3-220" fmla="*/ 37368 h 2216458"/>
              <a:gd name="connsiteX4-221" fmla="*/ 12192000 w 12192000"/>
              <a:gd name="connsiteY4-222" fmla="*/ 172660 h 2216458"/>
              <a:gd name="connsiteX5-223" fmla="*/ 12192000 w 12192000"/>
              <a:gd name="connsiteY5-224" fmla="*/ 2216458 h 2216458"/>
              <a:gd name="connsiteX6-225" fmla="*/ 0 w 12192000"/>
              <a:gd name="connsiteY6-226" fmla="*/ 2216458 h 2216458"/>
              <a:gd name="connsiteX7-227" fmla="*/ 0 w 12192000"/>
              <a:gd name="connsiteY7-228" fmla="*/ 98865 h 2216458"/>
              <a:gd name="connsiteX0-229" fmla="*/ 0 w 12192000"/>
              <a:gd name="connsiteY0-230" fmla="*/ 98865 h 2216458"/>
              <a:gd name="connsiteX1-231" fmla="*/ 1071927 w 12192000"/>
              <a:gd name="connsiteY1-232" fmla="*/ 470 h 2216458"/>
              <a:gd name="connsiteX2-233" fmla="*/ 6546887 w 12192000"/>
              <a:gd name="connsiteY2-234" fmla="*/ 1301513 h 2216458"/>
              <a:gd name="connsiteX3-235" fmla="*/ 11322057 w 12192000"/>
              <a:gd name="connsiteY3-236" fmla="*/ 37368 h 2216458"/>
              <a:gd name="connsiteX4-237" fmla="*/ 12192000 w 12192000"/>
              <a:gd name="connsiteY4-238" fmla="*/ 172660 h 2216458"/>
              <a:gd name="connsiteX5-239" fmla="*/ 12192000 w 12192000"/>
              <a:gd name="connsiteY5-240" fmla="*/ 2216458 h 2216458"/>
              <a:gd name="connsiteX6-241" fmla="*/ 0 w 12192000"/>
              <a:gd name="connsiteY6-242" fmla="*/ 2216458 h 2216458"/>
              <a:gd name="connsiteX7-243" fmla="*/ 0 w 12192000"/>
              <a:gd name="connsiteY7-244" fmla="*/ 98865 h 2216458"/>
              <a:gd name="connsiteX0-245" fmla="*/ 0 w 12192000"/>
              <a:gd name="connsiteY0-246" fmla="*/ 98452 h 2216045"/>
              <a:gd name="connsiteX1-247" fmla="*/ 1071927 w 12192000"/>
              <a:gd name="connsiteY1-248" fmla="*/ 57 h 2216045"/>
              <a:gd name="connsiteX2-249" fmla="*/ 6546887 w 12192000"/>
              <a:gd name="connsiteY2-250" fmla="*/ 1301100 h 2216045"/>
              <a:gd name="connsiteX3-251" fmla="*/ 11322057 w 12192000"/>
              <a:gd name="connsiteY3-252" fmla="*/ 36955 h 2216045"/>
              <a:gd name="connsiteX4-253" fmla="*/ 12192000 w 12192000"/>
              <a:gd name="connsiteY4-254" fmla="*/ 172247 h 2216045"/>
              <a:gd name="connsiteX5-255" fmla="*/ 12192000 w 12192000"/>
              <a:gd name="connsiteY5-256" fmla="*/ 2216045 h 2216045"/>
              <a:gd name="connsiteX6-257" fmla="*/ 0 w 12192000"/>
              <a:gd name="connsiteY6-258" fmla="*/ 2216045 h 2216045"/>
              <a:gd name="connsiteX7-259" fmla="*/ 0 w 12192000"/>
              <a:gd name="connsiteY7-260" fmla="*/ 98452 h 2216045"/>
              <a:gd name="connsiteX0-261" fmla="*/ 0 w 12192000"/>
              <a:gd name="connsiteY0-262" fmla="*/ 108394 h 2225987"/>
              <a:gd name="connsiteX1-263" fmla="*/ 1071927 w 12192000"/>
              <a:gd name="connsiteY1-264" fmla="*/ 9999 h 2225987"/>
              <a:gd name="connsiteX2-265" fmla="*/ 6546887 w 12192000"/>
              <a:gd name="connsiteY2-266" fmla="*/ 1311042 h 2225987"/>
              <a:gd name="connsiteX3-267" fmla="*/ 11322057 w 12192000"/>
              <a:gd name="connsiteY3-268" fmla="*/ 46897 h 2225987"/>
              <a:gd name="connsiteX4-269" fmla="*/ 12192000 w 12192000"/>
              <a:gd name="connsiteY4-270" fmla="*/ 182189 h 2225987"/>
              <a:gd name="connsiteX5-271" fmla="*/ 12192000 w 12192000"/>
              <a:gd name="connsiteY5-272" fmla="*/ 2225987 h 2225987"/>
              <a:gd name="connsiteX6-273" fmla="*/ 0 w 12192000"/>
              <a:gd name="connsiteY6-274" fmla="*/ 2225987 h 2225987"/>
              <a:gd name="connsiteX7-275" fmla="*/ 0 w 12192000"/>
              <a:gd name="connsiteY7-276" fmla="*/ 108394 h 22259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2192000" h="2225987">
                <a:moveTo>
                  <a:pt x="0" y="108394"/>
                </a:moveTo>
                <a:cubicBezTo>
                  <a:pt x="503185" y="18009"/>
                  <a:pt x="544630" y="-19755"/>
                  <a:pt x="1071927" y="9999"/>
                </a:cubicBezTo>
                <a:cubicBezTo>
                  <a:pt x="1739550" y="47671"/>
                  <a:pt x="4838532" y="1304892"/>
                  <a:pt x="6546887" y="1311042"/>
                </a:cubicBezTo>
                <a:cubicBezTo>
                  <a:pt x="8255242" y="1317192"/>
                  <a:pt x="10886030" y="73114"/>
                  <a:pt x="11322057" y="46897"/>
                </a:cubicBezTo>
                <a:cubicBezTo>
                  <a:pt x="11758084" y="20680"/>
                  <a:pt x="11930873" y="70417"/>
                  <a:pt x="12192000" y="182189"/>
                </a:cubicBezTo>
                <a:lnTo>
                  <a:pt x="12192000" y="2225987"/>
                </a:lnTo>
                <a:lnTo>
                  <a:pt x="0" y="2225987"/>
                </a:lnTo>
                <a:lnTo>
                  <a:pt x="0" y="108394"/>
                </a:lnTo>
                <a:close/>
              </a:path>
            </a:pathLst>
          </a:custGeom>
          <a:gradFill>
            <a:gsLst>
              <a:gs pos="0">
                <a:schemeClr val="bg1"/>
              </a:gs>
              <a:gs pos="100000">
                <a:schemeClr val="bg1">
                  <a:alpha val="81000"/>
                </a:schemeClr>
              </a:gs>
            </a:gsLst>
            <a:lin ang="5400000" scaled="1"/>
          </a:gra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10" name="任意多边形: 形状 9"/>
          <p:cNvSpPr/>
          <p:nvPr userDrawn="1"/>
        </p:nvSpPr>
        <p:spPr>
          <a:xfrm>
            <a:off x="-76200" y="4775200"/>
            <a:ext cx="12344400" cy="2247900"/>
          </a:xfrm>
          <a:custGeom>
            <a:avLst/>
            <a:gdLst>
              <a:gd name="connsiteX0" fmla="*/ 908123 w 12192000"/>
              <a:gd name="connsiteY0" fmla="*/ 320 h 2218133"/>
              <a:gd name="connsiteX1" fmla="*/ 1138602 w 12192000"/>
              <a:gd name="connsiteY1" fmla="*/ 2145 h 2218133"/>
              <a:gd name="connsiteX2" fmla="*/ 5603459 w 12192000"/>
              <a:gd name="connsiteY2" fmla="*/ 998388 h 2218133"/>
              <a:gd name="connsiteX3" fmla="*/ 11322057 w 12192000"/>
              <a:gd name="connsiteY3" fmla="*/ 39043 h 2218133"/>
              <a:gd name="connsiteX4" fmla="*/ 12192000 w 12192000"/>
              <a:gd name="connsiteY4" fmla="*/ 174335 h 2218133"/>
              <a:gd name="connsiteX5" fmla="*/ 12192000 w 12192000"/>
              <a:gd name="connsiteY5" fmla="*/ 2218133 h 2218133"/>
              <a:gd name="connsiteX6" fmla="*/ 0 w 12192000"/>
              <a:gd name="connsiteY6" fmla="*/ 2218133 h 2218133"/>
              <a:gd name="connsiteX7" fmla="*/ 0 w 12192000"/>
              <a:gd name="connsiteY7" fmla="*/ 100540 h 2218133"/>
              <a:gd name="connsiteX8" fmla="*/ 908123 w 12192000"/>
              <a:gd name="connsiteY8" fmla="*/ 320 h 2218133"/>
              <a:gd name="connsiteX0-1" fmla="*/ 908123 w 12192000"/>
              <a:gd name="connsiteY0-2" fmla="*/ 0 h 2217813"/>
              <a:gd name="connsiteX1-3" fmla="*/ 1138602 w 12192000"/>
              <a:gd name="connsiteY1-4" fmla="*/ 1825 h 2217813"/>
              <a:gd name="connsiteX2-5" fmla="*/ 5603459 w 12192000"/>
              <a:gd name="connsiteY2-6" fmla="*/ 998068 h 2217813"/>
              <a:gd name="connsiteX3-7" fmla="*/ 11322057 w 12192000"/>
              <a:gd name="connsiteY3-8" fmla="*/ 38723 h 2217813"/>
              <a:gd name="connsiteX4-9" fmla="*/ 12192000 w 12192000"/>
              <a:gd name="connsiteY4-10" fmla="*/ 174015 h 2217813"/>
              <a:gd name="connsiteX5-11" fmla="*/ 12192000 w 12192000"/>
              <a:gd name="connsiteY5-12" fmla="*/ 2217813 h 2217813"/>
              <a:gd name="connsiteX6-13" fmla="*/ 0 w 12192000"/>
              <a:gd name="connsiteY6-14" fmla="*/ 2217813 h 2217813"/>
              <a:gd name="connsiteX7-15" fmla="*/ 0 w 12192000"/>
              <a:gd name="connsiteY7-16" fmla="*/ 100220 h 2217813"/>
              <a:gd name="connsiteX8-17" fmla="*/ 908123 w 12192000"/>
              <a:gd name="connsiteY8-18" fmla="*/ 0 h 2217813"/>
              <a:gd name="connsiteX0-19" fmla="*/ 870023 w 12192000"/>
              <a:gd name="connsiteY0-20" fmla="*/ 27892 h 2309205"/>
              <a:gd name="connsiteX1-21" fmla="*/ 1138602 w 12192000"/>
              <a:gd name="connsiteY1-22" fmla="*/ 93217 h 2309205"/>
              <a:gd name="connsiteX2-23" fmla="*/ 5603459 w 12192000"/>
              <a:gd name="connsiteY2-24" fmla="*/ 1089460 h 2309205"/>
              <a:gd name="connsiteX3-25" fmla="*/ 11322057 w 12192000"/>
              <a:gd name="connsiteY3-26" fmla="*/ 130115 h 2309205"/>
              <a:gd name="connsiteX4-27" fmla="*/ 12192000 w 12192000"/>
              <a:gd name="connsiteY4-28" fmla="*/ 265407 h 2309205"/>
              <a:gd name="connsiteX5-29" fmla="*/ 12192000 w 12192000"/>
              <a:gd name="connsiteY5-30" fmla="*/ 2309205 h 2309205"/>
              <a:gd name="connsiteX6-31" fmla="*/ 0 w 12192000"/>
              <a:gd name="connsiteY6-32" fmla="*/ 2309205 h 2309205"/>
              <a:gd name="connsiteX7-33" fmla="*/ 0 w 12192000"/>
              <a:gd name="connsiteY7-34" fmla="*/ 191612 h 2309205"/>
              <a:gd name="connsiteX8-35" fmla="*/ 870023 w 12192000"/>
              <a:gd name="connsiteY8-36" fmla="*/ 27892 h 2309205"/>
              <a:gd name="connsiteX0-37" fmla="*/ 0 w 12192000"/>
              <a:gd name="connsiteY0-38" fmla="*/ 243906 h 2361499"/>
              <a:gd name="connsiteX1-39" fmla="*/ 1138602 w 12192000"/>
              <a:gd name="connsiteY1-40" fmla="*/ 145511 h 2361499"/>
              <a:gd name="connsiteX2-41" fmla="*/ 5603459 w 12192000"/>
              <a:gd name="connsiteY2-42" fmla="*/ 1141754 h 2361499"/>
              <a:gd name="connsiteX3-43" fmla="*/ 11322057 w 12192000"/>
              <a:gd name="connsiteY3-44" fmla="*/ 182409 h 2361499"/>
              <a:gd name="connsiteX4-45" fmla="*/ 12192000 w 12192000"/>
              <a:gd name="connsiteY4-46" fmla="*/ 317701 h 2361499"/>
              <a:gd name="connsiteX5-47" fmla="*/ 12192000 w 12192000"/>
              <a:gd name="connsiteY5-48" fmla="*/ 2361499 h 2361499"/>
              <a:gd name="connsiteX6-49" fmla="*/ 0 w 12192000"/>
              <a:gd name="connsiteY6-50" fmla="*/ 2361499 h 2361499"/>
              <a:gd name="connsiteX7-51" fmla="*/ 0 w 12192000"/>
              <a:gd name="connsiteY7-52" fmla="*/ 243906 h 2361499"/>
              <a:gd name="connsiteX0-53" fmla="*/ 0 w 12192000"/>
              <a:gd name="connsiteY0-54" fmla="*/ 197151 h 2314744"/>
              <a:gd name="connsiteX1-55" fmla="*/ 1138602 w 12192000"/>
              <a:gd name="connsiteY1-56" fmla="*/ 98756 h 2314744"/>
              <a:gd name="connsiteX2-57" fmla="*/ 5603459 w 12192000"/>
              <a:gd name="connsiteY2-58" fmla="*/ 1094999 h 2314744"/>
              <a:gd name="connsiteX3-59" fmla="*/ 11322057 w 12192000"/>
              <a:gd name="connsiteY3-60" fmla="*/ 135654 h 2314744"/>
              <a:gd name="connsiteX4-61" fmla="*/ 12192000 w 12192000"/>
              <a:gd name="connsiteY4-62" fmla="*/ 270946 h 2314744"/>
              <a:gd name="connsiteX5-63" fmla="*/ 12192000 w 12192000"/>
              <a:gd name="connsiteY5-64" fmla="*/ 2314744 h 2314744"/>
              <a:gd name="connsiteX6-65" fmla="*/ 0 w 12192000"/>
              <a:gd name="connsiteY6-66" fmla="*/ 2314744 h 2314744"/>
              <a:gd name="connsiteX7-67" fmla="*/ 0 w 12192000"/>
              <a:gd name="connsiteY7-68" fmla="*/ 197151 h 2314744"/>
              <a:gd name="connsiteX0-69" fmla="*/ 0 w 12192000"/>
              <a:gd name="connsiteY0-70" fmla="*/ 108746 h 2226339"/>
              <a:gd name="connsiteX1-71" fmla="*/ 1138602 w 12192000"/>
              <a:gd name="connsiteY1-72" fmla="*/ 10351 h 2226339"/>
              <a:gd name="connsiteX2-73" fmla="*/ 5603459 w 12192000"/>
              <a:gd name="connsiteY2-74" fmla="*/ 1006594 h 2226339"/>
              <a:gd name="connsiteX3-75" fmla="*/ 11322057 w 12192000"/>
              <a:gd name="connsiteY3-76" fmla="*/ 47249 h 2226339"/>
              <a:gd name="connsiteX4-77" fmla="*/ 12192000 w 12192000"/>
              <a:gd name="connsiteY4-78" fmla="*/ 182541 h 2226339"/>
              <a:gd name="connsiteX5-79" fmla="*/ 12192000 w 12192000"/>
              <a:gd name="connsiteY5-80" fmla="*/ 2226339 h 2226339"/>
              <a:gd name="connsiteX6-81" fmla="*/ 0 w 12192000"/>
              <a:gd name="connsiteY6-82" fmla="*/ 2226339 h 2226339"/>
              <a:gd name="connsiteX7-83" fmla="*/ 0 w 12192000"/>
              <a:gd name="connsiteY7-84" fmla="*/ 108746 h 2226339"/>
              <a:gd name="connsiteX0-85" fmla="*/ 0 w 12192000"/>
              <a:gd name="connsiteY0-86" fmla="*/ 99543 h 2217136"/>
              <a:gd name="connsiteX1-87" fmla="*/ 1138602 w 12192000"/>
              <a:gd name="connsiteY1-88" fmla="*/ 1148 h 2217136"/>
              <a:gd name="connsiteX2-89" fmla="*/ 5603459 w 12192000"/>
              <a:gd name="connsiteY2-90" fmla="*/ 997391 h 2217136"/>
              <a:gd name="connsiteX3-91" fmla="*/ 11322057 w 12192000"/>
              <a:gd name="connsiteY3-92" fmla="*/ 38046 h 2217136"/>
              <a:gd name="connsiteX4-93" fmla="*/ 12192000 w 12192000"/>
              <a:gd name="connsiteY4-94" fmla="*/ 173338 h 2217136"/>
              <a:gd name="connsiteX5-95" fmla="*/ 12192000 w 12192000"/>
              <a:gd name="connsiteY5-96" fmla="*/ 2217136 h 2217136"/>
              <a:gd name="connsiteX6-97" fmla="*/ 0 w 12192000"/>
              <a:gd name="connsiteY6-98" fmla="*/ 2217136 h 2217136"/>
              <a:gd name="connsiteX7-99" fmla="*/ 0 w 12192000"/>
              <a:gd name="connsiteY7-100" fmla="*/ 99543 h 2217136"/>
              <a:gd name="connsiteX0-101" fmla="*/ 0 w 12192000"/>
              <a:gd name="connsiteY0-102" fmla="*/ 162476 h 2280069"/>
              <a:gd name="connsiteX1-103" fmla="*/ 1189402 w 12192000"/>
              <a:gd name="connsiteY1-104" fmla="*/ 581 h 2280069"/>
              <a:gd name="connsiteX2-105" fmla="*/ 5603459 w 12192000"/>
              <a:gd name="connsiteY2-106" fmla="*/ 1060324 h 2280069"/>
              <a:gd name="connsiteX3-107" fmla="*/ 11322057 w 12192000"/>
              <a:gd name="connsiteY3-108" fmla="*/ 100979 h 2280069"/>
              <a:gd name="connsiteX4-109" fmla="*/ 12192000 w 12192000"/>
              <a:gd name="connsiteY4-110" fmla="*/ 236271 h 2280069"/>
              <a:gd name="connsiteX5-111" fmla="*/ 12192000 w 12192000"/>
              <a:gd name="connsiteY5-112" fmla="*/ 2280069 h 2280069"/>
              <a:gd name="connsiteX6-113" fmla="*/ 0 w 12192000"/>
              <a:gd name="connsiteY6-114" fmla="*/ 2280069 h 2280069"/>
              <a:gd name="connsiteX7-115" fmla="*/ 0 w 12192000"/>
              <a:gd name="connsiteY7-116" fmla="*/ 162476 h 2280069"/>
              <a:gd name="connsiteX0-117" fmla="*/ 0 w 12192000"/>
              <a:gd name="connsiteY0-118" fmla="*/ 99543 h 2217136"/>
              <a:gd name="connsiteX1-119" fmla="*/ 1176702 w 12192000"/>
              <a:gd name="connsiteY1-120" fmla="*/ 1148 h 2217136"/>
              <a:gd name="connsiteX2-121" fmla="*/ 5603459 w 12192000"/>
              <a:gd name="connsiteY2-122" fmla="*/ 997391 h 2217136"/>
              <a:gd name="connsiteX3-123" fmla="*/ 11322057 w 12192000"/>
              <a:gd name="connsiteY3-124" fmla="*/ 38046 h 2217136"/>
              <a:gd name="connsiteX4-125" fmla="*/ 12192000 w 12192000"/>
              <a:gd name="connsiteY4-126" fmla="*/ 173338 h 2217136"/>
              <a:gd name="connsiteX5-127" fmla="*/ 12192000 w 12192000"/>
              <a:gd name="connsiteY5-128" fmla="*/ 2217136 h 2217136"/>
              <a:gd name="connsiteX6-129" fmla="*/ 0 w 12192000"/>
              <a:gd name="connsiteY6-130" fmla="*/ 2217136 h 2217136"/>
              <a:gd name="connsiteX7-131" fmla="*/ 0 w 12192000"/>
              <a:gd name="connsiteY7-132" fmla="*/ 99543 h 2217136"/>
              <a:gd name="connsiteX0-133" fmla="*/ 0 w 12192000"/>
              <a:gd name="connsiteY0-134" fmla="*/ 101580 h 2219173"/>
              <a:gd name="connsiteX1-135" fmla="*/ 1176702 w 12192000"/>
              <a:gd name="connsiteY1-136" fmla="*/ 3185 h 2219173"/>
              <a:gd name="connsiteX2-137" fmla="*/ 5603459 w 12192000"/>
              <a:gd name="connsiteY2-138" fmla="*/ 999428 h 2219173"/>
              <a:gd name="connsiteX3-139" fmla="*/ 11322057 w 12192000"/>
              <a:gd name="connsiteY3-140" fmla="*/ 40083 h 2219173"/>
              <a:gd name="connsiteX4-141" fmla="*/ 12192000 w 12192000"/>
              <a:gd name="connsiteY4-142" fmla="*/ 175375 h 2219173"/>
              <a:gd name="connsiteX5-143" fmla="*/ 12192000 w 12192000"/>
              <a:gd name="connsiteY5-144" fmla="*/ 2219173 h 2219173"/>
              <a:gd name="connsiteX6-145" fmla="*/ 0 w 12192000"/>
              <a:gd name="connsiteY6-146" fmla="*/ 2219173 h 2219173"/>
              <a:gd name="connsiteX7-147" fmla="*/ 0 w 12192000"/>
              <a:gd name="connsiteY7-148" fmla="*/ 101580 h 22191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2192000" h="2219173">
                <a:moveTo>
                  <a:pt x="0" y="101580"/>
                </a:moveTo>
                <a:cubicBezTo>
                  <a:pt x="507267" y="49749"/>
                  <a:pt x="547782" y="-15199"/>
                  <a:pt x="1176702" y="3185"/>
                </a:cubicBezTo>
                <a:cubicBezTo>
                  <a:pt x="2122407" y="30829"/>
                  <a:pt x="3912567" y="993278"/>
                  <a:pt x="5603459" y="999428"/>
                </a:cubicBezTo>
                <a:cubicBezTo>
                  <a:pt x="7294351" y="1005578"/>
                  <a:pt x="10215196" y="71508"/>
                  <a:pt x="11322057" y="40083"/>
                </a:cubicBezTo>
                <a:cubicBezTo>
                  <a:pt x="11703723" y="29247"/>
                  <a:pt x="11940398" y="130278"/>
                  <a:pt x="12192000" y="175375"/>
                </a:cubicBezTo>
                <a:lnTo>
                  <a:pt x="12192000" y="2219173"/>
                </a:lnTo>
                <a:lnTo>
                  <a:pt x="0" y="2219173"/>
                </a:lnTo>
                <a:lnTo>
                  <a:pt x="0" y="101580"/>
                </a:lnTo>
                <a:close/>
              </a:path>
            </a:pathLst>
          </a:custGeom>
          <a:solidFill>
            <a:schemeClr val="accent1"/>
          </a:solidFill>
          <a:ln>
            <a:solidFill>
              <a:srgbClr val="F5F5F5"/>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13" name="矩形: 圆角 12"/>
          <p:cNvSpPr/>
          <p:nvPr userDrawn="1"/>
        </p:nvSpPr>
        <p:spPr>
          <a:xfrm>
            <a:off x="4893984" y="4847762"/>
            <a:ext cx="2292350" cy="374650"/>
          </a:xfrm>
          <a:prstGeom prst="roundRect">
            <a:avLst>
              <a:gd name="adj" fmla="val 50000"/>
            </a:avLst>
          </a:prstGeom>
          <a:gradFill>
            <a:gsLst>
              <a:gs pos="0">
                <a:schemeClr val="bg1"/>
              </a:gs>
              <a:gs pos="100000">
                <a:schemeClr val="bg1">
                  <a:alpha val="81000"/>
                </a:schemeClr>
              </a:gs>
            </a:gsLst>
            <a:lin ang="5400000" scaled="1"/>
          </a:gra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cxnSp>
        <p:nvCxnSpPr>
          <p:cNvPr id="15" name="直接连接符 14"/>
          <p:cNvCxnSpPr/>
          <p:nvPr userDrawn="1"/>
        </p:nvCxnSpPr>
        <p:spPr>
          <a:xfrm>
            <a:off x="1822859" y="2413000"/>
            <a:ext cx="8546282" cy="0"/>
          </a:xfrm>
          <a:prstGeom prst="line">
            <a:avLst/>
          </a:prstGeom>
          <a:ln>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2056" name="组合 15"/>
          <p:cNvGrpSpPr/>
          <p:nvPr userDrawn="1"/>
        </p:nvGrpSpPr>
        <p:grpSpPr>
          <a:xfrm>
            <a:off x="-357187" y="5167313"/>
            <a:ext cx="12906375" cy="1323975"/>
            <a:chOff x="-127002" y="4938408"/>
            <a:chExt cx="12904971" cy="1323582"/>
          </a:xfrm>
        </p:grpSpPr>
        <p:sp>
          <p:nvSpPr>
            <p:cNvPr id="17" name="任意多边形: 形状 16"/>
            <p:cNvSpPr/>
            <p:nvPr/>
          </p:nvSpPr>
          <p:spPr>
            <a:xfrm>
              <a:off x="-95252" y="4938408"/>
              <a:ext cx="12841471" cy="1081421"/>
            </a:xfrm>
            <a:custGeom>
              <a:avLst/>
              <a:gdLst>
                <a:gd name="connsiteX0" fmla="*/ 0 w 12217400"/>
                <a:gd name="connsiteY0" fmla="*/ 228600 h 838200"/>
                <a:gd name="connsiteX1" fmla="*/ 1536700 w 12217400"/>
                <a:gd name="connsiteY1" fmla="*/ 127000 h 838200"/>
                <a:gd name="connsiteX2" fmla="*/ 4902200 w 12217400"/>
                <a:gd name="connsiteY2" fmla="*/ 838200 h 838200"/>
                <a:gd name="connsiteX3" fmla="*/ 9372600 w 12217400"/>
                <a:gd name="connsiteY3" fmla="*/ 546100 h 838200"/>
                <a:gd name="connsiteX4" fmla="*/ 11379200 w 12217400"/>
                <a:gd name="connsiteY4" fmla="*/ 0 h 838200"/>
                <a:gd name="connsiteX5" fmla="*/ 12217400 w 12217400"/>
                <a:gd name="connsiteY5" fmla="*/ 254000 h 838200"/>
                <a:gd name="connsiteX6" fmla="*/ 12217400 w 12217400"/>
                <a:gd name="connsiteY6" fmla="*/ 254000 h 838200"/>
                <a:gd name="connsiteX0-1" fmla="*/ 0 w 12217400"/>
                <a:gd name="connsiteY0-2" fmla="*/ 228600 h 838200"/>
                <a:gd name="connsiteX1-3" fmla="*/ 1536700 w 12217400"/>
                <a:gd name="connsiteY1-4" fmla="*/ 127000 h 838200"/>
                <a:gd name="connsiteX2-5" fmla="*/ 4902200 w 12217400"/>
                <a:gd name="connsiteY2-6" fmla="*/ 838200 h 838200"/>
                <a:gd name="connsiteX3-7" fmla="*/ 9372600 w 12217400"/>
                <a:gd name="connsiteY3-8" fmla="*/ 546100 h 838200"/>
                <a:gd name="connsiteX4-9" fmla="*/ 11379200 w 12217400"/>
                <a:gd name="connsiteY4-10" fmla="*/ 0 h 838200"/>
                <a:gd name="connsiteX5-11" fmla="*/ 12217400 w 12217400"/>
                <a:gd name="connsiteY5-12" fmla="*/ 254000 h 838200"/>
                <a:gd name="connsiteX6-13" fmla="*/ 12217400 w 12217400"/>
                <a:gd name="connsiteY6-14" fmla="*/ 254000 h 838200"/>
                <a:gd name="connsiteX0-15" fmla="*/ 0 w 12217400"/>
                <a:gd name="connsiteY0-16" fmla="*/ 228600 h 847380"/>
                <a:gd name="connsiteX1-17" fmla="*/ 1536700 w 12217400"/>
                <a:gd name="connsiteY1-18" fmla="*/ 127000 h 847380"/>
                <a:gd name="connsiteX2-19" fmla="*/ 4902200 w 12217400"/>
                <a:gd name="connsiteY2-20" fmla="*/ 838200 h 847380"/>
                <a:gd name="connsiteX3-21" fmla="*/ 9372600 w 12217400"/>
                <a:gd name="connsiteY3-22" fmla="*/ 546100 h 847380"/>
                <a:gd name="connsiteX4-23" fmla="*/ 11379200 w 12217400"/>
                <a:gd name="connsiteY4-24" fmla="*/ 0 h 847380"/>
                <a:gd name="connsiteX5-25" fmla="*/ 12217400 w 12217400"/>
                <a:gd name="connsiteY5-26" fmla="*/ 254000 h 847380"/>
                <a:gd name="connsiteX6-27" fmla="*/ 12217400 w 12217400"/>
                <a:gd name="connsiteY6-28" fmla="*/ 254000 h 847380"/>
                <a:gd name="connsiteX0-29" fmla="*/ 0 w 12217400"/>
                <a:gd name="connsiteY0-30" fmla="*/ 228600 h 843210"/>
                <a:gd name="connsiteX1-31" fmla="*/ 1536700 w 12217400"/>
                <a:gd name="connsiteY1-32" fmla="*/ 127000 h 843210"/>
                <a:gd name="connsiteX2-33" fmla="*/ 4902200 w 12217400"/>
                <a:gd name="connsiteY2-34" fmla="*/ 838200 h 843210"/>
                <a:gd name="connsiteX3-35" fmla="*/ 9372600 w 12217400"/>
                <a:gd name="connsiteY3-36" fmla="*/ 546100 h 843210"/>
                <a:gd name="connsiteX4-37" fmla="*/ 11379200 w 12217400"/>
                <a:gd name="connsiteY4-38" fmla="*/ 0 h 843210"/>
                <a:gd name="connsiteX5-39" fmla="*/ 12217400 w 12217400"/>
                <a:gd name="connsiteY5-40" fmla="*/ 254000 h 843210"/>
                <a:gd name="connsiteX6-41" fmla="*/ 12217400 w 12217400"/>
                <a:gd name="connsiteY6-42" fmla="*/ 254000 h 843210"/>
                <a:gd name="connsiteX0-43" fmla="*/ 0 w 12217400"/>
                <a:gd name="connsiteY0-44" fmla="*/ 228600 h 855686"/>
                <a:gd name="connsiteX1-45" fmla="*/ 1536700 w 12217400"/>
                <a:gd name="connsiteY1-46" fmla="*/ 127000 h 855686"/>
                <a:gd name="connsiteX2-47" fmla="*/ 5138553 w 12217400"/>
                <a:gd name="connsiteY2-48" fmla="*/ 850900 h 855686"/>
                <a:gd name="connsiteX3-49" fmla="*/ 9372600 w 12217400"/>
                <a:gd name="connsiteY3-50" fmla="*/ 546100 h 855686"/>
                <a:gd name="connsiteX4-51" fmla="*/ 11379200 w 12217400"/>
                <a:gd name="connsiteY4-52" fmla="*/ 0 h 855686"/>
                <a:gd name="connsiteX5-53" fmla="*/ 12217400 w 12217400"/>
                <a:gd name="connsiteY5-54" fmla="*/ 254000 h 855686"/>
                <a:gd name="connsiteX6-55" fmla="*/ 12217400 w 12217400"/>
                <a:gd name="connsiteY6-56" fmla="*/ 254000 h 855686"/>
                <a:gd name="connsiteX0-57" fmla="*/ 0 w 12217400"/>
                <a:gd name="connsiteY0-58" fmla="*/ 228600 h 857597"/>
                <a:gd name="connsiteX1-59" fmla="*/ 1536700 w 12217400"/>
                <a:gd name="connsiteY1-60" fmla="*/ 127000 h 857597"/>
                <a:gd name="connsiteX2-61" fmla="*/ 5138553 w 12217400"/>
                <a:gd name="connsiteY2-62" fmla="*/ 850900 h 857597"/>
                <a:gd name="connsiteX3-63" fmla="*/ 9372600 w 12217400"/>
                <a:gd name="connsiteY3-64" fmla="*/ 546100 h 857597"/>
                <a:gd name="connsiteX4-65" fmla="*/ 11379200 w 12217400"/>
                <a:gd name="connsiteY4-66" fmla="*/ 0 h 857597"/>
                <a:gd name="connsiteX5-67" fmla="*/ 12217400 w 12217400"/>
                <a:gd name="connsiteY5-68" fmla="*/ 254000 h 857597"/>
                <a:gd name="connsiteX6-69" fmla="*/ 12217400 w 12217400"/>
                <a:gd name="connsiteY6-70" fmla="*/ 254000 h 857597"/>
                <a:gd name="connsiteX0-71" fmla="*/ 0 w 12217400"/>
                <a:gd name="connsiteY0-72" fmla="*/ 276386 h 905383"/>
                <a:gd name="connsiteX1-73" fmla="*/ 1536700 w 12217400"/>
                <a:gd name="connsiteY1-74" fmla="*/ 174786 h 905383"/>
                <a:gd name="connsiteX2-75" fmla="*/ 5138553 w 12217400"/>
                <a:gd name="connsiteY2-76" fmla="*/ 898686 h 905383"/>
                <a:gd name="connsiteX3-77" fmla="*/ 9372600 w 12217400"/>
                <a:gd name="connsiteY3-78" fmla="*/ 593886 h 905383"/>
                <a:gd name="connsiteX4-79" fmla="*/ 11379200 w 12217400"/>
                <a:gd name="connsiteY4-80" fmla="*/ 47786 h 905383"/>
                <a:gd name="connsiteX5-81" fmla="*/ 12217400 w 12217400"/>
                <a:gd name="connsiteY5-82" fmla="*/ 301786 h 905383"/>
                <a:gd name="connsiteX6-83" fmla="*/ 12217400 w 12217400"/>
                <a:gd name="connsiteY6-84" fmla="*/ 301786 h 905383"/>
                <a:gd name="connsiteX0-85" fmla="*/ 0 w 12217400"/>
                <a:gd name="connsiteY0-86" fmla="*/ 246200 h 875197"/>
                <a:gd name="connsiteX1-87" fmla="*/ 1536700 w 12217400"/>
                <a:gd name="connsiteY1-88" fmla="*/ 144600 h 875197"/>
                <a:gd name="connsiteX2-89" fmla="*/ 5138553 w 12217400"/>
                <a:gd name="connsiteY2-90" fmla="*/ 868500 h 875197"/>
                <a:gd name="connsiteX3-91" fmla="*/ 9372600 w 12217400"/>
                <a:gd name="connsiteY3-92" fmla="*/ 563700 h 875197"/>
                <a:gd name="connsiteX4-93" fmla="*/ 11379200 w 12217400"/>
                <a:gd name="connsiteY4-94" fmla="*/ 17600 h 875197"/>
                <a:gd name="connsiteX5-95" fmla="*/ 12217400 w 12217400"/>
                <a:gd name="connsiteY5-96" fmla="*/ 271600 h 875197"/>
                <a:gd name="connsiteX6-97" fmla="*/ 12217400 w 12217400"/>
                <a:gd name="connsiteY6-98" fmla="*/ 271600 h 875197"/>
                <a:gd name="connsiteX0-99" fmla="*/ 0 w 12217400"/>
                <a:gd name="connsiteY0-100" fmla="*/ 246200 h 869012"/>
                <a:gd name="connsiteX1-101" fmla="*/ 1536700 w 12217400"/>
                <a:gd name="connsiteY1-102" fmla="*/ 144600 h 869012"/>
                <a:gd name="connsiteX2-103" fmla="*/ 5138553 w 12217400"/>
                <a:gd name="connsiteY2-104" fmla="*/ 868500 h 869012"/>
                <a:gd name="connsiteX3-105" fmla="*/ 11379200 w 12217400"/>
                <a:gd name="connsiteY3-106" fmla="*/ 17600 h 869012"/>
                <a:gd name="connsiteX4-107" fmla="*/ 12217400 w 12217400"/>
                <a:gd name="connsiteY4-108" fmla="*/ 271600 h 869012"/>
                <a:gd name="connsiteX5-109" fmla="*/ 12217400 w 12217400"/>
                <a:gd name="connsiteY5-110" fmla="*/ 271600 h 869012"/>
                <a:gd name="connsiteX0-111" fmla="*/ 0 w 12217400"/>
                <a:gd name="connsiteY0-112" fmla="*/ 270645 h 893674"/>
                <a:gd name="connsiteX1-113" fmla="*/ 1536700 w 12217400"/>
                <a:gd name="connsiteY1-114" fmla="*/ 169045 h 893674"/>
                <a:gd name="connsiteX2-115" fmla="*/ 5138553 w 12217400"/>
                <a:gd name="connsiteY2-116" fmla="*/ 892945 h 893674"/>
                <a:gd name="connsiteX3-117" fmla="*/ 10856737 w 12217400"/>
                <a:gd name="connsiteY3-118" fmla="*/ 16645 h 893674"/>
                <a:gd name="connsiteX4-119" fmla="*/ 12217400 w 12217400"/>
                <a:gd name="connsiteY4-120" fmla="*/ 296045 h 893674"/>
                <a:gd name="connsiteX5-121" fmla="*/ 12217400 w 12217400"/>
                <a:gd name="connsiteY5-122" fmla="*/ 296045 h 893674"/>
                <a:gd name="connsiteX0-123" fmla="*/ 0 w 12217400"/>
                <a:gd name="connsiteY0-124" fmla="*/ 270645 h 893674"/>
                <a:gd name="connsiteX1-125" fmla="*/ 1536700 w 12217400"/>
                <a:gd name="connsiteY1-126" fmla="*/ 169045 h 893674"/>
                <a:gd name="connsiteX2-127" fmla="*/ 5138553 w 12217400"/>
                <a:gd name="connsiteY2-128" fmla="*/ 892945 h 893674"/>
                <a:gd name="connsiteX3-129" fmla="*/ 10856737 w 12217400"/>
                <a:gd name="connsiteY3-130" fmla="*/ 16645 h 893674"/>
                <a:gd name="connsiteX4-131" fmla="*/ 12217400 w 12217400"/>
                <a:gd name="connsiteY4-132" fmla="*/ 296045 h 893674"/>
                <a:gd name="connsiteX5-133" fmla="*/ 12217400 w 12217400"/>
                <a:gd name="connsiteY5-134" fmla="*/ 296045 h 893674"/>
                <a:gd name="connsiteX0-135" fmla="*/ 0 w 12217400"/>
                <a:gd name="connsiteY0-136" fmla="*/ 270645 h 894229"/>
                <a:gd name="connsiteX1-137" fmla="*/ 1536700 w 12217400"/>
                <a:gd name="connsiteY1-138" fmla="*/ 169045 h 894229"/>
                <a:gd name="connsiteX2-139" fmla="*/ 5138553 w 12217400"/>
                <a:gd name="connsiteY2-140" fmla="*/ 892945 h 894229"/>
                <a:gd name="connsiteX3-141" fmla="*/ 10856737 w 12217400"/>
                <a:gd name="connsiteY3-142" fmla="*/ 16645 h 894229"/>
                <a:gd name="connsiteX4-143" fmla="*/ 12217400 w 12217400"/>
                <a:gd name="connsiteY4-144" fmla="*/ 296045 h 894229"/>
                <a:gd name="connsiteX5-145" fmla="*/ 12217400 w 12217400"/>
                <a:gd name="connsiteY5-146" fmla="*/ 296045 h 894229"/>
                <a:gd name="connsiteX0-147" fmla="*/ 0 w 12217400"/>
                <a:gd name="connsiteY0-148" fmla="*/ 270645 h 893177"/>
                <a:gd name="connsiteX1-149" fmla="*/ 1586459 w 12217400"/>
                <a:gd name="connsiteY1-150" fmla="*/ 105545 h 893177"/>
                <a:gd name="connsiteX2-151" fmla="*/ 5138553 w 12217400"/>
                <a:gd name="connsiteY2-152" fmla="*/ 892945 h 893177"/>
                <a:gd name="connsiteX3-153" fmla="*/ 10856737 w 12217400"/>
                <a:gd name="connsiteY3-154" fmla="*/ 16645 h 893177"/>
                <a:gd name="connsiteX4-155" fmla="*/ 12217400 w 12217400"/>
                <a:gd name="connsiteY4-156" fmla="*/ 296045 h 893177"/>
                <a:gd name="connsiteX5-157" fmla="*/ 12217400 w 12217400"/>
                <a:gd name="connsiteY5-158" fmla="*/ 296045 h 893177"/>
                <a:gd name="connsiteX0-159" fmla="*/ 0 w 12217400"/>
                <a:gd name="connsiteY0-160" fmla="*/ 270645 h 893177"/>
                <a:gd name="connsiteX1-161" fmla="*/ 1586459 w 12217400"/>
                <a:gd name="connsiteY1-162" fmla="*/ 105545 h 893177"/>
                <a:gd name="connsiteX2-163" fmla="*/ 5138553 w 12217400"/>
                <a:gd name="connsiteY2-164" fmla="*/ 892945 h 893177"/>
                <a:gd name="connsiteX3-165" fmla="*/ 10856737 w 12217400"/>
                <a:gd name="connsiteY3-166" fmla="*/ 16645 h 893177"/>
                <a:gd name="connsiteX4-167" fmla="*/ 12217400 w 12217400"/>
                <a:gd name="connsiteY4-168" fmla="*/ 296045 h 893177"/>
                <a:gd name="connsiteX5-169" fmla="*/ 12217400 w 12217400"/>
                <a:gd name="connsiteY5-170" fmla="*/ 296045 h 893177"/>
                <a:gd name="connsiteX0-171" fmla="*/ 0 w 12105444"/>
                <a:gd name="connsiteY0-172" fmla="*/ 232545 h 893179"/>
                <a:gd name="connsiteX1-173" fmla="*/ 1474503 w 12105444"/>
                <a:gd name="connsiteY1-174" fmla="*/ 105545 h 893179"/>
                <a:gd name="connsiteX2-175" fmla="*/ 5026597 w 12105444"/>
                <a:gd name="connsiteY2-176" fmla="*/ 892945 h 893179"/>
                <a:gd name="connsiteX3-177" fmla="*/ 10744781 w 12105444"/>
                <a:gd name="connsiteY3-178" fmla="*/ 16645 h 893179"/>
                <a:gd name="connsiteX4-179" fmla="*/ 12105444 w 12105444"/>
                <a:gd name="connsiteY4-180" fmla="*/ 296045 h 893179"/>
                <a:gd name="connsiteX5-181" fmla="*/ 12105444 w 12105444"/>
                <a:gd name="connsiteY5-182" fmla="*/ 296045 h 893179"/>
                <a:gd name="connsiteX0-183" fmla="*/ 0 w 12105444"/>
                <a:gd name="connsiteY0-184" fmla="*/ 232545 h 893018"/>
                <a:gd name="connsiteX1-185" fmla="*/ 1598899 w 12105444"/>
                <a:gd name="connsiteY1-186" fmla="*/ 67445 h 893018"/>
                <a:gd name="connsiteX2-187" fmla="*/ 5026597 w 12105444"/>
                <a:gd name="connsiteY2-188" fmla="*/ 892945 h 893018"/>
                <a:gd name="connsiteX3-189" fmla="*/ 10744781 w 12105444"/>
                <a:gd name="connsiteY3-190" fmla="*/ 16645 h 893018"/>
                <a:gd name="connsiteX4-191" fmla="*/ 12105444 w 12105444"/>
                <a:gd name="connsiteY4-192" fmla="*/ 296045 h 893018"/>
                <a:gd name="connsiteX5-193" fmla="*/ 12105444 w 12105444"/>
                <a:gd name="connsiteY5-194" fmla="*/ 296045 h 893018"/>
                <a:gd name="connsiteX0-195" fmla="*/ 0 w 12105444"/>
                <a:gd name="connsiteY0-196" fmla="*/ 244105 h 904509"/>
                <a:gd name="connsiteX1-197" fmla="*/ 1934768 w 12105444"/>
                <a:gd name="connsiteY1-198" fmla="*/ 40905 h 904509"/>
                <a:gd name="connsiteX2-199" fmla="*/ 5026597 w 12105444"/>
                <a:gd name="connsiteY2-200" fmla="*/ 904505 h 904509"/>
                <a:gd name="connsiteX3-201" fmla="*/ 10744781 w 12105444"/>
                <a:gd name="connsiteY3-202" fmla="*/ 28205 h 904509"/>
                <a:gd name="connsiteX4-203" fmla="*/ 12105444 w 12105444"/>
                <a:gd name="connsiteY4-204" fmla="*/ 307605 h 904509"/>
                <a:gd name="connsiteX5-205" fmla="*/ 12105444 w 12105444"/>
                <a:gd name="connsiteY5-206" fmla="*/ 307605 h 904509"/>
                <a:gd name="connsiteX0-207" fmla="*/ 0 w 12105444"/>
                <a:gd name="connsiteY0-208" fmla="*/ 245006 h 918110"/>
                <a:gd name="connsiteX1-209" fmla="*/ 1934768 w 12105444"/>
                <a:gd name="connsiteY1-210" fmla="*/ 41806 h 918110"/>
                <a:gd name="connsiteX2-211" fmla="*/ 6046643 w 12105444"/>
                <a:gd name="connsiteY2-212" fmla="*/ 918106 h 918110"/>
                <a:gd name="connsiteX3-213" fmla="*/ 10744781 w 12105444"/>
                <a:gd name="connsiteY3-214" fmla="*/ 29106 h 918110"/>
                <a:gd name="connsiteX4-215" fmla="*/ 12105444 w 12105444"/>
                <a:gd name="connsiteY4-216" fmla="*/ 308506 h 918110"/>
                <a:gd name="connsiteX5-217" fmla="*/ 12105444 w 12105444"/>
                <a:gd name="connsiteY5-218" fmla="*/ 308506 h 918110"/>
                <a:gd name="connsiteX0-219" fmla="*/ 0 w 12105444"/>
                <a:gd name="connsiteY0-220" fmla="*/ 308616 h 981924"/>
                <a:gd name="connsiteX1-221" fmla="*/ 1934768 w 12105444"/>
                <a:gd name="connsiteY1-222" fmla="*/ 105416 h 981924"/>
                <a:gd name="connsiteX2-223" fmla="*/ 6046643 w 12105444"/>
                <a:gd name="connsiteY2-224" fmla="*/ 981716 h 981924"/>
                <a:gd name="connsiteX3-225" fmla="*/ 10931375 w 12105444"/>
                <a:gd name="connsiteY3-226" fmla="*/ 16516 h 981924"/>
                <a:gd name="connsiteX4-227" fmla="*/ 12105444 w 12105444"/>
                <a:gd name="connsiteY4-228" fmla="*/ 372116 h 981924"/>
                <a:gd name="connsiteX5-229" fmla="*/ 12105444 w 12105444"/>
                <a:gd name="connsiteY5-230" fmla="*/ 372116 h 981924"/>
                <a:gd name="connsiteX0-231" fmla="*/ 0 w 12105444"/>
                <a:gd name="connsiteY0-232" fmla="*/ 292100 h 965408"/>
                <a:gd name="connsiteX1-233" fmla="*/ 1934768 w 12105444"/>
                <a:gd name="connsiteY1-234" fmla="*/ 88900 h 965408"/>
                <a:gd name="connsiteX2-235" fmla="*/ 6046643 w 12105444"/>
                <a:gd name="connsiteY2-236" fmla="*/ 965200 h 965408"/>
                <a:gd name="connsiteX3-237" fmla="*/ 10931375 w 12105444"/>
                <a:gd name="connsiteY3-238" fmla="*/ 0 h 965408"/>
                <a:gd name="connsiteX4-239" fmla="*/ 12105444 w 12105444"/>
                <a:gd name="connsiteY4-240" fmla="*/ 355600 h 965408"/>
                <a:gd name="connsiteX5-241" fmla="*/ 12105444 w 12105444"/>
                <a:gd name="connsiteY5-242" fmla="*/ 355600 h 965408"/>
                <a:gd name="connsiteX0-243" fmla="*/ 0 w 12105444"/>
                <a:gd name="connsiteY0-244" fmla="*/ 316991 h 1168066"/>
                <a:gd name="connsiteX1-245" fmla="*/ 1934768 w 12105444"/>
                <a:gd name="connsiteY1-246" fmla="*/ 113791 h 1168066"/>
                <a:gd name="connsiteX2-247" fmla="*/ 7054249 w 12105444"/>
                <a:gd name="connsiteY2-248" fmla="*/ 1167891 h 1168066"/>
                <a:gd name="connsiteX3-249" fmla="*/ 10931375 w 12105444"/>
                <a:gd name="connsiteY3-250" fmla="*/ 24891 h 1168066"/>
                <a:gd name="connsiteX4-251" fmla="*/ 12105444 w 12105444"/>
                <a:gd name="connsiteY4-252" fmla="*/ 380491 h 1168066"/>
                <a:gd name="connsiteX5-253" fmla="*/ 12105444 w 12105444"/>
                <a:gd name="connsiteY5-254" fmla="*/ 380491 h 1168066"/>
                <a:gd name="connsiteX0-255" fmla="*/ 0 w 12105444"/>
                <a:gd name="connsiteY0-256" fmla="*/ 329192 h 1180320"/>
                <a:gd name="connsiteX1-257" fmla="*/ 1934768 w 12105444"/>
                <a:gd name="connsiteY1-258" fmla="*/ 125992 h 1180320"/>
                <a:gd name="connsiteX2-259" fmla="*/ 7054249 w 12105444"/>
                <a:gd name="connsiteY2-260" fmla="*/ 1180092 h 1180320"/>
                <a:gd name="connsiteX3-261" fmla="*/ 11130408 w 12105444"/>
                <a:gd name="connsiteY3-262" fmla="*/ 24392 h 1180320"/>
                <a:gd name="connsiteX4-263" fmla="*/ 12105444 w 12105444"/>
                <a:gd name="connsiteY4-264" fmla="*/ 392692 h 1180320"/>
                <a:gd name="connsiteX5-265" fmla="*/ 12105444 w 12105444"/>
                <a:gd name="connsiteY5-266" fmla="*/ 392692 h 1180320"/>
                <a:gd name="connsiteX0-267" fmla="*/ 0 w 12777181"/>
                <a:gd name="connsiteY0-268" fmla="*/ 329662 h 1180790"/>
                <a:gd name="connsiteX1-269" fmla="*/ 1934768 w 12777181"/>
                <a:gd name="connsiteY1-270" fmla="*/ 126462 h 1180790"/>
                <a:gd name="connsiteX2-271" fmla="*/ 7054249 w 12777181"/>
                <a:gd name="connsiteY2-272" fmla="*/ 1180562 h 1180790"/>
                <a:gd name="connsiteX3-273" fmla="*/ 11130408 w 12777181"/>
                <a:gd name="connsiteY3-274" fmla="*/ 24862 h 1180790"/>
                <a:gd name="connsiteX4-275" fmla="*/ 12105444 w 12777181"/>
                <a:gd name="connsiteY4-276" fmla="*/ 393162 h 1180790"/>
                <a:gd name="connsiteX5-277" fmla="*/ 12777181 w 12777181"/>
                <a:gd name="connsiteY5-278" fmla="*/ 456662 h 1180790"/>
                <a:gd name="connsiteX0-279" fmla="*/ 0 w 12105444"/>
                <a:gd name="connsiteY0-280" fmla="*/ 329662 h 1180790"/>
                <a:gd name="connsiteX1-281" fmla="*/ 1934768 w 12105444"/>
                <a:gd name="connsiteY1-282" fmla="*/ 126462 h 1180790"/>
                <a:gd name="connsiteX2-283" fmla="*/ 7054249 w 12105444"/>
                <a:gd name="connsiteY2-284" fmla="*/ 1180562 h 1180790"/>
                <a:gd name="connsiteX3-285" fmla="*/ 11130408 w 12105444"/>
                <a:gd name="connsiteY3-286" fmla="*/ 24862 h 1180790"/>
                <a:gd name="connsiteX4-287" fmla="*/ 12105444 w 12105444"/>
                <a:gd name="connsiteY4-288" fmla="*/ 393162 h 1180790"/>
                <a:gd name="connsiteX0-289" fmla="*/ 0 w 12304477"/>
                <a:gd name="connsiteY0-290" fmla="*/ 326203 h 1177331"/>
                <a:gd name="connsiteX1-291" fmla="*/ 1934768 w 12304477"/>
                <a:gd name="connsiteY1-292" fmla="*/ 123003 h 1177331"/>
                <a:gd name="connsiteX2-293" fmla="*/ 7054249 w 12304477"/>
                <a:gd name="connsiteY2-294" fmla="*/ 1177103 h 1177331"/>
                <a:gd name="connsiteX3-295" fmla="*/ 11130408 w 12304477"/>
                <a:gd name="connsiteY3-296" fmla="*/ 21403 h 1177331"/>
                <a:gd name="connsiteX4-297" fmla="*/ 12304477 w 12304477"/>
                <a:gd name="connsiteY4-298" fmla="*/ 427803 h 1177331"/>
                <a:gd name="connsiteX0-299" fmla="*/ 0 w 12304477"/>
                <a:gd name="connsiteY0-300" fmla="*/ 327712 h 1178840"/>
                <a:gd name="connsiteX1-301" fmla="*/ 1934768 w 12304477"/>
                <a:gd name="connsiteY1-302" fmla="*/ 124512 h 1178840"/>
                <a:gd name="connsiteX2-303" fmla="*/ 7054249 w 12304477"/>
                <a:gd name="connsiteY2-304" fmla="*/ 1178612 h 1178840"/>
                <a:gd name="connsiteX3-305" fmla="*/ 11130408 w 12304477"/>
                <a:gd name="connsiteY3-306" fmla="*/ 22912 h 1178840"/>
                <a:gd name="connsiteX4-307" fmla="*/ 12304477 w 12304477"/>
                <a:gd name="connsiteY4-308" fmla="*/ 429312 h 1178840"/>
                <a:gd name="connsiteX0-309" fmla="*/ 0 w 12304477"/>
                <a:gd name="connsiteY0-310" fmla="*/ 325890 h 1138926"/>
                <a:gd name="connsiteX1-311" fmla="*/ 1934768 w 12304477"/>
                <a:gd name="connsiteY1-312" fmla="*/ 122690 h 1138926"/>
                <a:gd name="connsiteX2-313" fmla="*/ 6357633 w 12304477"/>
                <a:gd name="connsiteY2-314" fmla="*/ 1138690 h 1138926"/>
                <a:gd name="connsiteX3-315" fmla="*/ 11130408 w 12304477"/>
                <a:gd name="connsiteY3-316" fmla="*/ 21090 h 1138926"/>
                <a:gd name="connsiteX4-317" fmla="*/ 12304477 w 12304477"/>
                <a:gd name="connsiteY4-318" fmla="*/ 427490 h 1138926"/>
                <a:gd name="connsiteX0-319" fmla="*/ 0 w 12304477"/>
                <a:gd name="connsiteY0-320" fmla="*/ 326492 h 1152225"/>
                <a:gd name="connsiteX1-321" fmla="*/ 1934768 w 12304477"/>
                <a:gd name="connsiteY1-322" fmla="*/ 123292 h 1152225"/>
                <a:gd name="connsiteX2-323" fmla="*/ 6830337 w 12304477"/>
                <a:gd name="connsiteY2-324" fmla="*/ 1151992 h 1152225"/>
                <a:gd name="connsiteX3-325" fmla="*/ 11130408 w 12304477"/>
                <a:gd name="connsiteY3-326" fmla="*/ 21692 h 1152225"/>
                <a:gd name="connsiteX4-327" fmla="*/ 12304477 w 12304477"/>
                <a:gd name="connsiteY4-328" fmla="*/ 428092 h 1152225"/>
                <a:gd name="connsiteX0-329" fmla="*/ 0 w 12441312"/>
                <a:gd name="connsiteY0-330" fmla="*/ 321380 h 1147113"/>
                <a:gd name="connsiteX1-331" fmla="*/ 1934768 w 12441312"/>
                <a:gd name="connsiteY1-332" fmla="*/ 118180 h 1147113"/>
                <a:gd name="connsiteX2-333" fmla="*/ 6830337 w 12441312"/>
                <a:gd name="connsiteY2-334" fmla="*/ 1146880 h 1147113"/>
                <a:gd name="connsiteX3-335" fmla="*/ 11130408 w 12441312"/>
                <a:gd name="connsiteY3-336" fmla="*/ 16580 h 1147113"/>
                <a:gd name="connsiteX4-337" fmla="*/ 12441312 w 12441312"/>
                <a:gd name="connsiteY4-338" fmla="*/ 486480 h 1147113"/>
                <a:gd name="connsiteX0-339" fmla="*/ 0 w 12441312"/>
                <a:gd name="connsiteY0-340" fmla="*/ 322978 h 1148711"/>
                <a:gd name="connsiteX1-341" fmla="*/ 1934768 w 12441312"/>
                <a:gd name="connsiteY1-342" fmla="*/ 119778 h 1148711"/>
                <a:gd name="connsiteX2-343" fmla="*/ 6830337 w 12441312"/>
                <a:gd name="connsiteY2-344" fmla="*/ 1148478 h 1148711"/>
                <a:gd name="connsiteX3-345" fmla="*/ 11130408 w 12441312"/>
                <a:gd name="connsiteY3-346" fmla="*/ 18178 h 1148711"/>
                <a:gd name="connsiteX4-347" fmla="*/ 12441312 w 12441312"/>
                <a:gd name="connsiteY4-348" fmla="*/ 488078 h 1148711"/>
                <a:gd name="connsiteX0-349" fmla="*/ 0 w 12441312"/>
                <a:gd name="connsiteY0-350" fmla="*/ 255890 h 1081486"/>
                <a:gd name="connsiteX1-351" fmla="*/ 1934768 w 12441312"/>
                <a:gd name="connsiteY1-352" fmla="*/ 52690 h 1081486"/>
                <a:gd name="connsiteX2-353" fmla="*/ 6830337 w 12441312"/>
                <a:gd name="connsiteY2-354" fmla="*/ 1081390 h 1081486"/>
                <a:gd name="connsiteX3-355" fmla="*/ 11192606 w 12441312"/>
                <a:gd name="connsiteY3-356" fmla="*/ 116190 h 1081486"/>
                <a:gd name="connsiteX4-357" fmla="*/ 12441312 w 12441312"/>
                <a:gd name="connsiteY4-358" fmla="*/ 420990 h 1081486"/>
                <a:gd name="connsiteX0-359" fmla="*/ 0 w 12515949"/>
                <a:gd name="connsiteY0-360" fmla="*/ 255890 h 1081480"/>
                <a:gd name="connsiteX1-361" fmla="*/ 1934768 w 12515949"/>
                <a:gd name="connsiteY1-362" fmla="*/ 52690 h 1081480"/>
                <a:gd name="connsiteX2-363" fmla="*/ 6830337 w 12515949"/>
                <a:gd name="connsiteY2-364" fmla="*/ 1081390 h 1081480"/>
                <a:gd name="connsiteX3-365" fmla="*/ 11192606 w 12515949"/>
                <a:gd name="connsiteY3-366" fmla="*/ 116190 h 1081480"/>
                <a:gd name="connsiteX4-367" fmla="*/ 12515949 w 12515949"/>
                <a:gd name="connsiteY4-368" fmla="*/ 738490 h 1081480"/>
                <a:gd name="connsiteX0-369" fmla="*/ 0 w 12515949"/>
                <a:gd name="connsiteY0-370" fmla="*/ 255890 h 1081422"/>
                <a:gd name="connsiteX1-371" fmla="*/ 1934768 w 12515949"/>
                <a:gd name="connsiteY1-372" fmla="*/ 52690 h 1081422"/>
                <a:gd name="connsiteX2-373" fmla="*/ 6830337 w 12515949"/>
                <a:gd name="connsiteY2-374" fmla="*/ 1081390 h 1081422"/>
                <a:gd name="connsiteX3-375" fmla="*/ 10856738 w 12515949"/>
                <a:gd name="connsiteY3-376" fmla="*/ 90790 h 1081422"/>
                <a:gd name="connsiteX4-377" fmla="*/ 12515949 w 12515949"/>
                <a:gd name="connsiteY4-378" fmla="*/ 738490 h 1081422"/>
                <a:gd name="connsiteX0-379" fmla="*/ 0 w 12515949"/>
                <a:gd name="connsiteY0-380" fmla="*/ 255890 h 1081422"/>
                <a:gd name="connsiteX1-381" fmla="*/ 1934768 w 12515949"/>
                <a:gd name="connsiteY1-382" fmla="*/ 52690 h 1081422"/>
                <a:gd name="connsiteX2-383" fmla="*/ 6444711 w 12515949"/>
                <a:gd name="connsiteY2-384" fmla="*/ 1081390 h 1081422"/>
                <a:gd name="connsiteX3-385" fmla="*/ 10856738 w 12515949"/>
                <a:gd name="connsiteY3-386" fmla="*/ 90790 h 1081422"/>
                <a:gd name="connsiteX4-387" fmla="*/ 12515949 w 12515949"/>
                <a:gd name="connsiteY4-388" fmla="*/ 738490 h 1081422"/>
                <a:gd name="connsiteX0-389" fmla="*/ 0 w 12578147"/>
                <a:gd name="connsiteY0-390" fmla="*/ 255890 h 1081421"/>
                <a:gd name="connsiteX1-391" fmla="*/ 1934768 w 12578147"/>
                <a:gd name="connsiteY1-392" fmla="*/ 52690 h 1081421"/>
                <a:gd name="connsiteX2-393" fmla="*/ 6444711 w 12578147"/>
                <a:gd name="connsiteY2-394" fmla="*/ 1081390 h 1081421"/>
                <a:gd name="connsiteX3-395" fmla="*/ 10856738 w 12578147"/>
                <a:gd name="connsiteY3-396" fmla="*/ 90790 h 1081421"/>
                <a:gd name="connsiteX4-397" fmla="*/ 12578147 w 12578147"/>
                <a:gd name="connsiteY4-398" fmla="*/ 916290 h 1081421"/>
                <a:gd name="connsiteX0-399" fmla="*/ 0 w 12578147"/>
                <a:gd name="connsiteY0-400" fmla="*/ 255890 h 1081421"/>
                <a:gd name="connsiteX1-401" fmla="*/ 1934768 w 12578147"/>
                <a:gd name="connsiteY1-402" fmla="*/ 52690 h 1081421"/>
                <a:gd name="connsiteX2-403" fmla="*/ 6444711 w 12578147"/>
                <a:gd name="connsiteY2-404" fmla="*/ 1081390 h 1081421"/>
                <a:gd name="connsiteX3-405" fmla="*/ 10856738 w 12578147"/>
                <a:gd name="connsiteY3-406" fmla="*/ 90790 h 1081421"/>
                <a:gd name="connsiteX4-407" fmla="*/ 12578147 w 12578147"/>
                <a:gd name="connsiteY4-408" fmla="*/ 916290 h 10814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578147" h="1081421">
                  <a:moveTo>
                    <a:pt x="0" y="255890"/>
                  </a:moveTo>
                  <a:cubicBezTo>
                    <a:pt x="474915" y="69623"/>
                    <a:pt x="860650" y="-84893"/>
                    <a:pt x="1934768" y="52690"/>
                  </a:cubicBezTo>
                  <a:cubicBezTo>
                    <a:pt x="3008886" y="190273"/>
                    <a:pt x="4957716" y="1075040"/>
                    <a:pt x="6444711" y="1081390"/>
                  </a:cubicBezTo>
                  <a:cubicBezTo>
                    <a:pt x="7931706" y="1087740"/>
                    <a:pt x="9834499" y="118307"/>
                    <a:pt x="10856738" y="90790"/>
                  </a:cubicBezTo>
                  <a:cubicBezTo>
                    <a:pt x="11878977" y="63273"/>
                    <a:pt x="12403201" y="755423"/>
                    <a:pt x="12578147" y="916290"/>
                  </a:cubicBezTo>
                </a:path>
              </a:pathLst>
            </a:custGeom>
            <a:noFill/>
            <a:ln>
              <a:solidFill>
                <a:schemeClr val="bg1">
                  <a:alpha val="1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任意多边形: 形状 17"/>
            <p:cNvSpPr/>
            <p:nvPr/>
          </p:nvSpPr>
          <p:spPr>
            <a:xfrm>
              <a:off x="-127002" y="5036340"/>
              <a:ext cx="12904971" cy="1225650"/>
            </a:xfrm>
            <a:custGeom>
              <a:avLst/>
              <a:gdLst>
                <a:gd name="connsiteX0" fmla="*/ 0 w 12217400"/>
                <a:gd name="connsiteY0" fmla="*/ 228600 h 838200"/>
                <a:gd name="connsiteX1" fmla="*/ 1536700 w 12217400"/>
                <a:gd name="connsiteY1" fmla="*/ 127000 h 838200"/>
                <a:gd name="connsiteX2" fmla="*/ 4902200 w 12217400"/>
                <a:gd name="connsiteY2" fmla="*/ 838200 h 838200"/>
                <a:gd name="connsiteX3" fmla="*/ 9372600 w 12217400"/>
                <a:gd name="connsiteY3" fmla="*/ 546100 h 838200"/>
                <a:gd name="connsiteX4" fmla="*/ 11379200 w 12217400"/>
                <a:gd name="connsiteY4" fmla="*/ 0 h 838200"/>
                <a:gd name="connsiteX5" fmla="*/ 12217400 w 12217400"/>
                <a:gd name="connsiteY5" fmla="*/ 254000 h 838200"/>
                <a:gd name="connsiteX6" fmla="*/ 12217400 w 12217400"/>
                <a:gd name="connsiteY6" fmla="*/ 254000 h 838200"/>
                <a:gd name="connsiteX0-1" fmla="*/ 0 w 12217400"/>
                <a:gd name="connsiteY0-2" fmla="*/ 228600 h 838200"/>
                <a:gd name="connsiteX1-3" fmla="*/ 1536700 w 12217400"/>
                <a:gd name="connsiteY1-4" fmla="*/ 127000 h 838200"/>
                <a:gd name="connsiteX2-5" fmla="*/ 4902200 w 12217400"/>
                <a:gd name="connsiteY2-6" fmla="*/ 838200 h 838200"/>
                <a:gd name="connsiteX3-7" fmla="*/ 9372600 w 12217400"/>
                <a:gd name="connsiteY3-8" fmla="*/ 546100 h 838200"/>
                <a:gd name="connsiteX4-9" fmla="*/ 11379200 w 12217400"/>
                <a:gd name="connsiteY4-10" fmla="*/ 0 h 838200"/>
                <a:gd name="connsiteX5-11" fmla="*/ 12217400 w 12217400"/>
                <a:gd name="connsiteY5-12" fmla="*/ 254000 h 838200"/>
                <a:gd name="connsiteX6-13" fmla="*/ 12217400 w 12217400"/>
                <a:gd name="connsiteY6-14" fmla="*/ 254000 h 838200"/>
                <a:gd name="connsiteX0-15" fmla="*/ 0 w 12217400"/>
                <a:gd name="connsiteY0-16" fmla="*/ 228600 h 847380"/>
                <a:gd name="connsiteX1-17" fmla="*/ 1536700 w 12217400"/>
                <a:gd name="connsiteY1-18" fmla="*/ 127000 h 847380"/>
                <a:gd name="connsiteX2-19" fmla="*/ 4902200 w 12217400"/>
                <a:gd name="connsiteY2-20" fmla="*/ 838200 h 847380"/>
                <a:gd name="connsiteX3-21" fmla="*/ 9372600 w 12217400"/>
                <a:gd name="connsiteY3-22" fmla="*/ 546100 h 847380"/>
                <a:gd name="connsiteX4-23" fmla="*/ 11379200 w 12217400"/>
                <a:gd name="connsiteY4-24" fmla="*/ 0 h 847380"/>
                <a:gd name="connsiteX5-25" fmla="*/ 12217400 w 12217400"/>
                <a:gd name="connsiteY5-26" fmla="*/ 254000 h 847380"/>
                <a:gd name="connsiteX6-27" fmla="*/ 12217400 w 12217400"/>
                <a:gd name="connsiteY6-28" fmla="*/ 254000 h 847380"/>
                <a:gd name="connsiteX0-29" fmla="*/ 0 w 12217400"/>
                <a:gd name="connsiteY0-30" fmla="*/ 228600 h 843210"/>
                <a:gd name="connsiteX1-31" fmla="*/ 1536700 w 12217400"/>
                <a:gd name="connsiteY1-32" fmla="*/ 127000 h 843210"/>
                <a:gd name="connsiteX2-33" fmla="*/ 4902200 w 12217400"/>
                <a:gd name="connsiteY2-34" fmla="*/ 838200 h 843210"/>
                <a:gd name="connsiteX3-35" fmla="*/ 9372600 w 12217400"/>
                <a:gd name="connsiteY3-36" fmla="*/ 546100 h 843210"/>
                <a:gd name="connsiteX4-37" fmla="*/ 11379200 w 12217400"/>
                <a:gd name="connsiteY4-38" fmla="*/ 0 h 843210"/>
                <a:gd name="connsiteX5-39" fmla="*/ 12217400 w 12217400"/>
                <a:gd name="connsiteY5-40" fmla="*/ 254000 h 843210"/>
                <a:gd name="connsiteX6-41" fmla="*/ 12217400 w 12217400"/>
                <a:gd name="connsiteY6-42" fmla="*/ 254000 h 843210"/>
                <a:gd name="connsiteX0-43" fmla="*/ 0 w 12217400"/>
                <a:gd name="connsiteY0-44" fmla="*/ 228600 h 855686"/>
                <a:gd name="connsiteX1-45" fmla="*/ 1536700 w 12217400"/>
                <a:gd name="connsiteY1-46" fmla="*/ 127000 h 855686"/>
                <a:gd name="connsiteX2-47" fmla="*/ 5138553 w 12217400"/>
                <a:gd name="connsiteY2-48" fmla="*/ 850900 h 855686"/>
                <a:gd name="connsiteX3-49" fmla="*/ 9372600 w 12217400"/>
                <a:gd name="connsiteY3-50" fmla="*/ 546100 h 855686"/>
                <a:gd name="connsiteX4-51" fmla="*/ 11379200 w 12217400"/>
                <a:gd name="connsiteY4-52" fmla="*/ 0 h 855686"/>
                <a:gd name="connsiteX5-53" fmla="*/ 12217400 w 12217400"/>
                <a:gd name="connsiteY5-54" fmla="*/ 254000 h 855686"/>
                <a:gd name="connsiteX6-55" fmla="*/ 12217400 w 12217400"/>
                <a:gd name="connsiteY6-56" fmla="*/ 254000 h 855686"/>
                <a:gd name="connsiteX0-57" fmla="*/ 0 w 12217400"/>
                <a:gd name="connsiteY0-58" fmla="*/ 228600 h 857597"/>
                <a:gd name="connsiteX1-59" fmla="*/ 1536700 w 12217400"/>
                <a:gd name="connsiteY1-60" fmla="*/ 127000 h 857597"/>
                <a:gd name="connsiteX2-61" fmla="*/ 5138553 w 12217400"/>
                <a:gd name="connsiteY2-62" fmla="*/ 850900 h 857597"/>
                <a:gd name="connsiteX3-63" fmla="*/ 9372600 w 12217400"/>
                <a:gd name="connsiteY3-64" fmla="*/ 546100 h 857597"/>
                <a:gd name="connsiteX4-65" fmla="*/ 11379200 w 12217400"/>
                <a:gd name="connsiteY4-66" fmla="*/ 0 h 857597"/>
                <a:gd name="connsiteX5-67" fmla="*/ 12217400 w 12217400"/>
                <a:gd name="connsiteY5-68" fmla="*/ 254000 h 857597"/>
                <a:gd name="connsiteX6-69" fmla="*/ 12217400 w 12217400"/>
                <a:gd name="connsiteY6-70" fmla="*/ 254000 h 857597"/>
                <a:gd name="connsiteX0-71" fmla="*/ 0 w 12217400"/>
                <a:gd name="connsiteY0-72" fmla="*/ 276386 h 905383"/>
                <a:gd name="connsiteX1-73" fmla="*/ 1536700 w 12217400"/>
                <a:gd name="connsiteY1-74" fmla="*/ 174786 h 905383"/>
                <a:gd name="connsiteX2-75" fmla="*/ 5138553 w 12217400"/>
                <a:gd name="connsiteY2-76" fmla="*/ 898686 h 905383"/>
                <a:gd name="connsiteX3-77" fmla="*/ 9372600 w 12217400"/>
                <a:gd name="connsiteY3-78" fmla="*/ 593886 h 905383"/>
                <a:gd name="connsiteX4-79" fmla="*/ 11379200 w 12217400"/>
                <a:gd name="connsiteY4-80" fmla="*/ 47786 h 905383"/>
                <a:gd name="connsiteX5-81" fmla="*/ 12217400 w 12217400"/>
                <a:gd name="connsiteY5-82" fmla="*/ 301786 h 905383"/>
                <a:gd name="connsiteX6-83" fmla="*/ 12217400 w 12217400"/>
                <a:gd name="connsiteY6-84" fmla="*/ 301786 h 905383"/>
                <a:gd name="connsiteX0-85" fmla="*/ 0 w 12217400"/>
                <a:gd name="connsiteY0-86" fmla="*/ 246200 h 875197"/>
                <a:gd name="connsiteX1-87" fmla="*/ 1536700 w 12217400"/>
                <a:gd name="connsiteY1-88" fmla="*/ 144600 h 875197"/>
                <a:gd name="connsiteX2-89" fmla="*/ 5138553 w 12217400"/>
                <a:gd name="connsiteY2-90" fmla="*/ 868500 h 875197"/>
                <a:gd name="connsiteX3-91" fmla="*/ 9372600 w 12217400"/>
                <a:gd name="connsiteY3-92" fmla="*/ 563700 h 875197"/>
                <a:gd name="connsiteX4-93" fmla="*/ 11379200 w 12217400"/>
                <a:gd name="connsiteY4-94" fmla="*/ 17600 h 875197"/>
                <a:gd name="connsiteX5-95" fmla="*/ 12217400 w 12217400"/>
                <a:gd name="connsiteY5-96" fmla="*/ 271600 h 875197"/>
                <a:gd name="connsiteX6-97" fmla="*/ 12217400 w 12217400"/>
                <a:gd name="connsiteY6-98" fmla="*/ 271600 h 875197"/>
                <a:gd name="connsiteX0-99" fmla="*/ 0 w 12217400"/>
                <a:gd name="connsiteY0-100" fmla="*/ 246200 h 869012"/>
                <a:gd name="connsiteX1-101" fmla="*/ 1536700 w 12217400"/>
                <a:gd name="connsiteY1-102" fmla="*/ 144600 h 869012"/>
                <a:gd name="connsiteX2-103" fmla="*/ 5138553 w 12217400"/>
                <a:gd name="connsiteY2-104" fmla="*/ 868500 h 869012"/>
                <a:gd name="connsiteX3-105" fmla="*/ 11379200 w 12217400"/>
                <a:gd name="connsiteY3-106" fmla="*/ 17600 h 869012"/>
                <a:gd name="connsiteX4-107" fmla="*/ 12217400 w 12217400"/>
                <a:gd name="connsiteY4-108" fmla="*/ 271600 h 869012"/>
                <a:gd name="connsiteX5-109" fmla="*/ 12217400 w 12217400"/>
                <a:gd name="connsiteY5-110" fmla="*/ 271600 h 869012"/>
                <a:gd name="connsiteX0-111" fmla="*/ 0 w 12217400"/>
                <a:gd name="connsiteY0-112" fmla="*/ 270645 h 893674"/>
                <a:gd name="connsiteX1-113" fmla="*/ 1536700 w 12217400"/>
                <a:gd name="connsiteY1-114" fmla="*/ 169045 h 893674"/>
                <a:gd name="connsiteX2-115" fmla="*/ 5138553 w 12217400"/>
                <a:gd name="connsiteY2-116" fmla="*/ 892945 h 893674"/>
                <a:gd name="connsiteX3-117" fmla="*/ 10856737 w 12217400"/>
                <a:gd name="connsiteY3-118" fmla="*/ 16645 h 893674"/>
                <a:gd name="connsiteX4-119" fmla="*/ 12217400 w 12217400"/>
                <a:gd name="connsiteY4-120" fmla="*/ 296045 h 893674"/>
                <a:gd name="connsiteX5-121" fmla="*/ 12217400 w 12217400"/>
                <a:gd name="connsiteY5-122" fmla="*/ 296045 h 893674"/>
                <a:gd name="connsiteX0-123" fmla="*/ 0 w 12217400"/>
                <a:gd name="connsiteY0-124" fmla="*/ 270645 h 893674"/>
                <a:gd name="connsiteX1-125" fmla="*/ 1536700 w 12217400"/>
                <a:gd name="connsiteY1-126" fmla="*/ 169045 h 893674"/>
                <a:gd name="connsiteX2-127" fmla="*/ 5138553 w 12217400"/>
                <a:gd name="connsiteY2-128" fmla="*/ 892945 h 893674"/>
                <a:gd name="connsiteX3-129" fmla="*/ 10856737 w 12217400"/>
                <a:gd name="connsiteY3-130" fmla="*/ 16645 h 893674"/>
                <a:gd name="connsiteX4-131" fmla="*/ 12217400 w 12217400"/>
                <a:gd name="connsiteY4-132" fmla="*/ 296045 h 893674"/>
                <a:gd name="connsiteX5-133" fmla="*/ 12217400 w 12217400"/>
                <a:gd name="connsiteY5-134" fmla="*/ 296045 h 893674"/>
                <a:gd name="connsiteX0-135" fmla="*/ 0 w 12217400"/>
                <a:gd name="connsiteY0-136" fmla="*/ 270645 h 894229"/>
                <a:gd name="connsiteX1-137" fmla="*/ 1536700 w 12217400"/>
                <a:gd name="connsiteY1-138" fmla="*/ 169045 h 894229"/>
                <a:gd name="connsiteX2-139" fmla="*/ 5138553 w 12217400"/>
                <a:gd name="connsiteY2-140" fmla="*/ 892945 h 894229"/>
                <a:gd name="connsiteX3-141" fmla="*/ 10856737 w 12217400"/>
                <a:gd name="connsiteY3-142" fmla="*/ 16645 h 894229"/>
                <a:gd name="connsiteX4-143" fmla="*/ 12217400 w 12217400"/>
                <a:gd name="connsiteY4-144" fmla="*/ 296045 h 894229"/>
                <a:gd name="connsiteX5-145" fmla="*/ 12217400 w 12217400"/>
                <a:gd name="connsiteY5-146" fmla="*/ 296045 h 894229"/>
                <a:gd name="connsiteX0-147" fmla="*/ 0 w 12217400"/>
                <a:gd name="connsiteY0-148" fmla="*/ 270645 h 893177"/>
                <a:gd name="connsiteX1-149" fmla="*/ 1586459 w 12217400"/>
                <a:gd name="connsiteY1-150" fmla="*/ 105545 h 893177"/>
                <a:gd name="connsiteX2-151" fmla="*/ 5138553 w 12217400"/>
                <a:gd name="connsiteY2-152" fmla="*/ 892945 h 893177"/>
                <a:gd name="connsiteX3-153" fmla="*/ 10856737 w 12217400"/>
                <a:gd name="connsiteY3-154" fmla="*/ 16645 h 893177"/>
                <a:gd name="connsiteX4-155" fmla="*/ 12217400 w 12217400"/>
                <a:gd name="connsiteY4-156" fmla="*/ 296045 h 893177"/>
                <a:gd name="connsiteX5-157" fmla="*/ 12217400 w 12217400"/>
                <a:gd name="connsiteY5-158" fmla="*/ 296045 h 893177"/>
                <a:gd name="connsiteX0-159" fmla="*/ 0 w 12217400"/>
                <a:gd name="connsiteY0-160" fmla="*/ 270645 h 893177"/>
                <a:gd name="connsiteX1-161" fmla="*/ 1586459 w 12217400"/>
                <a:gd name="connsiteY1-162" fmla="*/ 105545 h 893177"/>
                <a:gd name="connsiteX2-163" fmla="*/ 5138553 w 12217400"/>
                <a:gd name="connsiteY2-164" fmla="*/ 892945 h 893177"/>
                <a:gd name="connsiteX3-165" fmla="*/ 10856737 w 12217400"/>
                <a:gd name="connsiteY3-166" fmla="*/ 16645 h 893177"/>
                <a:gd name="connsiteX4-167" fmla="*/ 12217400 w 12217400"/>
                <a:gd name="connsiteY4-168" fmla="*/ 296045 h 893177"/>
                <a:gd name="connsiteX5-169" fmla="*/ 12217400 w 12217400"/>
                <a:gd name="connsiteY5-170" fmla="*/ 296045 h 893177"/>
                <a:gd name="connsiteX0-171" fmla="*/ 0 w 12105444"/>
                <a:gd name="connsiteY0-172" fmla="*/ 232545 h 893179"/>
                <a:gd name="connsiteX1-173" fmla="*/ 1474503 w 12105444"/>
                <a:gd name="connsiteY1-174" fmla="*/ 105545 h 893179"/>
                <a:gd name="connsiteX2-175" fmla="*/ 5026597 w 12105444"/>
                <a:gd name="connsiteY2-176" fmla="*/ 892945 h 893179"/>
                <a:gd name="connsiteX3-177" fmla="*/ 10744781 w 12105444"/>
                <a:gd name="connsiteY3-178" fmla="*/ 16645 h 893179"/>
                <a:gd name="connsiteX4-179" fmla="*/ 12105444 w 12105444"/>
                <a:gd name="connsiteY4-180" fmla="*/ 296045 h 893179"/>
                <a:gd name="connsiteX5-181" fmla="*/ 12105444 w 12105444"/>
                <a:gd name="connsiteY5-182" fmla="*/ 296045 h 893179"/>
                <a:gd name="connsiteX0-183" fmla="*/ 0 w 12105444"/>
                <a:gd name="connsiteY0-184" fmla="*/ 232545 h 893018"/>
                <a:gd name="connsiteX1-185" fmla="*/ 1598899 w 12105444"/>
                <a:gd name="connsiteY1-186" fmla="*/ 67445 h 893018"/>
                <a:gd name="connsiteX2-187" fmla="*/ 5026597 w 12105444"/>
                <a:gd name="connsiteY2-188" fmla="*/ 892945 h 893018"/>
                <a:gd name="connsiteX3-189" fmla="*/ 10744781 w 12105444"/>
                <a:gd name="connsiteY3-190" fmla="*/ 16645 h 893018"/>
                <a:gd name="connsiteX4-191" fmla="*/ 12105444 w 12105444"/>
                <a:gd name="connsiteY4-192" fmla="*/ 296045 h 893018"/>
                <a:gd name="connsiteX5-193" fmla="*/ 12105444 w 12105444"/>
                <a:gd name="connsiteY5-194" fmla="*/ 296045 h 893018"/>
                <a:gd name="connsiteX0-195" fmla="*/ 0 w 12105444"/>
                <a:gd name="connsiteY0-196" fmla="*/ 244105 h 904509"/>
                <a:gd name="connsiteX1-197" fmla="*/ 1934768 w 12105444"/>
                <a:gd name="connsiteY1-198" fmla="*/ 40905 h 904509"/>
                <a:gd name="connsiteX2-199" fmla="*/ 5026597 w 12105444"/>
                <a:gd name="connsiteY2-200" fmla="*/ 904505 h 904509"/>
                <a:gd name="connsiteX3-201" fmla="*/ 10744781 w 12105444"/>
                <a:gd name="connsiteY3-202" fmla="*/ 28205 h 904509"/>
                <a:gd name="connsiteX4-203" fmla="*/ 12105444 w 12105444"/>
                <a:gd name="connsiteY4-204" fmla="*/ 307605 h 904509"/>
                <a:gd name="connsiteX5-205" fmla="*/ 12105444 w 12105444"/>
                <a:gd name="connsiteY5-206" fmla="*/ 307605 h 904509"/>
                <a:gd name="connsiteX0-207" fmla="*/ 0 w 12105444"/>
                <a:gd name="connsiteY0-208" fmla="*/ 245006 h 918110"/>
                <a:gd name="connsiteX1-209" fmla="*/ 1934768 w 12105444"/>
                <a:gd name="connsiteY1-210" fmla="*/ 41806 h 918110"/>
                <a:gd name="connsiteX2-211" fmla="*/ 6046643 w 12105444"/>
                <a:gd name="connsiteY2-212" fmla="*/ 918106 h 918110"/>
                <a:gd name="connsiteX3-213" fmla="*/ 10744781 w 12105444"/>
                <a:gd name="connsiteY3-214" fmla="*/ 29106 h 918110"/>
                <a:gd name="connsiteX4-215" fmla="*/ 12105444 w 12105444"/>
                <a:gd name="connsiteY4-216" fmla="*/ 308506 h 918110"/>
                <a:gd name="connsiteX5-217" fmla="*/ 12105444 w 12105444"/>
                <a:gd name="connsiteY5-218" fmla="*/ 308506 h 918110"/>
                <a:gd name="connsiteX0-219" fmla="*/ 0 w 12105444"/>
                <a:gd name="connsiteY0-220" fmla="*/ 308616 h 981924"/>
                <a:gd name="connsiteX1-221" fmla="*/ 1934768 w 12105444"/>
                <a:gd name="connsiteY1-222" fmla="*/ 105416 h 981924"/>
                <a:gd name="connsiteX2-223" fmla="*/ 6046643 w 12105444"/>
                <a:gd name="connsiteY2-224" fmla="*/ 981716 h 981924"/>
                <a:gd name="connsiteX3-225" fmla="*/ 10931375 w 12105444"/>
                <a:gd name="connsiteY3-226" fmla="*/ 16516 h 981924"/>
                <a:gd name="connsiteX4-227" fmla="*/ 12105444 w 12105444"/>
                <a:gd name="connsiteY4-228" fmla="*/ 372116 h 981924"/>
                <a:gd name="connsiteX5-229" fmla="*/ 12105444 w 12105444"/>
                <a:gd name="connsiteY5-230" fmla="*/ 372116 h 981924"/>
                <a:gd name="connsiteX0-231" fmla="*/ 0 w 12105444"/>
                <a:gd name="connsiteY0-232" fmla="*/ 292100 h 965408"/>
                <a:gd name="connsiteX1-233" fmla="*/ 1934768 w 12105444"/>
                <a:gd name="connsiteY1-234" fmla="*/ 88900 h 965408"/>
                <a:gd name="connsiteX2-235" fmla="*/ 6046643 w 12105444"/>
                <a:gd name="connsiteY2-236" fmla="*/ 965200 h 965408"/>
                <a:gd name="connsiteX3-237" fmla="*/ 10931375 w 12105444"/>
                <a:gd name="connsiteY3-238" fmla="*/ 0 h 965408"/>
                <a:gd name="connsiteX4-239" fmla="*/ 12105444 w 12105444"/>
                <a:gd name="connsiteY4-240" fmla="*/ 355600 h 965408"/>
                <a:gd name="connsiteX5-241" fmla="*/ 12105444 w 12105444"/>
                <a:gd name="connsiteY5-242" fmla="*/ 355600 h 965408"/>
                <a:gd name="connsiteX0-243" fmla="*/ 0 w 12105444"/>
                <a:gd name="connsiteY0-244" fmla="*/ 316991 h 1168066"/>
                <a:gd name="connsiteX1-245" fmla="*/ 1934768 w 12105444"/>
                <a:gd name="connsiteY1-246" fmla="*/ 113791 h 1168066"/>
                <a:gd name="connsiteX2-247" fmla="*/ 7054249 w 12105444"/>
                <a:gd name="connsiteY2-248" fmla="*/ 1167891 h 1168066"/>
                <a:gd name="connsiteX3-249" fmla="*/ 10931375 w 12105444"/>
                <a:gd name="connsiteY3-250" fmla="*/ 24891 h 1168066"/>
                <a:gd name="connsiteX4-251" fmla="*/ 12105444 w 12105444"/>
                <a:gd name="connsiteY4-252" fmla="*/ 380491 h 1168066"/>
                <a:gd name="connsiteX5-253" fmla="*/ 12105444 w 12105444"/>
                <a:gd name="connsiteY5-254" fmla="*/ 380491 h 1168066"/>
                <a:gd name="connsiteX0-255" fmla="*/ 0 w 12105444"/>
                <a:gd name="connsiteY0-256" fmla="*/ 329192 h 1180320"/>
                <a:gd name="connsiteX1-257" fmla="*/ 1934768 w 12105444"/>
                <a:gd name="connsiteY1-258" fmla="*/ 125992 h 1180320"/>
                <a:gd name="connsiteX2-259" fmla="*/ 7054249 w 12105444"/>
                <a:gd name="connsiteY2-260" fmla="*/ 1180092 h 1180320"/>
                <a:gd name="connsiteX3-261" fmla="*/ 11130408 w 12105444"/>
                <a:gd name="connsiteY3-262" fmla="*/ 24392 h 1180320"/>
                <a:gd name="connsiteX4-263" fmla="*/ 12105444 w 12105444"/>
                <a:gd name="connsiteY4-264" fmla="*/ 392692 h 1180320"/>
                <a:gd name="connsiteX5-265" fmla="*/ 12105444 w 12105444"/>
                <a:gd name="connsiteY5-266" fmla="*/ 392692 h 1180320"/>
                <a:gd name="connsiteX0-267" fmla="*/ 0 w 12777181"/>
                <a:gd name="connsiteY0-268" fmla="*/ 329662 h 1180790"/>
                <a:gd name="connsiteX1-269" fmla="*/ 1934768 w 12777181"/>
                <a:gd name="connsiteY1-270" fmla="*/ 126462 h 1180790"/>
                <a:gd name="connsiteX2-271" fmla="*/ 7054249 w 12777181"/>
                <a:gd name="connsiteY2-272" fmla="*/ 1180562 h 1180790"/>
                <a:gd name="connsiteX3-273" fmla="*/ 11130408 w 12777181"/>
                <a:gd name="connsiteY3-274" fmla="*/ 24862 h 1180790"/>
                <a:gd name="connsiteX4-275" fmla="*/ 12105444 w 12777181"/>
                <a:gd name="connsiteY4-276" fmla="*/ 393162 h 1180790"/>
                <a:gd name="connsiteX5-277" fmla="*/ 12777181 w 12777181"/>
                <a:gd name="connsiteY5-278" fmla="*/ 456662 h 1180790"/>
                <a:gd name="connsiteX0-279" fmla="*/ 0 w 12105444"/>
                <a:gd name="connsiteY0-280" fmla="*/ 329662 h 1180790"/>
                <a:gd name="connsiteX1-281" fmla="*/ 1934768 w 12105444"/>
                <a:gd name="connsiteY1-282" fmla="*/ 126462 h 1180790"/>
                <a:gd name="connsiteX2-283" fmla="*/ 7054249 w 12105444"/>
                <a:gd name="connsiteY2-284" fmla="*/ 1180562 h 1180790"/>
                <a:gd name="connsiteX3-285" fmla="*/ 11130408 w 12105444"/>
                <a:gd name="connsiteY3-286" fmla="*/ 24862 h 1180790"/>
                <a:gd name="connsiteX4-287" fmla="*/ 12105444 w 12105444"/>
                <a:gd name="connsiteY4-288" fmla="*/ 393162 h 1180790"/>
                <a:gd name="connsiteX0-289" fmla="*/ 0 w 12304477"/>
                <a:gd name="connsiteY0-290" fmla="*/ 326203 h 1177331"/>
                <a:gd name="connsiteX1-291" fmla="*/ 1934768 w 12304477"/>
                <a:gd name="connsiteY1-292" fmla="*/ 123003 h 1177331"/>
                <a:gd name="connsiteX2-293" fmla="*/ 7054249 w 12304477"/>
                <a:gd name="connsiteY2-294" fmla="*/ 1177103 h 1177331"/>
                <a:gd name="connsiteX3-295" fmla="*/ 11130408 w 12304477"/>
                <a:gd name="connsiteY3-296" fmla="*/ 21403 h 1177331"/>
                <a:gd name="connsiteX4-297" fmla="*/ 12304477 w 12304477"/>
                <a:gd name="connsiteY4-298" fmla="*/ 427803 h 1177331"/>
                <a:gd name="connsiteX0-299" fmla="*/ 0 w 12304477"/>
                <a:gd name="connsiteY0-300" fmla="*/ 327712 h 1178840"/>
                <a:gd name="connsiteX1-301" fmla="*/ 1934768 w 12304477"/>
                <a:gd name="connsiteY1-302" fmla="*/ 124512 h 1178840"/>
                <a:gd name="connsiteX2-303" fmla="*/ 7054249 w 12304477"/>
                <a:gd name="connsiteY2-304" fmla="*/ 1178612 h 1178840"/>
                <a:gd name="connsiteX3-305" fmla="*/ 11130408 w 12304477"/>
                <a:gd name="connsiteY3-306" fmla="*/ 22912 h 1178840"/>
                <a:gd name="connsiteX4-307" fmla="*/ 12304477 w 12304477"/>
                <a:gd name="connsiteY4-308" fmla="*/ 429312 h 1178840"/>
                <a:gd name="connsiteX0-309" fmla="*/ 0 w 12304477"/>
                <a:gd name="connsiteY0-310" fmla="*/ 325890 h 1138926"/>
                <a:gd name="connsiteX1-311" fmla="*/ 1934768 w 12304477"/>
                <a:gd name="connsiteY1-312" fmla="*/ 122690 h 1138926"/>
                <a:gd name="connsiteX2-313" fmla="*/ 6357633 w 12304477"/>
                <a:gd name="connsiteY2-314" fmla="*/ 1138690 h 1138926"/>
                <a:gd name="connsiteX3-315" fmla="*/ 11130408 w 12304477"/>
                <a:gd name="connsiteY3-316" fmla="*/ 21090 h 1138926"/>
                <a:gd name="connsiteX4-317" fmla="*/ 12304477 w 12304477"/>
                <a:gd name="connsiteY4-318" fmla="*/ 427490 h 1138926"/>
                <a:gd name="connsiteX0-319" fmla="*/ 0 w 12304477"/>
                <a:gd name="connsiteY0-320" fmla="*/ 326492 h 1152225"/>
                <a:gd name="connsiteX1-321" fmla="*/ 1934768 w 12304477"/>
                <a:gd name="connsiteY1-322" fmla="*/ 123292 h 1152225"/>
                <a:gd name="connsiteX2-323" fmla="*/ 6830337 w 12304477"/>
                <a:gd name="connsiteY2-324" fmla="*/ 1151992 h 1152225"/>
                <a:gd name="connsiteX3-325" fmla="*/ 11130408 w 12304477"/>
                <a:gd name="connsiteY3-326" fmla="*/ 21692 h 1152225"/>
                <a:gd name="connsiteX4-327" fmla="*/ 12304477 w 12304477"/>
                <a:gd name="connsiteY4-328" fmla="*/ 428092 h 1152225"/>
                <a:gd name="connsiteX0-329" fmla="*/ 0 w 12441312"/>
                <a:gd name="connsiteY0-330" fmla="*/ 321380 h 1147113"/>
                <a:gd name="connsiteX1-331" fmla="*/ 1934768 w 12441312"/>
                <a:gd name="connsiteY1-332" fmla="*/ 118180 h 1147113"/>
                <a:gd name="connsiteX2-333" fmla="*/ 6830337 w 12441312"/>
                <a:gd name="connsiteY2-334" fmla="*/ 1146880 h 1147113"/>
                <a:gd name="connsiteX3-335" fmla="*/ 11130408 w 12441312"/>
                <a:gd name="connsiteY3-336" fmla="*/ 16580 h 1147113"/>
                <a:gd name="connsiteX4-337" fmla="*/ 12441312 w 12441312"/>
                <a:gd name="connsiteY4-338" fmla="*/ 486480 h 1147113"/>
                <a:gd name="connsiteX0-339" fmla="*/ 0 w 12441312"/>
                <a:gd name="connsiteY0-340" fmla="*/ 322978 h 1148711"/>
                <a:gd name="connsiteX1-341" fmla="*/ 1934768 w 12441312"/>
                <a:gd name="connsiteY1-342" fmla="*/ 119778 h 1148711"/>
                <a:gd name="connsiteX2-343" fmla="*/ 6830337 w 12441312"/>
                <a:gd name="connsiteY2-344" fmla="*/ 1148478 h 1148711"/>
                <a:gd name="connsiteX3-345" fmla="*/ 11130408 w 12441312"/>
                <a:gd name="connsiteY3-346" fmla="*/ 18178 h 1148711"/>
                <a:gd name="connsiteX4-347" fmla="*/ 12441312 w 12441312"/>
                <a:gd name="connsiteY4-348" fmla="*/ 488078 h 1148711"/>
                <a:gd name="connsiteX0-349" fmla="*/ 0 w 12441312"/>
                <a:gd name="connsiteY0-350" fmla="*/ 255890 h 1081486"/>
                <a:gd name="connsiteX1-351" fmla="*/ 1934768 w 12441312"/>
                <a:gd name="connsiteY1-352" fmla="*/ 52690 h 1081486"/>
                <a:gd name="connsiteX2-353" fmla="*/ 6830337 w 12441312"/>
                <a:gd name="connsiteY2-354" fmla="*/ 1081390 h 1081486"/>
                <a:gd name="connsiteX3-355" fmla="*/ 11192606 w 12441312"/>
                <a:gd name="connsiteY3-356" fmla="*/ 116190 h 1081486"/>
                <a:gd name="connsiteX4-357" fmla="*/ 12441312 w 12441312"/>
                <a:gd name="connsiteY4-358" fmla="*/ 420990 h 1081486"/>
                <a:gd name="connsiteX0-359" fmla="*/ 0 w 12515949"/>
                <a:gd name="connsiteY0-360" fmla="*/ 255890 h 1081480"/>
                <a:gd name="connsiteX1-361" fmla="*/ 1934768 w 12515949"/>
                <a:gd name="connsiteY1-362" fmla="*/ 52690 h 1081480"/>
                <a:gd name="connsiteX2-363" fmla="*/ 6830337 w 12515949"/>
                <a:gd name="connsiteY2-364" fmla="*/ 1081390 h 1081480"/>
                <a:gd name="connsiteX3-365" fmla="*/ 11192606 w 12515949"/>
                <a:gd name="connsiteY3-366" fmla="*/ 116190 h 1081480"/>
                <a:gd name="connsiteX4-367" fmla="*/ 12515949 w 12515949"/>
                <a:gd name="connsiteY4-368" fmla="*/ 738490 h 1081480"/>
                <a:gd name="connsiteX0-369" fmla="*/ 0 w 12515949"/>
                <a:gd name="connsiteY0-370" fmla="*/ 255890 h 1081422"/>
                <a:gd name="connsiteX1-371" fmla="*/ 1934768 w 12515949"/>
                <a:gd name="connsiteY1-372" fmla="*/ 52690 h 1081422"/>
                <a:gd name="connsiteX2-373" fmla="*/ 6830337 w 12515949"/>
                <a:gd name="connsiteY2-374" fmla="*/ 1081390 h 1081422"/>
                <a:gd name="connsiteX3-375" fmla="*/ 10856738 w 12515949"/>
                <a:gd name="connsiteY3-376" fmla="*/ 90790 h 1081422"/>
                <a:gd name="connsiteX4-377" fmla="*/ 12515949 w 12515949"/>
                <a:gd name="connsiteY4-378" fmla="*/ 738490 h 1081422"/>
                <a:gd name="connsiteX0-379" fmla="*/ 0 w 12515949"/>
                <a:gd name="connsiteY0-380" fmla="*/ 255890 h 1081422"/>
                <a:gd name="connsiteX1-381" fmla="*/ 1934768 w 12515949"/>
                <a:gd name="connsiteY1-382" fmla="*/ 52690 h 1081422"/>
                <a:gd name="connsiteX2-383" fmla="*/ 6444711 w 12515949"/>
                <a:gd name="connsiteY2-384" fmla="*/ 1081390 h 1081422"/>
                <a:gd name="connsiteX3-385" fmla="*/ 10856738 w 12515949"/>
                <a:gd name="connsiteY3-386" fmla="*/ 90790 h 1081422"/>
                <a:gd name="connsiteX4-387" fmla="*/ 12515949 w 12515949"/>
                <a:gd name="connsiteY4-388" fmla="*/ 738490 h 1081422"/>
                <a:gd name="connsiteX0-389" fmla="*/ 0 w 12640345"/>
                <a:gd name="connsiteY0-390" fmla="*/ 119301 h 1186133"/>
                <a:gd name="connsiteX1-391" fmla="*/ 2059164 w 12640345"/>
                <a:gd name="connsiteY1-392" fmla="*/ 157401 h 1186133"/>
                <a:gd name="connsiteX2-393" fmla="*/ 6569107 w 12640345"/>
                <a:gd name="connsiteY2-394" fmla="*/ 1186101 h 1186133"/>
                <a:gd name="connsiteX3-395" fmla="*/ 10981134 w 12640345"/>
                <a:gd name="connsiteY3-396" fmla="*/ 195501 h 1186133"/>
                <a:gd name="connsiteX4-397" fmla="*/ 12640345 w 12640345"/>
                <a:gd name="connsiteY4-398" fmla="*/ 843201 h 1186133"/>
                <a:gd name="connsiteX0-399" fmla="*/ 0 w 12640345"/>
                <a:gd name="connsiteY0-400" fmla="*/ 119301 h 1186133"/>
                <a:gd name="connsiteX1-401" fmla="*/ 2059164 w 12640345"/>
                <a:gd name="connsiteY1-402" fmla="*/ 157401 h 1186133"/>
                <a:gd name="connsiteX2-403" fmla="*/ 6569107 w 12640345"/>
                <a:gd name="connsiteY2-404" fmla="*/ 1186101 h 1186133"/>
                <a:gd name="connsiteX3-405" fmla="*/ 10981134 w 12640345"/>
                <a:gd name="connsiteY3-406" fmla="*/ 195501 h 1186133"/>
                <a:gd name="connsiteX4-407" fmla="*/ 12640345 w 12640345"/>
                <a:gd name="connsiteY4-408" fmla="*/ 843201 h 1186133"/>
                <a:gd name="connsiteX0-409" fmla="*/ 0 w 12640345"/>
                <a:gd name="connsiteY0-410" fmla="*/ 118610 h 1172742"/>
                <a:gd name="connsiteX1-411" fmla="*/ 2059164 w 12640345"/>
                <a:gd name="connsiteY1-412" fmla="*/ 156710 h 1172742"/>
                <a:gd name="connsiteX2-413" fmla="*/ 6668624 w 12640345"/>
                <a:gd name="connsiteY2-414" fmla="*/ 1172710 h 1172742"/>
                <a:gd name="connsiteX3-415" fmla="*/ 10981134 w 12640345"/>
                <a:gd name="connsiteY3-416" fmla="*/ 194810 h 1172742"/>
                <a:gd name="connsiteX4-417" fmla="*/ 12640345 w 12640345"/>
                <a:gd name="connsiteY4-418" fmla="*/ 842510 h 1172742"/>
                <a:gd name="connsiteX0-419" fmla="*/ 0 w 12640345"/>
                <a:gd name="connsiteY0-420" fmla="*/ 155892 h 1210277"/>
                <a:gd name="connsiteX1-421" fmla="*/ 2084043 w 12640345"/>
                <a:gd name="connsiteY1-422" fmla="*/ 117792 h 1210277"/>
                <a:gd name="connsiteX2-423" fmla="*/ 6668624 w 12640345"/>
                <a:gd name="connsiteY2-424" fmla="*/ 1209992 h 1210277"/>
                <a:gd name="connsiteX3-425" fmla="*/ 10981134 w 12640345"/>
                <a:gd name="connsiteY3-426" fmla="*/ 232092 h 1210277"/>
                <a:gd name="connsiteX4-427" fmla="*/ 12640345 w 12640345"/>
                <a:gd name="connsiteY4-428" fmla="*/ 879792 h 1210277"/>
                <a:gd name="connsiteX0-429" fmla="*/ 0 w 12640345"/>
                <a:gd name="connsiteY0-430" fmla="*/ 171547 h 1225932"/>
                <a:gd name="connsiteX1-431" fmla="*/ 2084043 w 12640345"/>
                <a:gd name="connsiteY1-432" fmla="*/ 133447 h 1225932"/>
                <a:gd name="connsiteX2-433" fmla="*/ 6668624 w 12640345"/>
                <a:gd name="connsiteY2-434" fmla="*/ 1225647 h 1225932"/>
                <a:gd name="connsiteX3-435" fmla="*/ 10981134 w 12640345"/>
                <a:gd name="connsiteY3-436" fmla="*/ 247747 h 1225932"/>
                <a:gd name="connsiteX4-437" fmla="*/ 12640345 w 12640345"/>
                <a:gd name="connsiteY4-438" fmla="*/ 895447 h 1225932"/>
                <a:gd name="connsiteX0-439" fmla="*/ 0 w 12640345"/>
                <a:gd name="connsiteY0-440" fmla="*/ 171547 h 1225650"/>
                <a:gd name="connsiteX1-441" fmla="*/ 2084043 w 12640345"/>
                <a:gd name="connsiteY1-442" fmla="*/ 133447 h 1225650"/>
                <a:gd name="connsiteX2-443" fmla="*/ 6668624 w 12640345"/>
                <a:gd name="connsiteY2-444" fmla="*/ 1225647 h 1225650"/>
                <a:gd name="connsiteX3-445" fmla="*/ 11043332 w 12640345"/>
                <a:gd name="connsiteY3-446" fmla="*/ 146147 h 1225650"/>
                <a:gd name="connsiteX4-447" fmla="*/ 12640345 w 12640345"/>
                <a:gd name="connsiteY4-448" fmla="*/ 895447 h 1225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640345" h="1225650">
                  <a:moveTo>
                    <a:pt x="0" y="171547"/>
                  </a:moveTo>
                  <a:cubicBezTo>
                    <a:pt x="474915" y="-14720"/>
                    <a:pt x="1134320" y="-80336"/>
                    <a:pt x="2084043" y="133447"/>
                  </a:cubicBezTo>
                  <a:cubicBezTo>
                    <a:pt x="3033766" y="347230"/>
                    <a:pt x="5175409" y="1223530"/>
                    <a:pt x="6668624" y="1225647"/>
                  </a:cubicBezTo>
                  <a:cubicBezTo>
                    <a:pt x="8161839" y="1227764"/>
                    <a:pt x="10048045" y="201180"/>
                    <a:pt x="11043332" y="146147"/>
                  </a:cubicBezTo>
                  <a:cubicBezTo>
                    <a:pt x="12038619" y="91114"/>
                    <a:pt x="12452960" y="734580"/>
                    <a:pt x="12640345" y="895447"/>
                  </a:cubicBezTo>
                </a:path>
              </a:pathLst>
            </a:custGeom>
            <a:noFill/>
            <a:ln>
              <a:solidFill>
                <a:schemeClr val="bg1">
                  <a:alpha val="1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2" name="文本占位符 21"/>
          <p:cNvSpPr>
            <a:spLocks noGrp="1"/>
          </p:cNvSpPr>
          <p:nvPr>
            <p:ph type="body" sz="quarter" idx="10" hasCustomPrompt="1"/>
          </p:nvPr>
        </p:nvSpPr>
        <p:spPr>
          <a:xfrm>
            <a:off x="1822859" y="2568935"/>
            <a:ext cx="8546282" cy="391568"/>
          </a:xfrm>
        </p:spPr>
        <p:txBody>
          <a:bodyPr>
            <a:norm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1800" kern="1200">
                <a:solidFill>
                  <a:schemeClr val="tx1"/>
                </a:solidFill>
                <a:latin typeface="+mn-lt"/>
                <a:ea typeface="+mn-ea"/>
                <a:cs typeface="+mn-cs"/>
              </a:defRPr>
            </a:lvl1pPr>
          </a:lstStyle>
          <a:p>
            <a:pPr algn="ctr" fontAlgn="auto"/>
            <a:r>
              <a:rPr lang="zh-CN" altLang="en-US" strike="noStrike" noProof="1"/>
              <a:t>副标题</a:t>
            </a:r>
            <a:endParaRPr lang="zh-CN" altLang="en-US" strike="noStrike" noProof="1"/>
          </a:p>
        </p:txBody>
      </p:sp>
      <p:sp>
        <p:nvSpPr>
          <p:cNvPr id="24" name="文本占位符 23"/>
          <p:cNvSpPr>
            <a:spLocks noGrp="1"/>
          </p:cNvSpPr>
          <p:nvPr>
            <p:ph type="body" sz="quarter" idx="11" hasCustomPrompt="1"/>
          </p:nvPr>
        </p:nvSpPr>
        <p:spPr>
          <a:xfrm>
            <a:off x="1822860" y="1377564"/>
            <a:ext cx="8546282" cy="9220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lang="zh-CN" altLang="en-US" sz="5400" b="1" kern="1200" noProof="0">
                <a:solidFill>
                  <a:schemeClr val="accent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a:ln>
                  <a:noFill/>
                </a:ln>
                <a:solidFill>
                  <a:srgbClr val="4472C4"/>
                </a:solidFill>
                <a:effectLst/>
                <a:uLnTx/>
                <a:uFillTx/>
                <a:latin typeface="+mn-lt"/>
                <a:ea typeface="+mn-ea"/>
                <a:cs typeface="+mn-cs"/>
              </a:rPr>
              <a:t>标题</a:t>
            </a:r>
            <a:endParaRPr kumimoji="0" lang="zh-CN" altLang="en-US" sz="5400" b="1" i="0" u="none" strike="noStrike" kern="1200" cap="none" spc="0" normalizeH="0" baseline="0" noProof="0">
              <a:ln>
                <a:noFill/>
              </a:ln>
              <a:solidFill>
                <a:srgbClr val="4472C4"/>
              </a:solidFill>
              <a:effectLst/>
              <a:uLnTx/>
              <a:uFillTx/>
              <a:latin typeface="+mn-lt"/>
              <a:ea typeface="+mn-ea"/>
              <a:cs typeface="+mn-cs"/>
            </a:endParaRPr>
          </a:p>
        </p:txBody>
      </p:sp>
    </p:spTree>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85800" y="6226176"/>
            <a:ext cx="2743200" cy="365125"/>
          </a:xfrm>
        </p:spPr>
        <p:txBody>
          <a:bodyPr/>
          <a:lstStyle/>
          <a:p>
            <a:fld id="{0745CB29-87C7-C642-A3D3-294B5DB61EFF}" type="datetimeFigureOut">
              <a:rPr kumimoji="1" lang="zh-CN" altLang="en-US" smtClean="0"/>
            </a:fld>
            <a:endParaRPr kumimoji="1" lang="zh-CN" altLang="en-US"/>
          </a:p>
        </p:txBody>
      </p:sp>
      <p:sp>
        <p:nvSpPr>
          <p:cNvPr id="4" name="页脚占位符 3"/>
          <p:cNvSpPr>
            <a:spLocks noGrp="1"/>
          </p:cNvSpPr>
          <p:nvPr>
            <p:ph type="ftr" sz="quarter" idx="11"/>
          </p:nvPr>
        </p:nvSpPr>
        <p:spPr>
          <a:xfrm>
            <a:off x="3886200" y="6226176"/>
            <a:ext cx="4114800" cy="365125"/>
          </a:xfrm>
        </p:spPr>
        <p:txBody>
          <a:bodyPr/>
          <a:lstStyle/>
          <a:p>
            <a:endParaRPr kumimoji="1" lang="zh-CN" altLang="en-US"/>
          </a:p>
        </p:txBody>
      </p:sp>
      <p:sp>
        <p:nvSpPr>
          <p:cNvPr id="5" name="灯片编号占位符 4"/>
          <p:cNvSpPr>
            <a:spLocks noGrp="1"/>
          </p:cNvSpPr>
          <p:nvPr>
            <p:ph type="sldNum" sz="quarter" idx="12"/>
          </p:nvPr>
        </p:nvSpPr>
        <p:spPr>
          <a:xfrm>
            <a:off x="8458200" y="6226176"/>
            <a:ext cx="2743200" cy="365125"/>
          </a:xfrm>
        </p:spPr>
        <p:txBody>
          <a:bodyPr/>
          <a:lstStyle/>
          <a:p>
            <a:fld id="{C8A9C695-6663-9041-BF75-FC577A6AC54B}" type="slidenum">
              <a:rPr kumimoji="1" lang="zh-CN" altLang="en-US" smtClean="0"/>
            </a:fld>
            <a:endParaRPr kumimoji="1" lang="zh-CN" altLang="en-US"/>
          </a:p>
        </p:txBody>
      </p:sp>
      <p:pic>
        <p:nvPicPr>
          <p:cNvPr id="6" name="图片 6" descr="图片包含 天空, 围栏, 草, 户外&#10;&#10;描述已自动生成"/>
          <p:cNvPicPr>
            <a:picLocks noChangeAspect="1"/>
          </p:cNvPicPr>
          <p:nvPr userDrawn="1"/>
        </p:nvPicPr>
        <p:blipFill>
          <a:blip r:embed="rId2">
            <a:grayscl/>
          </a:blip>
          <a:srcRect t="13210"/>
          <a:stretch>
            <a:fillRect/>
          </a:stretch>
        </p:blipFill>
        <p:spPr>
          <a:xfrm>
            <a:off x="0" y="22226"/>
            <a:ext cx="12192000" cy="5953125"/>
          </a:xfrm>
          <a:prstGeom prst="rect">
            <a:avLst/>
          </a:prstGeom>
          <a:noFill/>
          <a:ln w="9525">
            <a:noFill/>
          </a:ln>
        </p:spPr>
      </p:pic>
      <p:sp>
        <p:nvSpPr>
          <p:cNvPr id="7" name="矩形 6"/>
          <p:cNvSpPr/>
          <p:nvPr userDrawn="1"/>
        </p:nvSpPr>
        <p:spPr>
          <a:xfrm>
            <a:off x="0" y="22226"/>
            <a:ext cx="12192000" cy="6858000"/>
          </a:xfrm>
          <a:prstGeom prst="rect">
            <a:avLst/>
          </a:prstGeom>
          <a:gradFill>
            <a:gsLst>
              <a:gs pos="0">
                <a:schemeClr val="bg1"/>
              </a:gs>
              <a:gs pos="100000">
                <a:schemeClr val="bg1">
                  <a:alpha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任意多边形: 形状 7"/>
          <p:cNvSpPr/>
          <p:nvPr userDrawn="1"/>
        </p:nvSpPr>
        <p:spPr>
          <a:xfrm>
            <a:off x="0" y="4522789"/>
            <a:ext cx="12192000" cy="2227263"/>
          </a:xfrm>
          <a:custGeom>
            <a:avLst/>
            <a:gdLst>
              <a:gd name="connsiteX0" fmla="*/ 908123 w 12192000"/>
              <a:gd name="connsiteY0" fmla="*/ 320 h 2218133"/>
              <a:gd name="connsiteX1" fmla="*/ 1138602 w 12192000"/>
              <a:gd name="connsiteY1" fmla="*/ 2145 h 2218133"/>
              <a:gd name="connsiteX2" fmla="*/ 5603459 w 12192000"/>
              <a:gd name="connsiteY2" fmla="*/ 998388 h 2218133"/>
              <a:gd name="connsiteX3" fmla="*/ 11322057 w 12192000"/>
              <a:gd name="connsiteY3" fmla="*/ 39043 h 2218133"/>
              <a:gd name="connsiteX4" fmla="*/ 12192000 w 12192000"/>
              <a:gd name="connsiteY4" fmla="*/ 174335 h 2218133"/>
              <a:gd name="connsiteX5" fmla="*/ 12192000 w 12192000"/>
              <a:gd name="connsiteY5" fmla="*/ 2218133 h 2218133"/>
              <a:gd name="connsiteX6" fmla="*/ 0 w 12192000"/>
              <a:gd name="connsiteY6" fmla="*/ 2218133 h 2218133"/>
              <a:gd name="connsiteX7" fmla="*/ 0 w 12192000"/>
              <a:gd name="connsiteY7" fmla="*/ 100540 h 2218133"/>
              <a:gd name="connsiteX8" fmla="*/ 908123 w 12192000"/>
              <a:gd name="connsiteY8" fmla="*/ 320 h 2218133"/>
              <a:gd name="connsiteX0-1" fmla="*/ 908123 w 12192000"/>
              <a:gd name="connsiteY0-2" fmla="*/ 95324 h 2313137"/>
              <a:gd name="connsiteX1-3" fmla="*/ 1138602 w 12192000"/>
              <a:gd name="connsiteY1-4" fmla="*/ 97149 h 2313137"/>
              <a:gd name="connsiteX2-5" fmla="*/ 6546887 w 12192000"/>
              <a:gd name="connsiteY2-6" fmla="*/ 1398192 h 2313137"/>
              <a:gd name="connsiteX3-7" fmla="*/ 11322057 w 12192000"/>
              <a:gd name="connsiteY3-8" fmla="*/ 134047 h 2313137"/>
              <a:gd name="connsiteX4-9" fmla="*/ 12192000 w 12192000"/>
              <a:gd name="connsiteY4-10" fmla="*/ 269339 h 2313137"/>
              <a:gd name="connsiteX5-11" fmla="*/ 12192000 w 12192000"/>
              <a:gd name="connsiteY5-12" fmla="*/ 2313137 h 2313137"/>
              <a:gd name="connsiteX6-13" fmla="*/ 0 w 12192000"/>
              <a:gd name="connsiteY6-14" fmla="*/ 2313137 h 2313137"/>
              <a:gd name="connsiteX7-15" fmla="*/ 0 w 12192000"/>
              <a:gd name="connsiteY7-16" fmla="*/ 195544 h 2313137"/>
              <a:gd name="connsiteX8-17" fmla="*/ 908123 w 12192000"/>
              <a:gd name="connsiteY8-18" fmla="*/ 95324 h 2313137"/>
              <a:gd name="connsiteX0-19" fmla="*/ 908123 w 12192000"/>
              <a:gd name="connsiteY0-20" fmla="*/ 95324 h 2313137"/>
              <a:gd name="connsiteX1-21" fmla="*/ 1138602 w 12192000"/>
              <a:gd name="connsiteY1-22" fmla="*/ 97149 h 2313137"/>
              <a:gd name="connsiteX2-23" fmla="*/ 6546887 w 12192000"/>
              <a:gd name="connsiteY2-24" fmla="*/ 1398192 h 2313137"/>
              <a:gd name="connsiteX3-25" fmla="*/ 11322057 w 12192000"/>
              <a:gd name="connsiteY3-26" fmla="*/ 134047 h 2313137"/>
              <a:gd name="connsiteX4-27" fmla="*/ 12192000 w 12192000"/>
              <a:gd name="connsiteY4-28" fmla="*/ 269339 h 2313137"/>
              <a:gd name="connsiteX5-29" fmla="*/ 12192000 w 12192000"/>
              <a:gd name="connsiteY5-30" fmla="*/ 2313137 h 2313137"/>
              <a:gd name="connsiteX6-31" fmla="*/ 0 w 12192000"/>
              <a:gd name="connsiteY6-32" fmla="*/ 2313137 h 2313137"/>
              <a:gd name="connsiteX7-33" fmla="*/ 0 w 12192000"/>
              <a:gd name="connsiteY7-34" fmla="*/ 195544 h 2313137"/>
              <a:gd name="connsiteX8-35" fmla="*/ 908123 w 12192000"/>
              <a:gd name="connsiteY8-36" fmla="*/ 95324 h 2313137"/>
              <a:gd name="connsiteX0-37" fmla="*/ 0 w 12192000"/>
              <a:gd name="connsiteY0-38" fmla="*/ 262990 h 2380583"/>
              <a:gd name="connsiteX1-39" fmla="*/ 1138602 w 12192000"/>
              <a:gd name="connsiteY1-40" fmla="*/ 164595 h 2380583"/>
              <a:gd name="connsiteX2-41" fmla="*/ 6546887 w 12192000"/>
              <a:gd name="connsiteY2-42" fmla="*/ 1465638 h 2380583"/>
              <a:gd name="connsiteX3-43" fmla="*/ 11322057 w 12192000"/>
              <a:gd name="connsiteY3-44" fmla="*/ 201493 h 2380583"/>
              <a:gd name="connsiteX4-45" fmla="*/ 12192000 w 12192000"/>
              <a:gd name="connsiteY4-46" fmla="*/ 336785 h 2380583"/>
              <a:gd name="connsiteX5-47" fmla="*/ 12192000 w 12192000"/>
              <a:gd name="connsiteY5-48" fmla="*/ 2380583 h 2380583"/>
              <a:gd name="connsiteX6-49" fmla="*/ 0 w 12192000"/>
              <a:gd name="connsiteY6-50" fmla="*/ 2380583 h 2380583"/>
              <a:gd name="connsiteX7-51" fmla="*/ 0 w 12192000"/>
              <a:gd name="connsiteY7-52" fmla="*/ 262990 h 2380583"/>
              <a:gd name="connsiteX0-53" fmla="*/ 0 w 12192000"/>
              <a:gd name="connsiteY0-54" fmla="*/ 201454 h 2319047"/>
              <a:gd name="connsiteX1-55" fmla="*/ 1138602 w 12192000"/>
              <a:gd name="connsiteY1-56" fmla="*/ 103059 h 2319047"/>
              <a:gd name="connsiteX2-57" fmla="*/ 6546887 w 12192000"/>
              <a:gd name="connsiteY2-58" fmla="*/ 1404102 h 2319047"/>
              <a:gd name="connsiteX3-59" fmla="*/ 11322057 w 12192000"/>
              <a:gd name="connsiteY3-60" fmla="*/ 139957 h 2319047"/>
              <a:gd name="connsiteX4-61" fmla="*/ 12192000 w 12192000"/>
              <a:gd name="connsiteY4-62" fmla="*/ 275249 h 2319047"/>
              <a:gd name="connsiteX5-63" fmla="*/ 12192000 w 12192000"/>
              <a:gd name="connsiteY5-64" fmla="*/ 2319047 h 2319047"/>
              <a:gd name="connsiteX6-65" fmla="*/ 0 w 12192000"/>
              <a:gd name="connsiteY6-66" fmla="*/ 2319047 h 2319047"/>
              <a:gd name="connsiteX7-67" fmla="*/ 0 w 12192000"/>
              <a:gd name="connsiteY7-68" fmla="*/ 201454 h 2319047"/>
              <a:gd name="connsiteX0-69" fmla="*/ 0 w 12192000"/>
              <a:gd name="connsiteY0-70" fmla="*/ 131737 h 2249330"/>
              <a:gd name="connsiteX1-71" fmla="*/ 1138602 w 12192000"/>
              <a:gd name="connsiteY1-72" fmla="*/ 33342 h 2249330"/>
              <a:gd name="connsiteX2-73" fmla="*/ 6546887 w 12192000"/>
              <a:gd name="connsiteY2-74" fmla="*/ 1334385 h 2249330"/>
              <a:gd name="connsiteX3-75" fmla="*/ 11322057 w 12192000"/>
              <a:gd name="connsiteY3-76" fmla="*/ 70240 h 2249330"/>
              <a:gd name="connsiteX4-77" fmla="*/ 12192000 w 12192000"/>
              <a:gd name="connsiteY4-78" fmla="*/ 205532 h 2249330"/>
              <a:gd name="connsiteX5-79" fmla="*/ 12192000 w 12192000"/>
              <a:gd name="connsiteY5-80" fmla="*/ 2249330 h 2249330"/>
              <a:gd name="connsiteX6-81" fmla="*/ 0 w 12192000"/>
              <a:gd name="connsiteY6-82" fmla="*/ 2249330 h 2249330"/>
              <a:gd name="connsiteX7-83" fmla="*/ 0 w 12192000"/>
              <a:gd name="connsiteY7-84" fmla="*/ 131737 h 2249330"/>
              <a:gd name="connsiteX0-85" fmla="*/ 0 w 12192000"/>
              <a:gd name="connsiteY0-86" fmla="*/ 126077 h 2243670"/>
              <a:gd name="connsiteX1-87" fmla="*/ 1138602 w 12192000"/>
              <a:gd name="connsiteY1-88" fmla="*/ 27682 h 2243670"/>
              <a:gd name="connsiteX2-89" fmla="*/ 6546887 w 12192000"/>
              <a:gd name="connsiteY2-90" fmla="*/ 1328725 h 2243670"/>
              <a:gd name="connsiteX3-91" fmla="*/ 11322057 w 12192000"/>
              <a:gd name="connsiteY3-92" fmla="*/ 64580 h 2243670"/>
              <a:gd name="connsiteX4-93" fmla="*/ 12192000 w 12192000"/>
              <a:gd name="connsiteY4-94" fmla="*/ 199872 h 2243670"/>
              <a:gd name="connsiteX5-95" fmla="*/ 12192000 w 12192000"/>
              <a:gd name="connsiteY5-96" fmla="*/ 2243670 h 2243670"/>
              <a:gd name="connsiteX6-97" fmla="*/ 0 w 12192000"/>
              <a:gd name="connsiteY6-98" fmla="*/ 2243670 h 2243670"/>
              <a:gd name="connsiteX7-99" fmla="*/ 0 w 12192000"/>
              <a:gd name="connsiteY7-100" fmla="*/ 126077 h 2243670"/>
              <a:gd name="connsiteX0-101" fmla="*/ 0 w 12192000"/>
              <a:gd name="connsiteY0-102" fmla="*/ 126077 h 2243670"/>
              <a:gd name="connsiteX1-103" fmla="*/ 1138602 w 12192000"/>
              <a:gd name="connsiteY1-104" fmla="*/ 27682 h 2243670"/>
              <a:gd name="connsiteX2-105" fmla="*/ 6546887 w 12192000"/>
              <a:gd name="connsiteY2-106" fmla="*/ 1328725 h 2243670"/>
              <a:gd name="connsiteX3-107" fmla="*/ 11322057 w 12192000"/>
              <a:gd name="connsiteY3-108" fmla="*/ 64580 h 2243670"/>
              <a:gd name="connsiteX4-109" fmla="*/ 12192000 w 12192000"/>
              <a:gd name="connsiteY4-110" fmla="*/ 199872 h 2243670"/>
              <a:gd name="connsiteX5-111" fmla="*/ 12192000 w 12192000"/>
              <a:gd name="connsiteY5-112" fmla="*/ 2243670 h 2243670"/>
              <a:gd name="connsiteX6-113" fmla="*/ 0 w 12192000"/>
              <a:gd name="connsiteY6-114" fmla="*/ 2243670 h 2243670"/>
              <a:gd name="connsiteX7-115" fmla="*/ 0 w 12192000"/>
              <a:gd name="connsiteY7-116" fmla="*/ 126077 h 2243670"/>
              <a:gd name="connsiteX0-117" fmla="*/ 0 w 12192000"/>
              <a:gd name="connsiteY0-118" fmla="*/ 126077 h 2243670"/>
              <a:gd name="connsiteX1-119" fmla="*/ 1138602 w 12192000"/>
              <a:gd name="connsiteY1-120" fmla="*/ 27682 h 2243670"/>
              <a:gd name="connsiteX2-121" fmla="*/ 6546887 w 12192000"/>
              <a:gd name="connsiteY2-122" fmla="*/ 1328725 h 2243670"/>
              <a:gd name="connsiteX3-123" fmla="*/ 11322057 w 12192000"/>
              <a:gd name="connsiteY3-124" fmla="*/ 64580 h 2243670"/>
              <a:gd name="connsiteX4-125" fmla="*/ 12192000 w 12192000"/>
              <a:gd name="connsiteY4-126" fmla="*/ 199872 h 2243670"/>
              <a:gd name="connsiteX5-127" fmla="*/ 12192000 w 12192000"/>
              <a:gd name="connsiteY5-128" fmla="*/ 2243670 h 2243670"/>
              <a:gd name="connsiteX6-129" fmla="*/ 0 w 12192000"/>
              <a:gd name="connsiteY6-130" fmla="*/ 2243670 h 2243670"/>
              <a:gd name="connsiteX7-131" fmla="*/ 0 w 12192000"/>
              <a:gd name="connsiteY7-132" fmla="*/ 126077 h 2243670"/>
              <a:gd name="connsiteX0-133" fmla="*/ 0 w 12192000"/>
              <a:gd name="connsiteY0-134" fmla="*/ 104448 h 2222041"/>
              <a:gd name="connsiteX1-135" fmla="*/ 1138602 w 12192000"/>
              <a:gd name="connsiteY1-136" fmla="*/ 6053 h 2222041"/>
              <a:gd name="connsiteX2-137" fmla="*/ 6546887 w 12192000"/>
              <a:gd name="connsiteY2-138" fmla="*/ 1307096 h 2222041"/>
              <a:gd name="connsiteX3-139" fmla="*/ 11322057 w 12192000"/>
              <a:gd name="connsiteY3-140" fmla="*/ 42951 h 2222041"/>
              <a:gd name="connsiteX4-141" fmla="*/ 12192000 w 12192000"/>
              <a:gd name="connsiteY4-142" fmla="*/ 178243 h 2222041"/>
              <a:gd name="connsiteX5-143" fmla="*/ 12192000 w 12192000"/>
              <a:gd name="connsiteY5-144" fmla="*/ 2222041 h 2222041"/>
              <a:gd name="connsiteX6-145" fmla="*/ 0 w 12192000"/>
              <a:gd name="connsiteY6-146" fmla="*/ 2222041 h 2222041"/>
              <a:gd name="connsiteX7-147" fmla="*/ 0 w 12192000"/>
              <a:gd name="connsiteY7-148" fmla="*/ 104448 h 2222041"/>
              <a:gd name="connsiteX0-149" fmla="*/ 0 w 12192000"/>
              <a:gd name="connsiteY0-150" fmla="*/ 104448 h 2222041"/>
              <a:gd name="connsiteX1-151" fmla="*/ 1138602 w 12192000"/>
              <a:gd name="connsiteY1-152" fmla="*/ 6053 h 2222041"/>
              <a:gd name="connsiteX2-153" fmla="*/ 6546887 w 12192000"/>
              <a:gd name="connsiteY2-154" fmla="*/ 1307096 h 2222041"/>
              <a:gd name="connsiteX3-155" fmla="*/ 11322057 w 12192000"/>
              <a:gd name="connsiteY3-156" fmla="*/ 42951 h 2222041"/>
              <a:gd name="connsiteX4-157" fmla="*/ 12192000 w 12192000"/>
              <a:gd name="connsiteY4-158" fmla="*/ 178243 h 2222041"/>
              <a:gd name="connsiteX5-159" fmla="*/ 12192000 w 12192000"/>
              <a:gd name="connsiteY5-160" fmla="*/ 2222041 h 2222041"/>
              <a:gd name="connsiteX6-161" fmla="*/ 0 w 12192000"/>
              <a:gd name="connsiteY6-162" fmla="*/ 2222041 h 2222041"/>
              <a:gd name="connsiteX7-163" fmla="*/ 0 w 12192000"/>
              <a:gd name="connsiteY7-164" fmla="*/ 104448 h 2222041"/>
              <a:gd name="connsiteX0-165" fmla="*/ 0 w 12192000"/>
              <a:gd name="connsiteY0-166" fmla="*/ 104448 h 2222041"/>
              <a:gd name="connsiteX1-167" fmla="*/ 1138602 w 12192000"/>
              <a:gd name="connsiteY1-168" fmla="*/ 6053 h 2222041"/>
              <a:gd name="connsiteX2-169" fmla="*/ 6546887 w 12192000"/>
              <a:gd name="connsiteY2-170" fmla="*/ 1307096 h 2222041"/>
              <a:gd name="connsiteX3-171" fmla="*/ 11322057 w 12192000"/>
              <a:gd name="connsiteY3-172" fmla="*/ 42951 h 2222041"/>
              <a:gd name="connsiteX4-173" fmla="*/ 12192000 w 12192000"/>
              <a:gd name="connsiteY4-174" fmla="*/ 178243 h 2222041"/>
              <a:gd name="connsiteX5-175" fmla="*/ 12192000 w 12192000"/>
              <a:gd name="connsiteY5-176" fmla="*/ 2222041 h 2222041"/>
              <a:gd name="connsiteX6-177" fmla="*/ 0 w 12192000"/>
              <a:gd name="connsiteY6-178" fmla="*/ 2222041 h 2222041"/>
              <a:gd name="connsiteX7-179" fmla="*/ 0 w 12192000"/>
              <a:gd name="connsiteY7-180" fmla="*/ 104448 h 2222041"/>
              <a:gd name="connsiteX0-181" fmla="*/ 0 w 12192000"/>
              <a:gd name="connsiteY0-182" fmla="*/ 104448 h 2222041"/>
              <a:gd name="connsiteX1-183" fmla="*/ 1138602 w 12192000"/>
              <a:gd name="connsiteY1-184" fmla="*/ 6053 h 2222041"/>
              <a:gd name="connsiteX2-185" fmla="*/ 6546887 w 12192000"/>
              <a:gd name="connsiteY2-186" fmla="*/ 1307096 h 2222041"/>
              <a:gd name="connsiteX3-187" fmla="*/ 11322057 w 12192000"/>
              <a:gd name="connsiteY3-188" fmla="*/ 42951 h 2222041"/>
              <a:gd name="connsiteX4-189" fmla="*/ 12192000 w 12192000"/>
              <a:gd name="connsiteY4-190" fmla="*/ 178243 h 2222041"/>
              <a:gd name="connsiteX5-191" fmla="*/ 12192000 w 12192000"/>
              <a:gd name="connsiteY5-192" fmla="*/ 2222041 h 2222041"/>
              <a:gd name="connsiteX6-193" fmla="*/ 0 w 12192000"/>
              <a:gd name="connsiteY6-194" fmla="*/ 2222041 h 2222041"/>
              <a:gd name="connsiteX7-195" fmla="*/ 0 w 12192000"/>
              <a:gd name="connsiteY7-196" fmla="*/ 104448 h 2222041"/>
              <a:gd name="connsiteX0-197" fmla="*/ 0 w 12192000"/>
              <a:gd name="connsiteY0-198" fmla="*/ 104448 h 2222041"/>
              <a:gd name="connsiteX1-199" fmla="*/ 1138602 w 12192000"/>
              <a:gd name="connsiteY1-200" fmla="*/ 6053 h 2222041"/>
              <a:gd name="connsiteX2-201" fmla="*/ 6546887 w 12192000"/>
              <a:gd name="connsiteY2-202" fmla="*/ 1307096 h 2222041"/>
              <a:gd name="connsiteX3-203" fmla="*/ 11322057 w 12192000"/>
              <a:gd name="connsiteY3-204" fmla="*/ 42951 h 2222041"/>
              <a:gd name="connsiteX4-205" fmla="*/ 12192000 w 12192000"/>
              <a:gd name="connsiteY4-206" fmla="*/ 178243 h 2222041"/>
              <a:gd name="connsiteX5-207" fmla="*/ 12192000 w 12192000"/>
              <a:gd name="connsiteY5-208" fmla="*/ 2222041 h 2222041"/>
              <a:gd name="connsiteX6-209" fmla="*/ 0 w 12192000"/>
              <a:gd name="connsiteY6-210" fmla="*/ 2222041 h 2222041"/>
              <a:gd name="connsiteX7-211" fmla="*/ 0 w 12192000"/>
              <a:gd name="connsiteY7-212" fmla="*/ 104448 h 2222041"/>
              <a:gd name="connsiteX0-213" fmla="*/ 0 w 12192000"/>
              <a:gd name="connsiteY0-214" fmla="*/ 98865 h 2216458"/>
              <a:gd name="connsiteX1-215" fmla="*/ 1138602 w 12192000"/>
              <a:gd name="connsiteY1-216" fmla="*/ 470 h 2216458"/>
              <a:gd name="connsiteX2-217" fmla="*/ 6546887 w 12192000"/>
              <a:gd name="connsiteY2-218" fmla="*/ 1301513 h 2216458"/>
              <a:gd name="connsiteX3-219" fmla="*/ 11322057 w 12192000"/>
              <a:gd name="connsiteY3-220" fmla="*/ 37368 h 2216458"/>
              <a:gd name="connsiteX4-221" fmla="*/ 12192000 w 12192000"/>
              <a:gd name="connsiteY4-222" fmla="*/ 172660 h 2216458"/>
              <a:gd name="connsiteX5-223" fmla="*/ 12192000 w 12192000"/>
              <a:gd name="connsiteY5-224" fmla="*/ 2216458 h 2216458"/>
              <a:gd name="connsiteX6-225" fmla="*/ 0 w 12192000"/>
              <a:gd name="connsiteY6-226" fmla="*/ 2216458 h 2216458"/>
              <a:gd name="connsiteX7-227" fmla="*/ 0 w 12192000"/>
              <a:gd name="connsiteY7-228" fmla="*/ 98865 h 2216458"/>
              <a:gd name="connsiteX0-229" fmla="*/ 0 w 12192000"/>
              <a:gd name="connsiteY0-230" fmla="*/ 98865 h 2216458"/>
              <a:gd name="connsiteX1-231" fmla="*/ 1071927 w 12192000"/>
              <a:gd name="connsiteY1-232" fmla="*/ 470 h 2216458"/>
              <a:gd name="connsiteX2-233" fmla="*/ 6546887 w 12192000"/>
              <a:gd name="connsiteY2-234" fmla="*/ 1301513 h 2216458"/>
              <a:gd name="connsiteX3-235" fmla="*/ 11322057 w 12192000"/>
              <a:gd name="connsiteY3-236" fmla="*/ 37368 h 2216458"/>
              <a:gd name="connsiteX4-237" fmla="*/ 12192000 w 12192000"/>
              <a:gd name="connsiteY4-238" fmla="*/ 172660 h 2216458"/>
              <a:gd name="connsiteX5-239" fmla="*/ 12192000 w 12192000"/>
              <a:gd name="connsiteY5-240" fmla="*/ 2216458 h 2216458"/>
              <a:gd name="connsiteX6-241" fmla="*/ 0 w 12192000"/>
              <a:gd name="connsiteY6-242" fmla="*/ 2216458 h 2216458"/>
              <a:gd name="connsiteX7-243" fmla="*/ 0 w 12192000"/>
              <a:gd name="connsiteY7-244" fmla="*/ 98865 h 2216458"/>
              <a:gd name="connsiteX0-245" fmla="*/ 0 w 12192000"/>
              <a:gd name="connsiteY0-246" fmla="*/ 98452 h 2216045"/>
              <a:gd name="connsiteX1-247" fmla="*/ 1071927 w 12192000"/>
              <a:gd name="connsiteY1-248" fmla="*/ 57 h 2216045"/>
              <a:gd name="connsiteX2-249" fmla="*/ 6546887 w 12192000"/>
              <a:gd name="connsiteY2-250" fmla="*/ 1301100 h 2216045"/>
              <a:gd name="connsiteX3-251" fmla="*/ 11322057 w 12192000"/>
              <a:gd name="connsiteY3-252" fmla="*/ 36955 h 2216045"/>
              <a:gd name="connsiteX4-253" fmla="*/ 12192000 w 12192000"/>
              <a:gd name="connsiteY4-254" fmla="*/ 172247 h 2216045"/>
              <a:gd name="connsiteX5-255" fmla="*/ 12192000 w 12192000"/>
              <a:gd name="connsiteY5-256" fmla="*/ 2216045 h 2216045"/>
              <a:gd name="connsiteX6-257" fmla="*/ 0 w 12192000"/>
              <a:gd name="connsiteY6-258" fmla="*/ 2216045 h 2216045"/>
              <a:gd name="connsiteX7-259" fmla="*/ 0 w 12192000"/>
              <a:gd name="connsiteY7-260" fmla="*/ 98452 h 2216045"/>
              <a:gd name="connsiteX0-261" fmla="*/ 0 w 12192000"/>
              <a:gd name="connsiteY0-262" fmla="*/ 108394 h 2225987"/>
              <a:gd name="connsiteX1-263" fmla="*/ 1071927 w 12192000"/>
              <a:gd name="connsiteY1-264" fmla="*/ 9999 h 2225987"/>
              <a:gd name="connsiteX2-265" fmla="*/ 6546887 w 12192000"/>
              <a:gd name="connsiteY2-266" fmla="*/ 1311042 h 2225987"/>
              <a:gd name="connsiteX3-267" fmla="*/ 11322057 w 12192000"/>
              <a:gd name="connsiteY3-268" fmla="*/ 46897 h 2225987"/>
              <a:gd name="connsiteX4-269" fmla="*/ 12192000 w 12192000"/>
              <a:gd name="connsiteY4-270" fmla="*/ 182189 h 2225987"/>
              <a:gd name="connsiteX5-271" fmla="*/ 12192000 w 12192000"/>
              <a:gd name="connsiteY5-272" fmla="*/ 2225987 h 2225987"/>
              <a:gd name="connsiteX6-273" fmla="*/ 0 w 12192000"/>
              <a:gd name="connsiteY6-274" fmla="*/ 2225987 h 2225987"/>
              <a:gd name="connsiteX7-275" fmla="*/ 0 w 12192000"/>
              <a:gd name="connsiteY7-276" fmla="*/ 108394 h 22259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2192000" h="2225987">
                <a:moveTo>
                  <a:pt x="0" y="108394"/>
                </a:moveTo>
                <a:cubicBezTo>
                  <a:pt x="503185" y="18009"/>
                  <a:pt x="544630" y="-19755"/>
                  <a:pt x="1071927" y="9999"/>
                </a:cubicBezTo>
                <a:cubicBezTo>
                  <a:pt x="1739550" y="47671"/>
                  <a:pt x="4838532" y="1304892"/>
                  <a:pt x="6546887" y="1311042"/>
                </a:cubicBezTo>
                <a:cubicBezTo>
                  <a:pt x="8255242" y="1317192"/>
                  <a:pt x="10886030" y="73114"/>
                  <a:pt x="11322057" y="46897"/>
                </a:cubicBezTo>
                <a:cubicBezTo>
                  <a:pt x="11758084" y="20680"/>
                  <a:pt x="11930873" y="70417"/>
                  <a:pt x="12192000" y="182189"/>
                </a:cubicBezTo>
                <a:lnTo>
                  <a:pt x="12192000" y="2225987"/>
                </a:lnTo>
                <a:lnTo>
                  <a:pt x="0" y="2225987"/>
                </a:lnTo>
                <a:lnTo>
                  <a:pt x="0" y="108394"/>
                </a:lnTo>
                <a:close/>
              </a:path>
            </a:pathLst>
          </a:custGeom>
          <a:gradFill>
            <a:gsLst>
              <a:gs pos="0">
                <a:schemeClr val="bg1"/>
              </a:gs>
              <a:gs pos="100000">
                <a:schemeClr val="bg1">
                  <a:alpha val="81000"/>
                </a:schemeClr>
              </a:gs>
            </a:gsLst>
            <a:lin ang="5400000" scaled="1"/>
          </a:gra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9" name="任意多边形: 形状 8"/>
          <p:cNvSpPr/>
          <p:nvPr userDrawn="1"/>
        </p:nvSpPr>
        <p:spPr>
          <a:xfrm>
            <a:off x="-76200" y="4797426"/>
            <a:ext cx="12344400" cy="2247900"/>
          </a:xfrm>
          <a:custGeom>
            <a:avLst/>
            <a:gdLst>
              <a:gd name="connsiteX0" fmla="*/ 908123 w 12192000"/>
              <a:gd name="connsiteY0" fmla="*/ 320 h 2218133"/>
              <a:gd name="connsiteX1" fmla="*/ 1138602 w 12192000"/>
              <a:gd name="connsiteY1" fmla="*/ 2145 h 2218133"/>
              <a:gd name="connsiteX2" fmla="*/ 5603459 w 12192000"/>
              <a:gd name="connsiteY2" fmla="*/ 998388 h 2218133"/>
              <a:gd name="connsiteX3" fmla="*/ 11322057 w 12192000"/>
              <a:gd name="connsiteY3" fmla="*/ 39043 h 2218133"/>
              <a:gd name="connsiteX4" fmla="*/ 12192000 w 12192000"/>
              <a:gd name="connsiteY4" fmla="*/ 174335 h 2218133"/>
              <a:gd name="connsiteX5" fmla="*/ 12192000 w 12192000"/>
              <a:gd name="connsiteY5" fmla="*/ 2218133 h 2218133"/>
              <a:gd name="connsiteX6" fmla="*/ 0 w 12192000"/>
              <a:gd name="connsiteY6" fmla="*/ 2218133 h 2218133"/>
              <a:gd name="connsiteX7" fmla="*/ 0 w 12192000"/>
              <a:gd name="connsiteY7" fmla="*/ 100540 h 2218133"/>
              <a:gd name="connsiteX8" fmla="*/ 908123 w 12192000"/>
              <a:gd name="connsiteY8" fmla="*/ 320 h 2218133"/>
              <a:gd name="connsiteX0-1" fmla="*/ 908123 w 12192000"/>
              <a:gd name="connsiteY0-2" fmla="*/ 0 h 2217813"/>
              <a:gd name="connsiteX1-3" fmla="*/ 1138602 w 12192000"/>
              <a:gd name="connsiteY1-4" fmla="*/ 1825 h 2217813"/>
              <a:gd name="connsiteX2-5" fmla="*/ 5603459 w 12192000"/>
              <a:gd name="connsiteY2-6" fmla="*/ 998068 h 2217813"/>
              <a:gd name="connsiteX3-7" fmla="*/ 11322057 w 12192000"/>
              <a:gd name="connsiteY3-8" fmla="*/ 38723 h 2217813"/>
              <a:gd name="connsiteX4-9" fmla="*/ 12192000 w 12192000"/>
              <a:gd name="connsiteY4-10" fmla="*/ 174015 h 2217813"/>
              <a:gd name="connsiteX5-11" fmla="*/ 12192000 w 12192000"/>
              <a:gd name="connsiteY5-12" fmla="*/ 2217813 h 2217813"/>
              <a:gd name="connsiteX6-13" fmla="*/ 0 w 12192000"/>
              <a:gd name="connsiteY6-14" fmla="*/ 2217813 h 2217813"/>
              <a:gd name="connsiteX7-15" fmla="*/ 0 w 12192000"/>
              <a:gd name="connsiteY7-16" fmla="*/ 100220 h 2217813"/>
              <a:gd name="connsiteX8-17" fmla="*/ 908123 w 12192000"/>
              <a:gd name="connsiteY8-18" fmla="*/ 0 h 2217813"/>
              <a:gd name="connsiteX0-19" fmla="*/ 870023 w 12192000"/>
              <a:gd name="connsiteY0-20" fmla="*/ 27892 h 2309205"/>
              <a:gd name="connsiteX1-21" fmla="*/ 1138602 w 12192000"/>
              <a:gd name="connsiteY1-22" fmla="*/ 93217 h 2309205"/>
              <a:gd name="connsiteX2-23" fmla="*/ 5603459 w 12192000"/>
              <a:gd name="connsiteY2-24" fmla="*/ 1089460 h 2309205"/>
              <a:gd name="connsiteX3-25" fmla="*/ 11322057 w 12192000"/>
              <a:gd name="connsiteY3-26" fmla="*/ 130115 h 2309205"/>
              <a:gd name="connsiteX4-27" fmla="*/ 12192000 w 12192000"/>
              <a:gd name="connsiteY4-28" fmla="*/ 265407 h 2309205"/>
              <a:gd name="connsiteX5-29" fmla="*/ 12192000 w 12192000"/>
              <a:gd name="connsiteY5-30" fmla="*/ 2309205 h 2309205"/>
              <a:gd name="connsiteX6-31" fmla="*/ 0 w 12192000"/>
              <a:gd name="connsiteY6-32" fmla="*/ 2309205 h 2309205"/>
              <a:gd name="connsiteX7-33" fmla="*/ 0 w 12192000"/>
              <a:gd name="connsiteY7-34" fmla="*/ 191612 h 2309205"/>
              <a:gd name="connsiteX8-35" fmla="*/ 870023 w 12192000"/>
              <a:gd name="connsiteY8-36" fmla="*/ 27892 h 2309205"/>
              <a:gd name="connsiteX0-37" fmla="*/ 0 w 12192000"/>
              <a:gd name="connsiteY0-38" fmla="*/ 243906 h 2361499"/>
              <a:gd name="connsiteX1-39" fmla="*/ 1138602 w 12192000"/>
              <a:gd name="connsiteY1-40" fmla="*/ 145511 h 2361499"/>
              <a:gd name="connsiteX2-41" fmla="*/ 5603459 w 12192000"/>
              <a:gd name="connsiteY2-42" fmla="*/ 1141754 h 2361499"/>
              <a:gd name="connsiteX3-43" fmla="*/ 11322057 w 12192000"/>
              <a:gd name="connsiteY3-44" fmla="*/ 182409 h 2361499"/>
              <a:gd name="connsiteX4-45" fmla="*/ 12192000 w 12192000"/>
              <a:gd name="connsiteY4-46" fmla="*/ 317701 h 2361499"/>
              <a:gd name="connsiteX5-47" fmla="*/ 12192000 w 12192000"/>
              <a:gd name="connsiteY5-48" fmla="*/ 2361499 h 2361499"/>
              <a:gd name="connsiteX6-49" fmla="*/ 0 w 12192000"/>
              <a:gd name="connsiteY6-50" fmla="*/ 2361499 h 2361499"/>
              <a:gd name="connsiteX7-51" fmla="*/ 0 w 12192000"/>
              <a:gd name="connsiteY7-52" fmla="*/ 243906 h 2361499"/>
              <a:gd name="connsiteX0-53" fmla="*/ 0 w 12192000"/>
              <a:gd name="connsiteY0-54" fmla="*/ 197151 h 2314744"/>
              <a:gd name="connsiteX1-55" fmla="*/ 1138602 w 12192000"/>
              <a:gd name="connsiteY1-56" fmla="*/ 98756 h 2314744"/>
              <a:gd name="connsiteX2-57" fmla="*/ 5603459 w 12192000"/>
              <a:gd name="connsiteY2-58" fmla="*/ 1094999 h 2314744"/>
              <a:gd name="connsiteX3-59" fmla="*/ 11322057 w 12192000"/>
              <a:gd name="connsiteY3-60" fmla="*/ 135654 h 2314744"/>
              <a:gd name="connsiteX4-61" fmla="*/ 12192000 w 12192000"/>
              <a:gd name="connsiteY4-62" fmla="*/ 270946 h 2314744"/>
              <a:gd name="connsiteX5-63" fmla="*/ 12192000 w 12192000"/>
              <a:gd name="connsiteY5-64" fmla="*/ 2314744 h 2314744"/>
              <a:gd name="connsiteX6-65" fmla="*/ 0 w 12192000"/>
              <a:gd name="connsiteY6-66" fmla="*/ 2314744 h 2314744"/>
              <a:gd name="connsiteX7-67" fmla="*/ 0 w 12192000"/>
              <a:gd name="connsiteY7-68" fmla="*/ 197151 h 2314744"/>
              <a:gd name="connsiteX0-69" fmla="*/ 0 w 12192000"/>
              <a:gd name="connsiteY0-70" fmla="*/ 108746 h 2226339"/>
              <a:gd name="connsiteX1-71" fmla="*/ 1138602 w 12192000"/>
              <a:gd name="connsiteY1-72" fmla="*/ 10351 h 2226339"/>
              <a:gd name="connsiteX2-73" fmla="*/ 5603459 w 12192000"/>
              <a:gd name="connsiteY2-74" fmla="*/ 1006594 h 2226339"/>
              <a:gd name="connsiteX3-75" fmla="*/ 11322057 w 12192000"/>
              <a:gd name="connsiteY3-76" fmla="*/ 47249 h 2226339"/>
              <a:gd name="connsiteX4-77" fmla="*/ 12192000 w 12192000"/>
              <a:gd name="connsiteY4-78" fmla="*/ 182541 h 2226339"/>
              <a:gd name="connsiteX5-79" fmla="*/ 12192000 w 12192000"/>
              <a:gd name="connsiteY5-80" fmla="*/ 2226339 h 2226339"/>
              <a:gd name="connsiteX6-81" fmla="*/ 0 w 12192000"/>
              <a:gd name="connsiteY6-82" fmla="*/ 2226339 h 2226339"/>
              <a:gd name="connsiteX7-83" fmla="*/ 0 w 12192000"/>
              <a:gd name="connsiteY7-84" fmla="*/ 108746 h 2226339"/>
              <a:gd name="connsiteX0-85" fmla="*/ 0 w 12192000"/>
              <a:gd name="connsiteY0-86" fmla="*/ 99543 h 2217136"/>
              <a:gd name="connsiteX1-87" fmla="*/ 1138602 w 12192000"/>
              <a:gd name="connsiteY1-88" fmla="*/ 1148 h 2217136"/>
              <a:gd name="connsiteX2-89" fmla="*/ 5603459 w 12192000"/>
              <a:gd name="connsiteY2-90" fmla="*/ 997391 h 2217136"/>
              <a:gd name="connsiteX3-91" fmla="*/ 11322057 w 12192000"/>
              <a:gd name="connsiteY3-92" fmla="*/ 38046 h 2217136"/>
              <a:gd name="connsiteX4-93" fmla="*/ 12192000 w 12192000"/>
              <a:gd name="connsiteY4-94" fmla="*/ 173338 h 2217136"/>
              <a:gd name="connsiteX5-95" fmla="*/ 12192000 w 12192000"/>
              <a:gd name="connsiteY5-96" fmla="*/ 2217136 h 2217136"/>
              <a:gd name="connsiteX6-97" fmla="*/ 0 w 12192000"/>
              <a:gd name="connsiteY6-98" fmla="*/ 2217136 h 2217136"/>
              <a:gd name="connsiteX7-99" fmla="*/ 0 w 12192000"/>
              <a:gd name="connsiteY7-100" fmla="*/ 99543 h 2217136"/>
              <a:gd name="connsiteX0-101" fmla="*/ 0 w 12192000"/>
              <a:gd name="connsiteY0-102" fmla="*/ 162476 h 2280069"/>
              <a:gd name="connsiteX1-103" fmla="*/ 1189402 w 12192000"/>
              <a:gd name="connsiteY1-104" fmla="*/ 581 h 2280069"/>
              <a:gd name="connsiteX2-105" fmla="*/ 5603459 w 12192000"/>
              <a:gd name="connsiteY2-106" fmla="*/ 1060324 h 2280069"/>
              <a:gd name="connsiteX3-107" fmla="*/ 11322057 w 12192000"/>
              <a:gd name="connsiteY3-108" fmla="*/ 100979 h 2280069"/>
              <a:gd name="connsiteX4-109" fmla="*/ 12192000 w 12192000"/>
              <a:gd name="connsiteY4-110" fmla="*/ 236271 h 2280069"/>
              <a:gd name="connsiteX5-111" fmla="*/ 12192000 w 12192000"/>
              <a:gd name="connsiteY5-112" fmla="*/ 2280069 h 2280069"/>
              <a:gd name="connsiteX6-113" fmla="*/ 0 w 12192000"/>
              <a:gd name="connsiteY6-114" fmla="*/ 2280069 h 2280069"/>
              <a:gd name="connsiteX7-115" fmla="*/ 0 w 12192000"/>
              <a:gd name="connsiteY7-116" fmla="*/ 162476 h 2280069"/>
              <a:gd name="connsiteX0-117" fmla="*/ 0 w 12192000"/>
              <a:gd name="connsiteY0-118" fmla="*/ 99543 h 2217136"/>
              <a:gd name="connsiteX1-119" fmla="*/ 1176702 w 12192000"/>
              <a:gd name="connsiteY1-120" fmla="*/ 1148 h 2217136"/>
              <a:gd name="connsiteX2-121" fmla="*/ 5603459 w 12192000"/>
              <a:gd name="connsiteY2-122" fmla="*/ 997391 h 2217136"/>
              <a:gd name="connsiteX3-123" fmla="*/ 11322057 w 12192000"/>
              <a:gd name="connsiteY3-124" fmla="*/ 38046 h 2217136"/>
              <a:gd name="connsiteX4-125" fmla="*/ 12192000 w 12192000"/>
              <a:gd name="connsiteY4-126" fmla="*/ 173338 h 2217136"/>
              <a:gd name="connsiteX5-127" fmla="*/ 12192000 w 12192000"/>
              <a:gd name="connsiteY5-128" fmla="*/ 2217136 h 2217136"/>
              <a:gd name="connsiteX6-129" fmla="*/ 0 w 12192000"/>
              <a:gd name="connsiteY6-130" fmla="*/ 2217136 h 2217136"/>
              <a:gd name="connsiteX7-131" fmla="*/ 0 w 12192000"/>
              <a:gd name="connsiteY7-132" fmla="*/ 99543 h 2217136"/>
              <a:gd name="connsiteX0-133" fmla="*/ 0 w 12192000"/>
              <a:gd name="connsiteY0-134" fmla="*/ 101580 h 2219173"/>
              <a:gd name="connsiteX1-135" fmla="*/ 1176702 w 12192000"/>
              <a:gd name="connsiteY1-136" fmla="*/ 3185 h 2219173"/>
              <a:gd name="connsiteX2-137" fmla="*/ 5603459 w 12192000"/>
              <a:gd name="connsiteY2-138" fmla="*/ 999428 h 2219173"/>
              <a:gd name="connsiteX3-139" fmla="*/ 11322057 w 12192000"/>
              <a:gd name="connsiteY3-140" fmla="*/ 40083 h 2219173"/>
              <a:gd name="connsiteX4-141" fmla="*/ 12192000 w 12192000"/>
              <a:gd name="connsiteY4-142" fmla="*/ 175375 h 2219173"/>
              <a:gd name="connsiteX5-143" fmla="*/ 12192000 w 12192000"/>
              <a:gd name="connsiteY5-144" fmla="*/ 2219173 h 2219173"/>
              <a:gd name="connsiteX6-145" fmla="*/ 0 w 12192000"/>
              <a:gd name="connsiteY6-146" fmla="*/ 2219173 h 2219173"/>
              <a:gd name="connsiteX7-147" fmla="*/ 0 w 12192000"/>
              <a:gd name="connsiteY7-148" fmla="*/ 101580 h 22191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2192000" h="2219173">
                <a:moveTo>
                  <a:pt x="0" y="101580"/>
                </a:moveTo>
                <a:cubicBezTo>
                  <a:pt x="507267" y="49749"/>
                  <a:pt x="547782" y="-15199"/>
                  <a:pt x="1176702" y="3185"/>
                </a:cubicBezTo>
                <a:cubicBezTo>
                  <a:pt x="2122407" y="30829"/>
                  <a:pt x="3912567" y="993278"/>
                  <a:pt x="5603459" y="999428"/>
                </a:cubicBezTo>
                <a:cubicBezTo>
                  <a:pt x="7294351" y="1005578"/>
                  <a:pt x="10215196" y="71508"/>
                  <a:pt x="11322057" y="40083"/>
                </a:cubicBezTo>
                <a:cubicBezTo>
                  <a:pt x="11703723" y="29247"/>
                  <a:pt x="11940398" y="130278"/>
                  <a:pt x="12192000" y="175375"/>
                </a:cubicBezTo>
                <a:lnTo>
                  <a:pt x="12192000" y="2219173"/>
                </a:lnTo>
                <a:lnTo>
                  <a:pt x="0" y="2219173"/>
                </a:lnTo>
                <a:lnTo>
                  <a:pt x="0" y="101580"/>
                </a:lnTo>
                <a:close/>
              </a:path>
            </a:pathLst>
          </a:custGeom>
          <a:solidFill>
            <a:schemeClr val="accent1"/>
          </a:solidFill>
          <a:ln>
            <a:solidFill>
              <a:srgbClr val="F5F5F5"/>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cxnSp>
        <p:nvCxnSpPr>
          <p:cNvPr id="11" name="直接连接符 10"/>
          <p:cNvCxnSpPr/>
          <p:nvPr userDrawn="1"/>
        </p:nvCxnSpPr>
        <p:spPr>
          <a:xfrm>
            <a:off x="1822859" y="2435226"/>
            <a:ext cx="8546282" cy="0"/>
          </a:xfrm>
          <a:prstGeom prst="line">
            <a:avLst/>
          </a:prstGeom>
          <a:ln>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2" name="组合 15"/>
          <p:cNvGrpSpPr/>
          <p:nvPr userDrawn="1"/>
        </p:nvGrpSpPr>
        <p:grpSpPr>
          <a:xfrm>
            <a:off x="-357187" y="5189539"/>
            <a:ext cx="12906375" cy="1323975"/>
            <a:chOff x="-127002" y="4938408"/>
            <a:chExt cx="12904971" cy="1323582"/>
          </a:xfrm>
        </p:grpSpPr>
        <p:sp>
          <p:nvSpPr>
            <p:cNvPr id="13" name="任意多边形: 形状 12"/>
            <p:cNvSpPr/>
            <p:nvPr/>
          </p:nvSpPr>
          <p:spPr>
            <a:xfrm>
              <a:off x="-95252" y="4938408"/>
              <a:ext cx="12841471" cy="1081421"/>
            </a:xfrm>
            <a:custGeom>
              <a:avLst/>
              <a:gdLst>
                <a:gd name="connsiteX0" fmla="*/ 0 w 12217400"/>
                <a:gd name="connsiteY0" fmla="*/ 228600 h 838200"/>
                <a:gd name="connsiteX1" fmla="*/ 1536700 w 12217400"/>
                <a:gd name="connsiteY1" fmla="*/ 127000 h 838200"/>
                <a:gd name="connsiteX2" fmla="*/ 4902200 w 12217400"/>
                <a:gd name="connsiteY2" fmla="*/ 838200 h 838200"/>
                <a:gd name="connsiteX3" fmla="*/ 9372600 w 12217400"/>
                <a:gd name="connsiteY3" fmla="*/ 546100 h 838200"/>
                <a:gd name="connsiteX4" fmla="*/ 11379200 w 12217400"/>
                <a:gd name="connsiteY4" fmla="*/ 0 h 838200"/>
                <a:gd name="connsiteX5" fmla="*/ 12217400 w 12217400"/>
                <a:gd name="connsiteY5" fmla="*/ 254000 h 838200"/>
                <a:gd name="connsiteX6" fmla="*/ 12217400 w 12217400"/>
                <a:gd name="connsiteY6" fmla="*/ 254000 h 838200"/>
                <a:gd name="connsiteX0-1" fmla="*/ 0 w 12217400"/>
                <a:gd name="connsiteY0-2" fmla="*/ 228600 h 838200"/>
                <a:gd name="connsiteX1-3" fmla="*/ 1536700 w 12217400"/>
                <a:gd name="connsiteY1-4" fmla="*/ 127000 h 838200"/>
                <a:gd name="connsiteX2-5" fmla="*/ 4902200 w 12217400"/>
                <a:gd name="connsiteY2-6" fmla="*/ 838200 h 838200"/>
                <a:gd name="connsiteX3-7" fmla="*/ 9372600 w 12217400"/>
                <a:gd name="connsiteY3-8" fmla="*/ 546100 h 838200"/>
                <a:gd name="connsiteX4-9" fmla="*/ 11379200 w 12217400"/>
                <a:gd name="connsiteY4-10" fmla="*/ 0 h 838200"/>
                <a:gd name="connsiteX5-11" fmla="*/ 12217400 w 12217400"/>
                <a:gd name="connsiteY5-12" fmla="*/ 254000 h 838200"/>
                <a:gd name="connsiteX6-13" fmla="*/ 12217400 w 12217400"/>
                <a:gd name="connsiteY6-14" fmla="*/ 254000 h 838200"/>
                <a:gd name="connsiteX0-15" fmla="*/ 0 w 12217400"/>
                <a:gd name="connsiteY0-16" fmla="*/ 228600 h 847380"/>
                <a:gd name="connsiteX1-17" fmla="*/ 1536700 w 12217400"/>
                <a:gd name="connsiteY1-18" fmla="*/ 127000 h 847380"/>
                <a:gd name="connsiteX2-19" fmla="*/ 4902200 w 12217400"/>
                <a:gd name="connsiteY2-20" fmla="*/ 838200 h 847380"/>
                <a:gd name="connsiteX3-21" fmla="*/ 9372600 w 12217400"/>
                <a:gd name="connsiteY3-22" fmla="*/ 546100 h 847380"/>
                <a:gd name="connsiteX4-23" fmla="*/ 11379200 w 12217400"/>
                <a:gd name="connsiteY4-24" fmla="*/ 0 h 847380"/>
                <a:gd name="connsiteX5-25" fmla="*/ 12217400 w 12217400"/>
                <a:gd name="connsiteY5-26" fmla="*/ 254000 h 847380"/>
                <a:gd name="connsiteX6-27" fmla="*/ 12217400 w 12217400"/>
                <a:gd name="connsiteY6-28" fmla="*/ 254000 h 847380"/>
                <a:gd name="connsiteX0-29" fmla="*/ 0 w 12217400"/>
                <a:gd name="connsiteY0-30" fmla="*/ 228600 h 843210"/>
                <a:gd name="connsiteX1-31" fmla="*/ 1536700 w 12217400"/>
                <a:gd name="connsiteY1-32" fmla="*/ 127000 h 843210"/>
                <a:gd name="connsiteX2-33" fmla="*/ 4902200 w 12217400"/>
                <a:gd name="connsiteY2-34" fmla="*/ 838200 h 843210"/>
                <a:gd name="connsiteX3-35" fmla="*/ 9372600 w 12217400"/>
                <a:gd name="connsiteY3-36" fmla="*/ 546100 h 843210"/>
                <a:gd name="connsiteX4-37" fmla="*/ 11379200 w 12217400"/>
                <a:gd name="connsiteY4-38" fmla="*/ 0 h 843210"/>
                <a:gd name="connsiteX5-39" fmla="*/ 12217400 w 12217400"/>
                <a:gd name="connsiteY5-40" fmla="*/ 254000 h 843210"/>
                <a:gd name="connsiteX6-41" fmla="*/ 12217400 w 12217400"/>
                <a:gd name="connsiteY6-42" fmla="*/ 254000 h 843210"/>
                <a:gd name="connsiteX0-43" fmla="*/ 0 w 12217400"/>
                <a:gd name="connsiteY0-44" fmla="*/ 228600 h 855686"/>
                <a:gd name="connsiteX1-45" fmla="*/ 1536700 w 12217400"/>
                <a:gd name="connsiteY1-46" fmla="*/ 127000 h 855686"/>
                <a:gd name="connsiteX2-47" fmla="*/ 5138553 w 12217400"/>
                <a:gd name="connsiteY2-48" fmla="*/ 850900 h 855686"/>
                <a:gd name="connsiteX3-49" fmla="*/ 9372600 w 12217400"/>
                <a:gd name="connsiteY3-50" fmla="*/ 546100 h 855686"/>
                <a:gd name="connsiteX4-51" fmla="*/ 11379200 w 12217400"/>
                <a:gd name="connsiteY4-52" fmla="*/ 0 h 855686"/>
                <a:gd name="connsiteX5-53" fmla="*/ 12217400 w 12217400"/>
                <a:gd name="connsiteY5-54" fmla="*/ 254000 h 855686"/>
                <a:gd name="connsiteX6-55" fmla="*/ 12217400 w 12217400"/>
                <a:gd name="connsiteY6-56" fmla="*/ 254000 h 855686"/>
                <a:gd name="connsiteX0-57" fmla="*/ 0 w 12217400"/>
                <a:gd name="connsiteY0-58" fmla="*/ 228600 h 857597"/>
                <a:gd name="connsiteX1-59" fmla="*/ 1536700 w 12217400"/>
                <a:gd name="connsiteY1-60" fmla="*/ 127000 h 857597"/>
                <a:gd name="connsiteX2-61" fmla="*/ 5138553 w 12217400"/>
                <a:gd name="connsiteY2-62" fmla="*/ 850900 h 857597"/>
                <a:gd name="connsiteX3-63" fmla="*/ 9372600 w 12217400"/>
                <a:gd name="connsiteY3-64" fmla="*/ 546100 h 857597"/>
                <a:gd name="connsiteX4-65" fmla="*/ 11379200 w 12217400"/>
                <a:gd name="connsiteY4-66" fmla="*/ 0 h 857597"/>
                <a:gd name="connsiteX5-67" fmla="*/ 12217400 w 12217400"/>
                <a:gd name="connsiteY5-68" fmla="*/ 254000 h 857597"/>
                <a:gd name="connsiteX6-69" fmla="*/ 12217400 w 12217400"/>
                <a:gd name="connsiteY6-70" fmla="*/ 254000 h 857597"/>
                <a:gd name="connsiteX0-71" fmla="*/ 0 w 12217400"/>
                <a:gd name="connsiteY0-72" fmla="*/ 276386 h 905383"/>
                <a:gd name="connsiteX1-73" fmla="*/ 1536700 w 12217400"/>
                <a:gd name="connsiteY1-74" fmla="*/ 174786 h 905383"/>
                <a:gd name="connsiteX2-75" fmla="*/ 5138553 w 12217400"/>
                <a:gd name="connsiteY2-76" fmla="*/ 898686 h 905383"/>
                <a:gd name="connsiteX3-77" fmla="*/ 9372600 w 12217400"/>
                <a:gd name="connsiteY3-78" fmla="*/ 593886 h 905383"/>
                <a:gd name="connsiteX4-79" fmla="*/ 11379200 w 12217400"/>
                <a:gd name="connsiteY4-80" fmla="*/ 47786 h 905383"/>
                <a:gd name="connsiteX5-81" fmla="*/ 12217400 w 12217400"/>
                <a:gd name="connsiteY5-82" fmla="*/ 301786 h 905383"/>
                <a:gd name="connsiteX6-83" fmla="*/ 12217400 w 12217400"/>
                <a:gd name="connsiteY6-84" fmla="*/ 301786 h 905383"/>
                <a:gd name="connsiteX0-85" fmla="*/ 0 w 12217400"/>
                <a:gd name="connsiteY0-86" fmla="*/ 246200 h 875197"/>
                <a:gd name="connsiteX1-87" fmla="*/ 1536700 w 12217400"/>
                <a:gd name="connsiteY1-88" fmla="*/ 144600 h 875197"/>
                <a:gd name="connsiteX2-89" fmla="*/ 5138553 w 12217400"/>
                <a:gd name="connsiteY2-90" fmla="*/ 868500 h 875197"/>
                <a:gd name="connsiteX3-91" fmla="*/ 9372600 w 12217400"/>
                <a:gd name="connsiteY3-92" fmla="*/ 563700 h 875197"/>
                <a:gd name="connsiteX4-93" fmla="*/ 11379200 w 12217400"/>
                <a:gd name="connsiteY4-94" fmla="*/ 17600 h 875197"/>
                <a:gd name="connsiteX5-95" fmla="*/ 12217400 w 12217400"/>
                <a:gd name="connsiteY5-96" fmla="*/ 271600 h 875197"/>
                <a:gd name="connsiteX6-97" fmla="*/ 12217400 w 12217400"/>
                <a:gd name="connsiteY6-98" fmla="*/ 271600 h 875197"/>
                <a:gd name="connsiteX0-99" fmla="*/ 0 w 12217400"/>
                <a:gd name="connsiteY0-100" fmla="*/ 246200 h 869012"/>
                <a:gd name="connsiteX1-101" fmla="*/ 1536700 w 12217400"/>
                <a:gd name="connsiteY1-102" fmla="*/ 144600 h 869012"/>
                <a:gd name="connsiteX2-103" fmla="*/ 5138553 w 12217400"/>
                <a:gd name="connsiteY2-104" fmla="*/ 868500 h 869012"/>
                <a:gd name="connsiteX3-105" fmla="*/ 11379200 w 12217400"/>
                <a:gd name="connsiteY3-106" fmla="*/ 17600 h 869012"/>
                <a:gd name="connsiteX4-107" fmla="*/ 12217400 w 12217400"/>
                <a:gd name="connsiteY4-108" fmla="*/ 271600 h 869012"/>
                <a:gd name="connsiteX5-109" fmla="*/ 12217400 w 12217400"/>
                <a:gd name="connsiteY5-110" fmla="*/ 271600 h 869012"/>
                <a:gd name="connsiteX0-111" fmla="*/ 0 w 12217400"/>
                <a:gd name="connsiteY0-112" fmla="*/ 270645 h 893674"/>
                <a:gd name="connsiteX1-113" fmla="*/ 1536700 w 12217400"/>
                <a:gd name="connsiteY1-114" fmla="*/ 169045 h 893674"/>
                <a:gd name="connsiteX2-115" fmla="*/ 5138553 w 12217400"/>
                <a:gd name="connsiteY2-116" fmla="*/ 892945 h 893674"/>
                <a:gd name="connsiteX3-117" fmla="*/ 10856737 w 12217400"/>
                <a:gd name="connsiteY3-118" fmla="*/ 16645 h 893674"/>
                <a:gd name="connsiteX4-119" fmla="*/ 12217400 w 12217400"/>
                <a:gd name="connsiteY4-120" fmla="*/ 296045 h 893674"/>
                <a:gd name="connsiteX5-121" fmla="*/ 12217400 w 12217400"/>
                <a:gd name="connsiteY5-122" fmla="*/ 296045 h 893674"/>
                <a:gd name="connsiteX0-123" fmla="*/ 0 w 12217400"/>
                <a:gd name="connsiteY0-124" fmla="*/ 270645 h 893674"/>
                <a:gd name="connsiteX1-125" fmla="*/ 1536700 w 12217400"/>
                <a:gd name="connsiteY1-126" fmla="*/ 169045 h 893674"/>
                <a:gd name="connsiteX2-127" fmla="*/ 5138553 w 12217400"/>
                <a:gd name="connsiteY2-128" fmla="*/ 892945 h 893674"/>
                <a:gd name="connsiteX3-129" fmla="*/ 10856737 w 12217400"/>
                <a:gd name="connsiteY3-130" fmla="*/ 16645 h 893674"/>
                <a:gd name="connsiteX4-131" fmla="*/ 12217400 w 12217400"/>
                <a:gd name="connsiteY4-132" fmla="*/ 296045 h 893674"/>
                <a:gd name="connsiteX5-133" fmla="*/ 12217400 w 12217400"/>
                <a:gd name="connsiteY5-134" fmla="*/ 296045 h 893674"/>
                <a:gd name="connsiteX0-135" fmla="*/ 0 w 12217400"/>
                <a:gd name="connsiteY0-136" fmla="*/ 270645 h 894229"/>
                <a:gd name="connsiteX1-137" fmla="*/ 1536700 w 12217400"/>
                <a:gd name="connsiteY1-138" fmla="*/ 169045 h 894229"/>
                <a:gd name="connsiteX2-139" fmla="*/ 5138553 w 12217400"/>
                <a:gd name="connsiteY2-140" fmla="*/ 892945 h 894229"/>
                <a:gd name="connsiteX3-141" fmla="*/ 10856737 w 12217400"/>
                <a:gd name="connsiteY3-142" fmla="*/ 16645 h 894229"/>
                <a:gd name="connsiteX4-143" fmla="*/ 12217400 w 12217400"/>
                <a:gd name="connsiteY4-144" fmla="*/ 296045 h 894229"/>
                <a:gd name="connsiteX5-145" fmla="*/ 12217400 w 12217400"/>
                <a:gd name="connsiteY5-146" fmla="*/ 296045 h 894229"/>
                <a:gd name="connsiteX0-147" fmla="*/ 0 w 12217400"/>
                <a:gd name="connsiteY0-148" fmla="*/ 270645 h 893177"/>
                <a:gd name="connsiteX1-149" fmla="*/ 1586459 w 12217400"/>
                <a:gd name="connsiteY1-150" fmla="*/ 105545 h 893177"/>
                <a:gd name="connsiteX2-151" fmla="*/ 5138553 w 12217400"/>
                <a:gd name="connsiteY2-152" fmla="*/ 892945 h 893177"/>
                <a:gd name="connsiteX3-153" fmla="*/ 10856737 w 12217400"/>
                <a:gd name="connsiteY3-154" fmla="*/ 16645 h 893177"/>
                <a:gd name="connsiteX4-155" fmla="*/ 12217400 w 12217400"/>
                <a:gd name="connsiteY4-156" fmla="*/ 296045 h 893177"/>
                <a:gd name="connsiteX5-157" fmla="*/ 12217400 w 12217400"/>
                <a:gd name="connsiteY5-158" fmla="*/ 296045 h 893177"/>
                <a:gd name="connsiteX0-159" fmla="*/ 0 w 12217400"/>
                <a:gd name="connsiteY0-160" fmla="*/ 270645 h 893177"/>
                <a:gd name="connsiteX1-161" fmla="*/ 1586459 w 12217400"/>
                <a:gd name="connsiteY1-162" fmla="*/ 105545 h 893177"/>
                <a:gd name="connsiteX2-163" fmla="*/ 5138553 w 12217400"/>
                <a:gd name="connsiteY2-164" fmla="*/ 892945 h 893177"/>
                <a:gd name="connsiteX3-165" fmla="*/ 10856737 w 12217400"/>
                <a:gd name="connsiteY3-166" fmla="*/ 16645 h 893177"/>
                <a:gd name="connsiteX4-167" fmla="*/ 12217400 w 12217400"/>
                <a:gd name="connsiteY4-168" fmla="*/ 296045 h 893177"/>
                <a:gd name="connsiteX5-169" fmla="*/ 12217400 w 12217400"/>
                <a:gd name="connsiteY5-170" fmla="*/ 296045 h 893177"/>
                <a:gd name="connsiteX0-171" fmla="*/ 0 w 12105444"/>
                <a:gd name="connsiteY0-172" fmla="*/ 232545 h 893179"/>
                <a:gd name="connsiteX1-173" fmla="*/ 1474503 w 12105444"/>
                <a:gd name="connsiteY1-174" fmla="*/ 105545 h 893179"/>
                <a:gd name="connsiteX2-175" fmla="*/ 5026597 w 12105444"/>
                <a:gd name="connsiteY2-176" fmla="*/ 892945 h 893179"/>
                <a:gd name="connsiteX3-177" fmla="*/ 10744781 w 12105444"/>
                <a:gd name="connsiteY3-178" fmla="*/ 16645 h 893179"/>
                <a:gd name="connsiteX4-179" fmla="*/ 12105444 w 12105444"/>
                <a:gd name="connsiteY4-180" fmla="*/ 296045 h 893179"/>
                <a:gd name="connsiteX5-181" fmla="*/ 12105444 w 12105444"/>
                <a:gd name="connsiteY5-182" fmla="*/ 296045 h 893179"/>
                <a:gd name="connsiteX0-183" fmla="*/ 0 w 12105444"/>
                <a:gd name="connsiteY0-184" fmla="*/ 232545 h 893018"/>
                <a:gd name="connsiteX1-185" fmla="*/ 1598899 w 12105444"/>
                <a:gd name="connsiteY1-186" fmla="*/ 67445 h 893018"/>
                <a:gd name="connsiteX2-187" fmla="*/ 5026597 w 12105444"/>
                <a:gd name="connsiteY2-188" fmla="*/ 892945 h 893018"/>
                <a:gd name="connsiteX3-189" fmla="*/ 10744781 w 12105444"/>
                <a:gd name="connsiteY3-190" fmla="*/ 16645 h 893018"/>
                <a:gd name="connsiteX4-191" fmla="*/ 12105444 w 12105444"/>
                <a:gd name="connsiteY4-192" fmla="*/ 296045 h 893018"/>
                <a:gd name="connsiteX5-193" fmla="*/ 12105444 w 12105444"/>
                <a:gd name="connsiteY5-194" fmla="*/ 296045 h 893018"/>
                <a:gd name="connsiteX0-195" fmla="*/ 0 w 12105444"/>
                <a:gd name="connsiteY0-196" fmla="*/ 244105 h 904509"/>
                <a:gd name="connsiteX1-197" fmla="*/ 1934768 w 12105444"/>
                <a:gd name="connsiteY1-198" fmla="*/ 40905 h 904509"/>
                <a:gd name="connsiteX2-199" fmla="*/ 5026597 w 12105444"/>
                <a:gd name="connsiteY2-200" fmla="*/ 904505 h 904509"/>
                <a:gd name="connsiteX3-201" fmla="*/ 10744781 w 12105444"/>
                <a:gd name="connsiteY3-202" fmla="*/ 28205 h 904509"/>
                <a:gd name="connsiteX4-203" fmla="*/ 12105444 w 12105444"/>
                <a:gd name="connsiteY4-204" fmla="*/ 307605 h 904509"/>
                <a:gd name="connsiteX5-205" fmla="*/ 12105444 w 12105444"/>
                <a:gd name="connsiteY5-206" fmla="*/ 307605 h 904509"/>
                <a:gd name="connsiteX0-207" fmla="*/ 0 w 12105444"/>
                <a:gd name="connsiteY0-208" fmla="*/ 245006 h 918110"/>
                <a:gd name="connsiteX1-209" fmla="*/ 1934768 w 12105444"/>
                <a:gd name="connsiteY1-210" fmla="*/ 41806 h 918110"/>
                <a:gd name="connsiteX2-211" fmla="*/ 6046643 w 12105444"/>
                <a:gd name="connsiteY2-212" fmla="*/ 918106 h 918110"/>
                <a:gd name="connsiteX3-213" fmla="*/ 10744781 w 12105444"/>
                <a:gd name="connsiteY3-214" fmla="*/ 29106 h 918110"/>
                <a:gd name="connsiteX4-215" fmla="*/ 12105444 w 12105444"/>
                <a:gd name="connsiteY4-216" fmla="*/ 308506 h 918110"/>
                <a:gd name="connsiteX5-217" fmla="*/ 12105444 w 12105444"/>
                <a:gd name="connsiteY5-218" fmla="*/ 308506 h 918110"/>
                <a:gd name="connsiteX0-219" fmla="*/ 0 w 12105444"/>
                <a:gd name="connsiteY0-220" fmla="*/ 308616 h 981924"/>
                <a:gd name="connsiteX1-221" fmla="*/ 1934768 w 12105444"/>
                <a:gd name="connsiteY1-222" fmla="*/ 105416 h 981924"/>
                <a:gd name="connsiteX2-223" fmla="*/ 6046643 w 12105444"/>
                <a:gd name="connsiteY2-224" fmla="*/ 981716 h 981924"/>
                <a:gd name="connsiteX3-225" fmla="*/ 10931375 w 12105444"/>
                <a:gd name="connsiteY3-226" fmla="*/ 16516 h 981924"/>
                <a:gd name="connsiteX4-227" fmla="*/ 12105444 w 12105444"/>
                <a:gd name="connsiteY4-228" fmla="*/ 372116 h 981924"/>
                <a:gd name="connsiteX5-229" fmla="*/ 12105444 w 12105444"/>
                <a:gd name="connsiteY5-230" fmla="*/ 372116 h 981924"/>
                <a:gd name="connsiteX0-231" fmla="*/ 0 w 12105444"/>
                <a:gd name="connsiteY0-232" fmla="*/ 292100 h 965408"/>
                <a:gd name="connsiteX1-233" fmla="*/ 1934768 w 12105444"/>
                <a:gd name="connsiteY1-234" fmla="*/ 88900 h 965408"/>
                <a:gd name="connsiteX2-235" fmla="*/ 6046643 w 12105444"/>
                <a:gd name="connsiteY2-236" fmla="*/ 965200 h 965408"/>
                <a:gd name="connsiteX3-237" fmla="*/ 10931375 w 12105444"/>
                <a:gd name="connsiteY3-238" fmla="*/ 0 h 965408"/>
                <a:gd name="connsiteX4-239" fmla="*/ 12105444 w 12105444"/>
                <a:gd name="connsiteY4-240" fmla="*/ 355600 h 965408"/>
                <a:gd name="connsiteX5-241" fmla="*/ 12105444 w 12105444"/>
                <a:gd name="connsiteY5-242" fmla="*/ 355600 h 965408"/>
                <a:gd name="connsiteX0-243" fmla="*/ 0 w 12105444"/>
                <a:gd name="connsiteY0-244" fmla="*/ 316991 h 1168066"/>
                <a:gd name="connsiteX1-245" fmla="*/ 1934768 w 12105444"/>
                <a:gd name="connsiteY1-246" fmla="*/ 113791 h 1168066"/>
                <a:gd name="connsiteX2-247" fmla="*/ 7054249 w 12105444"/>
                <a:gd name="connsiteY2-248" fmla="*/ 1167891 h 1168066"/>
                <a:gd name="connsiteX3-249" fmla="*/ 10931375 w 12105444"/>
                <a:gd name="connsiteY3-250" fmla="*/ 24891 h 1168066"/>
                <a:gd name="connsiteX4-251" fmla="*/ 12105444 w 12105444"/>
                <a:gd name="connsiteY4-252" fmla="*/ 380491 h 1168066"/>
                <a:gd name="connsiteX5-253" fmla="*/ 12105444 w 12105444"/>
                <a:gd name="connsiteY5-254" fmla="*/ 380491 h 1168066"/>
                <a:gd name="connsiteX0-255" fmla="*/ 0 w 12105444"/>
                <a:gd name="connsiteY0-256" fmla="*/ 329192 h 1180320"/>
                <a:gd name="connsiteX1-257" fmla="*/ 1934768 w 12105444"/>
                <a:gd name="connsiteY1-258" fmla="*/ 125992 h 1180320"/>
                <a:gd name="connsiteX2-259" fmla="*/ 7054249 w 12105444"/>
                <a:gd name="connsiteY2-260" fmla="*/ 1180092 h 1180320"/>
                <a:gd name="connsiteX3-261" fmla="*/ 11130408 w 12105444"/>
                <a:gd name="connsiteY3-262" fmla="*/ 24392 h 1180320"/>
                <a:gd name="connsiteX4-263" fmla="*/ 12105444 w 12105444"/>
                <a:gd name="connsiteY4-264" fmla="*/ 392692 h 1180320"/>
                <a:gd name="connsiteX5-265" fmla="*/ 12105444 w 12105444"/>
                <a:gd name="connsiteY5-266" fmla="*/ 392692 h 1180320"/>
                <a:gd name="connsiteX0-267" fmla="*/ 0 w 12777181"/>
                <a:gd name="connsiteY0-268" fmla="*/ 329662 h 1180790"/>
                <a:gd name="connsiteX1-269" fmla="*/ 1934768 w 12777181"/>
                <a:gd name="connsiteY1-270" fmla="*/ 126462 h 1180790"/>
                <a:gd name="connsiteX2-271" fmla="*/ 7054249 w 12777181"/>
                <a:gd name="connsiteY2-272" fmla="*/ 1180562 h 1180790"/>
                <a:gd name="connsiteX3-273" fmla="*/ 11130408 w 12777181"/>
                <a:gd name="connsiteY3-274" fmla="*/ 24862 h 1180790"/>
                <a:gd name="connsiteX4-275" fmla="*/ 12105444 w 12777181"/>
                <a:gd name="connsiteY4-276" fmla="*/ 393162 h 1180790"/>
                <a:gd name="connsiteX5-277" fmla="*/ 12777181 w 12777181"/>
                <a:gd name="connsiteY5-278" fmla="*/ 456662 h 1180790"/>
                <a:gd name="connsiteX0-279" fmla="*/ 0 w 12105444"/>
                <a:gd name="connsiteY0-280" fmla="*/ 329662 h 1180790"/>
                <a:gd name="connsiteX1-281" fmla="*/ 1934768 w 12105444"/>
                <a:gd name="connsiteY1-282" fmla="*/ 126462 h 1180790"/>
                <a:gd name="connsiteX2-283" fmla="*/ 7054249 w 12105444"/>
                <a:gd name="connsiteY2-284" fmla="*/ 1180562 h 1180790"/>
                <a:gd name="connsiteX3-285" fmla="*/ 11130408 w 12105444"/>
                <a:gd name="connsiteY3-286" fmla="*/ 24862 h 1180790"/>
                <a:gd name="connsiteX4-287" fmla="*/ 12105444 w 12105444"/>
                <a:gd name="connsiteY4-288" fmla="*/ 393162 h 1180790"/>
                <a:gd name="connsiteX0-289" fmla="*/ 0 w 12304477"/>
                <a:gd name="connsiteY0-290" fmla="*/ 326203 h 1177331"/>
                <a:gd name="connsiteX1-291" fmla="*/ 1934768 w 12304477"/>
                <a:gd name="connsiteY1-292" fmla="*/ 123003 h 1177331"/>
                <a:gd name="connsiteX2-293" fmla="*/ 7054249 w 12304477"/>
                <a:gd name="connsiteY2-294" fmla="*/ 1177103 h 1177331"/>
                <a:gd name="connsiteX3-295" fmla="*/ 11130408 w 12304477"/>
                <a:gd name="connsiteY3-296" fmla="*/ 21403 h 1177331"/>
                <a:gd name="connsiteX4-297" fmla="*/ 12304477 w 12304477"/>
                <a:gd name="connsiteY4-298" fmla="*/ 427803 h 1177331"/>
                <a:gd name="connsiteX0-299" fmla="*/ 0 w 12304477"/>
                <a:gd name="connsiteY0-300" fmla="*/ 327712 h 1178840"/>
                <a:gd name="connsiteX1-301" fmla="*/ 1934768 w 12304477"/>
                <a:gd name="connsiteY1-302" fmla="*/ 124512 h 1178840"/>
                <a:gd name="connsiteX2-303" fmla="*/ 7054249 w 12304477"/>
                <a:gd name="connsiteY2-304" fmla="*/ 1178612 h 1178840"/>
                <a:gd name="connsiteX3-305" fmla="*/ 11130408 w 12304477"/>
                <a:gd name="connsiteY3-306" fmla="*/ 22912 h 1178840"/>
                <a:gd name="connsiteX4-307" fmla="*/ 12304477 w 12304477"/>
                <a:gd name="connsiteY4-308" fmla="*/ 429312 h 1178840"/>
                <a:gd name="connsiteX0-309" fmla="*/ 0 w 12304477"/>
                <a:gd name="connsiteY0-310" fmla="*/ 325890 h 1138926"/>
                <a:gd name="connsiteX1-311" fmla="*/ 1934768 w 12304477"/>
                <a:gd name="connsiteY1-312" fmla="*/ 122690 h 1138926"/>
                <a:gd name="connsiteX2-313" fmla="*/ 6357633 w 12304477"/>
                <a:gd name="connsiteY2-314" fmla="*/ 1138690 h 1138926"/>
                <a:gd name="connsiteX3-315" fmla="*/ 11130408 w 12304477"/>
                <a:gd name="connsiteY3-316" fmla="*/ 21090 h 1138926"/>
                <a:gd name="connsiteX4-317" fmla="*/ 12304477 w 12304477"/>
                <a:gd name="connsiteY4-318" fmla="*/ 427490 h 1138926"/>
                <a:gd name="connsiteX0-319" fmla="*/ 0 w 12304477"/>
                <a:gd name="connsiteY0-320" fmla="*/ 326492 h 1152225"/>
                <a:gd name="connsiteX1-321" fmla="*/ 1934768 w 12304477"/>
                <a:gd name="connsiteY1-322" fmla="*/ 123292 h 1152225"/>
                <a:gd name="connsiteX2-323" fmla="*/ 6830337 w 12304477"/>
                <a:gd name="connsiteY2-324" fmla="*/ 1151992 h 1152225"/>
                <a:gd name="connsiteX3-325" fmla="*/ 11130408 w 12304477"/>
                <a:gd name="connsiteY3-326" fmla="*/ 21692 h 1152225"/>
                <a:gd name="connsiteX4-327" fmla="*/ 12304477 w 12304477"/>
                <a:gd name="connsiteY4-328" fmla="*/ 428092 h 1152225"/>
                <a:gd name="connsiteX0-329" fmla="*/ 0 w 12441312"/>
                <a:gd name="connsiteY0-330" fmla="*/ 321380 h 1147113"/>
                <a:gd name="connsiteX1-331" fmla="*/ 1934768 w 12441312"/>
                <a:gd name="connsiteY1-332" fmla="*/ 118180 h 1147113"/>
                <a:gd name="connsiteX2-333" fmla="*/ 6830337 w 12441312"/>
                <a:gd name="connsiteY2-334" fmla="*/ 1146880 h 1147113"/>
                <a:gd name="connsiteX3-335" fmla="*/ 11130408 w 12441312"/>
                <a:gd name="connsiteY3-336" fmla="*/ 16580 h 1147113"/>
                <a:gd name="connsiteX4-337" fmla="*/ 12441312 w 12441312"/>
                <a:gd name="connsiteY4-338" fmla="*/ 486480 h 1147113"/>
                <a:gd name="connsiteX0-339" fmla="*/ 0 w 12441312"/>
                <a:gd name="connsiteY0-340" fmla="*/ 322978 h 1148711"/>
                <a:gd name="connsiteX1-341" fmla="*/ 1934768 w 12441312"/>
                <a:gd name="connsiteY1-342" fmla="*/ 119778 h 1148711"/>
                <a:gd name="connsiteX2-343" fmla="*/ 6830337 w 12441312"/>
                <a:gd name="connsiteY2-344" fmla="*/ 1148478 h 1148711"/>
                <a:gd name="connsiteX3-345" fmla="*/ 11130408 w 12441312"/>
                <a:gd name="connsiteY3-346" fmla="*/ 18178 h 1148711"/>
                <a:gd name="connsiteX4-347" fmla="*/ 12441312 w 12441312"/>
                <a:gd name="connsiteY4-348" fmla="*/ 488078 h 1148711"/>
                <a:gd name="connsiteX0-349" fmla="*/ 0 w 12441312"/>
                <a:gd name="connsiteY0-350" fmla="*/ 255890 h 1081486"/>
                <a:gd name="connsiteX1-351" fmla="*/ 1934768 w 12441312"/>
                <a:gd name="connsiteY1-352" fmla="*/ 52690 h 1081486"/>
                <a:gd name="connsiteX2-353" fmla="*/ 6830337 w 12441312"/>
                <a:gd name="connsiteY2-354" fmla="*/ 1081390 h 1081486"/>
                <a:gd name="connsiteX3-355" fmla="*/ 11192606 w 12441312"/>
                <a:gd name="connsiteY3-356" fmla="*/ 116190 h 1081486"/>
                <a:gd name="connsiteX4-357" fmla="*/ 12441312 w 12441312"/>
                <a:gd name="connsiteY4-358" fmla="*/ 420990 h 1081486"/>
                <a:gd name="connsiteX0-359" fmla="*/ 0 w 12515949"/>
                <a:gd name="connsiteY0-360" fmla="*/ 255890 h 1081480"/>
                <a:gd name="connsiteX1-361" fmla="*/ 1934768 w 12515949"/>
                <a:gd name="connsiteY1-362" fmla="*/ 52690 h 1081480"/>
                <a:gd name="connsiteX2-363" fmla="*/ 6830337 w 12515949"/>
                <a:gd name="connsiteY2-364" fmla="*/ 1081390 h 1081480"/>
                <a:gd name="connsiteX3-365" fmla="*/ 11192606 w 12515949"/>
                <a:gd name="connsiteY3-366" fmla="*/ 116190 h 1081480"/>
                <a:gd name="connsiteX4-367" fmla="*/ 12515949 w 12515949"/>
                <a:gd name="connsiteY4-368" fmla="*/ 738490 h 1081480"/>
                <a:gd name="connsiteX0-369" fmla="*/ 0 w 12515949"/>
                <a:gd name="connsiteY0-370" fmla="*/ 255890 h 1081422"/>
                <a:gd name="connsiteX1-371" fmla="*/ 1934768 w 12515949"/>
                <a:gd name="connsiteY1-372" fmla="*/ 52690 h 1081422"/>
                <a:gd name="connsiteX2-373" fmla="*/ 6830337 w 12515949"/>
                <a:gd name="connsiteY2-374" fmla="*/ 1081390 h 1081422"/>
                <a:gd name="connsiteX3-375" fmla="*/ 10856738 w 12515949"/>
                <a:gd name="connsiteY3-376" fmla="*/ 90790 h 1081422"/>
                <a:gd name="connsiteX4-377" fmla="*/ 12515949 w 12515949"/>
                <a:gd name="connsiteY4-378" fmla="*/ 738490 h 1081422"/>
                <a:gd name="connsiteX0-379" fmla="*/ 0 w 12515949"/>
                <a:gd name="connsiteY0-380" fmla="*/ 255890 h 1081422"/>
                <a:gd name="connsiteX1-381" fmla="*/ 1934768 w 12515949"/>
                <a:gd name="connsiteY1-382" fmla="*/ 52690 h 1081422"/>
                <a:gd name="connsiteX2-383" fmla="*/ 6444711 w 12515949"/>
                <a:gd name="connsiteY2-384" fmla="*/ 1081390 h 1081422"/>
                <a:gd name="connsiteX3-385" fmla="*/ 10856738 w 12515949"/>
                <a:gd name="connsiteY3-386" fmla="*/ 90790 h 1081422"/>
                <a:gd name="connsiteX4-387" fmla="*/ 12515949 w 12515949"/>
                <a:gd name="connsiteY4-388" fmla="*/ 738490 h 1081422"/>
                <a:gd name="connsiteX0-389" fmla="*/ 0 w 12578147"/>
                <a:gd name="connsiteY0-390" fmla="*/ 255890 h 1081421"/>
                <a:gd name="connsiteX1-391" fmla="*/ 1934768 w 12578147"/>
                <a:gd name="connsiteY1-392" fmla="*/ 52690 h 1081421"/>
                <a:gd name="connsiteX2-393" fmla="*/ 6444711 w 12578147"/>
                <a:gd name="connsiteY2-394" fmla="*/ 1081390 h 1081421"/>
                <a:gd name="connsiteX3-395" fmla="*/ 10856738 w 12578147"/>
                <a:gd name="connsiteY3-396" fmla="*/ 90790 h 1081421"/>
                <a:gd name="connsiteX4-397" fmla="*/ 12578147 w 12578147"/>
                <a:gd name="connsiteY4-398" fmla="*/ 916290 h 1081421"/>
                <a:gd name="connsiteX0-399" fmla="*/ 0 w 12578147"/>
                <a:gd name="connsiteY0-400" fmla="*/ 255890 h 1081421"/>
                <a:gd name="connsiteX1-401" fmla="*/ 1934768 w 12578147"/>
                <a:gd name="connsiteY1-402" fmla="*/ 52690 h 1081421"/>
                <a:gd name="connsiteX2-403" fmla="*/ 6444711 w 12578147"/>
                <a:gd name="connsiteY2-404" fmla="*/ 1081390 h 1081421"/>
                <a:gd name="connsiteX3-405" fmla="*/ 10856738 w 12578147"/>
                <a:gd name="connsiteY3-406" fmla="*/ 90790 h 1081421"/>
                <a:gd name="connsiteX4-407" fmla="*/ 12578147 w 12578147"/>
                <a:gd name="connsiteY4-408" fmla="*/ 916290 h 10814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578147" h="1081421">
                  <a:moveTo>
                    <a:pt x="0" y="255890"/>
                  </a:moveTo>
                  <a:cubicBezTo>
                    <a:pt x="474915" y="69623"/>
                    <a:pt x="860650" y="-84893"/>
                    <a:pt x="1934768" y="52690"/>
                  </a:cubicBezTo>
                  <a:cubicBezTo>
                    <a:pt x="3008886" y="190273"/>
                    <a:pt x="4957716" y="1075040"/>
                    <a:pt x="6444711" y="1081390"/>
                  </a:cubicBezTo>
                  <a:cubicBezTo>
                    <a:pt x="7931706" y="1087740"/>
                    <a:pt x="9834499" y="118307"/>
                    <a:pt x="10856738" y="90790"/>
                  </a:cubicBezTo>
                  <a:cubicBezTo>
                    <a:pt x="11878977" y="63273"/>
                    <a:pt x="12403201" y="755423"/>
                    <a:pt x="12578147" y="916290"/>
                  </a:cubicBezTo>
                </a:path>
              </a:pathLst>
            </a:custGeom>
            <a:noFill/>
            <a:ln>
              <a:solidFill>
                <a:schemeClr val="bg1">
                  <a:alpha val="1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形状 13"/>
            <p:cNvSpPr/>
            <p:nvPr/>
          </p:nvSpPr>
          <p:spPr>
            <a:xfrm>
              <a:off x="-127002" y="5036340"/>
              <a:ext cx="12904971" cy="1225650"/>
            </a:xfrm>
            <a:custGeom>
              <a:avLst/>
              <a:gdLst>
                <a:gd name="connsiteX0" fmla="*/ 0 w 12217400"/>
                <a:gd name="connsiteY0" fmla="*/ 228600 h 838200"/>
                <a:gd name="connsiteX1" fmla="*/ 1536700 w 12217400"/>
                <a:gd name="connsiteY1" fmla="*/ 127000 h 838200"/>
                <a:gd name="connsiteX2" fmla="*/ 4902200 w 12217400"/>
                <a:gd name="connsiteY2" fmla="*/ 838200 h 838200"/>
                <a:gd name="connsiteX3" fmla="*/ 9372600 w 12217400"/>
                <a:gd name="connsiteY3" fmla="*/ 546100 h 838200"/>
                <a:gd name="connsiteX4" fmla="*/ 11379200 w 12217400"/>
                <a:gd name="connsiteY4" fmla="*/ 0 h 838200"/>
                <a:gd name="connsiteX5" fmla="*/ 12217400 w 12217400"/>
                <a:gd name="connsiteY5" fmla="*/ 254000 h 838200"/>
                <a:gd name="connsiteX6" fmla="*/ 12217400 w 12217400"/>
                <a:gd name="connsiteY6" fmla="*/ 254000 h 838200"/>
                <a:gd name="connsiteX0-1" fmla="*/ 0 w 12217400"/>
                <a:gd name="connsiteY0-2" fmla="*/ 228600 h 838200"/>
                <a:gd name="connsiteX1-3" fmla="*/ 1536700 w 12217400"/>
                <a:gd name="connsiteY1-4" fmla="*/ 127000 h 838200"/>
                <a:gd name="connsiteX2-5" fmla="*/ 4902200 w 12217400"/>
                <a:gd name="connsiteY2-6" fmla="*/ 838200 h 838200"/>
                <a:gd name="connsiteX3-7" fmla="*/ 9372600 w 12217400"/>
                <a:gd name="connsiteY3-8" fmla="*/ 546100 h 838200"/>
                <a:gd name="connsiteX4-9" fmla="*/ 11379200 w 12217400"/>
                <a:gd name="connsiteY4-10" fmla="*/ 0 h 838200"/>
                <a:gd name="connsiteX5-11" fmla="*/ 12217400 w 12217400"/>
                <a:gd name="connsiteY5-12" fmla="*/ 254000 h 838200"/>
                <a:gd name="connsiteX6-13" fmla="*/ 12217400 w 12217400"/>
                <a:gd name="connsiteY6-14" fmla="*/ 254000 h 838200"/>
                <a:gd name="connsiteX0-15" fmla="*/ 0 w 12217400"/>
                <a:gd name="connsiteY0-16" fmla="*/ 228600 h 847380"/>
                <a:gd name="connsiteX1-17" fmla="*/ 1536700 w 12217400"/>
                <a:gd name="connsiteY1-18" fmla="*/ 127000 h 847380"/>
                <a:gd name="connsiteX2-19" fmla="*/ 4902200 w 12217400"/>
                <a:gd name="connsiteY2-20" fmla="*/ 838200 h 847380"/>
                <a:gd name="connsiteX3-21" fmla="*/ 9372600 w 12217400"/>
                <a:gd name="connsiteY3-22" fmla="*/ 546100 h 847380"/>
                <a:gd name="connsiteX4-23" fmla="*/ 11379200 w 12217400"/>
                <a:gd name="connsiteY4-24" fmla="*/ 0 h 847380"/>
                <a:gd name="connsiteX5-25" fmla="*/ 12217400 w 12217400"/>
                <a:gd name="connsiteY5-26" fmla="*/ 254000 h 847380"/>
                <a:gd name="connsiteX6-27" fmla="*/ 12217400 w 12217400"/>
                <a:gd name="connsiteY6-28" fmla="*/ 254000 h 847380"/>
                <a:gd name="connsiteX0-29" fmla="*/ 0 w 12217400"/>
                <a:gd name="connsiteY0-30" fmla="*/ 228600 h 843210"/>
                <a:gd name="connsiteX1-31" fmla="*/ 1536700 w 12217400"/>
                <a:gd name="connsiteY1-32" fmla="*/ 127000 h 843210"/>
                <a:gd name="connsiteX2-33" fmla="*/ 4902200 w 12217400"/>
                <a:gd name="connsiteY2-34" fmla="*/ 838200 h 843210"/>
                <a:gd name="connsiteX3-35" fmla="*/ 9372600 w 12217400"/>
                <a:gd name="connsiteY3-36" fmla="*/ 546100 h 843210"/>
                <a:gd name="connsiteX4-37" fmla="*/ 11379200 w 12217400"/>
                <a:gd name="connsiteY4-38" fmla="*/ 0 h 843210"/>
                <a:gd name="connsiteX5-39" fmla="*/ 12217400 w 12217400"/>
                <a:gd name="connsiteY5-40" fmla="*/ 254000 h 843210"/>
                <a:gd name="connsiteX6-41" fmla="*/ 12217400 w 12217400"/>
                <a:gd name="connsiteY6-42" fmla="*/ 254000 h 843210"/>
                <a:gd name="connsiteX0-43" fmla="*/ 0 w 12217400"/>
                <a:gd name="connsiteY0-44" fmla="*/ 228600 h 855686"/>
                <a:gd name="connsiteX1-45" fmla="*/ 1536700 w 12217400"/>
                <a:gd name="connsiteY1-46" fmla="*/ 127000 h 855686"/>
                <a:gd name="connsiteX2-47" fmla="*/ 5138553 w 12217400"/>
                <a:gd name="connsiteY2-48" fmla="*/ 850900 h 855686"/>
                <a:gd name="connsiteX3-49" fmla="*/ 9372600 w 12217400"/>
                <a:gd name="connsiteY3-50" fmla="*/ 546100 h 855686"/>
                <a:gd name="connsiteX4-51" fmla="*/ 11379200 w 12217400"/>
                <a:gd name="connsiteY4-52" fmla="*/ 0 h 855686"/>
                <a:gd name="connsiteX5-53" fmla="*/ 12217400 w 12217400"/>
                <a:gd name="connsiteY5-54" fmla="*/ 254000 h 855686"/>
                <a:gd name="connsiteX6-55" fmla="*/ 12217400 w 12217400"/>
                <a:gd name="connsiteY6-56" fmla="*/ 254000 h 855686"/>
                <a:gd name="connsiteX0-57" fmla="*/ 0 w 12217400"/>
                <a:gd name="connsiteY0-58" fmla="*/ 228600 h 857597"/>
                <a:gd name="connsiteX1-59" fmla="*/ 1536700 w 12217400"/>
                <a:gd name="connsiteY1-60" fmla="*/ 127000 h 857597"/>
                <a:gd name="connsiteX2-61" fmla="*/ 5138553 w 12217400"/>
                <a:gd name="connsiteY2-62" fmla="*/ 850900 h 857597"/>
                <a:gd name="connsiteX3-63" fmla="*/ 9372600 w 12217400"/>
                <a:gd name="connsiteY3-64" fmla="*/ 546100 h 857597"/>
                <a:gd name="connsiteX4-65" fmla="*/ 11379200 w 12217400"/>
                <a:gd name="connsiteY4-66" fmla="*/ 0 h 857597"/>
                <a:gd name="connsiteX5-67" fmla="*/ 12217400 w 12217400"/>
                <a:gd name="connsiteY5-68" fmla="*/ 254000 h 857597"/>
                <a:gd name="connsiteX6-69" fmla="*/ 12217400 w 12217400"/>
                <a:gd name="connsiteY6-70" fmla="*/ 254000 h 857597"/>
                <a:gd name="connsiteX0-71" fmla="*/ 0 w 12217400"/>
                <a:gd name="connsiteY0-72" fmla="*/ 276386 h 905383"/>
                <a:gd name="connsiteX1-73" fmla="*/ 1536700 w 12217400"/>
                <a:gd name="connsiteY1-74" fmla="*/ 174786 h 905383"/>
                <a:gd name="connsiteX2-75" fmla="*/ 5138553 w 12217400"/>
                <a:gd name="connsiteY2-76" fmla="*/ 898686 h 905383"/>
                <a:gd name="connsiteX3-77" fmla="*/ 9372600 w 12217400"/>
                <a:gd name="connsiteY3-78" fmla="*/ 593886 h 905383"/>
                <a:gd name="connsiteX4-79" fmla="*/ 11379200 w 12217400"/>
                <a:gd name="connsiteY4-80" fmla="*/ 47786 h 905383"/>
                <a:gd name="connsiteX5-81" fmla="*/ 12217400 w 12217400"/>
                <a:gd name="connsiteY5-82" fmla="*/ 301786 h 905383"/>
                <a:gd name="connsiteX6-83" fmla="*/ 12217400 w 12217400"/>
                <a:gd name="connsiteY6-84" fmla="*/ 301786 h 905383"/>
                <a:gd name="connsiteX0-85" fmla="*/ 0 w 12217400"/>
                <a:gd name="connsiteY0-86" fmla="*/ 246200 h 875197"/>
                <a:gd name="connsiteX1-87" fmla="*/ 1536700 w 12217400"/>
                <a:gd name="connsiteY1-88" fmla="*/ 144600 h 875197"/>
                <a:gd name="connsiteX2-89" fmla="*/ 5138553 w 12217400"/>
                <a:gd name="connsiteY2-90" fmla="*/ 868500 h 875197"/>
                <a:gd name="connsiteX3-91" fmla="*/ 9372600 w 12217400"/>
                <a:gd name="connsiteY3-92" fmla="*/ 563700 h 875197"/>
                <a:gd name="connsiteX4-93" fmla="*/ 11379200 w 12217400"/>
                <a:gd name="connsiteY4-94" fmla="*/ 17600 h 875197"/>
                <a:gd name="connsiteX5-95" fmla="*/ 12217400 w 12217400"/>
                <a:gd name="connsiteY5-96" fmla="*/ 271600 h 875197"/>
                <a:gd name="connsiteX6-97" fmla="*/ 12217400 w 12217400"/>
                <a:gd name="connsiteY6-98" fmla="*/ 271600 h 875197"/>
                <a:gd name="connsiteX0-99" fmla="*/ 0 w 12217400"/>
                <a:gd name="connsiteY0-100" fmla="*/ 246200 h 869012"/>
                <a:gd name="connsiteX1-101" fmla="*/ 1536700 w 12217400"/>
                <a:gd name="connsiteY1-102" fmla="*/ 144600 h 869012"/>
                <a:gd name="connsiteX2-103" fmla="*/ 5138553 w 12217400"/>
                <a:gd name="connsiteY2-104" fmla="*/ 868500 h 869012"/>
                <a:gd name="connsiteX3-105" fmla="*/ 11379200 w 12217400"/>
                <a:gd name="connsiteY3-106" fmla="*/ 17600 h 869012"/>
                <a:gd name="connsiteX4-107" fmla="*/ 12217400 w 12217400"/>
                <a:gd name="connsiteY4-108" fmla="*/ 271600 h 869012"/>
                <a:gd name="connsiteX5-109" fmla="*/ 12217400 w 12217400"/>
                <a:gd name="connsiteY5-110" fmla="*/ 271600 h 869012"/>
                <a:gd name="connsiteX0-111" fmla="*/ 0 w 12217400"/>
                <a:gd name="connsiteY0-112" fmla="*/ 270645 h 893674"/>
                <a:gd name="connsiteX1-113" fmla="*/ 1536700 w 12217400"/>
                <a:gd name="connsiteY1-114" fmla="*/ 169045 h 893674"/>
                <a:gd name="connsiteX2-115" fmla="*/ 5138553 w 12217400"/>
                <a:gd name="connsiteY2-116" fmla="*/ 892945 h 893674"/>
                <a:gd name="connsiteX3-117" fmla="*/ 10856737 w 12217400"/>
                <a:gd name="connsiteY3-118" fmla="*/ 16645 h 893674"/>
                <a:gd name="connsiteX4-119" fmla="*/ 12217400 w 12217400"/>
                <a:gd name="connsiteY4-120" fmla="*/ 296045 h 893674"/>
                <a:gd name="connsiteX5-121" fmla="*/ 12217400 w 12217400"/>
                <a:gd name="connsiteY5-122" fmla="*/ 296045 h 893674"/>
                <a:gd name="connsiteX0-123" fmla="*/ 0 w 12217400"/>
                <a:gd name="connsiteY0-124" fmla="*/ 270645 h 893674"/>
                <a:gd name="connsiteX1-125" fmla="*/ 1536700 w 12217400"/>
                <a:gd name="connsiteY1-126" fmla="*/ 169045 h 893674"/>
                <a:gd name="connsiteX2-127" fmla="*/ 5138553 w 12217400"/>
                <a:gd name="connsiteY2-128" fmla="*/ 892945 h 893674"/>
                <a:gd name="connsiteX3-129" fmla="*/ 10856737 w 12217400"/>
                <a:gd name="connsiteY3-130" fmla="*/ 16645 h 893674"/>
                <a:gd name="connsiteX4-131" fmla="*/ 12217400 w 12217400"/>
                <a:gd name="connsiteY4-132" fmla="*/ 296045 h 893674"/>
                <a:gd name="connsiteX5-133" fmla="*/ 12217400 w 12217400"/>
                <a:gd name="connsiteY5-134" fmla="*/ 296045 h 893674"/>
                <a:gd name="connsiteX0-135" fmla="*/ 0 w 12217400"/>
                <a:gd name="connsiteY0-136" fmla="*/ 270645 h 894229"/>
                <a:gd name="connsiteX1-137" fmla="*/ 1536700 w 12217400"/>
                <a:gd name="connsiteY1-138" fmla="*/ 169045 h 894229"/>
                <a:gd name="connsiteX2-139" fmla="*/ 5138553 w 12217400"/>
                <a:gd name="connsiteY2-140" fmla="*/ 892945 h 894229"/>
                <a:gd name="connsiteX3-141" fmla="*/ 10856737 w 12217400"/>
                <a:gd name="connsiteY3-142" fmla="*/ 16645 h 894229"/>
                <a:gd name="connsiteX4-143" fmla="*/ 12217400 w 12217400"/>
                <a:gd name="connsiteY4-144" fmla="*/ 296045 h 894229"/>
                <a:gd name="connsiteX5-145" fmla="*/ 12217400 w 12217400"/>
                <a:gd name="connsiteY5-146" fmla="*/ 296045 h 894229"/>
                <a:gd name="connsiteX0-147" fmla="*/ 0 w 12217400"/>
                <a:gd name="connsiteY0-148" fmla="*/ 270645 h 893177"/>
                <a:gd name="connsiteX1-149" fmla="*/ 1586459 w 12217400"/>
                <a:gd name="connsiteY1-150" fmla="*/ 105545 h 893177"/>
                <a:gd name="connsiteX2-151" fmla="*/ 5138553 w 12217400"/>
                <a:gd name="connsiteY2-152" fmla="*/ 892945 h 893177"/>
                <a:gd name="connsiteX3-153" fmla="*/ 10856737 w 12217400"/>
                <a:gd name="connsiteY3-154" fmla="*/ 16645 h 893177"/>
                <a:gd name="connsiteX4-155" fmla="*/ 12217400 w 12217400"/>
                <a:gd name="connsiteY4-156" fmla="*/ 296045 h 893177"/>
                <a:gd name="connsiteX5-157" fmla="*/ 12217400 w 12217400"/>
                <a:gd name="connsiteY5-158" fmla="*/ 296045 h 893177"/>
                <a:gd name="connsiteX0-159" fmla="*/ 0 w 12217400"/>
                <a:gd name="connsiteY0-160" fmla="*/ 270645 h 893177"/>
                <a:gd name="connsiteX1-161" fmla="*/ 1586459 w 12217400"/>
                <a:gd name="connsiteY1-162" fmla="*/ 105545 h 893177"/>
                <a:gd name="connsiteX2-163" fmla="*/ 5138553 w 12217400"/>
                <a:gd name="connsiteY2-164" fmla="*/ 892945 h 893177"/>
                <a:gd name="connsiteX3-165" fmla="*/ 10856737 w 12217400"/>
                <a:gd name="connsiteY3-166" fmla="*/ 16645 h 893177"/>
                <a:gd name="connsiteX4-167" fmla="*/ 12217400 w 12217400"/>
                <a:gd name="connsiteY4-168" fmla="*/ 296045 h 893177"/>
                <a:gd name="connsiteX5-169" fmla="*/ 12217400 w 12217400"/>
                <a:gd name="connsiteY5-170" fmla="*/ 296045 h 893177"/>
                <a:gd name="connsiteX0-171" fmla="*/ 0 w 12105444"/>
                <a:gd name="connsiteY0-172" fmla="*/ 232545 h 893179"/>
                <a:gd name="connsiteX1-173" fmla="*/ 1474503 w 12105444"/>
                <a:gd name="connsiteY1-174" fmla="*/ 105545 h 893179"/>
                <a:gd name="connsiteX2-175" fmla="*/ 5026597 w 12105444"/>
                <a:gd name="connsiteY2-176" fmla="*/ 892945 h 893179"/>
                <a:gd name="connsiteX3-177" fmla="*/ 10744781 w 12105444"/>
                <a:gd name="connsiteY3-178" fmla="*/ 16645 h 893179"/>
                <a:gd name="connsiteX4-179" fmla="*/ 12105444 w 12105444"/>
                <a:gd name="connsiteY4-180" fmla="*/ 296045 h 893179"/>
                <a:gd name="connsiteX5-181" fmla="*/ 12105444 w 12105444"/>
                <a:gd name="connsiteY5-182" fmla="*/ 296045 h 893179"/>
                <a:gd name="connsiteX0-183" fmla="*/ 0 w 12105444"/>
                <a:gd name="connsiteY0-184" fmla="*/ 232545 h 893018"/>
                <a:gd name="connsiteX1-185" fmla="*/ 1598899 w 12105444"/>
                <a:gd name="connsiteY1-186" fmla="*/ 67445 h 893018"/>
                <a:gd name="connsiteX2-187" fmla="*/ 5026597 w 12105444"/>
                <a:gd name="connsiteY2-188" fmla="*/ 892945 h 893018"/>
                <a:gd name="connsiteX3-189" fmla="*/ 10744781 w 12105444"/>
                <a:gd name="connsiteY3-190" fmla="*/ 16645 h 893018"/>
                <a:gd name="connsiteX4-191" fmla="*/ 12105444 w 12105444"/>
                <a:gd name="connsiteY4-192" fmla="*/ 296045 h 893018"/>
                <a:gd name="connsiteX5-193" fmla="*/ 12105444 w 12105444"/>
                <a:gd name="connsiteY5-194" fmla="*/ 296045 h 893018"/>
                <a:gd name="connsiteX0-195" fmla="*/ 0 w 12105444"/>
                <a:gd name="connsiteY0-196" fmla="*/ 244105 h 904509"/>
                <a:gd name="connsiteX1-197" fmla="*/ 1934768 w 12105444"/>
                <a:gd name="connsiteY1-198" fmla="*/ 40905 h 904509"/>
                <a:gd name="connsiteX2-199" fmla="*/ 5026597 w 12105444"/>
                <a:gd name="connsiteY2-200" fmla="*/ 904505 h 904509"/>
                <a:gd name="connsiteX3-201" fmla="*/ 10744781 w 12105444"/>
                <a:gd name="connsiteY3-202" fmla="*/ 28205 h 904509"/>
                <a:gd name="connsiteX4-203" fmla="*/ 12105444 w 12105444"/>
                <a:gd name="connsiteY4-204" fmla="*/ 307605 h 904509"/>
                <a:gd name="connsiteX5-205" fmla="*/ 12105444 w 12105444"/>
                <a:gd name="connsiteY5-206" fmla="*/ 307605 h 904509"/>
                <a:gd name="connsiteX0-207" fmla="*/ 0 w 12105444"/>
                <a:gd name="connsiteY0-208" fmla="*/ 245006 h 918110"/>
                <a:gd name="connsiteX1-209" fmla="*/ 1934768 w 12105444"/>
                <a:gd name="connsiteY1-210" fmla="*/ 41806 h 918110"/>
                <a:gd name="connsiteX2-211" fmla="*/ 6046643 w 12105444"/>
                <a:gd name="connsiteY2-212" fmla="*/ 918106 h 918110"/>
                <a:gd name="connsiteX3-213" fmla="*/ 10744781 w 12105444"/>
                <a:gd name="connsiteY3-214" fmla="*/ 29106 h 918110"/>
                <a:gd name="connsiteX4-215" fmla="*/ 12105444 w 12105444"/>
                <a:gd name="connsiteY4-216" fmla="*/ 308506 h 918110"/>
                <a:gd name="connsiteX5-217" fmla="*/ 12105444 w 12105444"/>
                <a:gd name="connsiteY5-218" fmla="*/ 308506 h 918110"/>
                <a:gd name="connsiteX0-219" fmla="*/ 0 w 12105444"/>
                <a:gd name="connsiteY0-220" fmla="*/ 308616 h 981924"/>
                <a:gd name="connsiteX1-221" fmla="*/ 1934768 w 12105444"/>
                <a:gd name="connsiteY1-222" fmla="*/ 105416 h 981924"/>
                <a:gd name="connsiteX2-223" fmla="*/ 6046643 w 12105444"/>
                <a:gd name="connsiteY2-224" fmla="*/ 981716 h 981924"/>
                <a:gd name="connsiteX3-225" fmla="*/ 10931375 w 12105444"/>
                <a:gd name="connsiteY3-226" fmla="*/ 16516 h 981924"/>
                <a:gd name="connsiteX4-227" fmla="*/ 12105444 w 12105444"/>
                <a:gd name="connsiteY4-228" fmla="*/ 372116 h 981924"/>
                <a:gd name="connsiteX5-229" fmla="*/ 12105444 w 12105444"/>
                <a:gd name="connsiteY5-230" fmla="*/ 372116 h 981924"/>
                <a:gd name="connsiteX0-231" fmla="*/ 0 w 12105444"/>
                <a:gd name="connsiteY0-232" fmla="*/ 292100 h 965408"/>
                <a:gd name="connsiteX1-233" fmla="*/ 1934768 w 12105444"/>
                <a:gd name="connsiteY1-234" fmla="*/ 88900 h 965408"/>
                <a:gd name="connsiteX2-235" fmla="*/ 6046643 w 12105444"/>
                <a:gd name="connsiteY2-236" fmla="*/ 965200 h 965408"/>
                <a:gd name="connsiteX3-237" fmla="*/ 10931375 w 12105444"/>
                <a:gd name="connsiteY3-238" fmla="*/ 0 h 965408"/>
                <a:gd name="connsiteX4-239" fmla="*/ 12105444 w 12105444"/>
                <a:gd name="connsiteY4-240" fmla="*/ 355600 h 965408"/>
                <a:gd name="connsiteX5-241" fmla="*/ 12105444 w 12105444"/>
                <a:gd name="connsiteY5-242" fmla="*/ 355600 h 965408"/>
                <a:gd name="connsiteX0-243" fmla="*/ 0 w 12105444"/>
                <a:gd name="connsiteY0-244" fmla="*/ 316991 h 1168066"/>
                <a:gd name="connsiteX1-245" fmla="*/ 1934768 w 12105444"/>
                <a:gd name="connsiteY1-246" fmla="*/ 113791 h 1168066"/>
                <a:gd name="connsiteX2-247" fmla="*/ 7054249 w 12105444"/>
                <a:gd name="connsiteY2-248" fmla="*/ 1167891 h 1168066"/>
                <a:gd name="connsiteX3-249" fmla="*/ 10931375 w 12105444"/>
                <a:gd name="connsiteY3-250" fmla="*/ 24891 h 1168066"/>
                <a:gd name="connsiteX4-251" fmla="*/ 12105444 w 12105444"/>
                <a:gd name="connsiteY4-252" fmla="*/ 380491 h 1168066"/>
                <a:gd name="connsiteX5-253" fmla="*/ 12105444 w 12105444"/>
                <a:gd name="connsiteY5-254" fmla="*/ 380491 h 1168066"/>
                <a:gd name="connsiteX0-255" fmla="*/ 0 w 12105444"/>
                <a:gd name="connsiteY0-256" fmla="*/ 329192 h 1180320"/>
                <a:gd name="connsiteX1-257" fmla="*/ 1934768 w 12105444"/>
                <a:gd name="connsiteY1-258" fmla="*/ 125992 h 1180320"/>
                <a:gd name="connsiteX2-259" fmla="*/ 7054249 w 12105444"/>
                <a:gd name="connsiteY2-260" fmla="*/ 1180092 h 1180320"/>
                <a:gd name="connsiteX3-261" fmla="*/ 11130408 w 12105444"/>
                <a:gd name="connsiteY3-262" fmla="*/ 24392 h 1180320"/>
                <a:gd name="connsiteX4-263" fmla="*/ 12105444 w 12105444"/>
                <a:gd name="connsiteY4-264" fmla="*/ 392692 h 1180320"/>
                <a:gd name="connsiteX5-265" fmla="*/ 12105444 w 12105444"/>
                <a:gd name="connsiteY5-266" fmla="*/ 392692 h 1180320"/>
                <a:gd name="connsiteX0-267" fmla="*/ 0 w 12777181"/>
                <a:gd name="connsiteY0-268" fmla="*/ 329662 h 1180790"/>
                <a:gd name="connsiteX1-269" fmla="*/ 1934768 w 12777181"/>
                <a:gd name="connsiteY1-270" fmla="*/ 126462 h 1180790"/>
                <a:gd name="connsiteX2-271" fmla="*/ 7054249 w 12777181"/>
                <a:gd name="connsiteY2-272" fmla="*/ 1180562 h 1180790"/>
                <a:gd name="connsiteX3-273" fmla="*/ 11130408 w 12777181"/>
                <a:gd name="connsiteY3-274" fmla="*/ 24862 h 1180790"/>
                <a:gd name="connsiteX4-275" fmla="*/ 12105444 w 12777181"/>
                <a:gd name="connsiteY4-276" fmla="*/ 393162 h 1180790"/>
                <a:gd name="connsiteX5-277" fmla="*/ 12777181 w 12777181"/>
                <a:gd name="connsiteY5-278" fmla="*/ 456662 h 1180790"/>
                <a:gd name="connsiteX0-279" fmla="*/ 0 w 12105444"/>
                <a:gd name="connsiteY0-280" fmla="*/ 329662 h 1180790"/>
                <a:gd name="connsiteX1-281" fmla="*/ 1934768 w 12105444"/>
                <a:gd name="connsiteY1-282" fmla="*/ 126462 h 1180790"/>
                <a:gd name="connsiteX2-283" fmla="*/ 7054249 w 12105444"/>
                <a:gd name="connsiteY2-284" fmla="*/ 1180562 h 1180790"/>
                <a:gd name="connsiteX3-285" fmla="*/ 11130408 w 12105444"/>
                <a:gd name="connsiteY3-286" fmla="*/ 24862 h 1180790"/>
                <a:gd name="connsiteX4-287" fmla="*/ 12105444 w 12105444"/>
                <a:gd name="connsiteY4-288" fmla="*/ 393162 h 1180790"/>
                <a:gd name="connsiteX0-289" fmla="*/ 0 w 12304477"/>
                <a:gd name="connsiteY0-290" fmla="*/ 326203 h 1177331"/>
                <a:gd name="connsiteX1-291" fmla="*/ 1934768 w 12304477"/>
                <a:gd name="connsiteY1-292" fmla="*/ 123003 h 1177331"/>
                <a:gd name="connsiteX2-293" fmla="*/ 7054249 w 12304477"/>
                <a:gd name="connsiteY2-294" fmla="*/ 1177103 h 1177331"/>
                <a:gd name="connsiteX3-295" fmla="*/ 11130408 w 12304477"/>
                <a:gd name="connsiteY3-296" fmla="*/ 21403 h 1177331"/>
                <a:gd name="connsiteX4-297" fmla="*/ 12304477 w 12304477"/>
                <a:gd name="connsiteY4-298" fmla="*/ 427803 h 1177331"/>
                <a:gd name="connsiteX0-299" fmla="*/ 0 w 12304477"/>
                <a:gd name="connsiteY0-300" fmla="*/ 327712 h 1178840"/>
                <a:gd name="connsiteX1-301" fmla="*/ 1934768 w 12304477"/>
                <a:gd name="connsiteY1-302" fmla="*/ 124512 h 1178840"/>
                <a:gd name="connsiteX2-303" fmla="*/ 7054249 w 12304477"/>
                <a:gd name="connsiteY2-304" fmla="*/ 1178612 h 1178840"/>
                <a:gd name="connsiteX3-305" fmla="*/ 11130408 w 12304477"/>
                <a:gd name="connsiteY3-306" fmla="*/ 22912 h 1178840"/>
                <a:gd name="connsiteX4-307" fmla="*/ 12304477 w 12304477"/>
                <a:gd name="connsiteY4-308" fmla="*/ 429312 h 1178840"/>
                <a:gd name="connsiteX0-309" fmla="*/ 0 w 12304477"/>
                <a:gd name="connsiteY0-310" fmla="*/ 325890 h 1138926"/>
                <a:gd name="connsiteX1-311" fmla="*/ 1934768 w 12304477"/>
                <a:gd name="connsiteY1-312" fmla="*/ 122690 h 1138926"/>
                <a:gd name="connsiteX2-313" fmla="*/ 6357633 w 12304477"/>
                <a:gd name="connsiteY2-314" fmla="*/ 1138690 h 1138926"/>
                <a:gd name="connsiteX3-315" fmla="*/ 11130408 w 12304477"/>
                <a:gd name="connsiteY3-316" fmla="*/ 21090 h 1138926"/>
                <a:gd name="connsiteX4-317" fmla="*/ 12304477 w 12304477"/>
                <a:gd name="connsiteY4-318" fmla="*/ 427490 h 1138926"/>
                <a:gd name="connsiteX0-319" fmla="*/ 0 w 12304477"/>
                <a:gd name="connsiteY0-320" fmla="*/ 326492 h 1152225"/>
                <a:gd name="connsiteX1-321" fmla="*/ 1934768 w 12304477"/>
                <a:gd name="connsiteY1-322" fmla="*/ 123292 h 1152225"/>
                <a:gd name="connsiteX2-323" fmla="*/ 6830337 w 12304477"/>
                <a:gd name="connsiteY2-324" fmla="*/ 1151992 h 1152225"/>
                <a:gd name="connsiteX3-325" fmla="*/ 11130408 w 12304477"/>
                <a:gd name="connsiteY3-326" fmla="*/ 21692 h 1152225"/>
                <a:gd name="connsiteX4-327" fmla="*/ 12304477 w 12304477"/>
                <a:gd name="connsiteY4-328" fmla="*/ 428092 h 1152225"/>
                <a:gd name="connsiteX0-329" fmla="*/ 0 w 12441312"/>
                <a:gd name="connsiteY0-330" fmla="*/ 321380 h 1147113"/>
                <a:gd name="connsiteX1-331" fmla="*/ 1934768 w 12441312"/>
                <a:gd name="connsiteY1-332" fmla="*/ 118180 h 1147113"/>
                <a:gd name="connsiteX2-333" fmla="*/ 6830337 w 12441312"/>
                <a:gd name="connsiteY2-334" fmla="*/ 1146880 h 1147113"/>
                <a:gd name="connsiteX3-335" fmla="*/ 11130408 w 12441312"/>
                <a:gd name="connsiteY3-336" fmla="*/ 16580 h 1147113"/>
                <a:gd name="connsiteX4-337" fmla="*/ 12441312 w 12441312"/>
                <a:gd name="connsiteY4-338" fmla="*/ 486480 h 1147113"/>
                <a:gd name="connsiteX0-339" fmla="*/ 0 w 12441312"/>
                <a:gd name="connsiteY0-340" fmla="*/ 322978 h 1148711"/>
                <a:gd name="connsiteX1-341" fmla="*/ 1934768 w 12441312"/>
                <a:gd name="connsiteY1-342" fmla="*/ 119778 h 1148711"/>
                <a:gd name="connsiteX2-343" fmla="*/ 6830337 w 12441312"/>
                <a:gd name="connsiteY2-344" fmla="*/ 1148478 h 1148711"/>
                <a:gd name="connsiteX3-345" fmla="*/ 11130408 w 12441312"/>
                <a:gd name="connsiteY3-346" fmla="*/ 18178 h 1148711"/>
                <a:gd name="connsiteX4-347" fmla="*/ 12441312 w 12441312"/>
                <a:gd name="connsiteY4-348" fmla="*/ 488078 h 1148711"/>
                <a:gd name="connsiteX0-349" fmla="*/ 0 w 12441312"/>
                <a:gd name="connsiteY0-350" fmla="*/ 255890 h 1081486"/>
                <a:gd name="connsiteX1-351" fmla="*/ 1934768 w 12441312"/>
                <a:gd name="connsiteY1-352" fmla="*/ 52690 h 1081486"/>
                <a:gd name="connsiteX2-353" fmla="*/ 6830337 w 12441312"/>
                <a:gd name="connsiteY2-354" fmla="*/ 1081390 h 1081486"/>
                <a:gd name="connsiteX3-355" fmla="*/ 11192606 w 12441312"/>
                <a:gd name="connsiteY3-356" fmla="*/ 116190 h 1081486"/>
                <a:gd name="connsiteX4-357" fmla="*/ 12441312 w 12441312"/>
                <a:gd name="connsiteY4-358" fmla="*/ 420990 h 1081486"/>
                <a:gd name="connsiteX0-359" fmla="*/ 0 w 12515949"/>
                <a:gd name="connsiteY0-360" fmla="*/ 255890 h 1081480"/>
                <a:gd name="connsiteX1-361" fmla="*/ 1934768 w 12515949"/>
                <a:gd name="connsiteY1-362" fmla="*/ 52690 h 1081480"/>
                <a:gd name="connsiteX2-363" fmla="*/ 6830337 w 12515949"/>
                <a:gd name="connsiteY2-364" fmla="*/ 1081390 h 1081480"/>
                <a:gd name="connsiteX3-365" fmla="*/ 11192606 w 12515949"/>
                <a:gd name="connsiteY3-366" fmla="*/ 116190 h 1081480"/>
                <a:gd name="connsiteX4-367" fmla="*/ 12515949 w 12515949"/>
                <a:gd name="connsiteY4-368" fmla="*/ 738490 h 1081480"/>
                <a:gd name="connsiteX0-369" fmla="*/ 0 w 12515949"/>
                <a:gd name="connsiteY0-370" fmla="*/ 255890 h 1081422"/>
                <a:gd name="connsiteX1-371" fmla="*/ 1934768 w 12515949"/>
                <a:gd name="connsiteY1-372" fmla="*/ 52690 h 1081422"/>
                <a:gd name="connsiteX2-373" fmla="*/ 6830337 w 12515949"/>
                <a:gd name="connsiteY2-374" fmla="*/ 1081390 h 1081422"/>
                <a:gd name="connsiteX3-375" fmla="*/ 10856738 w 12515949"/>
                <a:gd name="connsiteY3-376" fmla="*/ 90790 h 1081422"/>
                <a:gd name="connsiteX4-377" fmla="*/ 12515949 w 12515949"/>
                <a:gd name="connsiteY4-378" fmla="*/ 738490 h 1081422"/>
                <a:gd name="connsiteX0-379" fmla="*/ 0 w 12515949"/>
                <a:gd name="connsiteY0-380" fmla="*/ 255890 h 1081422"/>
                <a:gd name="connsiteX1-381" fmla="*/ 1934768 w 12515949"/>
                <a:gd name="connsiteY1-382" fmla="*/ 52690 h 1081422"/>
                <a:gd name="connsiteX2-383" fmla="*/ 6444711 w 12515949"/>
                <a:gd name="connsiteY2-384" fmla="*/ 1081390 h 1081422"/>
                <a:gd name="connsiteX3-385" fmla="*/ 10856738 w 12515949"/>
                <a:gd name="connsiteY3-386" fmla="*/ 90790 h 1081422"/>
                <a:gd name="connsiteX4-387" fmla="*/ 12515949 w 12515949"/>
                <a:gd name="connsiteY4-388" fmla="*/ 738490 h 1081422"/>
                <a:gd name="connsiteX0-389" fmla="*/ 0 w 12640345"/>
                <a:gd name="connsiteY0-390" fmla="*/ 119301 h 1186133"/>
                <a:gd name="connsiteX1-391" fmla="*/ 2059164 w 12640345"/>
                <a:gd name="connsiteY1-392" fmla="*/ 157401 h 1186133"/>
                <a:gd name="connsiteX2-393" fmla="*/ 6569107 w 12640345"/>
                <a:gd name="connsiteY2-394" fmla="*/ 1186101 h 1186133"/>
                <a:gd name="connsiteX3-395" fmla="*/ 10981134 w 12640345"/>
                <a:gd name="connsiteY3-396" fmla="*/ 195501 h 1186133"/>
                <a:gd name="connsiteX4-397" fmla="*/ 12640345 w 12640345"/>
                <a:gd name="connsiteY4-398" fmla="*/ 843201 h 1186133"/>
                <a:gd name="connsiteX0-399" fmla="*/ 0 w 12640345"/>
                <a:gd name="connsiteY0-400" fmla="*/ 119301 h 1186133"/>
                <a:gd name="connsiteX1-401" fmla="*/ 2059164 w 12640345"/>
                <a:gd name="connsiteY1-402" fmla="*/ 157401 h 1186133"/>
                <a:gd name="connsiteX2-403" fmla="*/ 6569107 w 12640345"/>
                <a:gd name="connsiteY2-404" fmla="*/ 1186101 h 1186133"/>
                <a:gd name="connsiteX3-405" fmla="*/ 10981134 w 12640345"/>
                <a:gd name="connsiteY3-406" fmla="*/ 195501 h 1186133"/>
                <a:gd name="connsiteX4-407" fmla="*/ 12640345 w 12640345"/>
                <a:gd name="connsiteY4-408" fmla="*/ 843201 h 1186133"/>
                <a:gd name="connsiteX0-409" fmla="*/ 0 w 12640345"/>
                <a:gd name="connsiteY0-410" fmla="*/ 118610 h 1172742"/>
                <a:gd name="connsiteX1-411" fmla="*/ 2059164 w 12640345"/>
                <a:gd name="connsiteY1-412" fmla="*/ 156710 h 1172742"/>
                <a:gd name="connsiteX2-413" fmla="*/ 6668624 w 12640345"/>
                <a:gd name="connsiteY2-414" fmla="*/ 1172710 h 1172742"/>
                <a:gd name="connsiteX3-415" fmla="*/ 10981134 w 12640345"/>
                <a:gd name="connsiteY3-416" fmla="*/ 194810 h 1172742"/>
                <a:gd name="connsiteX4-417" fmla="*/ 12640345 w 12640345"/>
                <a:gd name="connsiteY4-418" fmla="*/ 842510 h 1172742"/>
                <a:gd name="connsiteX0-419" fmla="*/ 0 w 12640345"/>
                <a:gd name="connsiteY0-420" fmla="*/ 155892 h 1210277"/>
                <a:gd name="connsiteX1-421" fmla="*/ 2084043 w 12640345"/>
                <a:gd name="connsiteY1-422" fmla="*/ 117792 h 1210277"/>
                <a:gd name="connsiteX2-423" fmla="*/ 6668624 w 12640345"/>
                <a:gd name="connsiteY2-424" fmla="*/ 1209992 h 1210277"/>
                <a:gd name="connsiteX3-425" fmla="*/ 10981134 w 12640345"/>
                <a:gd name="connsiteY3-426" fmla="*/ 232092 h 1210277"/>
                <a:gd name="connsiteX4-427" fmla="*/ 12640345 w 12640345"/>
                <a:gd name="connsiteY4-428" fmla="*/ 879792 h 1210277"/>
                <a:gd name="connsiteX0-429" fmla="*/ 0 w 12640345"/>
                <a:gd name="connsiteY0-430" fmla="*/ 171547 h 1225932"/>
                <a:gd name="connsiteX1-431" fmla="*/ 2084043 w 12640345"/>
                <a:gd name="connsiteY1-432" fmla="*/ 133447 h 1225932"/>
                <a:gd name="connsiteX2-433" fmla="*/ 6668624 w 12640345"/>
                <a:gd name="connsiteY2-434" fmla="*/ 1225647 h 1225932"/>
                <a:gd name="connsiteX3-435" fmla="*/ 10981134 w 12640345"/>
                <a:gd name="connsiteY3-436" fmla="*/ 247747 h 1225932"/>
                <a:gd name="connsiteX4-437" fmla="*/ 12640345 w 12640345"/>
                <a:gd name="connsiteY4-438" fmla="*/ 895447 h 1225932"/>
                <a:gd name="connsiteX0-439" fmla="*/ 0 w 12640345"/>
                <a:gd name="connsiteY0-440" fmla="*/ 171547 h 1225650"/>
                <a:gd name="connsiteX1-441" fmla="*/ 2084043 w 12640345"/>
                <a:gd name="connsiteY1-442" fmla="*/ 133447 h 1225650"/>
                <a:gd name="connsiteX2-443" fmla="*/ 6668624 w 12640345"/>
                <a:gd name="connsiteY2-444" fmla="*/ 1225647 h 1225650"/>
                <a:gd name="connsiteX3-445" fmla="*/ 11043332 w 12640345"/>
                <a:gd name="connsiteY3-446" fmla="*/ 146147 h 1225650"/>
                <a:gd name="connsiteX4-447" fmla="*/ 12640345 w 12640345"/>
                <a:gd name="connsiteY4-448" fmla="*/ 895447 h 1225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640345" h="1225650">
                  <a:moveTo>
                    <a:pt x="0" y="171547"/>
                  </a:moveTo>
                  <a:cubicBezTo>
                    <a:pt x="474915" y="-14720"/>
                    <a:pt x="1134320" y="-80336"/>
                    <a:pt x="2084043" y="133447"/>
                  </a:cubicBezTo>
                  <a:cubicBezTo>
                    <a:pt x="3033766" y="347230"/>
                    <a:pt x="5175409" y="1223530"/>
                    <a:pt x="6668624" y="1225647"/>
                  </a:cubicBezTo>
                  <a:cubicBezTo>
                    <a:pt x="8161839" y="1227764"/>
                    <a:pt x="10048045" y="201180"/>
                    <a:pt x="11043332" y="146147"/>
                  </a:cubicBezTo>
                  <a:cubicBezTo>
                    <a:pt x="12038619" y="91114"/>
                    <a:pt x="12452960" y="734580"/>
                    <a:pt x="12640345" y="895447"/>
                  </a:cubicBezTo>
                </a:path>
              </a:pathLst>
            </a:custGeom>
            <a:noFill/>
            <a:ln>
              <a:solidFill>
                <a:schemeClr val="bg1">
                  <a:alpha val="1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5" name="文本占位符 21"/>
          <p:cNvSpPr>
            <a:spLocks noGrp="1"/>
          </p:cNvSpPr>
          <p:nvPr>
            <p:ph type="body" sz="quarter" idx="13" hasCustomPrompt="1"/>
          </p:nvPr>
        </p:nvSpPr>
        <p:spPr>
          <a:xfrm>
            <a:off x="1822859" y="2591161"/>
            <a:ext cx="8546282" cy="391568"/>
          </a:xfrm>
        </p:spPr>
        <p:txBody>
          <a:bodyPr>
            <a:norm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1800" kern="1200">
                <a:solidFill>
                  <a:schemeClr val="tx1"/>
                </a:solidFill>
                <a:latin typeface="+mn-lt"/>
                <a:ea typeface="+mn-ea"/>
                <a:cs typeface="+mn-cs"/>
              </a:defRPr>
            </a:lvl1pPr>
          </a:lstStyle>
          <a:p>
            <a:pPr algn="ctr" fontAlgn="auto"/>
            <a:r>
              <a:rPr lang="zh-CN" altLang="en-US" strike="noStrike" noProof="1"/>
              <a:t>副标题</a:t>
            </a:r>
            <a:endParaRPr lang="zh-CN" altLang="en-US" strike="noStrike" noProof="1"/>
          </a:p>
        </p:txBody>
      </p:sp>
      <p:sp>
        <p:nvSpPr>
          <p:cNvPr id="16" name="文本占位符 23"/>
          <p:cNvSpPr>
            <a:spLocks noGrp="1"/>
          </p:cNvSpPr>
          <p:nvPr>
            <p:ph type="body" sz="quarter" idx="14" hasCustomPrompt="1"/>
          </p:nvPr>
        </p:nvSpPr>
        <p:spPr>
          <a:xfrm>
            <a:off x="1822860" y="1399790"/>
            <a:ext cx="8546282" cy="922020"/>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lang="zh-CN" altLang="en-US" sz="5400" b="1" kern="1200" noProof="0">
                <a:solidFill>
                  <a:schemeClr val="accent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a:ln>
                  <a:noFill/>
                </a:ln>
                <a:solidFill>
                  <a:srgbClr val="4472C4"/>
                </a:solidFill>
                <a:effectLst/>
                <a:uLnTx/>
                <a:uFillTx/>
                <a:latin typeface="+mn-lt"/>
                <a:ea typeface="+mn-ea"/>
                <a:cs typeface="+mn-cs"/>
              </a:rPr>
              <a:t>标题</a:t>
            </a:r>
            <a:endParaRPr kumimoji="0" lang="zh-CN" altLang="en-US" sz="5400" b="1" i="0" u="none" strike="noStrike" kern="1200" cap="none" spc="0" normalizeH="0" baseline="0" noProof="0">
              <a:ln>
                <a:noFill/>
              </a:ln>
              <a:solidFill>
                <a:srgbClr val="4472C4"/>
              </a:solidFill>
              <a:effectLst/>
              <a:uLnTx/>
              <a:uFillTx/>
              <a:latin typeface="+mn-lt"/>
              <a:ea typeface="+mn-ea"/>
              <a:cs typeface="+mn-cs"/>
            </a:endParaRPr>
          </a:p>
        </p:txBody>
      </p:sp>
      <p:sp>
        <p:nvSpPr>
          <p:cNvPr id="17" name="日期占位符 1"/>
          <p:cNvSpPr txBox="1"/>
          <p:nvPr userDrawn="1"/>
        </p:nvSpPr>
        <p:spPr>
          <a:xfrm>
            <a:off x="838200" y="6378576"/>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D158CB-212E-4EF4-8224-C37F6C1149F4}" type="datetimeFigureOut">
              <a:rPr lang="zh-CN" altLang="en-US" noProof="1" smtClean="0"/>
            </a:fld>
            <a:endParaRPr lang="zh-CN" altLang="en-US" noProof="1"/>
          </a:p>
        </p:txBody>
      </p:sp>
      <p:sp>
        <p:nvSpPr>
          <p:cNvPr id="18" name="灯片编号占位符 3"/>
          <p:cNvSpPr txBox="1"/>
          <p:nvPr userDrawn="1"/>
        </p:nvSpPr>
        <p:spPr>
          <a:xfrm>
            <a:off x="8610600" y="6378576"/>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D50541-B1B0-44D0-ADD5-50940B1BB7C0}" type="slidenum">
              <a:rPr lang="zh-CN" altLang="en-US" noProof="1" smtClean="0"/>
            </a:fld>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745CB29-87C7-C642-A3D3-294B5DB61EF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8A9C695-6663-9041-BF75-FC577A6AC54B}"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0745CB29-87C7-C642-A3D3-294B5DB61EF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8A9C695-6663-9041-BF75-FC577A6AC54B}"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0745CB29-87C7-C642-A3D3-294B5DB61EF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8A9C695-6663-9041-BF75-FC577A6AC54B}"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0745CB29-87C7-C642-A3D3-294B5DB61EFF}"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8A9C695-6663-9041-BF75-FC577A6AC54B}"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0745CB29-87C7-C642-A3D3-294B5DB61EFF}"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8A9C695-6663-9041-BF75-FC577A6AC54B}"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45CB29-87C7-C642-A3D3-294B5DB61EFF}"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8A9C695-6663-9041-BF75-FC577A6AC54B}"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745CB29-87C7-C642-A3D3-294B5DB61EF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8A9C695-6663-9041-BF75-FC577A6AC54B}"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745CB29-87C7-C642-A3D3-294B5DB61EF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8A9C695-6663-9041-BF75-FC577A6AC54B}"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5CB29-87C7-C642-A3D3-294B5DB61EFF}"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9C695-6663-9041-BF75-FC577A6AC54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7.xml"/><Relationship Id="rId2" Type="http://schemas.openxmlformats.org/officeDocument/2006/relationships/image" Target="../media/image5.jpe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3" Type="http://schemas.openxmlformats.org/officeDocument/2006/relationships/slideLayout" Target="../slideLayouts/slideLayout12.xml"/><Relationship Id="rId52" Type="http://schemas.openxmlformats.org/officeDocument/2006/relationships/image" Target="../media/image8.GIF"/><Relationship Id="rId51" Type="http://schemas.openxmlformats.org/officeDocument/2006/relationships/tags" Target="../tags/tag49.xml"/><Relationship Id="rId50" Type="http://schemas.openxmlformats.org/officeDocument/2006/relationships/tags" Target="../tags/tag48.xml"/><Relationship Id="rId5" Type="http://schemas.openxmlformats.org/officeDocument/2006/relationships/tags" Target="../tags/tag5.xml"/><Relationship Id="rId49" Type="http://schemas.openxmlformats.org/officeDocument/2006/relationships/tags" Target="../tags/tag47.xml"/><Relationship Id="rId48" Type="http://schemas.openxmlformats.org/officeDocument/2006/relationships/tags" Target="../tags/tag46.xml"/><Relationship Id="rId47" Type="http://schemas.openxmlformats.org/officeDocument/2006/relationships/tags" Target="../tags/tag45.xml"/><Relationship Id="rId46" Type="http://schemas.openxmlformats.org/officeDocument/2006/relationships/image" Target="../media/image7.jpeg"/><Relationship Id="rId45" Type="http://schemas.openxmlformats.org/officeDocument/2006/relationships/image" Target="../media/image6.jpeg"/><Relationship Id="rId44" Type="http://schemas.openxmlformats.org/officeDocument/2006/relationships/tags" Target="../tags/tag44.xml"/><Relationship Id="rId43" Type="http://schemas.openxmlformats.org/officeDocument/2006/relationships/tags" Target="../tags/tag43.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2" Type="http://schemas.openxmlformats.org/officeDocument/2006/relationships/notesSlide" Target="../notesSlides/notesSlide2.xml"/><Relationship Id="rId11" Type="http://schemas.openxmlformats.org/officeDocument/2006/relationships/slideLayout" Target="../slideLayouts/slideLayout13.xml"/><Relationship Id="rId10" Type="http://schemas.openxmlformats.org/officeDocument/2006/relationships/tags" Target="../tags/tag59.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notesSlide" Target="../notesSlides/notesSlide3.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6" Type="http://schemas.openxmlformats.org/officeDocument/2006/relationships/notesSlide" Target="../notesSlides/notesSlide4.xml"/><Relationship Id="rId25" Type="http://schemas.openxmlformats.org/officeDocument/2006/relationships/slideLayout" Target="../slideLayouts/slideLayout14.xml"/><Relationship Id="rId24" Type="http://schemas.openxmlformats.org/officeDocument/2006/relationships/image" Target="../media/image17.svg"/><Relationship Id="rId23" Type="http://schemas.openxmlformats.org/officeDocument/2006/relationships/image" Target="../media/image16.png"/><Relationship Id="rId22" Type="http://schemas.openxmlformats.org/officeDocument/2006/relationships/image" Target="../media/image15.svg"/><Relationship Id="rId21" Type="http://schemas.openxmlformats.org/officeDocument/2006/relationships/image" Target="../media/image14.png"/><Relationship Id="rId20" Type="http://schemas.openxmlformats.org/officeDocument/2006/relationships/image" Target="../media/image13.svg"/><Relationship Id="rId2" Type="http://schemas.openxmlformats.org/officeDocument/2006/relationships/tags" Target="../tags/tag69.xml"/><Relationship Id="rId19" Type="http://schemas.openxmlformats.org/officeDocument/2006/relationships/image" Target="../media/image12.png"/><Relationship Id="rId18" Type="http://schemas.openxmlformats.org/officeDocument/2006/relationships/image" Target="../media/image11.svg"/><Relationship Id="rId17" Type="http://schemas.openxmlformats.org/officeDocument/2006/relationships/image" Target="../media/image10.png"/><Relationship Id="rId16" Type="http://schemas.openxmlformats.org/officeDocument/2006/relationships/tags" Target="../tags/tag83.xml"/><Relationship Id="rId15" Type="http://schemas.openxmlformats.org/officeDocument/2006/relationships/tags" Target="../tags/tag82.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4.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image" Target="../media/image18.png"/><Relationship Id="rId4" Type="http://schemas.openxmlformats.org/officeDocument/2006/relationships/tags" Target="../tags/tag85.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tags" Target="../tags/tag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07029" y="1613880"/>
            <a:ext cx="11977942" cy="819455"/>
          </a:xfrm>
        </p:spPr>
        <p:txBody>
          <a:bodyPr wrap="square">
            <a:spAutoFit/>
          </a:bodyPr>
          <a:lstStyle/>
          <a:p>
            <a:pPr marL="0" indent="0" fontAlgn="auto">
              <a:lnSpc>
                <a:spcPct val="150000"/>
              </a:lnSpc>
              <a:buNone/>
            </a:pPr>
            <a:r>
              <a:rPr lang="zh-CN" altLang="en-US" sz="3600" b="1" noProof="1">
                <a:solidFill>
                  <a:schemeClr val="accent1"/>
                </a:solidFill>
                <a:effectLst>
                  <a:outerShdw blurRad="38100" dist="25400" dir="5400000" algn="ctr" rotWithShape="0">
                    <a:srgbClr val="6E747A">
                      <a:alpha val="43000"/>
                    </a:srgbClr>
                  </a:outerShdw>
                </a:effectLst>
                <a:latin typeface="+mn-ea"/>
                <a:ea typeface="微软雅黑" panose="020B0503020204020204" pitchFamily="34" charset="-122"/>
                <a:sym typeface="+mn-ea"/>
              </a:rPr>
              <a:t>图书馆位置服务及智能疏导系统</a:t>
            </a:r>
            <a:endParaRPr lang="zh-CN" altLang="en-US" sz="3600" b="1" noProof="1">
              <a:solidFill>
                <a:schemeClr val="accent1"/>
              </a:solidFill>
              <a:effectLst>
                <a:outerShdw blurRad="38100" dist="25400" dir="5400000" algn="ctr" rotWithShape="0">
                  <a:srgbClr val="6E747A">
                    <a:alpha val="43000"/>
                  </a:srgbClr>
                </a:outerShdw>
              </a:effectLst>
              <a:latin typeface="+mn-ea"/>
              <a:ea typeface="微软雅黑" panose="020B0503020204020204" pitchFamily="34" charset="-122"/>
              <a:sym typeface="+mn-ea"/>
            </a:endParaRPr>
          </a:p>
        </p:txBody>
      </p:sp>
      <p:sp>
        <p:nvSpPr>
          <p:cNvPr id="11" name="文本占位符 10"/>
          <p:cNvSpPr>
            <a:spLocks noGrp="1"/>
          </p:cNvSpPr>
          <p:nvPr>
            <p:ph type="body" sz="quarter" idx="11"/>
          </p:nvPr>
        </p:nvSpPr>
        <p:spPr>
          <a:xfrm>
            <a:off x="3236215" y="2501611"/>
            <a:ext cx="8546282" cy="528746"/>
          </a:xfrm>
        </p:spPr>
        <p:txBody>
          <a:bodyPr>
            <a:normAutofit/>
          </a:bodyPr>
          <a:lstStyle/>
          <a:p>
            <a:pPr marL="0" indent="0" algn="r">
              <a:buNone/>
            </a:pPr>
            <a:r>
              <a:rPr lang="en-US" altLang="zh-CN" sz="2400" b="1" dirty="0">
                <a:solidFill>
                  <a:schemeClr val="tx1"/>
                </a:solidFill>
                <a:latin typeface="微软雅黑" panose="020B0503020204020204" pitchFamily="34" charset="-122"/>
                <a:ea typeface="微软雅黑" panose="020B0503020204020204" pitchFamily="34" charset="-122"/>
              </a:rPr>
              <a:t>——</a:t>
            </a:r>
            <a:r>
              <a:rPr lang="zh-CN" altLang="en-US" sz="2400" b="1" dirty="0">
                <a:solidFill>
                  <a:schemeClr val="tx1"/>
                </a:solidFill>
                <a:latin typeface="微软雅黑" panose="020B0503020204020204" pitchFamily="34" charset="-122"/>
                <a:ea typeface="微软雅黑" panose="020B0503020204020204" pitchFamily="34" charset="-122"/>
              </a:rPr>
              <a:t>创新训练项目国豪书院专项</a:t>
            </a:r>
            <a:r>
              <a:rPr lang="zh-CN" altLang="en-US" sz="2400" dirty="0">
                <a:solidFill>
                  <a:schemeClr val="tx1"/>
                </a:solidFill>
                <a:latin typeface="微软雅黑" panose="020B0503020204020204" pitchFamily="34" charset="-122"/>
                <a:ea typeface="微软雅黑" panose="020B0503020204020204" pitchFamily="34" charset="-122"/>
              </a:rPr>
              <a:t>立项答辩</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pic>
        <p:nvPicPr>
          <p:cNvPr id="14341" name="图片 9" descr="logo-2"/>
          <p:cNvPicPr>
            <a:picLocks noChangeAspect="1"/>
          </p:cNvPicPr>
          <p:nvPr/>
        </p:nvPicPr>
        <p:blipFill>
          <a:blip r:embed="rId1"/>
          <a:stretch>
            <a:fillRect/>
          </a:stretch>
        </p:blipFill>
        <p:spPr>
          <a:xfrm>
            <a:off x="241300" y="6186488"/>
            <a:ext cx="1846263" cy="615950"/>
          </a:xfrm>
          <a:prstGeom prst="rect">
            <a:avLst/>
          </a:prstGeom>
          <a:noFill/>
          <a:ln w="9525">
            <a:noFill/>
          </a:ln>
        </p:spPr>
      </p:pic>
      <p:pic>
        <p:nvPicPr>
          <p:cNvPr id="1026" name="Picture 2" descr="同济大学校徽图案带校名LOGO图片素材|png - 设计盒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314" y="4875854"/>
            <a:ext cx="1316631" cy="318186"/>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4753483" y="3696580"/>
            <a:ext cx="3008446" cy="881139"/>
          </a:xfrm>
          <a:prstGeom prst="rect">
            <a:avLst/>
          </a:prstGeom>
          <a:noFill/>
        </p:spPr>
        <p:txBody>
          <a:bodyPr wrap="square" rtlCol="0">
            <a:spAutoFit/>
          </a:bodyPr>
          <a:lstStyle/>
          <a:p>
            <a:pPr>
              <a:lnSpc>
                <a:spcPct val="150000"/>
              </a:lnSpc>
            </a:pPr>
            <a:r>
              <a:rPr lang="zh-CN" altLang="en-US" sz="1800" b="1" noProof="1">
                <a:solidFill>
                  <a:srgbClr val="3B546E"/>
                </a:solidFill>
                <a:effectLst>
                  <a:outerShdw blurRad="38100" dist="19050" dir="2700000" algn="tl" rotWithShape="0">
                    <a:schemeClr val="dk1">
                      <a:alpha val="40000"/>
                    </a:schemeClr>
                  </a:outerShdw>
                </a:effectLst>
                <a:latin typeface="+mn-ea"/>
                <a:sym typeface="+mn-ea"/>
              </a:rPr>
              <a:t>答辩人：</a:t>
            </a:r>
            <a:r>
              <a:rPr lang="zh-CN" altLang="en-US" b="1" noProof="1">
                <a:solidFill>
                  <a:srgbClr val="3B546E"/>
                </a:solidFill>
                <a:effectLst>
                  <a:outerShdw blurRad="38100" dist="19050" dir="2700000" algn="tl" rotWithShape="0">
                    <a:schemeClr val="dk1">
                      <a:alpha val="40000"/>
                    </a:schemeClr>
                  </a:outerShdw>
                </a:effectLst>
                <a:latin typeface="+mn-ea"/>
                <a:sym typeface="+mn-ea"/>
              </a:rPr>
              <a:t>陈曦</a:t>
            </a:r>
            <a:endParaRPr lang="en-US" altLang="zh-CN" sz="1800" b="1" noProof="1">
              <a:solidFill>
                <a:srgbClr val="3B546E"/>
              </a:solidFill>
              <a:effectLst>
                <a:outerShdw blurRad="38100" dist="19050" dir="2700000" algn="tl" rotWithShape="0">
                  <a:schemeClr val="dk1">
                    <a:alpha val="40000"/>
                  </a:schemeClr>
                </a:outerShdw>
              </a:effectLst>
              <a:latin typeface="+mn-ea"/>
              <a:sym typeface="+mn-ea"/>
            </a:endParaRPr>
          </a:p>
          <a:p>
            <a:pPr>
              <a:lnSpc>
                <a:spcPct val="150000"/>
              </a:lnSpc>
            </a:pPr>
            <a:r>
              <a:rPr lang="zh-CN" altLang="en-US" b="1" noProof="1">
                <a:solidFill>
                  <a:srgbClr val="3B546E"/>
                </a:solidFill>
                <a:effectLst>
                  <a:outerShdw blurRad="38100" dist="19050" dir="2700000" algn="tl" rotWithShape="0">
                    <a:schemeClr val="dk1">
                      <a:alpha val="40000"/>
                    </a:schemeClr>
                  </a:outerShdw>
                </a:effectLst>
                <a:latin typeface="+mn-ea"/>
                <a:sym typeface="+mn-ea"/>
              </a:rPr>
              <a:t>答辩日期：</a:t>
            </a:r>
            <a:r>
              <a:rPr lang="en-US" altLang="zh-CN" b="1" noProof="1">
                <a:solidFill>
                  <a:srgbClr val="3B546E"/>
                </a:solidFill>
                <a:effectLst>
                  <a:outerShdw blurRad="38100" dist="19050" dir="2700000" algn="tl" rotWithShape="0">
                    <a:schemeClr val="dk1">
                      <a:alpha val="40000"/>
                    </a:schemeClr>
                  </a:outerShdw>
                </a:effectLst>
                <a:latin typeface="+mn-ea"/>
                <a:sym typeface="+mn-ea"/>
              </a:rPr>
              <a:t>2023.12.26</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8768711" y="1019492"/>
            <a:ext cx="19272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AI</a:t>
            </a: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推理说明书</a:t>
            </a:r>
            <a:r>
              <a:rPr kumimoji="0" lang="en-US" altLang="zh-CN"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85" name="组合 84"/>
          <p:cNvGrpSpPr/>
          <p:nvPr/>
        </p:nvGrpSpPr>
        <p:grpSpPr>
          <a:xfrm>
            <a:off x="343863" y="3029054"/>
            <a:ext cx="6159541" cy="2899415"/>
            <a:chOff x="672691" y="3017953"/>
            <a:chExt cx="6254389" cy="3127109"/>
          </a:xfrm>
        </p:grpSpPr>
        <p:sp>
          <p:nvSpPr>
            <p:cNvPr id="86" name="矩形 85"/>
            <p:cNvSpPr/>
            <p:nvPr/>
          </p:nvSpPr>
          <p:spPr>
            <a:xfrm>
              <a:off x="672691" y="3017953"/>
              <a:ext cx="6254389" cy="3127109"/>
            </a:xfrm>
            <a:prstGeom prst="rect">
              <a:avLst/>
            </a:prstGeom>
            <a:solidFill>
              <a:schemeClr val="bg1"/>
            </a:solid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Google Shape;7319;p76"/>
            <p:cNvSpPr/>
            <p:nvPr>
              <p:custDataLst>
                <p:tags r:id="rId2"/>
              </p:custDataLst>
            </p:nvPr>
          </p:nvSpPr>
          <p:spPr>
            <a:xfrm>
              <a:off x="794846" y="3161300"/>
              <a:ext cx="1624966" cy="760729"/>
            </a:xfrm>
            <a:prstGeom prst="roundRect">
              <a:avLst/>
            </a:prstGeom>
            <a:solidFill>
              <a:schemeClr val="accent1"/>
            </a:solidFill>
            <a:ln>
              <a:solidFill>
                <a:schemeClr val="bg1"/>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数据</a:t>
              </a: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化</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9" name="Google Shape;7320;p76"/>
            <p:cNvSpPr/>
            <p:nvPr>
              <p:custDataLst>
                <p:tags r:id="rId3"/>
              </p:custDataLst>
            </p:nvPr>
          </p:nvSpPr>
          <p:spPr>
            <a:xfrm>
              <a:off x="5094033" y="3177551"/>
              <a:ext cx="1624966" cy="760729"/>
            </a:xfrm>
            <a:prstGeom prst="roundRect">
              <a:avLst/>
            </a:prstGeom>
            <a:solidFill>
              <a:schemeClr val="accent1"/>
            </a:solidFill>
            <a:ln>
              <a:solidFill>
                <a:schemeClr val="bg1"/>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可视</a:t>
              </a:r>
              <a:r>
                <a:rPr kumimoji="0" lang="zh-CN" altLang="en-US"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化</a:t>
              </a:r>
              <a:endParaRPr kumimoji="0"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 name="Google Shape;7321;p76"/>
            <p:cNvSpPr/>
            <p:nvPr>
              <p:custDataLst>
                <p:tags r:id="rId4"/>
              </p:custDataLst>
            </p:nvPr>
          </p:nvSpPr>
          <p:spPr>
            <a:xfrm>
              <a:off x="5065628" y="4179730"/>
              <a:ext cx="1624332" cy="760729"/>
            </a:xfrm>
            <a:prstGeom prst="roundRect">
              <a:avLst/>
            </a:prstGeom>
            <a:solidFill>
              <a:schemeClr val="accent1"/>
            </a:solidFill>
            <a:ln>
              <a:solidFill>
                <a:schemeClr val="bg1"/>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有序性</a:t>
              </a:r>
              <a:endParaRPr kumimoji="0"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 name="Google Shape;7324;p76"/>
            <p:cNvSpPr/>
            <p:nvPr>
              <p:custDataLst>
                <p:tags r:id="rId5"/>
              </p:custDataLst>
            </p:nvPr>
          </p:nvSpPr>
          <p:spPr>
            <a:xfrm>
              <a:off x="794846" y="4185770"/>
              <a:ext cx="1642541" cy="760729"/>
            </a:xfrm>
            <a:prstGeom prst="roundRect">
              <a:avLst/>
            </a:prstGeom>
            <a:solidFill>
              <a:schemeClr val="accent1"/>
            </a:solidFill>
            <a:ln>
              <a:solidFill>
                <a:schemeClr val="bg1"/>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自觉性</a:t>
              </a:r>
              <a:endParaRPr kumimoji="0"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7" name="Google Shape;7327;p76"/>
            <p:cNvSpPr/>
            <p:nvPr>
              <p:custDataLst>
                <p:tags r:id="rId6"/>
              </p:custDataLst>
            </p:nvPr>
          </p:nvSpPr>
          <p:spPr>
            <a:xfrm>
              <a:off x="794847" y="5272116"/>
              <a:ext cx="1642540" cy="760729"/>
            </a:xfrm>
            <a:prstGeom prst="roundRect">
              <a:avLst/>
            </a:prstGeom>
            <a:solidFill>
              <a:schemeClr val="accent1"/>
            </a:solidFill>
            <a:ln>
              <a:solidFill>
                <a:schemeClr val="bg1"/>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自助</a:t>
              </a: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式</a:t>
              </a:r>
              <a:endParaRPr kumimoji="0"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 name="Google Shape;7328;p76"/>
            <p:cNvSpPr/>
            <p:nvPr>
              <p:custDataLst>
                <p:tags r:id="rId7"/>
              </p:custDataLst>
            </p:nvPr>
          </p:nvSpPr>
          <p:spPr>
            <a:xfrm>
              <a:off x="5094667" y="5204111"/>
              <a:ext cx="1644143" cy="760729"/>
            </a:xfrm>
            <a:prstGeom prst="roundRect">
              <a:avLst/>
            </a:prstGeom>
            <a:solidFill>
              <a:schemeClr val="accent1"/>
            </a:solidFill>
            <a:ln>
              <a:solidFill>
                <a:schemeClr val="bg1"/>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服务</a:t>
              </a: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式</a:t>
              </a:r>
              <a:endParaRPr kumimoji="0"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99" name="Google Shape;8721;p80"/>
            <p:cNvGrpSpPr/>
            <p:nvPr/>
          </p:nvGrpSpPr>
          <p:grpSpPr>
            <a:xfrm>
              <a:off x="919478" y="3277175"/>
              <a:ext cx="499745" cy="501015"/>
              <a:chOff x="1492675" y="2027925"/>
              <a:chExt cx="481825" cy="481825"/>
            </a:xfrm>
          </p:grpSpPr>
          <p:sp>
            <p:nvSpPr>
              <p:cNvPr id="152" name="Google Shape;8722;p80"/>
              <p:cNvSpPr/>
              <p:nvPr>
                <p:custDataLst>
                  <p:tags r:id="rId8"/>
                </p:custDataLst>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53" name="Google Shape;8723;p80"/>
              <p:cNvSpPr/>
              <p:nvPr>
                <p:custDataLst>
                  <p:tags r:id="rId9"/>
                </p:custDataLst>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54" name="Google Shape;8724;p80"/>
              <p:cNvSpPr/>
              <p:nvPr>
                <p:custDataLst>
                  <p:tags r:id="rId10"/>
                </p:custDataLst>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55" name="Google Shape;8725;p80"/>
              <p:cNvSpPr/>
              <p:nvPr>
                <p:custDataLst>
                  <p:tags r:id="rId11"/>
                </p:custDataLst>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56" name="Google Shape;8726;p80"/>
              <p:cNvSpPr/>
              <p:nvPr>
                <p:custDataLst>
                  <p:tags r:id="rId12"/>
                </p:custDataLst>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chemeClr val="bg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grpSp>
        <p:grpSp>
          <p:nvGrpSpPr>
            <p:cNvPr id="101" name="Google Shape;8644;p80"/>
            <p:cNvGrpSpPr/>
            <p:nvPr/>
          </p:nvGrpSpPr>
          <p:grpSpPr>
            <a:xfrm>
              <a:off x="911691" y="4311929"/>
              <a:ext cx="489585" cy="504825"/>
              <a:chOff x="4456875" y="1435075"/>
              <a:chExt cx="481825" cy="481825"/>
            </a:xfrm>
            <a:solidFill>
              <a:schemeClr val="bg1"/>
            </a:solidFill>
          </p:grpSpPr>
          <p:sp>
            <p:nvSpPr>
              <p:cNvPr id="128" name="Google Shape;8645;p80"/>
              <p:cNvSpPr/>
              <p:nvPr>
                <p:custDataLst>
                  <p:tags r:id="rId13"/>
                </p:custDataLst>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29" name="Google Shape;8646;p80"/>
              <p:cNvSpPr/>
              <p:nvPr>
                <p:custDataLst>
                  <p:tags r:id="rId14"/>
                </p:custDataLst>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30" name="Google Shape;8647;p80"/>
              <p:cNvSpPr/>
              <p:nvPr>
                <p:custDataLst>
                  <p:tags r:id="rId15"/>
                </p:custDataLst>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31" name="Google Shape;8648;p80"/>
              <p:cNvSpPr/>
              <p:nvPr>
                <p:custDataLst>
                  <p:tags r:id="rId16"/>
                </p:custDataLst>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32" name="Google Shape;8649;p80"/>
              <p:cNvSpPr/>
              <p:nvPr>
                <p:custDataLst>
                  <p:tags r:id="rId17"/>
                </p:custDataLst>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33" name="Google Shape;8650;p80"/>
              <p:cNvSpPr/>
              <p:nvPr>
                <p:custDataLst>
                  <p:tags r:id="rId18"/>
                </p:custDataLst>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34" name="Google Shape;8651;p80"/>
              <p:cNvSpPr/>
              <p:nvPr>
                <p:custDataLst>
                  <p:tags r:id="rId19"/>
                </p:custDataLst>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35" name="Google Shape;8652;p80"/>
              <p:cNvSpPr/>
              <p:nvPr>
                <p:custDataLst>
                  <p:tags r:id="rId20"/>
                </p:custDataLst>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36" name="Google Shape;8653;p80"/>
              <p:cNvSpPr/>
              <p:nvPr>
                <p:custDataLst>
                  <p:tags r:id="rId21"/>
                </p:custDataLst>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39" name="Google Shape;8654;p80"/>
              <p:cNvSpPr/>
              <p:nvPr>
                <p:custDataLst>
                  <p:tags r:id="rId22"/>
                </p:custDataLst>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41" name="Google Shape;8655;p80"/>
              <p:cNvSpPr/>
              <p:nvPr>
                <p:custDataLst>
                  <p:tags r:id="rId23"/>
                </p:custDataLst>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42" name="Google Shape;8656;p80"/>
              <p:cNvSpPr/>
              <p:nvPr>
                <p:custDataLst>
                  <p:tags r:id="rId24"/>
                </p:custDataLst>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43" name="Google Shape;8657;p80"/>
              <p:cNvSpPr/>
              <p:nvPr>
                <p:custDataLst>
                  <p:tags r:id="rId25"/>
                </p:custDataLst>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44" name="Google Shape;8658;p80"/>
              <p:cNvSpPr/>
              <p:nvPr>
                <p:custDataLst>
                  <p:tags r:id="rId26"/>
                </p:custDataLst>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45" name="Google Shape;8659;p80"/>
              <p:cNvSpPr/>
              <p:nvPr>
                <p:custDataLst>
                  <p:tags r:id="rId27"/>
                </p:custDataLst>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46" name="Google Shape;8660;p80"/>
              <p:cNvSpPr/>
              <p:nvPr>
                <p:custDataLst>
                  <p:tags r:id="rId28"/>
                </p:custDataLst>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47" name="Google Shape;8661;p80"/>
              <p:cNvSpPr/>
              <p:nvPr>
                <p:custDataLst>
                  <p:tags r:id="rId29"/>
                </p:custDataLst>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48" name="Google Shape;8662;p80"/>
              <p:cNvSpPr/>
              <p:nvPr>
                <p:custDataLst>
                  <p:tags r:id="rId30"/>
                </p:custDataLst>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49" name="Google Shape;8663;p80"/>
              <p:cNvSpPr/>
              <p:nvPr>
                <p:custDataLst>
                  <p:tags r:id="rId31"/>
                </p:custDataLst>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grpSp>
        <p:grpSp>
          <p:nvGrpSpPr>
            <p:cNvPr id="102" name="Google Shape;8635;p80"/>
            <p:cNvGrpSpPr/>
            <p:nvPr/>
          </p:nvGrpSpPr>
          <p:grpSpPr>
            <a:xfrm>
              <a:off x="5191278" y="4253198"/>
              <a:ext cx="518795" cy="508000"/>
              <a:chOff x="3271200" y="1435075"/>
              <a:chExt cx="481825" cy="481825"/>
            </a:xfrm>
            <a:solidFill>
              <a:schemeClr val="bg1"/>
            </a:solidFill>
          </p:grpSpPr>
          <p:sp>
            <p:nvSpPr>
              <p:cNvPr id="126" name="Google Shape;8636;p80"/>
              <p:cNvSpPr/>
              <p:nvPr>
                <p:custDataLst>
                  <p:tags r:id="rId32"/>
                </p:custDataLst>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27" name="Google Shape;8637;p80"/>
              <p:cNvSpPr/>
              <p:nvPr>
                <p:custDataLst>
                  <p:tags r:id="rId33"/>
                </p:custDataLst>
              </p:nvPr>
            </p:nvSpPr>
            <p:spPr>
              <a:xfrm>
                <a:off x="3356575" y="1520524"/>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grpSp>
        <p:grpSp>
          <p:nvGrpSpPr>
            <p:cNvPr id="103" name="Google Shape;8683;p80"/>
            <p:cNvGrpSpPr/>
            <p:nvPr/>
          </p:nvGrpSpPr>
          <p:grpSpPr>
            <a:xfrm>
              <a:off x="919478" y="5486832"/>
              <a:ext cx="452755" cy="355600"/>
              <a:chOff x="2085450" y="2057100"/>
              <a:chExt cx="481900" cy="423500"/>
            </a:xfrm>
            <a:solidFill>
              <a:schemeClr val="bg1"/>
            </a:solidFill>
          </p:grpSpPr>
          <p:sp>
            <p:nvSpPr>
              <p:cNvPr id="123" name="Google Shape;8684;p80"/>
              <p:cNvSpPr/>
              <p:nvPr>
                <p:custDataLst>
                  <p:tags r:id="rId34"/>
                </p:custDataLst>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24" name="Google Shape;8685;p80"/>
              <p:cNvSpPr/>
              <p:nvPr>
                <p:custDataLst>
                  <p:tags r:id="rId35"/>
                </p:custDataLst>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25" name="Google Shape;8686;p80"/>
              <p:cNvSpPr/>
              <p:nvPr>
                <p:custDataLst>
                  <p:tags r:id="rId36"/>
                </p:custDataLst>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grpSp>
        <p:grpSp>
          <p:nvGrpSpPr>
            <p:cNvPr id="107" name="Google Shape;8701;p80"/>
            <p:cNvGrpSpPr/>
            <p:nvPr/>
          </p:nvGrpSpPr>
          <p:grpSpPr>
            <a:xfrm>
              <a:off x="5252160" y="5377910"/>
              <a:ext cx="402590" cy="459740"/>
              <a:chOff x="5049725" y="2027900"/>
              <a:chExt cx="481750" cy="481850"/>
            </a:xfrm>
            <a:solidFill>
              <a:schemeClr val="bg1"/>
            </a:solidFill>
          </p:grpSpPr>
          <p:sp>
            <p:nvSpPr>
              <p:cNvPr id="113" name="Google Shape;8702;p80"/>
              <p:cNvSpPr/>
              <p:nvPr>
                <p:custDataLst>
                  <p:tags r:id="rId37"/>
                </p:custDataLst>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14" name="Google Shape;8703;p80"/>
              <p:cNvSpPr/>
              <p:nvPr>
                <p:custDataLst>
                  <p:tags r:id="rId38"/>
                </p:custDataLst>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15" name="Google Shape;8704;p80"/>
              <p:cNvSpPr/>
              <p:nvPr>
                <p:custDataLst>
                  <p:tags r:id="rId39"/>
                </p:custDataLst>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16" name="Google Shape;8705;p80"/>
              <p:cNvSpPr/>
              <p:nvPr>
                <p:custDataLst>
                  <p:tags r:id="rId40"/>
                </p:custDataLst>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17" name="Google Shape;8706;p80"/>
              <p:cNvSpPr/>
              <p:nvPr>
                <p:custDataLst>
                  <p:tags r:id="rId41"/>
                </p:custDataLst>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18" name="Google Shape;8707;p80"/>
              <p:cNvSpPr/>
              <p:nvPr>
                <p:custDataLst>
                  <p:tags r:id="rId42"/>
                </p:custDataLst>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19" name="Google Shape;8708;p80"/>
              <p:cNvSpPr/>
              <p:nvPr>
                <p:custDataLst>
                  <p:tags r:id="rId43"/>
                </p:custDataLst>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sp>
            <p:nvSpPr>
              <p:cNvPr id="121" name="Google Shape;8709;p80"/>
              <p:cNvSpPr/>
              <p:nvPr>
                <p:custDataLst>
                  <p:tags r:id="rId44"/>
                </p:custDataLst>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435D74"/>
                  </a:solidFill>
                  <a:effectLst/>
                  <a:uLnTx/>
                  <a:uFillTx/>
                  <a:latin typeface="等线" panose="02010600030101010101" charset="-122"/>
                  <a:ea typeface="+mn-ea"/>
                  <a:cs typeface="+mn-cs"/>
                </a:endParaRPr>
              </a:p>
            </p:txBody>
          </p:sp>
        </p:grpSp>
        <p:cxnSp>
          <p:nvCxnSpPr>
            <p:cNvPr id="108" name="肘形连接符 78"/>
            <p:cNvCxnSpPr/>
            <p:nvPr/>
          </p:nvCxnSpPr>
          <p:spPr>
            <a:xfrm flipV="1">
              <a:off x="2628551" y="4543700"/>
              <a:ext cx="2306420" cy="79"/>
            </a:xfrm>
            <a:prstGeom prst="straightConnector1">
              <a:avLst/>
            </a:prstGeom>
            <a:ln w="31750" cap="rnd">
              <a:solidFill>
                <a:schemeClr val="accent2"/>
              </a:solidFill>
              <a:prstDash val="sysDot"/>
              <a:round/>
              <a:tailEnd type="arrow" w="med" len="med"/>
            </a:ln>
          </p:spPr>
          <p:style>
            <a:lnRef idx="0">
              <a:srgbClr val="FFFFFF"/>
            </a:lnRef>
            <a:fillRef idx="0">
              <a:srgbClr val="FFFFFF"/>
            </a:fillRef>
            <a:effectRef idx="0">
              <a:srgbClr val="FFFFFF"/>
            </a:effectRef>
            <a:fontRef idx="minor">
              <a:schemeClr val="tx1"/>
            </a:fontRef>
          </p:style>
        </p:cxnSp>
        <p:sp>
          <p:nvSpPr>
            <p:cNvPr id="110" name="矩形 109"/>
            <p:cNvSpPr/>
            <p:nvPr/>
          </p:nvSpPr>
          <p:spPr>
            <a:xfrm>
              <a:off x="2724417" y="3989433"/>
              <a:ext cx="1987382" cy="426749"/>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升级目标</a:t>
              </a:r>
              <a:endParaRPr lang="zh-CN" altLang="en-US" b="1" dirty="0">
                <a:latin typeface="+mj-ea"/>
                <a:ea typeface="+mj-ea"/>
              </a:endParaRPr>
            </a:p>
          </p:txBody>
        </p:sp>
      </p:grpSp>
      <p:pic>
        <p:nvPicPr>
          <p:cNvPr id="2" name="图片 1" descr="建筑的摆设布局&#10;&#10;描述已自动生成"/>
          <p:cNvPicPr>
            <a:picLocks noChangeAspect="1"/>
          </p:cNvPicPr>
          <p:nvPr/>
        </p:nvPicPr>
        <p:blipFill>
          <a:blip r:embed="rId45"/>
          <a:stretch>
            <a:fillRect/>
          </a:stretch>
        </p:blipFill>
        <p:spPr>
          <a:xfrm>
            <a:off x="134160" y="1260745"/>
            <a:ext cx="3630930" cy="1539875"/>
          </a:xfrm>
          <a:prstGeom prst="rect">
            <a:avLst/>
          </a:prstGeom>
        </p:spPr>
      </p:pic>
      <p:pic>
        <p:nvPicPr>
          <p:cNvPr id="3" name="图片 2" descr="h5bbc3fkrtzbzpy"/>
          <p:cNvPicPr>
            <a:picLocks noChangeAspect="1"/>
          </p:cNvPicPr>
          <p:nvPr/>
        </p:nvPicPr>
        <p:blipFill>
          <a:blip r:embed="rId46"/>
          <a:stretch>
            <a:fillRect/>
          </a:stretch>
        </p:blipFill>
        <p:spPr>
          <a:xfrm>
            <a:off x="3748762" y="1253834"/>
            <a:ext cx="3629660" cy="1539875"/>
          </a:xfrm>
          <a:prstGeom prst="rect">
            <a:avLst/>
          </a:prstGeom>
        </p:spPr>
      </p:pic>
      <p:grpSp>
        <p:nvGrpSpPr>
          <p:cNvPr id="19" name="组合 18"/>
          <p:cNvGrpSpPr/>
          <p:nvPr/>
        </p:nvGrpSpPr>
        <p:grpSpPr>
          <a:xfrm>
            <a:off x="285672" y="777119"/>
            <a:ext cx="3524328" cy="391603"/>
            <a:chOff x="6519510" y="1102332"/>
            <a:chExt cx="1686083" cy="400967"/>
          </a:xfrm>
          <a:solidFill>
            <a:schemeClr val="accent1"/>
          </a:solidFill>
        </p:grpSpPr>
        <p:sp>
          <p:nvSpPr>
            <p:cNvPr id="20" name="Google Shape;4288;p74"/>
            <p:cNvSpPr/>
            <p:nvPr>
              <p:custDataLst>
                <p:tags r:id="rId47"/>
              </p:custDataLst>
            </p:nvPr>
          </p:nvSpPr>
          <p:spPr>
            <a:xfrm>
              <a:off x="6519510" y="1102332"/>
              <a:ext cx="1227406" cy="384093"/>
            </a:xfrm>
            <a:prstGeom prst="homePlate">
              <a:avLst>
                <a:gd name="adj" fmla="val 50000"/>
              </a:avLst>
            </a:prstGeom>
            <a:grpFill/>
            <a:ln>
              <a:solidFill>
                <a:schemeClr val="accent1">
                  <a:lumMod val="40000"/>
                  <a:lumOff val="60000"/>
                </a:schemeClr>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mn-lt"/>
                <a:ea typeface="+mn-ea"/>
                <a:cs typeface="+mn-cs"/>
              </a:endParaRPr>
            </a:p>
          </p:txBody>
        </p:sp>
        <p:sp>
          <p:nvSpPr>
            <p:cNvPr id="21" name="Google Shape;4290;p74"/>
            <p:cNvSpPr/>
            <p:nvPr>
              <p:custDataLst>
                <p:tags r:id="rId48"/>
              </p:custDataLst>
            </p:nvPr>
          </p:nvSpPr>
          <p:spPr>
            <a:xfrm>
              <a:off x="7830384" y="1115386"/>
              <a:ext cx="226065" cy="384093"/>
            </a:xfrm>
            <a:prstGeom prst="chevron">
              <a:avLst>
                <a:gd name="adj" fmla="val 50000"/>
              </a:avLst>
            </a:prstGeom>
            <a:grpFill/>
            <a:ln>
              <a:solidFill>
                <a:schemeClr val="accent1">
                  <a:lumMod val="40000"/>
                  <a:lumOff val="60000"/>
                </a:schemeClr>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mn-lt"/>
                <a:ea typeface="+mn-ea"/>
                <a:cs typeface="+mn-cs"/>
              </a:endParaRPr>
            </a:p>
          </p:txBody>
        </p:sp>
        <p:sp>
          <p:nvSpPr>
            <p:cNvPr id="22" name="Google Shape;4291;p74"/>
            <p:cNvSpPr/>
            <p:nvPr>
              <p:custDataLst>
                <p:tags r:id="rId49"/>
              </p:custDataLst>
            </p:nvPr>
          </p:nvSpPr>
          <p:spPr>
            <a:xfrm>
              <a:off x="7979528" y="1115386"/>
              <a:ext cx="226065" cy="384093"/>
            </a:xfrm>
            <a:prstGeom prst="chevron">
              <a:avLst>
                <a:gd name="adj" fmla="val 50000"/>
              </a:avLst>
            </a:prstGeom>
            <a:grpFill/>
            <a:ln>
              <a:solidFill>
                <a:schemeClr val="accent1">
                  <a:lumMod val="40000"/>
                  <a:lumOff val="60000"/>
                </a:schemeClr>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23" name="文本框 22"/>
            <p:cNvSpPr txBox="1"/>
            <p:nvPr>
              <p:custDataLst>
                <p:tags r:id="rId50"/>
              </p:custDataLst>
            </p:nvPr>
          </p:nvSpPr>
          <p:spPr>
            <a:xfrm>
              <a:off x="6519510" y="1125971"/>
              <a:ext cx="1078262" cy="336814"/>
            </a:xfrm>
            <a:prstGeom prst="rect">
              <a:avLst/>
            </a:prstGeom>
            <a:grp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dirty="0">
                  <a:solidFill>
                    <a:prstClr val="white"/>
                  </a:solidFill>
                  <a:latin typeface="微软雅黑" panose="020B0503020204020204" pitchFamily="34" charset="-122"/>
                  <a:ea typeface="微软雅黑" panose="020B0503020204020204" pitchFamily="34" charset="-122"/>
                </a:rPr>
                <a:t>图书馆高峰期供不应求</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4" name="Google Shape;4290;p74"/>
            <p:cNvSpPr/>
            <p:nvPr>
              <p:custDataLst>
                <p:tags r:id="rId51"/>
              </p:custDataLst>
            </p:nvPr>
          </p:nvSpPr>
          <p:spPr>
            <a:xfrm>
              <a:off x="7681288" y="1119206"/>
              <a:ext cx="226065" cy="384093"/>
            </a:xfrm>
            <a:prstGeom prst="chevron">
              <a:avLst>
                <a:gd name="adj" fmla="val 50000"/>
              </a:avLst>
            </a:prstGeom>
            <a:grpFill/>
            <a:ln>
              <a:solidFill>
                <a:schemeClr val="accent1">
                  <a:lumMod val="40000"/>
                  <a:lumOff val="60000"/>
                </a:schemeClr>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mn-lt"/>
                <a:ea typeface="+mn-ea"/>
                <a:cs typeface="+mn-cs"/>
              </a:endParaRPr>
            </a:p>
          </p:txBody>
        </p:sp>
      </p:grpSp>
      <p:sp>
        <p:nvSpPr>
          <p:cNvPr id="25" name="ïṡḻíḍè"/>
          <p:cNvSpPr/>
          <p:nvPr/>
        </p:nvSpPr>
        <p:spPr bwMode="auto">
          <a:xfrm>
            <a:off x="7569476" y="777119"/>
            <a:ext cx="4336852" cy="2193441"/>
          </a:xfrm>
          <a:prstGeom prst="roundRect">
            <a:avLst>
              <a:gd name="adj" fmla="val 8098"/>
            </a:avLst>
          </a:prstGeom>
          <a:solidFill>
            <a:schemeClr val="bg1"/>
          </a:solidFill>
          <a:ln w="38100">
            <a:solidFill>
              <a:schemeClr val="accent1"/>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6" name="组合 25"/>
          <p:cNvGrpSpPr/>
          <p:nvPr/>
        </p:nvGrpSpPr>
        <p:grpSpPr>
          <a:xfrm>
            <a:off x="7684372" y="777119"/>
            <a:ext cx="4111781" cy="2023501"/>
            <a:chOff x="8365065" y="1368540"/>
            <a:chExt cx="3212373" cy="2232558"/>
          </a:xfrm>
        </p:grpSpPr>
        <p:grpSp>
          <p:nvGrpSpPr>
            <p:cNvPr id="27" name="组合 26"/>
            <p:cNvGrpSpPr/>
            <p:nvPr/>
          </p:nvGrpSpPr>
          <p:grpSpPr>
            <a:xfrm>
              <a:off x="8404726" y="1368540"/>
              <a:ext cx="3133469" cy="484233"/>
              <a:chOff x="8531902" y="1791247"/>
              <a:chExt cx="3133469" cy="484233"/>
            </a:xfrm>
          </p:grpSpPr>
          <p:sp>
            <p:nvSpPr>
              <p:cNvPr id="29" name="iṣḻíḑe"/>
              <p:cNvSpPr txBox="1"/>
              <p:nvPr/>
            </p:nvSpPr>
            <p:spPr bwMode="auto">
              <a:xfrm>
                <a:off x="8664476" y="1791247"/>
                <a:ext cx="3000895" cy="484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7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 升级图书馆位置服务系统</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 name="Google Shape;4148;p74"/>
              <p:cNvSpPr/>
              <p:nvPr/>
            </p:nvSpPr>
            <p:spPr>
              <a:xfrm>
                <a:off x="8531902" y="1931526"/>
                <a:ext cx="471531" cy="328781"/>
              </a:xfrm>
              <a:custGeom>
                <a:avLst/>
                <a:gdLst/>
                <a:ahLst/>
                <a:cxnLst/>
                <a:rect l="l" t="t" r="r" b="b"/>
                <a:pathLst>
                  <a:path w="1739" h="2179" extrusionOk="0">
                    <a:moveTo>
                      <a:pt x="1" y="1"/>
                    </a:moveTo>
                    <a:lnTo>
                      <a:pt x="1" y="2179"/>
                    </a:lnTo>
                    <a:lnTo>
                      <a:pt x="758" y="2179"/>
                    </a:lnTo>
                    <a:lnTo>
                      <a:pt x="1739" y="1090"/>
                    </a:lnTo>
                    <a:lnTo>
                      <a:pt x="758"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dirty="0">
                  <a:ln>
                    <a:noFill/>
                  </a:ln>
                  <a:solidFill>
                    <a:srgbClr val="FFFFFF"/>
                  </a:solidFill>
                  <a:effectLst/>
                  <a:uLnTx/>
                  <a:uFillTx/>
                  <a:latin typeface="+mn-lt"/>
                  <a:ea typeface="+mn-ea"/>
                  <a:cs typeface="Arial" panose="020B0604020202020204"/>
                  <a:sym typeface="Arial" panose="020B0604020202020204"/>
                </a:endParaRPr>
              </a:p>
            </p:txBody>
          </p:sp>
        </p:grpSp>
        <p:sp>
          <p:nvSpPr>
            <p:cNvPr id="28" name="išḷiḓê"/>
            <p:cNvSpPr txBox="1"/>
            <p:nvPr/>
          </p:nvSpPr>
          <p:spPr bwMode="auto">
            <a:xfrm>
              <a:off x="8365065" y="1755290"/>
              <a:ext cx="3212373" cy="184580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algn="l" defTabSz="914400" rtl="0" eaLnBrk="1" fontAlgn="auto" latinLnBrk="0" hangingPunct="1">
                <a:lnSpc>
                  <a:spcPct val="150000"/>
                </a:lnSpc>
                <a:spcBef>
                  <a:spcPct val="0"/>
                </a:spcBef>
                <a:spcAft>
                  <a:spcPts val="0"/>
                </a:spcAft>
                <a:buClrTx/>
                <a:buSzTx/>
                <a:defRPr/>
              </a:pPr>
              <a:r>
                <a:rPr kumimoji="0" lang="zh-CN" altLang="en-US"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智能座位管理</a:t>
              </a:r>
              <a:endParaRPr kumimoji="0" lang="en-US" altLang="zh-CN"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ct val="0"/>
                </a:spcBef>
                <a:spcAft>
                  <a:spcPts val="0"/>
                </a:spcAft>
                <a:buClrTx/>
                <a:buSzTx/>
                <a:defRPr/>
              </a:pPr>
              <a:r>
                <a:rPr kumimoji="0" lang="zh-CN" altLang="en-US"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人流诱导优化</a:t>
              </a:r>
              <a:endParaRPr kumimoji="0" lang="en-US" altLang="zh-CN"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ct val="0"/>
                </a:spcBef>
                <a:spcAft>
                  <a:spcPts val="0"/>
                </a:spcAft>
                <a:buClrTx/>
                <a:buSzTx/>
                <a:defRPr/>
              </a:pPr>
              <a:r>
                <a:rPr kumimoji="0" lang="zh-CN" altLang="en-US" sz="2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馆藏图书与终端 定位导航</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31" name="Google Shape;8743;p80"/>
          <p:cNvGrpSpPr/>
          <p:nvPr/>
        </p:nvGrpSpPr>
        <p:grpSpPr>
          <a:xfrm>
            <a:off x="4829920" y="3324066"/>
            <a:ext cx="418083" cy="448993"/>
            <a:chOff x="3907325" y="2620775"/>
            <a:chExt cx="395250" cy="481825"/>
          </a:xfrm>
          <a:solidFill>
            <a:schemeClr val="bg1"/>
          </a:solidFill>
        </p:grpSpPr>
        <p:sp>
          <p:nvSpPr>
            <p:cNvPr id="32" name="Google Shape;8744;p80"/>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8745;p80"/>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8746;p80"/>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8747;p80"/>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6" name="Google Shape;4015;p73"/>
          <p:cNvPicPr preferRelativeResize="0"/>
          <p:nvPr/>
        </p:nvPicPr>
        <p:blipFill rotWithShape="1">
          <a:blip r:embed="rId52"/>
          <a:srcRect t="16540" b="16547"/>
          <a:stretch>
            <a:fillRect/>
          </a:stretch>
        </p:blipFill>
        <p:spPr>
          <a:xfrm>
            <a:off x="7511056" y="4572221"/>
            <a:ext cx="3408302" cy="2140769"/>
          </a:xfrm>
          <a:prstGeom prst="rect">
            <a:avLst/>
          </a:prstGeom>
          <a:noFill/>
          <a:ln>
            <a:noFill/>
          </a:ln>
        </p:spPr>
      </p:pic>
      <p:sp>
        <p:nvSpPr>
          <p:cNvPr id="37" name="文本框 36"/>
          <p:cNvSpPr txBox="1"/>
          <p:nvPr/>
        </p:nvSpPr>
        <p:spPr>
          <a:xfrm>
            <a:off x="9310210" y="3514632"/>
            <a:ext cx="2161378" cy="1795363"/>
          </a:xfrm>
          <a:prstGeom prst="rect">
            <a:avLst/>
          </a:prstGeom>
          <a:noFill/>
        </p:spPr>
        <p:txBody>
          <a:bodyPr wrap="square" rtlCol="0">
            <a:spAutoFit/>
          </a:bodyPr>
          <a:lstStyle/>
          <a:p>
            <a:pPr algn="l" fontAlgn="ctr">
              <a:spcBef>
                <a:spcPts val="600"/>
              </a:spcBef>
              <a:spcAft>
                <a:spcPts val="600"/>
              </a:spcAft>
            </a:pPr>
            <a:r>
              <a:rPr lang="zh-CN" altLang="en-US" sz="1600" b="0" i="0" dirty="0">
                <a:solidFill>
                  <a:srgbClr val="212529"/>
                </a:solidFill>
                <a:effectLst/>
                <a:latin typeface="微软雅黑" panose="020B0503020204020204" pitchFamily="34" charset="-122"/>
                <a:ea typeface="微软雅黑" panose="020B0503020204020204" pitchFamily="34" charset="-122"/>
              </a:rPr>
              <a:t>图书馆的服务效率和馆内体验</a:t>
            </a:r>
            <a:endParaRPr lang="en-US" altLang="zh-CN" sz="1600" b="0" i="0" dirty="0">
              <a:solidFill>
                <a:srgbClr val="212529"/>
              </a:solidFill>
              <a:effectLst/>
              <a:latin typeface="微软雅黑" panose="020B0503020204020204" pitchFamily="34" charset="-122"/>
              <a:ea typeface="微软雅黑" panose="020B0503020204020204" pitchFamily="34" charset="-122"/>
            </a:endParaRPr>
          </a:p>
          <a:p>
            <a:pPr algn="l" fontAlgn="ctr">
              <a:spcBef>
                <a:spcPts val="600"/>
              </a:spcBef>
              <a:spcAft>
                <a:spcPts val="600"/>
              </a:spcAft>
            </a:pPr>
            <a:r>
              <a:rPr lang="zh-CN" altLang="en-US" sz="1600" b="1" i="0" dirty="0">
                <a:solidFill>
                  <a:schemeClr val="accent1"/>
                </a:solidFill>
                <a:effectLst/>
                <a:latin typeface="微软雅黑" panose="020B0503020204020204" pitchFamily="34" charset="-122"/>
                <a:ea typeface="微软雅黑" panose="020B0503020204020204" pitchFamily="34" charset="-122"/>
              </a:rPr>
              <a:t>安全性     舒适度</a:t>
            </a:r>
            <a:endParaRPr lang="en-US" altLang="zh-CN" sz="1600" b="1" i="0" dirty="0">
              <a:solidFill>
                <a:schemeClr val="accent1"/>
              </a:solidFill>
              <a:effectLst/>
              <a:latin typeface="微软雅黑" panose="020B0503020204020204" pitchFamily="34" charset="-122"/>
              <a:ea typeface="微软雅黑" panose="020B0503020204020204" pitchFamily="34" charset="-122"/>
            </a:endParaRPr>
          </a:p>
          <a:p>
            <a:pPr algn="l" fontAlgn="ctr">
              <a:spcBef>
                <a:spcPts val="600"/>
              </a:spcBef>
              <a:spcAft>
                <a:spcPts val="600"/>
              </a:spcAft>
            </a:pPr>
            <a:endParaRPr lang="zh-CN" altLang="en-US" sz="1600" b="0" i="0" dirty="0">
              <a:solidFill>
                <a:srgbClr val="212529"/>
              </a:solidFill>
              <a:effectLst/>
              <a:latin typeface="微软雅黑" panose="020B0503020204020204" pitchFamily="34" charset="-122"/>
              <a:ea typeface="微软雅黑" panose="020B0503020204020204" pitchFamily="34" charset="-122"/>
            </a:endParaRPr>
          </a:p>
          <a:p>
            <a:pPr algn="l" fontAlgn="ctr">
              <a:lnSpc>
                <a:spcPts val="2000"/>
              </a:lnSpc>
              <a:spcBef>
                <a:spcPts val="600"/>
              </a:spcBef>
              <a:spcAft>
                <a:spcPts val="600"/>
              </a:spcAft>
            </a:pPr>
            <a:endParaRPr lang="zh-CN" altLang="en-US" sz="1600" b="0" i="0" dirty="0">
              <a:solidFill>
                <a:srgbClr val="212529"/>
              </a:solidFill>
              <a:effectLst/>
              <a:latin typeface="微软雅黑" panose="020B0503020204020204" pitchFamily="34" charset="-122"/>
              <a:ea typeface="微软雅黑" panose="020B0503020204020204" pitchFamily="34" charset="-122"/>
            </a:endParaRPr>
          </a:p>
        </p:txBody>
      </p:sp>
      <p:sp>
        <p:nvSpPr>
          <p:cNvPr id="38" name="文本框 37"/>
          <p:cNvSpPr txBox="1"/>
          <p:nvPr/>
        </p:nvSpPr>
        <p:spPr>
          <a:xfrm>
            <a:off x="6657258" y="3686973"/>
            <a:ext cx="2236112" cy="605294"/>
          </a:xfrm>
          <a:prstGeom prst="rect">
            <a:avLst/>
          </a:prstGeom>
          <a:noFill/>
        </p:spPr>
        <p:txBody>
          <a:bodyPr wrap="square" rtlCol="0">
            <a:spAutoFit/>
          </a:bodyPr>
          <a:lstStyle/>
          <a:p>
            <a:pPr algn="l" fontAlgn="ctr">
              <a:lnSpc>
                <a:spcPts val="2000"/>
              </a:lnSpc>
              <a:spcBef>
                <a:spcPts val="600"/>
              </a:spcBef>
              <a:spcAft>
                <a:spcPts val="600"/>
              </a:spcAft>
            </a:pPr>
            <a:r>
              <a:rPr lang="zh-CN" altLang="en-US" sz="1600" b="0" i="0" dirty="0">
                <a:solidFill>
                  <a:srgbClr val="212529"/>
                </a:solidFill>
                <a:effectLst/>
                <a:latin typeface="微软雅黑" panose="020B0503020204020204" pitchFamily="34" charset="-122"/>
                <a:ea typeface="微软雅黑" panose="020B0503020204020204" pitchFamily="34" charset="-122"/>
              </a:rPr>
              <a:t>引导馆内人员</a:t>
            </a:r>
            <a:r>
              <a:rPr lang="zh-CN" altLang="en-US" sz="1600" b="1" i="0" dirty="0">
                <a:solidFill>
                  <a:schemeClr val="accent1"/>
                </a:solidFill>
                <a:effectLst/>
                <a:latin typeface="微软雅黑" panose="020B0503020204020204" pitchFamily="34" charset="-122"/>
                <a:ea typeface="微软雅黑" panose="020B0503020204020204" pitchFamily="34" charset="-122"/>
              </a:rPr>
              <a:t>快速准确</a:t>
            </a:r>
            <a:r>
              <a:rPr lang="zh-CN" altLang="en-US" sz="1600" b="0" i="0" dirty="0">
                <a:solidFill>
                  <a:srgbClr val="212529"/>
                </a:solidFill>
                <a:effectLst/>
                <a:latin typeface="微软雅黑" panose="020B0503020204020204" pitchFamily="34" charset="-122"/>
                <a:ea typeface="微软雅黑" panose="020B0503020204020204" pitchFamily="34" charset="-122"/>
              </a:rPr>
              <a:t>地到达目标位置</a:t>
            </a:r>
            <a:endParaRPr lang="zh-CN" altLang="en-US" sz="1600" b="0" i="0" dirty="0">
              <a:solidFill>
                <a:srgbClr val="212529"/>
              </a:solidFill>
              <a:effectLst/>
              <a:latin typeface="微软雅黑" panose="020B0503020204020204" pitchFamily="34" charset="-122"/>
              <a:ea typeface="微软雅黑" panose="020B0503020204020204" pitchFamily="34" charset="-122"/>
            </a:endParaRPr>
          </a:p>
        </p:txBody>
      </p:sp>
      <p:grpSp>
        <p:nvGrpSpPr>
          <p:cNvPr id="39" name="Google Shape;8910;p80"/>
          <p:cNvGrpSpPr/>
          <p:nvPr/>
        </p:nvGrpSpPr>
        <p:grpSpPr>
          <a:xfrm>
            <a:off x="8076891" y="3092544"/>
            <a:ext cx="237316" cy="213906"/>
            <a:chOff x="1492675" y="4992125"/>
            <a:chExt cx="481825" cy="481825"/>
          </a:xfrm>
          <a:solidFill>
            <a:srgbClr val="F79411"/>
          </a:solidFill>
        </p:grpSpPr>
        <p:sp>
          <p:nvSpPr>
            <p:cNvPr id="40" name="Google Shape;8911;p80"/>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8912;p80"/>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2" name="Google Shape;7590;p77"/>
          <p:cNvSpPr/>
          <p:nvPr/>
        </p:nvSpPr>
        <p:spPr>
          <a:xfrm>
            <a:off x="6657258" y="3459416"/>
            <a:ext cx="4950895" cy="45719"/>
          </a:xfrm>
          <a:custGeom>
            <a:avLst/>
            <a:gdLst/>
            <a:ahLst/>
            <a:cxnLst/>
            <a:rect l="l" t="t" r="r" b="b"/>
            <a:pathLst>
              <a:path w="180762" h="2157" extrusionOk="0">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spcFirstLastPara="1" wrap="square" lIns="91425" tIns="91425" rIns="91425" bIns="91425" anchor="ctr" anchorCtr="0">
            <a:noAutofit/>
          </a:bodyPr>
          <a:lstStyle/>
          <a:p>
            <a:pPr>
              <a:buClr>
                <a:srgbClr val="000000"/>
              </a:buClr>
              <a:buFont typeface="Arial" panose="020B0604020202020204"/>
              <a:buNone/>
            </a:pPr>
            <a:endParaRPr sz="200" kern="0" dirty="0">
              <a:solidFill>
                <a:srgbClr val="FFFFFF"/>
              </a:solidFill>
              <a:latin typeface="Arial" panose="020B0604020202020204"/>
              <a:cs typeface="Arial" panose="020B0604020202020204"/>
              <a:sym typeface="Arial" panose="020B0604020202020204"/>
            </a:endParaRPr>
          </a:p>
        </p:txBody>
      </p:sp>
      <p:sp>
        <p:nvSpPr>
          <p:cNvPr id="43" name="Google Shape;7590;p77"/>
          <p:cNvSpPr/>
          <p:nvPr/>
        </p:nvSpPr>
        <p:spPr>
          <a:xfrm>
            <a:off x="6624309" y="4506732"/>
            <a:ext cx="4950895" cy="45719"/>
          </a:xfrm>
          <a:custGeom>
            <a:avLst/>
            <a:gdLst/>
            <a:ahLst/>
            <a:cxnLst/>
            <a:rect l="l" t="t" r="r" b="b"/>
            <a:pathLst>
              <a:path w="180762" h="2157" extrusionOk="0">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spcFirstLastPara="1" wrap="square" lIns="91425" tIns="91425" rIns="91425" bIns="91425" anchor="ctr" anchorCtr="0">
            <a:noAutofit/>
          </a:bodyPr>
          <a:lstStyle/>
          <a:p>
            <a:pPr>
              <a:buClr>
                <a:srgbClr val="000000"/>
              </a:buClr>
              <a:buFont typeface="Arial" panose="020B0604020202020204"/>
              <a:buNone/>
            </a:pPr>
            <a:endParaRPr sz="200" kern="0" dirty="0">
              <a:solidFill>
                <a:srgbClr val="FFFFFF"/>
              </a:solidFill>
              <a:latin typeface="Arial" panose="020B0604020202020204"/>
              <a:cs typeface="Arial" panose="020B0604020202020204"/>
              <a:sym typeface="Arial" panose="020B0604020202020204"/>
            </a:endParaRPr>
          </a:p>
        </p:txBody>
      </p:sp>
      <p:sp>
        <p:nvSpPr>
          <p:cNvPr id="44" name="Google Shape;7665;p77"/>
          <p:cNvSpPr/>
          <p:nvPr/>
        </p:nvSpPr>
        <p:spPr>
          <a:xfrm>
            <a:off x="8374627" y="3073636"/>
            <a:ext cx="1516153" cy="292504"/>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1600" b="1" dirty="0">
                <a:latin typeface="微软雅黑" panose="020B0503020204020204" pitchFamily="34" charset="-122"/>
                <a:ea typeface="微软雅黑" panose="020B0503020204020204" pitchFamily="34" charset="-122"/>
              </a:rPr>
              <a:t>人性化趋势</a:t>
            </a:r>
            <a:endParaRPr sz="1600" b="1" dirty="0">
              <a:latin typeface="微软雅黑" panose="020B0503020204020204" pitchFamily="34" charset="-122"/>
              <a:ea typeface="微软雅黑" panose="020B0503020204020204" pitchFamily="34" charset="-122"/>
            </a:endParaRPr>
          </a:p>
        </p:txBody>
      </p:sp>
      <p:grpSp>
        <p:nvGrpSpPr>
          <p:cNvPr id="45" name="Google Shape;4130;p74"/>
          <p:cNvGrpSpPr/>
          <p:nvPr/>
        </p:nvGrpSpPr>
        <p:grpSpPr>
          <a:xfrm>
            <a:off x="8851455" y="3792761"/>
            <a:ext cx="363752" cy="409472"/>
            <a:chOff x="4768325" y="2163475"/>
            <a:chExt cx="59700" cy="46725"/>
          </a:xfrm>
          <a:solidFill>
            <a:srgbClr val="ED7D31"/>
          </a:solidFill>
        </p:grpSpPr>
        <p:sp>
          <p:nvSpPr>
            <p:cNvPr id="46" name="Google Shape;4131;p74"/>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a:solidFill>
                <a:srgbClr val="ED7D3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132;p74"/>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a:solidFill>
                <a:srgbClr val="ED7D31"/>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矩形 195"/>
          <p:cNvSpPr/>
          <p:nvPr/>
        </p:nvSpPr>
        <p:spPr>
          <a:xfrm>
            <a:off x="1089054" y="3809922"/>
            <a:ext cx="3756153" cy="2035121"/>
          </a:xfrm>
          <a:prstGeom prst="rect">
            <a:avLst/>
          </a:prstGeom>
          <a:solidFill>
            <a:schemeClr val="bg1"/>
          </a:solid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Google Shape;7664;p77"/>
          <p:cNvSpPr/>
          <p:nvPr/>
        </p:nvSpPr>
        <p:spPr>
          <a:xfrm>
            <a:off x="5943368" y="791966"/>
            <a:ext cx="5149950" cy="449580"/>
          </a:xfrm>
          <a:prstGeom prst="flowChartAlternateProcess">
            <a:avLst/>
          </a:prstGeom>
          <a:solidFill>
            <a:schemeClr val="accent1"/>
          </a:solidFill>
          <a:ln>
            <a:noFill/>
          </a:ln>
        </p:spPr>
        <p:txBody>
          <a:bodyPr spcFirstLastPara="1" wrap="square" lIns="91425" tIns="91425" rIns="91425" bIns="91425" anchor="ctr" anchorCtr="0">
            <a:noAutofit/>
          </a:bodyPr>
          <a:lstStyle/>
          <a:p>
            <a:pPr lvl="0"/>
            <a:r>
              <a:rPr lang="zh-CN" altLang="en-US" sz="2000" b="1" dirty="0">
                <a:solidFill>
                  <a:schemeClr val="bg1"/>
                </a:solidFill>
                <a:latin typeface="微软雅黑" panose="020B0503020204020204" pitchFamily="34" charset="-122"/>
                <a:ea typeface="微软雅黑" panose="020B0503020204020204" pitchFamily="34" charset="-122"/>
              </a:rPr>
              <a:t>二、关注人流动向，选择空闲路线</a:t>
            </a:r>
            <a:endParaRPr sz="2000" b="1" dirty="0">
              <a:solidFill>
                <a:schemeClr val="bg1"/>
              </a:solidFill>
              <a:latin typeface="微软雅黑" panose="020B0503020204020204" pitchFamily="34" charset="-122"/>
              <a:ea typeface="微软雅黑" panose="020B0503020204020204" pitchFamily="34" charset="-122"/>
            </a:endParaRPr>
          </a:p>
        </p:txBody>
      </p:sp>
      <p:sp>
        <p:nvSpPr>
          <p:cNvPr id="3" name="Google Shape;7664;p77"/>
          <p:cNvSpPr/>
          <p:nvPr/>
        </p:nvSpPr>
        <p:spPr>
          <a:xfrm>
            <a:off x="1010523" y="791966"/>
            <a:ext cx="4054786" cy="448588"/>
          </a:xfrm>
          <a:prstGeom prst="flowChartAlternateProcess">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b="1" dirty="0">
                <a:solidFill>
                  <a:schemeClr val="bg1"/>
                </a:solidFill>
                <a:latin typeface="微软雅黑" panose="020B0503020204020204" pitchFamily="34" charset="-122"/>
                <a:ea typeface="微软雅黑" panose="020B0503020204020204" pitchFamily="34" charset="-122"/>
              </a:rPr>
              <a:t>一、提升座位管理效率</a:t>
            </a:r>
            <a:endParaRPr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992326" y="2838463"/>
            <a:ext cx="2169042" cy="830997"/>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师生拥有</a:t>
            </a:r>
            <a:r>
              <a:rPr lang="zh-CN" altLang="en-US" sz="1600" b="1" dirty="0">
                <a:solidFill>
                  <a:schemeClr val="accent1"/>
                </a:solidFill>
                <a:latin typeface="微软雅黑" panose="020B0503020204020204" pitchFamily="34" charset="-122"/>
                <a:ea typeface="微软雅黑" panose="020B0503020204020204" pitchFamily="34" charset="-122"/>
              </a:rPr>
              <a:t>可视化信息</a:t>
            </a:r>
            <a:r>
              <a:rPr lang="zh-CN" altLang="en-US" sz="1600" dirty="0">
                <a:latin typeface="微软雅黑" panose="020B0503020204020204" pitchFamily="34" charset="-122"/>
                <a:ea typeface="微软雅黑" panose="020B0503020204020204" pitchFamily="34" charset="-122"/>
              </a:rPr>
              <a:t>自主选择路线</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提高图书馆</a:t>
            </a:r>
            <a:r>
              <a:rPr lang="zh-CN" altLang="en-US" sz="1600" b="1" dirty="0">
                <a:solidFill>
                  <a:schemeClr val="accent1"/>
                </a:solidFill>
                <a:latin typeface="微软雅黑" panose="020B0503020204020204" pitchFamily="34" charset="-122"/>
                <a:ea typeface="微软雅黑" panose="020B0503020204020204" pitchFamily="34" charset="-122"/>
              </a:rPr>
              <a:t>运行效率</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174706" y="1935807"/>
            <a:ext cx="1909174" cy="584775"/>
          </a:xfrm>
          <a:prstGeom prst="rect">
            <a:avLst/>
          </a:prstGeom>
          <a:noFill/>
        </p:spPr>
        <p:txBody>
          <a:bodyPr wrap="square" rtlCol="0">
            <a:spAutoFit/>
          </a:bodyPr>
          <a:lstStyle/>
          <a:p>
            <a:r>
              <a:rPr lang="zh-CN" altLang="en-US" sz="1600" b="1" dirty="0">
                <a:solidFill>
                  <a:schemeClr val="accent1"/>
                </a:solidFill>
                <a:latin typeface="微软雅黑" panose="020B0503020204020204" pitchFamily="34" charset="-122"/>
                <a:ea typeface="微软雅黑" panose="020B0503020204020204" pitchFamily="34" charset="-122"/>
              </a:rPr>
              <a:t>移动端</a:t>
            </a:r>
            <a:r>
              <a:rPr lang="zh-CN" altLang="en-US" sz="1600" dirty="0">
                <a:latin typeface="微软雅黑" panose="020B0503020204020204" pitchFamily="34" charset="-122"/>
                <a:ea typeface="微软雅黑" panose="020B0503020204020204" pitchFamily="34" charset="-122"/>
              </a:rPr>
              <a:t>显示图书馆各场所</a:t>
            </a:r>
            <a:r>
              <a:rPr lang="zh-CN" altLang="en-US" sz="1600" b="1" dirty="0">
                <a:solidFill>
                  <a:schemeClr val="accent1"/>
                </a:solidFill>
                <a:latin typeface="微软雅黑" panose="020B0503020204020204" pitchFamily="34" charset="-122"/>
                <a:ea typeface="微软雅黑" panose="020B0503020204020204" pitchFamily="34" charset="-122"/>
              </a:rPr>
              <a:t>人群密度</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nvGrpSpPr>
          <p:cNvPr id="26" name="Google Shape;8910;p80"/>
          <p:cNvGrpSpPr/>
          <p:nvPr/>
        </p:nvGrpSpPr>
        <p:grpSpPr>
          <a:xfrm>
            <a:off x="7508891" y="1424302"/>
            <a:ext cx="237316" cy="213906"/>
            <a:chOff x="1492675" y="4992125"/>
            <a:chExt cx="481825" cy="481825"/>
          </a:xfrm>
          <a:solidFill>
            <a:srgbClr val="F79411"/>
          </a:solidFill>
        </p:grpSpPr>
        <p:sp>
          <p:nvSpPr>
            <p:cNvPr id="27" name="Google Shape;8911;p80"/>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8912;p80"/>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9" name="Google Shape;7590;p77"/>
          <p:cNvSpPr/>
          <p:nvPr/>
        </p:nvSpPr>
        <p:spPr>
          <a:xfrm>
            <a:off x="6089258" y="1791174"/>
            <a:ext cx="4950895" cy="45719"/>
          </a:xfrm>
          <a:custGeom>
            <a:avLst/>
            <a:gdLst/>
            <a:ahLst/>
            <a:cxnLst/>
            <a:rect l="l" t="t" r="r" b="b"/>
            <a:pathLst>
              <a:path w="180762" h="2157" extrusionOk="0">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spcFirstLastPara="1" wrap="square" lIns="91425" tIns="91425" rIns="91425" bIns="91425" anchor="ctr" anchorCtr="0">
            <a:noAutofit/>
          </a:bodyPr>
          <a:lstStyle/>
          <a:p>
            <a:pPr>
              <a:buClr>
                <a:srgbClr val="000000"/>
              </a:buClr>
              <a:buFont typeface="Arial" panose="020B0604020202020204"/>
              <a:buNone/>
            </a:pPr>
            <a:endParaRPr sz="200" kern="0" dirty="0">
              <a:solidFill>
                <a:srgbClr val="FFFFFF"/>
              </a:solidFill>
              <a:latin typeface="Arial" panose="020B0604020202020204"/>
              <a:cs typeface="Arial" panose="020B0604020202020204"/>
              <a:sym typeface="Arial" panose="020B0604020202020204"/>
            </a:endParaRPr>
          </a:p>
        </p:txBody>
      </p:sp>
      <p:sp>
        <p:nvSpPr>
          <p:cNvPr id="44" name="Google Shape;7590;p77"/>
          <p:cNvSpPr/>
          <p:nvPr/>
        </p:nvSpPr>
        <p:spPr>
          <a:xfrm>
            <a:off x="6072021" y="3847044"/>
            <a:ext cx="4950895" cy="45719"/>
          </a:xfrm>
          <a:custGeom>
            <a:avLst/>
            <a:gdLst/>
            <a:ahLst/>
            <a:cxnLst/>
            <a:rect l="l" t="t" r="r" b="b"/>
            <a:pathLst>
              <a:path w="180762" h="2157" extrusionOk="0">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spcFirstLastPara="1" wrap="square" lIns="91425" tIns="91425" rIns="91425" bIns="91425" anchor="ctr" anchorCtr="0">
            <a:noAutofit/>
          </a:bodyPr>
          <a:lstStyle/>
          <a:p>
            <a:pPr>
              <a:buClr>
                <a:srgbClr val="000000"/>
              </a:buClr>
              <a:buFont typeface="Arial" panose="020B0604020202020204"/>
              <a:buNone/>
            </a:pPr>
            <a:endParaRPr sz="200" kern="0" dirty="0">
              <a:solidFill>
                <a:srgbClr val="FFFFFF"/>
              </a:solidFill>
              <a:latin typeface="Arial" panose="020B0604020202020204"/>
              <a:cs typeface="Arial" panose="020B0604020202020204"/>
              <a:sym typeface="Arial" panose="020B0604020202020204"/>
            </a:endParaRPr>
          </a:p>
        </p:txBody>
      </p:sp>
      <p:sp>
        <p:nvSpPr>
          <p:cNvPr id="54" name="Google Shape;7665;p77"/>
          <p:cNvSpPr/>
          <p:nvPr/>
        </p:nvSpPr>
        <p:spPr>
          <a:xfrm>
            <a:off x="7806627" y="1379319"/>
            <a:ext cx="1938167" cy="292504"/>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1600" b="1" dirty="0">
                <a:latin typeface="微软雅黑" panose="020B0503020204020204" pitchFamily="34" charset="-122"/>
                <a:ea typeface="微软雅黑" panose="020B0503020204020204" pitchFamily="34" charset="-122"/>
              </a:rPr>
              <a:t>人流密度实时显示</a:t>
            </a:r>
            <a:endParaRPr sz="1600" b="1" dirty="0">
              <a:latin typeface="微软雅黑" panose="020B0503020204020204" pitchFamily="34" charset="-122"/>
              <a:ea typeface="微软雅黑" panose="020B0503020204020204" pitchFamily="34" charset="-122"/>
            </a:endParaRPr>
          </a:p>
        </p:txBody>
      </p:sp>
      <p:sp>
        <p:nvSpPr>
          <p:cNvPr id="57" name="Google Shape;7664;p77"/>
          <p:cNvSpPr/>
          <p:nvPr/>
        </p:nvSpPr>
        <p:spPr>
          <a:xfrm>
            <a:off x="5952996" y="4003876"/>
            <a:ext cx="5149950" cy="449580"/>
          </a:xfrm>
          <a:prstGeom prst="flowChartAlternateProcess">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r>
              <a:rPr lang="zh-CN" altLang="en-US" sz="2000" b="1" dirty="0">
                <a:solidFill>
                  <a:schemeClr val="bg1"/>
                </a:solidFill>
                <a:latin typeface="微软雅黑" panose="020B0503020204020204" pitchFamily="34" charset="-122"/>
                <a:ea typeface="微软雅黑" panose="020B0503020204020204" pitchFamily="34" charset="-122"/>
              </a:rPr>
              <a:t>三、针对馆藏图书与终端的定位导航</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0" lvl="0" indent="0" algn="l" rtl="0">
              <a:spcBef>
                <a:spcPts val="0"/>
              </a:spcBef>
              <a:spcAft>
                <a:spcPts val="0"/>
              </a:spcAft>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8853874" y="5282869"/>
            <a:ext cx="2089347" cy="584775"/>
          </a:xfrm>
          <a:prstGeom prst="rect">
            <a:avLst/>
          </a:prstGeom>
          <a:noFill/>
        </p:spPr>
        <p:txBody>
          <a:bodyPr wrap="square" rtlCol="0">
            <a:spAutoFit/>
          </a:bodyPr>
          <a:lstStyle/>
          <a:p>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开发寻书可视导航，</a:t>
            </a:r>
            <a:r>
              <a:rPr lang="zh-CN" altLang="en-US" sz="1600" b="1"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升级智能书库</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061701" y="5162516"/>
            <a:ext cx="2003917" cy="830997"/>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随着</a:t>
            </a:r>
            <a:r>
              <a:rPr lang="zh-CN" altLang="en-US" sz="1600" b="1" dirty="0">
                <a:solidFill>
                  <a:schemeClr val="accent1"/>
                </a:solidFill>
                <a:latin typeface="微软雅黑" panose="020B0503020204020204" pitchFamily="34" charset="-122"/>
                <a:ea typeface="微软雅黑" panose="020B0503020204020204" pitchFamily="34" charset="-122"/>
              </a:rPr>
              <a:t>书库</a:t>
            </a:r>
            <a:r>
              <a:rPr lang="zh-CN" altLang="en-US" sz="1600" dirty="0">
                <a:latin typeface="微软雅黑" panose="020B0503020204020204" pitchFamily="34" charset="-122"/>
                <a:ea typeface="微软雅黑" panose="020B0503020204020204" pitchFamily="34" charset="-122"/>
              </a:rPr>
              <a:t>不断扩大，复杂路线使</a:t>
            </a:r>
            <a:r>
              <a:rPr lang="zh-CN" altLang="en-US" sz="1600" b="1" dirty="0">
                <a:solidFill>
                  <a:schemeClr val="accent1"/>
                </a:solidFill>
                <a:latin typeface="微软雅黑" panose="020B0503020204020204" pitchFamily="34" charset="-122"/>
                <a:ea typeface="微软雅黑" panose="020B0503020204020204" pitchFamily="34" charset="-122"/>
              </a:rPr>
              <a:t>寻书效率</a:t>
            </a:r>
            <a:r>
              <a:rPr lang="zh-CN" altLang="en-US" sz="1600" dirty="0">
                <a:latin typeface="微软雅黑" panose="020B0503020204020204" pitchFamily="34" charset="-122"/>
                <a:ea typeface="微软雅黑" panose="020B0503020204020204" pitchFamily="34" charset="-122"/>
              </a:rPr>
              <a:t>低</a:t>
            </a:r>
            <a:endParaRPr lang="zh-CN" altLang="en-US" sz="1600" dirty="0">
              <a:latin typeface="微软雅黑" panose="020B0503020204020204" pitchFamily="34" charset="-122"/>
              <a:ea typeface="微软雅黑" panose="020B0503020204020204" pitchFamily="34" charset="-122"/>
            </a:endParaRPr>
          </a:p>
        </p:txBody>
      </p:sp>
      <p:grpSp>
        <p:nvGrpSpPr>
          <p:cNvPr id="61" name="Google Shape;8910;p80"/>
          <p:cNvGrpSpPr/>
          <p:nvPr/>
        </p:nvGrpSpPr>
        <p:grpSpPr>
          <a:xfrm>
            <a:off x="7444908" y="4667621"/>
            <a:ext cx="237316" cy="213906"/>
            <a:chOff x="1492675" y="4992125"/>
            <a:chExt cx="481825" cy="481825"/>
          </a:xfrm>
          <a:solidFill>
            <a:srgbClr val="F79411"/>
          </a:solidFill>
        </p:grpSpPr>
        <p:sp>
          <p:nvSpPr>
            <p:cNvPr id="62" name="Google Shape;8911;p80"/>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 name="Google Shape;8912;p80"/>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4" name="Google Shape;7590;p77"/>
          <p:cNvSpPr/>
          <p:nvPr/>
        </p:nvSpPr>
        <p:spPr>
          <a:xfrm>
            <a:off x="6025275" y="5034493"/>
            <a:ext cx="4950895" cy="45719"/>
          </a:xfrm>
          <a:custGeom>
            <a:avLst/>
            <a:gdLst/>
            <a:ahLst/>
            <a:cxnLst/>
            <a:rect l="l" t="t" r="r" b="b"/>
            <a:pathLst>
              <a:path w="180762" h="2157" extrusionOk="0">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spcFirstLastPara="1" wrap="square" lIns="91425" tIns="91425" rIns="91425" bIns="91425" anchor="ctr" anchorCtr="0">
            <a:noAutofit/>
          </a:bodyPr>
          <a:lstStyle/>
          <a:p>
            <a:pPr>
              <a:buClr>
                <a:srgbClr val="000000"/>
              </a:buClr>
              <a:buFont typeface="Arial" panose="020B0604020202020204"/>
              <a:buNone/>
            </a:pPr>
            <a:endParaRPr sz="200" kern="0" dirty="0">
              <a:solidFill>
                <a:srgbClr val="FFFFFF"/>
              </a:solidFill>
              <a:latin typeface="Arial" panose="020B0604020202020204"/>
              <a:cs typeface="Arial" panose="020B0604020202020204"/>
              <a:sym typeface="Arial" panose="020B0604020202020204"/>
            </a:endParaRPr>
          </a:p>
        </p:txBody>
      </p:sp>
      <p:sp>
        <p:nvSpPr>
          <p:cNvPr id="65" name="Google Shape;7590;p77"/>
          <p:cNvSpPr/>
          <p:nvPr/>
        </p:nvSpPr>
        <p:spPr>
          <a:xfrm>
            <a:off x="5992326" y="6081809"/>
            <a:ext cx="4950895" cy="45719"/>
          </a:xfrm>
          <a:custGeom>
            <a:avLst/>
            <a:gdLst/>
            <a:ahLst/>
            <a:cxnLst/>
            <a:rect l="l" t="t" r="r" b="b"/>
            <a:pathLst>
              <a:path w="180762" h="2157" extrusionOk="0">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spcFirstLastPara="1" wrap="square" lIns="91425" tIns="91425" rIns="91425" bIns="91425" anchor="ctr" anchorCtr="0">
            <a:noAutofit/>
          </a:bodyPr>
          <a:lstStyle/>
          <a:p>
            <a:pPr>
              <a:buClr>
                <a:srgbClr val="000000"/>
              </a:buClr>
              <a:buFont typeface="Arial" panose="020B0604020202020204"/>
              <a:buNone/>
            </a:pPr>
            <a:endParaRPr sz="200" kern="0" dirty="0">
              <a:solidFill>
                <a:srgbClr val="FFFFFF"/>
              </a:solidFill>
              <a:latin typeface="Arial" panose="020B0604020202020204"/>
              <a:cs typeface="Arial" panose="020B0604020202020204"/>
              <a:sym typeface="Arial" panose="020B0604020202020204"/>
            </a:endParaRPr>
          </a:p>
        </p:txBody>
      </p:sp>
      <p:sp>
        <p:nvSpPr>
          <p:cNvPr id="66" name="Google Shape;7665;p77"/>
          <p:cNvSpPr/>
          <p:nvPr/>
        </p:nvSpPr>
        <p:spPr>
          <a:xfrm>
            <a:off x="7742644" y="4648713"/>
            <a:ext cx="2184188" cy="292504"/>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1600" b="1" dirty="0">
                <a:latin typeface="微软雅黑" panose="020B0503020204020204" pitchFamily="34" charset="-122"/>
                <a:ea typeface="微软雅黑" panose="020B0503020204020204" pitchFamily="34" charset="-122"/>
              </a:rPr>
              <a:t>可视导航，提升效率</a:t>
            </a:r>
            <a:endParaRPr sz="1600" b="1" dirty="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74948" y="1472989"/>
            <a:ext cx="3875232" cy="1538535"/>
            <a:chOff x="2612353" y="1713361"/>
            <a:chExt cx="3646534" cy="1538535"/>
          </a:xfrm>
        </p:grpSpPr>
        <p:sp>
          <p:nvSpPr>
            <p:cNvPr id="68" name="文本框 67"/>
            <p:cNvSpPr txBox="1"/>
            <p:nvPr/>
          </p:nvSpPr>
          <p:spPr>
            <a:xfrm>
              <a:off x="2612353" y="2095041"/>
              <a:ext cx="3646534" cy="1156855"/>
            </a:xfrm>
            <a:prstGeom prst="rect">
              <a:avLst/>
            </a:prstGeom>
            <a:noFill/>
          </p:spPr>
          <p:txBody>
            <a:bodyPr wrap="square" rtlCol="0">
              <a:spAutoFit/>
            </a:bodyPr>
            <a:lstStyle/>
            <a:p>
              <a:pPr>
                <a:lnSpc>
                  <a:spcPct val="150000"/>
                </a:lnSpc>
              </a:pPr>
              <a:r>
                <a:rPr lang="zh-CN" altLang="en-US" sz="1600" b="1" dirty="0">
                  <a:solidFill>
                    <a:schemeClr val="accent1"/>
                  </a:solidFill>
                  <a:latin typeface="+mj-ea"/>
                  <a:ea typeface="+mj-ea"/>
                </a:rPr>
                <a:t>便利性欠佳</a:t>
              </a:r>
              <a:r>
                <a:rPr lang="zh-CN" altLang="en-US" sz="1600" dirty="0">
                  <a:latin typeface="+mj-ea"/>
                  <a:ea typeface="+mj-ea"/>
                </a:rPr>
                <a:t>：刷卡终端固定，通勤难</a:t>
              </a:r>
              <a:endParaRPr lang="en-US" altLang="zh-CN" sz="1600" dirty="0">
                <a:latin typeface="+mj-ea"/>
                <a:ea typeface="+mj-ea"/>
              </a:endParaRPr>
            </a:p>
            <a:p>
              <a:pPr>
                <a:lnSpc>
                  <a:spcPct val="150000"/>
                </a:lnSpc>
              </a:pPr>
              <a:r>
                <a:rPr lang="zh-CN" altLang="en-US" sz="1600" b="1" dirty="0">
                  <a:solidFill>
                    <a:schemeClr val="accent1"/>
                  </a:solidFill>
                  <a:latin typeface="+mj-ea"/>
                  <a:ea typeface="+mj-ea"/>
                </a:rPr>
                <a:t>交互性有限</a:t>
              </a:r>
              <a:r>
                <a:rPr lang="zh-CN" altLang="en-US" sz="1600" dirty="0">
                  <a:latin typeface="+mj-ea"/>
                  <a:ea typeface="+mj-ea"/>
                </a:rPr>
                <a:t>：仅展示占有状态，无细节</a:t>
              </a:r>
              <a:endParaRPr lang="zh-CN" altLang="en-US" sz="1600" dirty="0">
                <a:latin typeface="+mj-ea"/>
                <a:ea typeface="+mj-ea"/>
              </a:endParaRPr>
            </a:p>
            <a:p>
              <a:pPr>
                <a:lnSpc>
                  <a:spcPct val="150000"/>
                </a:lnSpc>
              </a:pPr>
              <a:r>
                <a:rPr lang="zh-CN" altLang="en-US" sz="1600" b="1" dirty="0">
                  <a:solidFill>
                    <a:schemeClr val="accent1"/>
                  </a:solidFill>
                  <a:latin typeface="+mj-ea"/>
                  <a:ea typeface="+mj-ea"/>
                </a:rPr>
                <a:t>信息欠直观</a:t>
              </a:r>
              <a:r>
                <a:rPr lang="zh-CN" altLang="en-US" sz="1600" dirty="0">
                  <a:latin typeface="+mj-ea"/>
                  <a:ea typeface="+mj-ea"/>
                </a:rPr>
                <a:t>：无三维</a:t>
              </a:r>
              <a:r>
                <a:rPr lang="zh-CN" altLang="en-US" sz="1600" b="1" dirty="0">
                  <a:solidFill>
                    <a:schemeClr val="accent1"/>
                  </a:solidFill>
                  <a:latin typeface="+mj-ea"/>
                  <a:ea typeface="+mj-ea"/>
                </a:rPr>
                <a:t>细节，难具体判断</a:t>
              </a:r>
              <a:endParaRPr lang="zh-CN" altLang="en-US" sz="1600" dirty="0">
                <a:solidFill>
                  <a:schemeClr val="accent1"/>
                </a:solidFill>
                <a:latin typeface="+mj-ea"/>
                <a:ea typeface="+mj-ea"/>
              </a:endParaRPr>
            </a:p>
          </p:txBody>
        </p:sp>
        <p:grpSp>
          <p:nvGrpSpPr>
            <p:cNvPr id="23" name="组合 22"/>
            <p:cNvGrpSpPr/>
            <p:nvPr/>
          </p:nvGrpSpPr>
          <p:grpSpPr>
            <a:xfrm>
              <a:off x="3266016" y="1713361"/>
              <a:ext cx="2067234" cy="438999"/>
              <a:chOff x="2263824" y="1337986"/>
              <a:chExt cx="2067235" cy="438999"/>
            </a:xfrm>
          </p:grpSpPr>
          <p:grpSp>
            <p:nvGrpSpPr>
              <p:cNvPr id="21" name="组合 20"/>
              <p:cNvGrpSpPr/>
              <p:nvPr/>
            </p:nvGrpSpPr>
            <p:grpSpPr>
              <a:xfrm>
                <a:off x="2263824" y="1337986"/>
                <a:ext cx="2067235" cy="438999"/>
                <a:chOff x="2252293" y="1365162"/>
                <a:chExt cx="2067235" cy="438999"/>
              </a:xfrm>
            </p:grpSpPr>
            <p:sp>
              <p:nvSpPr>
                <p:cNvPr id="55" name="矩形: 圆角 54"/>
                <p:cNvSpPr/>
                <p:nvPr/>
              </p:nvSpPr>
              <p:spPr>
                <a:xfrm>
                  <a:off x="2252293" y="1365162"/>
                  <a:ext cx="1759521" cy="438999"/>
                </a:xfrm>
                <a:prstGeom prst="round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p:cNvSpPr txBox="1"/>
                <p:nvPr/>
              </p:nvSpPr>
              <p:spPr>
                <a:xfrm>
                  <a:off x="2768217" y="1393425"/>
                  <a:ext cx="1551311" cy="369332"/>
                </a:xfrm>
                <a:prstGeom prst="rect">
                  <a:avLst/>
                </a:prstGeom>
                <a:noFill/>
              </p:spPr>
              <p:txBody>
                <a:bodyPr wrap="square" rtlCol="0">
                  <a:spAutoFit/>
                </a:bodyPr>
                <a:lstStyle/>
                <a:p>
                  <a:r>
                    <a:rPr lang="zh-CN" altLang="en-US" b="1" dirty="0">
                      <a:latin typeface="+mj-ea"/>
                      <a:ea typeface="+mj-ea"/>
                    </a:rPr>
                    <a:t>传统终端</a:t>
                  </a:r>
                  <a:endParaRPr lang="zh-CN" altLang="en-US" b="1" dirty="0">
                    <a:latin typeface="+mj-ea"/>
                    <a:ea typeface="+mj-ea"/>
                  </a:endParaRPr>
                </a:p>
              </p:txBody>
            </p:sp>
          </p:grpSp>
          <p:grpSp>
            <p:nvGrpSpPr>
              <p:cNvPr id="85" name="Google Shape;8833;p80"/>
              <p:cNvGrpSpPr/>
              <p:nvPr/>
            </p:nvGrpSpPr>
            <p:grpSpPr>
              <a:xfrm>
                <a:off x="2283272" y="1399514"/>
                <a:ext cx="299603" cy="308676"/>
                <a:chOff x="5049723" y="3806450"/>
                <a:chExt cx="481825" cy="481825"/>
              </a:xfrm>
              <a:solidFill>
                <a:srgbClr val="ED7D31"/>
              </a:solidFill>
            </p:grpSpPr>
            <p:sp>
              <p:nvSpPr>
                <p:cNvPr id="86" name="Google Shape;8834;p80"/>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8835;p80"/>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 name="Google Shape;8836;p80"/>
                <p:cNvSpPr/>
                <p:nvPr/>
              </p:nvSpPr>
              <p:spPr>
                <a:xfrm>
                  <a:off x="5049723"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grpSp>
        <p:nvGrpSpPr>
          <p:cNvPr id="89" name="Google Shape;4130;p74"/>
          <p:cNvGrpSpPr/>
          <p:nvPr/>
        </p:nvGrpSpPr>
        <p:grpSpPr>
          <a:xfrm rot="5400000">
            <a:off x="2616219" y="3152978"/>
            <a:ext cx="363752" cy="388221"/>
            <a:chOff x="4768325" y="2163475"/>
            <a:chExt cx="59700" cy="46725"/>
          </a:xfrm>
          <a:solidFill>
            <a:srgbClr val="ED7D31"/>
          </a:solidFill>
        </p:grpSpPr>
        <p:sp>
          <p:nvSpPr>
            <p:cNvPr id="90" name="Google Shape;4131;p74"/>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a:solidFill>
                <a:srgbClr val="ED7D3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4132;p74"/>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a:solidFill>
                <a:srgbClr val="ED7D31"/>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 name="组合 3"/>
          <p:cNvGrpSpPr/>
          <p:nvPr/>
        </p:nvGrpSpPr>
        <p:grpSpPr>
          <a:xfrm>
            <a:off x="1371173" y="4465297"/>
            <a:ext cx="1852468" cy="513597"/>
            <a:chOff x="483693" y="4128377"/>
            <a:chExt cx="1852468" cy="513597"/>
          </a:xfrm>
        </p:grpSpPr>
        <p:grpSp>
          <p:nvGrpSpPr>
            <p:cNvPr id="11" name="组合 10"/>
            <p:cNvGrpSpPr/>
            <p:nvPr/>
          </p:nvGrpSpPr>
          <p:grpSpPr>
            <a:xfrm>
              <a:off x="483693" y="4128377"/>
              <a:ext cx="501949" cy="513597"/>
              <a:chOff x="237057" y="4762569"/>
              <a:chExt cx="872100" cy="872100"/>
            </a:xfrm>
          </p:grpSpPr>
          <p:sp>
            <p:nvSpPr>
              <p:cNvPr id="92" name="Google Shape;842;p38"/>
              <p:cNvSpPr/>
              <p:nvPr/>
            </p:nvSpPr>
            <p:spPr>
              <a:xfrm>
                <a:off x="237057" y="4762569"/>
                <a:ext cx="872100" cy="87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93" name="Google Shape;843;p38"/>
              <p:cNvGrpSpPr/>
              <p:nvPr/>
            </p:nvGrpSpPr>
            <p:grpSpPr>
              <a:xfrm>
                <a:off x="461027" y="4988789"/>
                <a:ext cx="424159" cy="419659"/>
                <a:chOff x="-1182750" y="3962898"/>
                <a:chExt cx="294576" cy="291452"/>
              </a:xfrm>
              <a:solidFill>
                <a:schemeClr val="bg1"/>
              </a:solidFill>
            </p:grpSpPr>
            <p:sp>
              <p:nvSpPr>
                <p:cNvPr id="94" name="Google Shape;844;p38"/>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95" name="Google Shape;845;p38"/>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96" name="Google Shape;846;p38"/>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97" name="Google Shape;847;p38"/>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98" name="Google Shape;848;p38"/>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99" name="Google Shape;849;p38"/>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0" name="Google Shape;850;p38"/>
                <p:cNvSpPr/>
                <p:nvPr/>
              </p:nvSpPr>
              <p:spPr>
                <a:xfrm>
                  <a:off x="-1180399" y="3962898"/>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grpSp>
        </p:grpSp>
        <p:sp>
          <p:nvSpPr>
            <p:cNvPr id="119" name="文本框 118"/>
            <p:cNvSpPr txBox="1"/>
            <p:nvPr/>
          </p:nvSpPr>
          <p:spPr>
            <a:xfrm>
              <a:off x="999664" y="4214807"/>
              <a:ext cx="1336497" cy="369332"/>
            </a:xfrm>
            <a:prstGeom prst="rect">
              <a:avLst/>
            </a:prstGeom>
            <a:noFill/>
          </p:spPr>
          <p:txBody>
            <a:bodyPr wrap="square" rtlCol="0">
              <a:spAutoFit/>
            </a:bodyPr>
            <a:lstStyle/>
            <a:p>
              <a:r>
                <a:rPr lang="zh-CN" altLang="en-US" b="1" dirty="0">
                  <a:solidFill>
                    <a:schemeClr val="accent1"/>
                  </a:solidFill>
                  <a:latin typeface="+mj-ea"/>
                  <a:ea typeface="+mj-ea"/>
                </a:rPr>
                <a:t>高可视化</a:t>
              </a:r>
              <a:endParaRPr lang="zh-CN" altLang="en-US" b="1" dirty="0">
                <a:solidFill>
                  <a:schemeClr val="accent1"/>
                </a:solidFill>
                <a:latin typeface="+mj-ea"/>
                <a:ea typeface="+mj-ea"/>
              </a:endParaRPr>
            </a:p>
          </p:txBody>
        </p:sp>
      </p:grpSp>
      <p:grpSp>
        <p:nvGrpSpPr>
          <p:cNvPr id="5" name="组合 4"/>
          <p:cNvGrpSpPr/>
          <p:nvPr/>
        </p:nvGrpSpPr>
        <p:grpSpPr>
          <a:xfrm>
            <a:off x="3112606" y="4454436"/>
            <a:ext cx="1573700" cy="503386"/>
            <a:chOff x="3316698" y="4121737"/>
            <a:chExt cx="1573700" cy="503386"/>
          </a:xfrm>
        </p:grpSpPr>
        <p:grpSp>
          <p:nvGrpSpPr>
            <p:cNvPr id="12" name="组合 11"/>
            <p:cNvGrpSpPr/>
            <p:nvPr/>
          </p:nvGrpSpPr>
          <p:grpSpPr>
            <a:xfrm>
              <a:off x="3316698" y="4121737"/>
              <a:ext cx="501949" cy="503386"/>
              <a:chOff x="3297683" y="4807029"/>
              <a:chExt cx="872100" cy="872100"/>
            </a:xfrm>
          </p:grpSpPr>
          <p:sp>
            <p:nvSpPr>
              <p:cNvPr id="101" name="Google Shape;851;p38"/>
              <p:cNvSpPr/>
              <p:nvPr/>
            </p:nvSpPr>
            <p:spPr>
              <a:xfrm>
                <a:off x="3297683" y="4807029"/>
                <a:ext cx="872100" cy="87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3" name="Google Shape;853;p38"/>
              <p:cNvGrpSpPr/>
              <p:nvPr/>
            </p:nvGrpSpPr>
            <p:grpSpPr>
              <a:xfrm>
                <a:off x="3542942" y="4993009"/>
                <a:ext cx="423043" cy="421927"/>
                <a:chOff x="-2670575" y="3956600"/>
                <a:chExt cx="293800" cy="293025"/>
              </a:xfrm>
              <a:solidFill>
                <a:schemeClr val="bg1"/>
              </a:solidFill>
            </p:grpSpPr>
            <p:sp>
              <p:nvSpPr>
                <p:cNvPr id="104" name="Google Shape;854;p38"/>
                <p:cNvSpPr/>
                <p:nvPr/>
              </p:nvSpPr>
              <p:spPr>
                <a:xfrm>
                  <a:off x="-2670575" y="3975525"/>
                  <a:ext cx="116575" cy="34675"/>
                </a:xfrm>
                <a:custGeom>
                  <a:avLst/>
                  <a:gdLst/>
                  <a:ahLst/>
                  <a:cxnLst/>
                  <a:rect l="l" t="t" r="r" b="b"/>
                  <a:pathLst>
                    <a:path w="4663" h="1387" extrusionOk="0">
                      <a:moveTo>
                        <a:pt x="1040" y="0"/>
                      </a:moveTo>
                      <a:cubicBezTo>
                        <a:pt x="473" y="0"/>
                        <a:pt x="0" y="473"/>
                        <a:pt x="0" y="1040"/>
                      </a:cubicBezTo>
                      <a:lnTo>
                        <a:pt x="0" y="1386"/>
                      </a:lnTo>
                      <a:lnTo>
                        <a:pt x="3781" y="1386"/>
                      </a:lnTo>
                      <a:cubicBezTo>
                        <a:pt x="4001" y="882"/>
                        <a:pt x="4316" y="410"/>
                        <a:pt x="4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855;p38"/>
                <p:cNvSpPr/>
                <p:nvPr/>
              </p:nvSpPr>
              <p:spPr>
                <a:xfrm>
                  <a:off x="-2669800" y="4026700"/>
                  <a:ext cx="170950" cy="136300"/>
                </a:xfrm>
                <a:custGeom>
                  <a:avLst/>
                  <a:gdLst/>
                  <a:ahLst/>
                  <a:cxnLst/>
                  <a:rect l="l" t="t" r="r" b="b"/>
                  <a:pathLst>
                    <a:path w="6838" h="5452" extrusionOk="0">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856;p38"/>
                <p:cNvSpPr/>
                <p:nvPr/>
              </p:nvSpPr>
              <p:spPr>
                <a:xfrm>
                  <a:off x="-2669800" y="4179500"/>
                  <a:ext cx="170950" cy="70125"/>
                </a:xfrm>
                <a:custGeom>
                  <a:avLst/>
                  <a:gdLst/>
                  <a:ahLst/>
                  <a:cxnLst/>
                  <a:rect l="l" t="t" r="r" b="b"/>
                  <a:pathLst>
                    <a:path w="6838" h="2805" extrusionOk="0">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857;p38"/>
                <p:cNvSpPr/>
                <p:nvPr/>
              </p:nvSpPr>
              <p:spPr>
                <a:xfrm>
                  <a:off x="-2566625" y="3956600"/>
                  <a:ext cx="189850" cy="190650"/>
                </a:xfrm>
                <a:custGeom>
                  <a:avLst/>
                  <a:gdLst/>
                  <a:ahLst/>
                  <a:cxnLst/>
                  <a:rect l="l" t="t" r="r" b="b"/>
                  <a:pathLst>
                    <a:path w="7594" h="7626" extrusionOk="0">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1" name="文本框 120"/>
            <p:cNvSpPr txBox="1"/>
            <p:nvPr/>
          </p:nvSpPr>
          <p:spPr>
            <a:xfrm>
              <a:off x="3891803" y="4209673"/>
              <a:ext cx="998595" cy="369332"/>
            </a:xfrm>
            <a:prstGeom prst="rect">
              <a:avLst/>
            </a:prstGeom>
            <a:noFill/>
          </p:spPr>
          <p:txBody>
            <a:bodyPr wrap="square" rtlCol="0">
              <a:spAutoFit/>
            </a:bodyPr>
            <a:lstStyle/>
            <a:p>
              <a:r>
                <a:rPr lang="zh-CN" altLang="en-US" b="1" dirty="0">
                  <a:solidFill>
                    <a:schemeClr val="accent1"/>
                  </a:solidFill>
                  <a:latin typeface="+mj-ea"/>
                  <a:ea typeface="+mj-ea"/>
                </a:rPr>
                <a:t>高效率</a:t>
              </a:r>
              <a:endParaRPr lang="zh-CN" altLang="en-US" b="1" dirty="0">
                <a:solidFill>
                  <a:schemeClr val="accent1"/>
                </a:solidFill>
                <a:latin typeface="+mj-ea"/>
                <a:ea typeface="+mj-ea"/>
              </a:endParaRPr>
            </a:p>
          </p:txBody>
        </p:sp>
      </p:grpSp>
      <p:grpSp>
        <p:nvGrpSpPr>
          <p:cNvPr id="6" name="组合 5"/>
          <p:cNvGrpSpPr/>
          <p:nvPr/>
        </p:nvGrpSpPr>
        <p:grpSpPr>
          <a:xfrm>
            <a:off x="1371173" y="5107423"/>
            <a:ext cx="1644271" cy="513597"/>
            <a:chOff x="481259" y="5044946"/>
            <a:chExt cx="1644271" cy="513597"/>
          </a:xfrm>
        </p:grpSpPr>
        <p:grpSp>
          <p:nvGrpSpPr>
            <p:cNvPr id="13" name="组合 12"/>
            <p:cNvGrpSpPr/>
            <p:nvPr/>
          </p:nvGrpSpPr>
          <p:grpSpPr>
            <a:xfrm>
              <a:off x="481259" y="5044946"/>
              <a:ext cx="518405" cy="513597"/>
              <a:chOff x="253212" y="7148744"/>
              <a:chExt cx="872100" cy="872100"/>
            </a:xfrm>
          </p:grpSpPr>
          <p:sp>
            <p:nvSpPr>
              <p:cNvPr id="102" name="Google Shape;852;p38"/>
              <p:cNvSpPr/>
              <p:nvPr/>
            </p:nvSpPr>
            <p:spPr>
              <a:xfrm>
                <a:off x="253212" y="7148744"/>
                <a:ext cx="872100" cy="87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8" name="Google Shape;858;p38"/>
              <p:cNvGrpSpPr/>
              <p:nvPr/>
            </p:nvGrpSpPr>
            <p:grpSpPr>
              <a:xfrm>
                <a:off x="461531" y="7426196"/>
                <a:ext cx="420271" cy="320774"/>
                <a:chOff x="-1951475" y="3273100"/>
                <a:chExt cx="291875" cy="222775"/>
              </a:xfrm>
            </p:grpSpPr>
            <p:sp>
              <p:nvSpPr>
                <p:cNvPr id="109" name="Google Shape;859;p38"/>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860;p38"/>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861;p38"/>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3" name="文本框 122"/>
            <p:cNvSpPr txBox="1"/>
            <p:nvPr/>
          </p:nvSpPr>
          <p:spPr>
            <a:xfrm>
              <a:off x="999664" y="5132276"/>
              <a:ext cx="1125866" cy="369332"/>
            </a:xfrm>
            <a:prstGeom prst="rect">
              <a:avLst/>
            </a:prstGeom>
            <a:noFill/>
          </p:spPr>
          <p:txBody>
            <a:bodyPr wrap="square" rtlCol="0">
              <a:spAutoFit/>
            </a:bodyPr>
            <a:lstStyle/>
            <a:p>
              <a:r>
                <a:rPr lang="zh-CN" altLang="en-US" b="1" dirty="0">
                  <a:solidFill>
                    <a:schemeClr val="accent1"/>
                  </a:solidFill>
                  <a:latin typeface="+mj-ea"/>
                  <a:ea typeface="+mj-ea"/>
                </a:rPr>
                <a:t>高准确性</a:t>
              </a:r>
              <a:endParaRPr lang="zh-CN" altLang="en-US" b="1" dirty="0">
                <a:solidFill>
                  <a:schemeClr val="accent1"/>
                </a:solidFill>
                <a:latin typeface="+mj-ea"/>
                <a:ea typeface="+mj-ea"/>
              </a:endParaRPr>
            </a:p>
          </p:txBody>
        </p:sp>
      </p:grpSp>
      <p:grpSp>
        <p:nvGrpSpPr>
          <p:cNvPr id="7" name="组合 6"/>
          <p:cNvGrpSpPr/>
          <p:nvPr/>
        </p:nvGrpSpPr>
        <p:grpSpPr>
          <a:xfrm>
            <a:off x="3135551" y="5080901"/>
            <a:ext cx="1804069" cy="513598"/>
            <a:chOff x="3315936" y="5096719"/>
            <a:chExt cx="1804069" cy="513598"/>
          </a:xfrm>
        </p:grpSpPr>
        <p:grpSp>
          <p:nvGrpSpPr>
            <p:cNvPr id="112" name="组合 111"/>
            <p:cNvGrpSpPr/>
            <p:nvPr/>
          </p:nvGrpSpPr>
          <p:grpSpPr>
            <a:xfrm>
              <a:off x="3315936" y="5096719"/>
              <a:ext cx="518404" cy="513598"/>
              <a:chOff x="1932452" y="3084024"/>
              <a:chExt cx="615000" cy="615000"/>
            </a:xfrm>
          </p:grpSpPr>
          <p:sp>
            <p:nvSpPr>
              <p:cNvPr id="113" name="Google Shape;1565;p47"/>
              <p:cNvSpPr/>
              <p:nvPr/>
            </p:nvSpPr>
            <p:spPr>
              <a:xfrm>
                <a:off x="1932452" y="3084024"/>
                <a:ext cx="615000" cy="61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4" name="Google Shape;1585;p47"/>
              <p:cNvGrpSpPr/>
              <p:nvPr/>
            </p:nvGrpSpPr>
            <p:grpSpPr>
              <a:xfrm>
                <a:off x="2070333" y="3221897"/>
                <a:ext cx="339253" cy="339253"/>
                <a:chOff x="5651375" y="3806450"/>
                <a:chExt cx="481825" cy="481825"/>
              </a:xfrm>
            </p:grpSpPr>
            <p:sp>
              <p:nvSpPr>
                <p:cNvPr id="115" name="Google Shape;1586;p47"/>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 name="Google Shape;1587;p47"/>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17" name="Google Shape;1588;p47"/>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18" name="Google Shape;1589;p47"/>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125" name="文本框 124"/>
            <p:cNvSpPr txBox="1"/>
            <p:nvPr/>
          </p:nvSpPr>
          <p:spPr>
            <a:xfrm>
              <a:off x="3892762" y="5218670"/>
              <a:ext cx="1227243" cy="369332"/>
            </a:xfrm>
            <a:prstGeom prst="rect">
              <a:avLst/>
            </a:prstGeom>
            <a:noFill/>
          </p:spPr>
          <p:txBody>
            <a:bodyPr wrap="square" rtlCol="0">
              <a:spAutoFit/>
            </a:bodyPr>
            <a:lstStyle/>
            <a:p>
              <a:r>
                <a:rPr lang="zh-CN" altLang="en-US" b="1" dirty="0">
                  <a:solidFill>
                    <a:schemeClr val="accent1"/>
                  </a:solidFill>
                  <a:latin typeface="+mj-ea"/>
                  <a:ea typeface="+mj-ea"/>
                </a:rPr>
                <a:t>高便携性</a:t>
              </a:r>
              <a:endParaRPr lang="zh-CN" altLang="en-US" b="1" dirty="0">
                <a:solidFill>
                  <a:schemeClr val="accent1"/>
                </a:solidFill>
                <a:latin typeface="+mj-ea"/>
                <a:ea typeface="+mj-ea"/>
              </a:endParaRPr>
            </a:p>
          </p:txBody>
        </p:sp>
      </p:grpSp>
      <p:sp>
        <p:nvSpPr>
          <p:cNvPr id="139" name="矩形: 圆角 138"/>
          <p:cNvSpPr/>
          <p:nvPr/>
        </p:nvSpPr>
        <p:spPr>
          <a:xfrm>
            <a:off x="2119097" y="3923591"/>
            <a:ext cx="1642390" cy="438999"/>
          </a:xfrm>
          <a:prstGeom prst="roundRect">
            <a:avLst/>
          </a:prstGeom>
          <a:solidFill>
            <a:srgbClr val="DEEBF7"/>
          </a:solidFill>
          <a:ln>
            <a:solidFill>
              <a:srgbClr val="DEEB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0" name="文本框 139"/>
          <p:cNvSpPr txBox="1"/>
          <p:nvPr/>
        </p:nvSpPr>
        <p:spPr>
          <a:xfrm>
            <a:off x="2187449" y="3952988"/>
            <a:ext cx="1705229" cy="369332"/>
          </a:xfrm>
          <a:prstGeom prst="rect">
            <a:avLst/>
          </a:prstGeom>
          <a:noFill/>
        </p:spPr>
        <p:txBody>
          <a:bodyPr wrap="square" rtlCol="0">
            <a:spAutoFit/>
          </a:bodyPr>
          <a:lstStyle/>
          <a:p>
            <a:r>
              <a:rPr lang="zh-CN" altLang="en-US" b="1" dirty="0">
                <a:latin typeface="+mj-ea"/>
                <a:ea typeface="+mj-ea"/>
              </a:rPr>
              <a:t>智能云端系统</a:t>
            </a:r>
            <a:endParaRPr lang="zh-CN" altLang="en-US" b="1" dirty="0">
              <a:latin typeface="+mj-ea"/>
              <a:ea typeface="+mj-ea"/>
            </a:endParaRPr>
          </a:p>
        </p:txBody>
      </p:sp>
      <p:grpSp>
        <p:nvGrpSpPr>
          <p:cNvPr id="141" name="Google Shape;8910;p80"/>
          <p:cNvGrpSpPr/>
          <p:nvPr/>
        </p:nvGrpSpPr>
        <p:grpSpPr>
          <a:xfrm>
            <a:off x="1787391" y="3965125"/>
            <a:ext cx="306562" cy="304595"/>
            <a:chOff x="1689117" y="5003095"/>
            <a:chExt cx="481826" cy="481825"/>
          </a:xfrm>
          <a:solidFill>
            <a:srgbClr val="ED7D31"/>
          </a:solidFill>
        </p:grpSpPr>
        <p:sp>
          <p:nvSpPr>
            <p:cNvPr id="142" name="Google Shape;8911;p80"/>
            <p:cNvSpPr/>
            <p:nvPr/>
          </p:nvSpPr>
          <p:spPr>
            <a:xfrm>
              <a:off x="1689117" y="5003095"/>
              <a:ext cx="481826"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3" name="Google Shape;8912;p80"/>
            <p:cNvSpPr/>
            <p:nvPr/>
          </p:nvSpPr>
          <p:spPr>
            <a:xfrm>
              <a:off x="1836065" y="5181146"/>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0" name="Google Shape;4130;p74"/>
          <p:cNvGrpSpPr/>
          <p:nvPr/>
        </p:nvGrpSpPr>
        <p:grpSpPr>
          <a:xfrm rot="5400000">
            <a:off x="6962855" y="2573896"/>
            <a:ext cx="201607" cy="216132"/>
            <a:chOff x="4768325" y="2163475"/>
            <a:chExt cx="59700" cy="46725"/>
          </a:xfrm>
          <a:solidFill>
            <a:srgbClr val="ED7D31"/>
          </a:solidFill>
        </p:grpSpPr>
        <p:sp>
          <p:nvSpPr>
            <p:cNvPr id="122" name="Google Shape;4131;p74"/>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a:solidFill>
                <a:srgbClr val="ED7D3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132;p74"/>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a:solidFill>
                <a:srgbClr val="ED7D31"/>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 name="Google Shape;4130;p74"/>
          <p:cNvGrpSpPr/>
          <p:nvPr/>
        </p:nvGrpSpPr>
        <p:grpSpPr>
          <a:xfrm>
            <a:off x="8219472" y="5367838"/>
            <a:ext cx="363752" cy="409472"/>
            <a:chOff x="4768325" y="2163475"/>
            <a:chExt cx="59700" cy="46725"/>
          </a:xfrm>
          <a:solidFill>
            <a:srgbClr val="ED7D31"/>
          </a:solidFill>
        </p:grpSpPr>
        <p:sp>
          <p:nvSpPr>
            <p:cNvPr id="127" name="Google Shape;4131;p74"/>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a:solidFill>
                <a:srgbClr val="ED7D3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4132;p74"/>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a:solidFill>
                <a:srgbClr val="ED7D31"/>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9" name="图片 8"/>
          <p:cNvPicPr>
            <a:picLocks noChangeAspect="1"/>
          </p:cNvPicPr>
          <p:nvPr/>
        </p:nvPicPr>
        <p:blipFill>
          <a:blip r:embed="rId1"/>
          <a:stretch>
            <a:fillRect/>
          </a:stretch>
        </p:blipFill>
        <p:spPr>
          <a:xfrm>
            <a:off x="8119130" y="1941534"/>
            <a:ext cx="3251327" cy="1822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ïṡḻíḍè"/>
          <p:cNvSpPr/>
          <p:nvPr/>
        </p:nvSpPr>
        <p:spPr bwMode="auto">
          <a:xfrm>
            <a:off x="8306076" y="1289600"/>
            <a:ext cx="3703508" cy="4787349"/>
          </a:xfrm>
          <a:prstGeom prst="roundRect">
            <a:avLst>
              <a:gd name="adj" fmla="val 8098"/>
            </a:avLst>
          </a:prstGeom>
          <a:solidFill>
            <a:schemeClr val="bg1"/>
          </a:solidFill>
          <a:ln w="38100">
            <a:solidFill>
              <a:schemeClr val="accent1"/>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0" name="îṡľïḓe"/>
          <p:cNvSpPr/>
          <p:nvPr/>
        </p:nvSpPr>
        <p:spPr bwMode="auto">
          <a:xfrm>
            <a:off x="197590" y="1292857"/>
            <a:ext cx="3695242" cy="4787348"/>
          </a:xfrm>
          <a:prstGeom prst="roundRect">
            <a:avLst>
              <a:gd name="adj" fmla="val 8098"/>
            </a:avLst>
          </a:prstGeom>
          <a:solidFill>
            <a:schemeClr val="bg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4" name="íśľîḍe"/>
          <p:cNvSpPr/>
          <p:nvPr/>
        </p:nvSpPr>
        <p:spPr bwMode="auto">
          <a:xfrm>
            <a:off x="3915576" y="1292856"/>
            <a:ext cx="3703508" cy="4787349"/>
          </a:xfrm>
          <a:prstGeom prst="roundRect">
            <a:avLst>
              <a:gd name="adj" fmla="val 8098"/>
            </a:avLst>
          </a:prstGeom>
          <a:solidFill>
            <a:schemeClr val="accent1">
              <a:lumMod val="60000"/>
              <a:lumOff val="4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î$ḻiďê"/>
          <p:cNvSpPr/>
          <p:nvPr/>
        </p:nvSpPr>
        <p:spPr bwMode="auto">
          <a:xfrm>
            <a:off x="211016" y="1185636"/>
            <a:ext cx="709973" cy="701457"/>
          </a:xfrm>
          <a:prstGeom prst="ellipse">
            <a:avLst/>
          </a:prstGeom>
          <a:solidFill>
            <a:schemeClr val="accent1">
              <a:lumMod val="60000"/>
              <a:lumOff val="40000"/>
            </a:schemeClr>
          </a:solidFill>
          <a:ln w="57150">
            <a:solidFill>
              <a:schemeClr val="bg1"/>
            </a:solid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箭头: 右 2"/>
          <p:cNvSpPr/>
          <p:nvPr/>
        </p:nvSpPr>
        <p:spPr>
          <a:xfrm>
            <a:off x="7677128" y="3520820"/>
            <a:ext cx="571500" cy="324908"/>
          </a:xfrm>
          <a:prstGeom prst="rightArrow">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2" name="isḷîďè"/>
          <p:cNvSpPr/>
          <p:nvPr/>
        </p:nvSpPr>
        <p:spPr bwMode="auto">
          <a:xfrm>
            <a:off x="3828544" y="1257371"/>
            <a:ext cx="699644" cy="660501"/>
          </a:xfrm>
          <a:prstGeom prst="ellipse">
            <a:avLst/>
          </a:prstGeom>
          <a:solidFill>
            <a:schemeClr val="bg1"/>
          </a:solidFill>
          <a:ln w="57150">
            <a:solidFill>
              <a:schemeClr val="tx2">
                <a:lumMod val="20000"/>
                <a:lumOff val="80000"/>
              </a:schemeClr>
            </a:solid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17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35" name="组合 134"/>
          <p:cNvGrpSpPr/>
          <p:nvPr/>
        </p:nvGrpSpPr>
        <p:grpSpPr>
          <a:xfrm>
            <a:off x="317626" y="790175"/>
            <a:ext cx="4484484" cy="375952"/>
            <a:chOff x="6519510" y="1102332"/>
            <a:chExt cx="1686083" cy="397147"/>
          </a:xfrm>
          <a:solidFill>
            <a:schemeClr val="accent1"/>
          </a:solidFill>
        </p:grpSpPr>
        <p:sp>
          <p:nvSpPr>
            <p:cNvPr id="136" name="Google Shape;4288;p74"/>
            <p:cNvSpPr/>
            <p:nvPr>
              <p:custDataLst>
                <p:tags r:id="rId1"/>
              </p:custDataLst>
            </p:nvPr>
          </p:nvSpPr>
          <p:spPr>
            <a:xfrm>
              <a:off x="6519510" y="1102332"/>
              <a:ext cx="1227406" cy="384093"/>
            </a:xfrm>
            <a:prstGeom prst="homePlate">
              <a:avLst>
                <a:gd name="adj" fmla="val 50000"/>
              </a:avLst>
            </a:prstGeom>
            <a:grpFill/>
            <a:ln>
              <a:solidFill>
                <a:schemeClr val="accent1">
                  <a:lumMod val="40000"/>
                  <a:lumOff val="60000"/>
                </a:schemeClr>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mn-lt"/>
                <a:ea typeface="+mn-ea"/>
                <a:cs typeface="+mn-cs"/>
              </a:endParaRPr>
            </a:p>
          </p:txBody>
        </p:sp>
        <p:sp>
          <p:nvSpPr>
            <p:cNvPr id="137" name="Google Shape;4290;p74"/>
            <p:cNvSpPr/>
            <p:nvPr>
              <p:custDataLst>
                <p:tags r:id="rId2"/>
              </p:custDataLst>
            </p:nvPr>
          </p:nvSpPr>
          <p:spPr>
            <a:xfrm>
              <a:off x="7830384" y="1115386"/>
              <a:ext cx="226065" cy="384093"/>
            </a:xfrm>
            <a:prstGeom prst="chevron">
              <a:avLst>
                <a:gd name="adj" fmla="val 50000"/>
              </a:avLst>
            </a:prstGeom>
            <a:grpFill/>
            <a:ln>
              <a:solidFill>
                <a:schemeClr val="accent1">
                  <a:lumMod val="40000"/>
                  <a:lumOff val="60000"/>
                </a:schemeClr>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mn-lt"/>
                <a:ea typeface="+mn-ea"/>
                <a:cs typeface="+mn-cs"/>
              </a:endParaRPr>
            </a:p>
          </p:txBody>
        </p:sp>
        <p:sp>
          <p:nvSpPr>
            <p:cNvPr id="138" name="Google Shape;4291;p74"/>
            <p:cNvSpPr/>
            <p:nvPr>
              <p:custDataLst>
                <p:tags r:id="rId3"/>
              </p:custDataLst>
            </p:nvPr>
          </p:nvSpPr>
          <p:spPr>
            <a:xfrm>
              <a:off x="7979528" y="1115386"/>
              <a:ext cx="226065" cy="384093"/>
            </a:xfrm>
            <a:prstGeom prst="chevron">
              <a:avLst>
                <a:gd name="adj" fmla="val 50000"/>
              </a:avLst>
            </a:prstGeom>
            <a:grpFill/>
            <a:ln>
              <a:solidFill>
                <a:schemeClr val="accent1">
                  <a:lumMod val="40000"/>
                  <a:lumOff val="60000"/>
                </a:schemeClr>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139" name="文本框 138"/>
            <p:cNvSpPr txBox="1"/>
            <p:nvPr>
              <p:custDataLst>
                <p:tags r:id="rId4"/>
              </p:custDataLst>
            </p:nvPr>
          </p:nvSpPr>
          <p:spPr>
            <a:xfrm>
              <a:off x="6519510" y="1125971"/>
              <a:ext cx="1078262" cy="336814"/>
            </a:xfrm>
            <a:prstGeom prst="rect">
              <a:avLst/>
            </a:prstGeom>
            <a:grp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国、内外研究现状和发展动态</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0" name="Google Shape;4290;p74"/>
            <p:cNvSpPr/>
            <p:nvPr>
              <p:custDataLst>
                <p:tags r:id="rId5"/>
              </p:custDataLst>
            </p:nvPr>
          </p:nvSpPr>
          <p:spPr>
            <a:xfrm>
              <a:off x="7671881" y="1113477"/>
              <a:ext cx="226065" cy="384093"/>
            </a:xfrm>
            <a:prstGeom prst="chevron">
              <a:avLst>
                <a:gd name="adj" fmla="val 50000"/>
              </a:avLst>
            </a:prstGeom>
            <a:grpFill/>
            <a:ln>
              <a:solidFill>
                <a:schemeClr val="accent1">
                  <a:lumMod val="40000"/>
                  <a:lumOff val="60000"/>
                </a:schemeClr>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latin typeface="+mn-lt"/>
                <a:ea typeface="+mn-ea"/>
                <a:cs typeface="+mn-cs"/>
              </a:endParaRPr>
            </a:p>
          </p:txBody>
        </p:sp>
      </p:grpSp>
      <p:grpSp>
        <p:nvGrpSpPr>
          <p:cNvPr id="141" name="组合 140"/>
          <p:cNvGrpSpPr/>
          <p:nvPr/>
        </p:nvGrpSpPr>
        <p:grpSpPr>
          <a:xfrm>
            <a:off x="8420971" y="790477"/>
            <a:ext cx="2957555" cy="400967"/>
            <a:chOff x="6519509" y="1102332"/>
            <a:chExt cx="1686084" cy="400967"/>
          </a:xfrm>
          <a:solidFill>
            <a:schemeClr val="accent1"/>
          </a:solidFill>
        </p:grpSpPr>
        <p:sp>
          <p:nvSpPr>
            <p:cNvPr id="142" name="Google Shape;4288;p74"/>
            <p:cNvSpPr/>
            <p:nvPr>
              <p:custDataLst>
                <p:tags r:id="rId6"/>
              </p:custDataLst>
            </p:nvPr>
          </p:nvSpPr>
          <p:spPr>
            <a:xfrm>
              <a:off x="6519510" y="1102332"/>
              <a:ext cx="1227406" cy="384093"/>
            </a:xfrm>
            <a:prstGeom prst="homePlate">
              <a:avLst>
                <a:gd name="adj" fmla="val 50000"/>
              </a:avLst>
            </a:prstGeom>
            <a:grpFill/>
            <a:ln>
              <a:solidFill>
                <a:schemeClr val="accent1">
                  <a:lumMod val="40000"/>
                  <a:lumOff val="60000"/>
                </a:schemeClr>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mn-lt"/>
                <a:ea typeface="+mn-ea"/>
                <a:cs typeface="+mn-cs"/>
              </a:endParaRPr>
            </a:p>
          </p:txBody>
        </p:sp>
        <p:sp>
          <p:nvSpPr>
            <p:cNvPr id="143" name="Google Shape;4290;p74"/>
            <p:cNvSpPr/>
            <p:nvPr>
              <p:custDataLst>
                <p:tags r:id="rId7"/>
              </p:custDataLst>
            </p:nvPr>
          </p:nvSpPr>
          <p:spPr>
            <a:xfrm>
              <a:off x="7830384" y="1115386"/>
              <a:ext cx="226065" cy="384093"/>
            </a:xfrm>
            <a:prstGeom prst="chevron">
              <a:avLst>
                <a:gd name="adj" fmla="val 50000"/>
              </a:avLst>
            </a:prstGeom>
            <a:grpFill/>
            <a:ln>
              <a:solidFill>
                <a:schemeClr val="accent1">
                  <a:lumMod val="40000"/>
                  <a:lumOff val="60000"/>
                </a:schemeClr>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mn-lt"/>
                <a:ea typeface="+mn-ea"/>
                <a:cs typeface="+mn-cs"/>
              </a:endParaRPr>
            </a:p>
          </p:txBody>
        </p:sp>
        <p:sp>
          <p:nvSpPr>
            <p:cNvPr id="144" name="Google Shape;4291;p74"/>
            <p:cNvSpPr/>
            <p:nvPr>
              <p:custDataLst>
                <p:tags r:id="rId8"/>
              </p:custDataLst>
            </p:nvPr>
          </p:nvSpPr>
          <p:spPr>
            <a:xfrm>
              <a:off x="7979528" y="1115386"/>
              <a:ext cx="226065" cy="384093"/>
            </a:xfrm>
            <a:prstGeom prst="chevron">
              <a:avLst>
                <a:gd name="adj" fmla="val 50000"/>
              </a:avLst>
            </a:prstGeom>
            <a:grpFill/>
            <a:ln>
              <a:solidFill>
                <a:schemeClr val="accent1">
                  <a:lumMod val="40000"/>
                  <a:lumOff val="60000"/>
                </a:schemeClr>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mn-lt"/>
                <a:ea typeface="+mn-ea"/>
                <a:cs typeface="+mn-cs"/>
              </a:endParaRPr>
            </a:p>
          </p:txBody>
        </p:sp>
        <p:sp>
          <p:nvSpPr>
            <p:cNvPr id="145" name="文本框 144"/>
            <p:cNvSpPr txBox="1"/>
            <p:nvPr>
              <p:custDataLst>
                <p:tags r:id="rId9"/>
              </p:custDataLst>
            </p:nvPr>
          </p:nvSpPr>
          <p:spPr>
            <a:xfrm>
              <a:off x="6519509" y="1125971"/>
              <a:ext cx="1078310" cy="336814"/>
            </a:xfrm>
            <a:prstGeom prst="rect">
              <a:avLst/>
            </a:prstGeom>
            <a:grp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项目创新点与特色</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6" name="Google Shape;4290;p74"/>
            <p:cNvSpPr/>
            <p:nvPr>
              <p:custDataLst>
                <p:tags r:id="rId10"/>
              </p:custDataLst>
            </p:nvPr>
          </p:nvSpPr>
          <p:spPr>
            <a:xfrm>
              <a:off x="7681288" y="1119206"/>
              <a:ext cx="226065" cy="384093"/>
            </a:xfrm>
            <a:prstGeom prst="chevron">
              <a:avLst>
                <a:gd name="adj" fmla="val 50000"/>
              </a:avLst>
            </a:prstGeom>
            <a:grpFill/>
            <a:ln>
              <a:solidFill>
                <a:schemeClr val="accent1">
                  <a:lumMod val="40000"/>
                  <a:lumOff val="60000"/>
                </a:schemeClr>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5" name="组合 4"/>
          <p:cNvGrpSpPr/>
          <p:nvPr/>
        </p:nvGrpSpPr>
        <p:grpSpPr>
          <a:xfrm>
            <a:off x="205494" y="1391956"/>
            <a:ext cx="3700764" cy="3343546"/>
            <a:chOff x="241966" y="1861330"/>
            <a:chExt cx="3700764" cy="3572701"/>
          </a:xfrm>
        </p:grpSpPr>
        <p:sp>
          <p:nvSpPr>
            <p:cNvPr id="83" name="išḷiḓê"/>
            <p:cNvSpPr txBox="1"/>
            <p:nvPr/>
          </p:nvSpPr>
          <p:spPr bwMode="auto">
            <a:xfrm>
              <a:off x="942810" y="1861330"/>
              <a:ext cx="2999920" cy="441526"/>
            </a:xfrm>
            <a:prstGeom prst="rect">
              <a:avLst/>
            </a:prstGeom>
            <a:no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marR="0" lvl="0" indent="-285750" algn="l" defTabSz="914400" rtl="0" eaLnBrk="1" fontAlgn="auto" latinLnBrk="0" hangingPunct="1">
                <a:lnSpc>
                  <a:spcPct val="100000"/>
                </a:lnSpc>
                <a:spcBef>
                  <a:spcPct val="0"/>
                </a:spcBef>
                <a:spcAft>
                  <a:spcPts val="0"/>
                </a:spcAft>
                <a:buClrTx/>
                <a:buSzTx/>
                <a:buFont typeface="Wingdings" panose="05000000000000000000" pitchFamily="2" charset="2"/>
                <a:buChar char="Ø"/>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现有技术</a:t>
              </a:r>
              <a:endParaRPr kumimoji="0" lang="en-US" altLang="zh-CN"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30" name="išḷiḓê"/>
            <p:cNvSpPr txBox="1"/>
            <p:nvPr/>
          </p:nvSpPr>
          <p:spPr bwMode="auto">
            <a:xfrm>
              <a:off x="241966" y="2396873"/>
              <a:ext cx="3120064" cy="303715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algn="l" defTabSz="914400" rtl="0" eaLnBrk="1" fontAlgn="auto" latinLnBrk="0" hangingPunct="1">
                <a:lnSpc>
                  <a:spcPct val="150000"/>
                </a:lnSpc>
                <a:spcBef>
                  <a:spcPct val="0"/>
                </a:spcBef>
                <a:spcAft>
                  <a:spcPts val="0"/>
                </a:spcAft>
                <a:buClrTx/>
                <a:buSzTx/>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·RFID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技术优化图书馆书籍定位</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ct val="0"/>
                </a:spcBef>
                <a:spcAft>
                  <a:spcPts val="0"/>
                </a:spcAft>
                <a:buClrTx/>
                <a:buSzTx/>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图书馆书籍精准定位</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ct val="0"/>
                </a:spcBef>
                <a:spcAft>
                  <a:spcPts val="0"/>
                </a:spcAft>
                <a:buClrTx/>
                <a:buSzTx/>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引导机器人图书馆书籍定位采集器</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ct val="0"/>
                </a:spcBef>
                <a:spcAft>
                  <a:spcPts val="0"/>
                </a:spcAft>
                <a:buClrTx/>
                <a:buSzTx/>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ZigBee</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的图书馆智能座位</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ct val="0"/>
                </a:spcBef>
                <a:spcAft>
                  <a:spcPts val="0"/>
                </a:spcAft>
                <a:buClrTx/>
                <a:buSzTx/>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管理系统</a:t>
              </a:r>
              <a:r>
                <a:rPr lang="zh-CN" altLang="en-US" sz="1600" dirty="0">
                  <a:solidFill>
                    <a:prstClr val="black"/>
                  </a:solidFill>
                  <a:latin typeface="微软雅黑" panose="020B0503020204020204" pitchFamily="34" charset="-122"/>
                  <a:ea typeface="微软雅黑" panose="020B0503020204020204" pitchFamily="34" charset="-122"/>
                </a:rPr>
                <a:t>、</a:t>
              </a:r>
              <a:endParaRPr lang="en-US" altLang="zh-CN" sz="1600" dirty="0">
                <a:solidFill>
                  <a:prstClr val="black"/>
                </a:solidFill>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50000"/>
                </a:lnSpc>
                <a:spcBef>
                  <a:spcPct val="0"/>
                </a:spcBef>
                <a:spcAft>
                  <a:spcPts val="0"/>
                </a:spcAft>
                <a:buClrTx/>
                <a:buSzTx/>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基于红外线的图书馆座位智能管理系统</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ct val="0"/>
                </a:spcBef>
                <a:spcAft>
                  <a:spcPts val="0"/>
                </a:spcAft>
                <a:buClrTx/>
                <a:buSzTx/>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用于群集引导的人流预测技术</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36" name="išḷiḓê"/>
          <p:cNvSpPr txBox="1"/>
          <p:nvPr/>
        </p:nvSpPr>
        <p:spPr bwMode="auto">
          <a:xfrm>
            <a:off x="3906709" y="2081355"/>
            <a:ext cx="3557433" cy="21026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algn="l" defTabSz="914400" rtl="0" eaLnBrk="1" fontAlgn="auto" latinLnBrk="0" hangingPunct="1">
              <a:lnSpc>
                <a:spcPct val="150000"/>
              </a:lnSpc>
              <a:spcBef>
                <a:spcPct val="0"/>
              </a:spcBef>
              <a:spcAft>
                <a:spcPts val="0"/>
              </a:spcAft>
              <a:buClrTx/>
              <a:buSzTx/>
              <a:defRPr/>
            </a:pPr>
            <a:r>
              <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更智能、更自动化的管理系统</a:t>
            </a:r>
            <a:endPar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ct val="0"/>
              </a:spcBef>
              <a:spcAft>
                <a:spcPts val="0"/>
              </a:spcAft>
              <a:buClrTx/>
              <a:buSzTx/>
              <a:defRPr/>
            </a:pPr>
            <a:r>
              <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人工智能、大数据分析和物联网技术</a:t>
            </a:r>
            <a:endPar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ct val="0"/>
              </a:spcBef>
              <a:spcAft>
                <a:spcPts val="0"/>
              </a:spcAft>
              <a:buClrTx/>
              <a:buSzTx/>
              <a:defRPr/>
            </a:pPr>
            <a:r>
              <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更个性化、高效的图书馆体验</a:t>
            </a:r>
            <a:endParaRPr kumimoji="0" lang="en-US" altLang="zh-CN"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ct val="0"/>
              </a:spcBef>
              <a:spcAft>
                <a:spcPts val="0"/>
              </a:spcAft>
              <a:buClrTx/>
              <a:buSzTx/>
              <a:defRPr/>
            </a:pPr>
            <a:r>
              <a:rPr kumimoji="0" lang="zh-CN" altLang="en-US" sz="16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隐私保护和安全性</a:t>
            </a:r>
            <a:endParaRPr kumimoji="0" lang="en-US" altLang="zh-CN" sz="1200"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ct val="0"/>
              </a:spcBef>
              <a:spcAft>
                <a:spcPts val="0"/>
              </a:spcAft>
              <a:buClrTx/>
              <a:buSzTx/>
              <a:buFontTx/>
              <a:buNone/>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ct val="0"/>
              </a:spcBef>
              <a:spcAft>
                <a:spcPts val="0"/>
              </a:spcAft>
              <a:buClrTx/>
              <a:buSzTx/>
              <a:buFontTx/>
              <a:buNone/>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9" name="组合 8"/>
          <p:cNvGrpSpPr/>
          <p:nvPr/>
        </p:nvGrpSpPr>
        <p:grpSpPr>
          <a:xfrm>
            <a:off x="8381730" y="1391957"/>
            <a:ext cx="3212373" cy="2792023"/>
            <a:chOff x="8325822" y="1368540"/>
            <a:chExt cx="3212373" cy="2966528"/>
          </a:xfrm>
        </p:grpSpPr>
        <p:grpSp>
          <p:nvGrpSpPr>
            <p:cNvPr id="7" name="组合 6"/>
            <p:cNvGrpSpPr/>
            <p:nvPr/>
          </p:nvGrpSpPr>
          <p:grpSpPr>
            <a:xfrm>
              <a:off x="8404726" y="1368540"/>
              <a:ext cx="3133469" cy="484233"/>
              <a:chOff x="8531902" y="1791247"/>
              <a:chExt cx="3133469" cy="484233"/>
            </a:xfrm>
          </p:grpSpPr>
          <p:sp>
            <p:nvSpPr>
              <p:cNvPr id="90" name="iṣḻíḑe"/>
              <p:cNvSpPr txBox="1"/>
              <p:nvPr/>
            </p:nvSpPr>
            <p:spPr bwMode="auto">
              <a:xfrm>
                <a:off x="9179799" y="1791247"/>
                <a:ext cx="2485572" cy="484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7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 升级系统</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lang="zh-CN" altLang="en-US" b="1" dirty="0">
                    <a:solidFill>
                      <a:prstClr val="black"/>
                    </a:solidFill>
                    <a:latin typeface="微软雅黑" panose="020B0503020204020204" pitchFamily="34" charset="-122"/>
                    <a:ea typeface="微软雅黑" panose="020B0503020204020204" pitchFamily="34" charset="-122"/>
                  </a:rPr>
                  <a:t>终端→云端</a:t>
                </a:r>
                <a:endPar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7" name="Google Shape;4148;p74"/>
              <p:cNvSpPr/>
              <p:nvPr/>
            </p:nvSpPr>
            <p:spPr>
              <a:xfrm>
                <a:off x="8531902" y="1931526"/>
                <a:ext cx="471531" cy="328781"/>
              </a:xfrm>
              <a:custGeom>
                <a:avLst/>
                <a:gdLst/>
                <a:ahLst/>
                <a:cxnLst/>
                <a:rect l="l" t="t" r="r" b="b"/>
                <a:pathLst>
                  <a:path w="1739" h="2179" extrusionOk="0">
                    <a:moveTo>
                      <a:pt x="1" y="1"/>
                    </a:moveTo>
                    <a:lnTo>
                      <a:pt x="1" y="2179"/>
                    </a:lnTo>
                    <a:lnTo>
                      <a:pt x="758" y="2179"/>
                    </a:lnTo>
                    <a:lnTo>
                      <a:pt x="1739" y="1090"/>
                    </a:lnTo>
                    <a:lnTo>
                      <a:pt x="758"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dirty="0">
                  <a:ln>
                    <a:noFill/>
                  </a:ln>
                  <a:solidFill>
                    <a:srgbClr val="FFFFFF"/>
                  </a:solidFill>
                  <a:effectLst/>
                  <a:uLnTx/>
                  <a:uFillTx/>
                  <a:latin typeface="+mn-lt"/>
                  <a:ea typeface="+mn-ea"/>
                  <a:cs typeface="Arial" panose="020B0604020202020204"/>
                  <a:sym typeface="Arial" panose="020B0604020202020204"/>
                </a:endParaRPr>
              </a:p>
            </p:txBody>
          </p:sp>
        </p:grpSp>
        <p:sp>
          <p:nvSpPr>
            <p:cNvPr id="39" name="išḷiḓê"/>
            <p:cNvSpPr txBox="1"/>
            <p:nvPr/>
          </p:nvSpPr>
          <p:spPr bwMode="auto">
            <a:xfrm>
              <a:off x="8325822" y="1987860"/>
              <a:ext cx="3212373" cy="234720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algn="l" defTabSz="914400" rtl="0" eaLnBrk="1" fontAlgn="auto" latinLnBrk="0" hangingPunct="1">
                <a:lnSpc>
                  <a:spcPct val="150000"/>
                </a:lnSpc>
                <a:spcBef>
                  <a:spcPct val="0"/>
                </a:spcBef>
                <a:spcAft>
                  <a:spcPts val="0"/>
                </a:spcAft>
                <a:buClrTx/>
                <a:buSzTx/>
                <a:defRPr/>
              </a:pPr>
              <a:r>
                <a:rPr lang="zh-CN" altLang="en-US" sz="1600" b="0" i="0" dirty="0">
                  <a:solidFill>
                    <a:srgbClr val="212529"/>
                  </a:solidFill>
                  <a:effectLst/>
                  <a:latin typeface="微软雅黑" panose="020B0503020204020204" pitchFamily="34" charset="-122"/>
                  <a:ea typeface="微软雅黑" panose="020B0503020204020204" pitchFamily="34" charset="-122"/>
                </a:rPr>
                <a:t>馆藏图书、服务终端设备的定位导航</a:t>
              </a:r>
              <a:endParaRPr lang="en-US" altLang="zh-CN" sz="1600" b="0" i="0" dirty="0">
                <a:solidFill>
                  <a:srgbClr val="212529"/>
                </a:solidFill>
                <a:effectLst/>
                <a:latin typeface="微软雅黑" panose="020B0503020204020204" pitchFamily="34" charset="-122"/>
                <a:ea typeface="微软雅黑" panose="020B0503020204020204" pitchFamily="34" charset="-122"/>
              </a:endParaRPr>
            </a:p>
            <a:p>
              <a:pPr>
                <a:lnSpc>
                  <a:spcPct val="150000"/>
                </a:lnSpc>
                <a:spcBef>
                  <a:spcPct val="0"/>
                </a:spcBef>
                <a:defRPr/>
              </a:pPr>
              <a:r>
                <a:rPr lang="zh-CN" altLang="en-US" sz="1600" b="0" i="0" dirty="0">
                  <a:solidFill>
                    <a:srgbClr val="212529"/>
                  </a:solidFill>
                  <a:effectLst/>
                  <a:latin typeface="微软雅黑" panose="020B0503020204020204" pitchFamily="34" charset="-122"/>
                  <a:ea typeface="微软雅黑" panose="020B0503020204020204" pitchFamily="34" charset="-122"/>
                </a:rPr>
                <a:t>实时视频监测每个座位的占用状态</a:t>
              </a:r>
              <a:endParaRPr lang="en-US" altLang="zh-CN" sz="1600" b="0" i="0" dirty="0">
                <a:solidFill>
                  <a:srgbClr val="212529"/>
                </a:solidFill>
                <a:effectLst/>
                <a:latin typeface="微软雅黑" panose="020B0503020204020204" pitchFamily="34" charset="-122"/>
                <a:ea typeface="微软雅黑" panose="020B0503020204020204" pitchFamily="34" charset="-122"/>
              </a:endParaRPr>
            </a:p>
            <a:p>
              <a:pPr>
                <a:lnSpc>
                  <a:spcPct val="150000"/>
                </a:lnSpc>
                <a:spcBef>
                  <a:spcPct val="0"/>
                </a:spcBef>
                <a:defRPr/>
              </a:pPr>
              <a:r>
                <a:rPr lang="zh-CN" altLang="en-US" sz="1600" b="0" i="0" dirty="0">
                  <a:solidFill>
                    <a:srgbClr val="212529"/>
                  </a:solidFill>
                  <a:effectLst/>
                  <a:latin typeface="微软雅黑" panose="020B0503020204020204" pitchFamily="34" charset="-122"/>
                  <a:ea typeface="微软雅黑" panose="020B0503020204020204" pitchFamily="34" charset="-122"/>
                </a:rPr>
                <a:t>自动记录座位的占用和离开时间</a:t>
              </a:r>
              <a:endParaRPr lang="en-US" altLang="zh-CN" sz="1600" b="0" i="0" dirty="0">
                <a:solidFill>
                  <a:srgbClr val="212529"/>
                </a:solidFill>
                <a:effectLst/>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50000"/>
                </a:lnSpc>
                <a:spcBef>
                  <a:spcPct val="0"/>
                </a:spcBef>
                <a:spcAft>
                  <a:spcPts val="0"/>
                </a:spcAft>
                <a:buClrTx/>
                <a:buSzTx/>
                <a:defRPr/>
              </a:pPr>
              <a:r>
                <a:rPr lang="zh-CN" altLang="en-US" sz="1600" b="0" i="0" dirty="0">
                  <a:solidFill>
                    <a:srgbClr val="212529"/>
                  </a:solidFill>
                  <a:effectLst/>
                  <a:latin typeface="微软雅黑" panose="020B0503020204020204" pitchFamily="34" charset="-122"/>
                  <a:ea typeface="微软雅黑" panose="020B0503020204020204" pitchFamily="34" charset="-122"/>
                </a:rPr>
                <a:t>公共区域的人流密度进行实时监控</a:t>
              </a:r>
              <a:endParaRPr lang="en-US" altLang="zh-CN" sz="1600" b="0" i="0" dirty="0">
                <a:solidFill>
                  <a:srgbClr val="212529"/>
                </a:solidFill>
                <a:effectLst/>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50000"/>
                </a:lnSpc>
                <a:spcBef>
                  <a:spcPct val="0"/>
                </a:spcBef>
                <a:spcAft>
                  <a:spcPts val="0"/>
                </a:spcAft>
                <a:buClrTx/>
                <a:buSzTx/>
                <a:defRPr/>
              </a:pPr>
              <a:r>
                <a:rPr lang="zh-CN" altLang="en-US" sz="1600" b="0" i="0" dirty="0">
                  <a:solidFill>
                    <a:srgbClr val="212529"/>
                  </a:solidFill>
                  <a:effectLst/>
                  <a:latin typeface="微软雅黑" panose="020B0503020204020204" pitchFamily="34" charset="-122"/>
                  <a:ea typeface="微软雅黑" panose="020B0503020204020204" pitchFamily="34" charset="-122"/>
                </a:rPr>
                <a:t>保护用户的隐私安全</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0" name="išḷiḓê"/>
          <p:cNvSpPr txBox="1"/>
          <p:nvPr/>
        </p:nvSpPr>
        <p:spPr bwMode="auto">
          <a:xfrm>
            <a:off x="4573676" y="1558088"/>
            <a:ext cx="2999920" cy="441526"/>
          </a:xfrm>
          <a:prstGeom prst="rect">
            <a:avLst/>
          </a:prstGeom>
          <a:no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spcBef>
                <a:spcPct val="0"/>
              </a:spcBef>
              <a:buFont typeface="Wingdings" panose="05000000000000000000" pitchFamily="2" charset="2"/>
              <a:buChar char="Ø"/>
              <a:defRPr/>
            </a:pPr>
            <a:r>
              <a:rPr lang="zh-CN" altLang="en-US" b="0" i="0" dirty="0">
                <a:solidFill>
                  <a:srgbClr val="212529"/>
                </a:solidFill>
                <a:effectLst/>
                <a:latin typeface="微软雅黑" panose="020B0503020204020204" pitchFamily="34" charset="-122"/>
                <a:ea typeface="微软雅黑" panose="020B0503020204020204" pitchFamily="34" charset="-122"/>
              </a:rPr>
              <a:t>发展趋势</a:t>
            </a:r>
            <a:endParaRPr lang="zh-CN" altLang="en-US" b="0" i="0" dirty="0">
              <a:solidFill>
                <a:srgbClr val="212529"/>
              </a:solidFill>
              <a:effectLst/>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00000"/>
              </a:lnSpc>
              <a:spcBef>
                <a:spcPct val="0"/>
              </a:spcBef>
              <a:spcAft>
                <a:spcPts val="0"/>
              </a:spcAft>
              <a:buClrTx/>
              <a:buSzTx/>
              <a:defRPr/>
            </a:pPr>
            <a:endParaRPr kumimoji="0" lang="en-US" altLang="zh-CN"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7790" y="1541780"/>
            <a:ext cx="7619365" cy="4484370"/>
          </a:xfrm>
          <a:prstGeom prst="rect">
            <a:avLst/>
          </a:prstGeom>
          <a:solidFill>
            <a:schemeClr val="bg1"/>
          </a:solid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8" name="文本框 17"/>
          <p:cNvSpPr txBox="1"/>
          <p:nvPr/>
        </p:nvSpPr>
        <p:spPr>
          <a:xfrm>
            <a:off x="465455" y="922020"/>
            <a:ext cx="1335405" cy="450000"/>
          </a:xfrm>
          <a:prstGeom prst="rect">
            <a:avLst/>
          </a:prstGeom>
          <a:solidFill>
            <a:schemeClr val="bg2"/>
          </a:solidFill>
          <a:ln>
            <a:noFill/>
          </a:ln>
        </p:spPr>
        <p:style>
          <a:lnRef idx="0">
            <a:srgbClr val="FFFFFF"/>
          </a:lnRef>
          <a:fillRef idx="1">
            <a:schemeClr val="accent1"/>
          </a:fillRef>
          <a:effectRef idx="0">
            <a:srgbClr val="FFFFFF"/>
          </a:effectRef>
          <a:fontRef idx="minor">
            <a:schemeClr val="lt1"/>
          </a:fontRef>
        </p:style>
        <p:txBody>
          <a:bodyPr wrap="square" rtlCol="0">
            <a:noAutofit/>
          </a:bodyPr>
          <a:lstStyle/>
          <a:p>
            <a:r>
              <a:rPr lang="zh-CN" sz="2000" b="1" dirty="0">
                <a:solidFill>
                  <a:schemeClr val="accent1"/>
                </a:solidFill>
                <a:latin typeface="+mj-ea"/>
                <a:ea typeface="+mj-ea"/>
              </a:rPr>
              <a:t>项目预期</a:t>
            </a:r>
            <a:endParaRPr lang="zh-CN" sz="2000" b="1" dirty="0">
              <a:solidFill>
                <a:schemeClr val="accent1"/>
              </a:solidFill>
              <a:latin typeface="+mj-ea"/>
              <a:ea typeface="+mj-ea"/>
            </a:endParaRPr>
          </a:p>
        </p:txBody>
      </p:sp>
      <p:sp>
        <p:nvSpPr>
          <p:cNvPr id="21" name="文本框 20"/>
          <p:cNvSpPr txBox="1"/>
          <p:nvPr/>
        </p:nvSpPr>
        <p:spPr>
          <a:xfrm>
            <a:off x="7944365" y="1071763"/>
            <a:ext cx="2138205" cy="677108"/>
          </a:xfrm>
          <a:prstGeom prst="rect">
            <a:avLst/>
          </a:prstGeom>
          <a:noFill/>
        </p:spPr>
        <p:txBody>
          <a:bodyPr wrap="square" rtlCol="0">
            <a:spAutoFit/>
          </a:bodyPr>
          <a:lstStyle/>
          <a:p>
            <a:r>
              <a:rPr lang="zh-CN" altLang="en-US" sz="2000" b="1" dirty="0">
                <a:solidFill>
                  <a:schemeClr val="bg1"/>
                </a:solidFill>
                <a:latin typeface="+mj-ea"/>
                <a:ea typeface="+mj-ea"/>
              </a:rPr>
              <a:t>现有难点：</a:t>
            </a:r>
            <a:endParaRPr lang="en-US" altLang="zh-CN" sz="2000" b="1" dirty="0">
              <a:solidFill>
                <a:schemeClr val="bg1"/>
              </a:solidFill>
              <a:latin typeface="+mj-ea"/>
              <a:ea typeface="+mj-ea"/>
            </a:endParaRPr>
          </a:p>
          <a:p>
            <a:endParaRPr lang="zh-CN" altLang="en-US" dirty="0">
              <a:latin typeface="+mj-ea"/>
              <a:ea typeface="+mj-ea"/>
            </a:endParaRPr>
          </a:p>
        </p:txBody>
      </p:sp>
      <p:sp>
        <p:nvSpPr>
          <p:cNvPr id="6" name="文本框 5"/>
          <p:cNvSpPr txBox="1"/>
          <p:nvPr/>
        </p:nvSpPr>
        <p:spPr>
          <a:xfrm>
            <a:off x="8021320" y="1515110"/>
            <a:ext cx="3704590" cy="4511040"/>
          </a:xfrm>
          <a:prstGeom prst="rect">
            <a:avLst/>
          </a:prstGeom>
          <a:noFill/>
        </p:spPr>
        <p:txBody>
          <a:bodyPr wrap="square" rtlCol="0">
            <a:noAutofit/>
          </a:bodyPr>
          <a:lstStyle/>
          <a:p>
            <a:pPr algn="l"/>
            <a:r>
              <a:rPr lang="zh-CN" altLang="en-US" b="1">
                <a:solidFill>
                  <a:schemeClr val="accent2"/>
                </a:solidFill>
                <a:latin typeface="+mj-ea"/>
                <a:ea typeface="+mj-ea"/>
                <a:cs typeface="+mj-ea"/>
                <a:sym typeface="+mn-ea"/>
              </a:rPr>
              <a:t>书库书籍定位</a:t>
            </a:r>
            <a:r>
              <a:rPr lang="en-US" altLang="zh-CN" b="1">
                <a:solidFill>
                  <a:schemeClr val="accent2"/>
                </a:solidFill>
                <a:latin typeface="+mj-ea"/>
                <a:ea typeface="+mj-ea"/>
                <a:cs typeface="+mj-ea"/>
                <a:sym typeface="+mn-ea"/>
              </a:rPr>
              <a:t>&amp;</a:t>
            </a:r>
            <a:r>
              <a:rPr lang="zh-CN" altLang="en-US" b="1">
                <a:solidFill>
                  <a:schemeClr val="accent2"/>
                </a:solidFill>
                <a:latin typeface="+mj-ea"/>
                <a:ea typeface="+mj-ea"/>
                <a:cs typeface="+mj-ea"/>
                <a:sym typeface="+mn-ea"/>
              </a:rPr>
              <a:t>导航系统</a:t>
            </a:r>
            <a:endParaRPr lang="zh-CN" altLang="en-US" b="1">
              <a:solidFill>
                <a:schemeClr val="accent2"/>
              </a:solidFill>
              <a:latin typeface="+mj-ea"/>
              <a:ea typeface="+mj-ea"/>
              <a:cs typeface="+mj-ea"/>
              <a:sym typeface="+mn-ea"/>
            </a:endParaRPr>
          </a:p>
          <a:p>
            <a:pPr algn="l"/>
            <a:r>
              <a:rPr lang="en-US" altLang="zh-CN" sz="1400" b="1">
                <a:solidFill>
                  <a:schemeClr val="tx1"/>
                </a:solidFill>
                <a:latin typeface="+mj-ea"/>
                <a:ea typeface="+mj-ea"/>
                <a:cs typeface="+mj-ea"/>
                <a:sym typeface="+mn-ea"/>
              </a:rPr>
              <a:t>·</a:t>
            </a:r>
            <a:r>
              <a:rPr lang="zh-CN" altLang="en-US" sz="1400" b="1">
                <a:solidFill>
                  <a:schemeClr val="tx1"/>
                </a:solidFill>
                <a:latin typeface="+mj-ea"/>
                <a:ea typeface="+mj-ea"/>
                <a:cs typeface="+mj-ea"/>
                <a:sym typeface="+mn-ea"/>
              </a:rPr>
              <a:t>书籍查询系统待改进</a:t>
            </a:r>
            <a:endParaRPr lang="zh-CN" altLang="en-US" sz="1400" b="1">
              <a:solidFill>
                <a:schemeClr val="tx1"/>
              </a:solidFill>
              <a:latin typeface="+mj-ea"/>
              <a:ea typeface="+mj-ea"/>
              <a:cs typeface="+mj-ea"/>
              <a:sym typeface="+mn-ea"/>
            </a:endParaRPr>
          </a:p>
          <a:p>
            <a:pPr algn="l"/>
            <a:r>
              <a:rPr lang="en-US" altLang="zh-CN" sz="1400" b="1">
                <a:solidFill>
                  <a:schemeClr val="tx1"/>
                </a:solidFill>
                <a:latin typeface="+mj-ea"/>
                <a:ea typeface="+mj-ea"/>
                <a:cs typeface="+mj-ea"/>
                <a:sym typeface="+mn-ea"/>
              </a:rPr>
              <a:t>·</a:t>
            </a:r>
            <a:r>
              <a:rPr lang="zh-CN" altLang="en-US" sz="1400" b="1">
                <a:solidFill>
                  <a:schemeClr val="tx1"/>
                </a:solidFill>
                <a:latin typeface="+mj-ea"/>
                <a:ea typeface="+mj-ea"/>
                <a:cs typeface="+mj-ea"/>
                <a:sym typeface="+mn-ea"/>
              </a:rPr>
              <a:t>将定位升级为导航</a:t>
            </a:r>
            <a:endParaRPr lang="zh-CN" altLang="en-US" sz="1400" b="1">
              <a:solidFill>
                <a:schemeClr val="tx1"/>
              </a:solidFill>
              <a:latin typeface="+mj-ea"/>
              <a:ea typeface="+mj-ea"/>
              <a:cs typeface="+mj-ea"/>
              <a:sym typeface="+mn-ea"/>
            </a:endParaRPr>
          </a:p>
          <a:p>
            <a:pPr algn="l"/>
            <a:endParaRPr lang="zh-CN" altLang="en-US" sz="1400" b="1">
              <a:solidFill>
                <a:schemeClr val="tx1"/>
              </a:solidFill>
              <a:latin typeface="+mj-ea"/>
              <a:ea typeface="+mj-ea"/>
              <a:cs typeface="+mj-ea"/>
              <a:sym typeface="+mn-ea"/>
            </a:endParaRPr>
          </a:p>
          <a:p>
            <a:pPr algn="l"/>
            <a:endParaRPr lang="zh-CN" altLang="en-US" sz="1400" b="1">
              <a:solidFill>
                <a:schemeClr val="tx1"/>
              </a:solidFill>
              <a:latin typeface="+mj-ea"/>
              <a:ea typeface="+mj-ea"/>
              <a:cs typeface="+mj-ea"/>
              <a:sym typeface="+mn-ea"/>
            </a:endParaRPr>
          </a:p>
          <a:p>
            <a:pPr algn="l"/>
            <a:r>
              <a:rPr lang="zh-CN" altLang="en-US" b="1">
                <a:solidFill>
                  <a:schemeClr val="accent2"/>
                </a:solidFill>
                <a:latin typeface="+mj-ea"/>
                <a:ea typeface="+mj-ea"/>
                <a:cs typeface="+mj-ea"/>
                <a:sym typeface="+mn-ea"/>
              </a:rPr>
              <a:t>自习座位预约</a:t>
            </a:r>
            <a:r>
              <a:rPr lang="en-US" altLang="zh-CN" b="1">
                <a:solidFill>
                  <a:schemeClr val="accent2"/>
                </a:solidFill>
                <a:latin typeface="+mj-ea"/>
                <a:ea typeface="+mj-ea"/>
                <a:cs typeface="+mj-ea"/>
                <a:sym typeface="+mn-ea"/>
              </a:rPr>
              <a:t>&amp;</a:t>
            </a:r>
            <a:r>
              <a:rPr lang="zh-CN" altLang="en-US" b="1">
                <a:solidFill>
                  <a:schemeClr val="accent2"/>
                </a:solidFill>
                <a:latin typeface="+mj-ea"/>
                <a:ea typeface="+mj-ea"/>
                <a:cs typeface="+mj-ea"/>
                <a:sym typeface="+mn-ea"/>
              </a:rPr>
              <a:t>监测系统</a:t>
            </a:r>
            <a:endParaRPr lang="zh-CN" altLang="en-US" b="1">
              <a:solidFill>
                <a:schemeClr val="accent2"/>
              </a:solidFill>
              <a:latin typeface="+mj-ea"/>
              <a:ea typeface="+mj-ea"/>
              <a:cs typeface="+mj-ea"/>
              <a:sym typeface="+mn-ea"/>
            </a:endParaRPr>
          </a:p>
          <a:p>
            <a:pPr algn="l"/>
            <a:r>
              <a:rPr lang="en-US" altLang="zh-CN" sz="1400" b="1">
                <a:latin typeface="+mj-ea"/>
                <a:ea typeface="+mj-ea"/>
                <a:cs typeface="+mj-ea"/>
                <a:sym typeface="+mn-ea"/>
              </a:rPr>
              <a:t>·</a:t>
            </a:r>
            <a:r>
              <a:rPr lang="zh-CN" altLang="en-US" sz="1400" b="1">
                <a:latin typeface="+mj-ea"/>
                <a:ea typeface="+mj-ea"/>
                <a:cs typeface="+mj-ea"/>
                <a:sym typeface="+mn-ea"/>
              </a:rPr>
              <a:t>一、二楼</a:t>
            </a:r>
            <a:r>
              <a:rPr lang="zh-CN" altLang="en-US" sz="1400" b="1">
                <a:latin typeface="+mj-ea"/>
                <a:ea typeface="+mj-ea"/>
                <a:cs typeface="+mj-ea"/>
                <a:sym typeface="+mn-ea"/>
              </a:rPr>
              <a:t>预约落座，离开时可选择暂时离开或长期离开</a:t>
            </a:r>
            <a:endParaRPr lang="zh-CN" altLang="en-US" sz="1400" b="1">
              <a:latin typeface="+mj-ea"/>
              <a:ea typeface="+mj-ea"/>
              <a:cs typeface="+mj-ea"/>
              <a:sym typeface="+mn-ea"/>
            </a:endParaRPr>
          </a:p>
          <a:p>
            <a:pPr algn="l"/>
            <a:r>
              <a:rPr lang="en-US" altLang="zh-CN" sz="1400" b="1">
                <a:latin typeface="+mj-ea"/>
                <a:ea typeface="+mj-ea"/>
                <a:cs typeface="+mj-ea"/>
                <a:sym typeface="+mn-ea"/>
              </a:rPr>
              <a:t>·</a:t>
            </a:r>
            <a:r>
              <a:rPr lang="zh-CN" altLang="en-US" sz="1400" b="1">
                <a:latin typeface="+mj-ea"/>
                <a:ea typeface="+mj-ea"/>
                <a:cs typeface="+mj-ea"/>
                <a:sym typeface="+mn-ea"/>
              </a:rPr>
              <a:t>三楼以上自习区域无需预约</a:t>
            </a:r>
            <a:endParaRPr lang="zh-CN" altLang="en-US" sz="1400" b="1">
              <a:latin typeface="+mj-ea"/>
              <a:ea typeface="+mj-ea"/>
              <a:cs typeface="+mj-ea"/>
              <a:sym typeface="+mn-ea"/>
            </a:endParaRPr>
          </a:p>
          <a:p>
            <a:pPr algn="l"/>
            <a:r>
              <a:rPr lang="en-US" altLang="zh-CN" sz="1400" b="1">
                <a:latin typeface="+mj-ea"/>
                <a:ea typeface="+mj-ea"/>
                <a:cs typeface="+mj-ea"/>
                <a:sym typeface="+mn-ea"/>
              </a:rPr>
              <a:t>·</a:t>
            </a:r>
            <a:r>
              <a:rPr lang="zh-CN" altLang="en-US" sz="1400" b="1">
                <a:latin typeface="+mj-ea"/>
                <a:ea typeface="+mj-ea"/>
                <a:cs typeface="+mj-ea"/>
                <a:sym typeface="+mn-ea"/>
              </a:rPr>
              <a:t>需要监测判定座位是否长期无人落座</a:t>
            </a:r>
            <a:endParaRPr lang="zh-CN" altLang="en-US" sz="1400" b="1">
              <a:latin typeface="+mj-ea"/>
              <a:ea typeface="+mj-ea"/>
              <a:cs typeface="+mj-ea"/>
              <a:sym typeface="+mn-ea"/>
            </a:endParaRPr>
          </a:p>
          <a:p>
            <a:pPr algn="l"/>
            <a:endParaRPr lang="zh-CN" altLang="en-US" sz="1400" b="1">
              <a:latin typeface="+mj-ea"/>
              <a:ea typeface="+mj-ea"/>
              <a:cs typeface="+mj-ea"/>
              <a:sym typeface="+mn-ea"/>
            </a:endParaRPr>
          </a:p>
          <a:p>
            <a:pPr algn="l"/>
            <a:endParaRPr lang="zh-CN" altLang="en-US" sz="1400" b="1">
              <a:latin typeface="+mj-ea"/>
              <a:ea typeface="+mj-ea"/>
              <a:cs typeface="+mj-ea"/>
              <a:sym typeface="+mn-ea"/>
            </a:endParaRPr>
          </a:p>
          <a:p>
            <a:pPr algn="l"/>
            <a:r>
              <a:rPr lang="zh-CN" altLang="en-US" sz="1800" b="1">
                <a:solidFill>
                  <a:schemeClr val="accent2"/>
                </a:solidFill>
                <a:latin typeface="+mj-ea"/>
                <a:ea typeface="+mj-ea"/>
                <a:cs typeface="+mj-ea"/>
                <a:sym typeface="+mn-ea"/>
              </a:rPr>
              <a:t>人流识别&amp;智能疏导系统</a:t>
            </a:r>
            <a:endParaRPr lang="zh-CN" altLang="en-US" sz="1800" b="1">
              <a:solidFill>
                <a:schemeClr val="accent2"/>
              </a:solidFill>
              <a:latin typeface="+mj-ea"/>
              <a:ea typeface="+mj-ea"/>
              <a:cs typeface="+mj-ea"/>
              <a:sym typeface="+mn-ea"/>
            </a:endParaRPr>
          </a:p>
          <a:p>
            <a:pPr algn="l"/>
            <a:r>
              <a:rPr lang="en-US" altLang="zh-CN" sz="1400" b="1">
                <a:latin typeface="+mj-ea"/>
                <a:ea typeface="+mj-ea"/>
                <a:cs typeface="+mj-ea"/>
                <a:sym typeface="+mn-ea"/>
              </a:rPr>
              <a:t>·</a:t>
            </a:r>
            <a:r>
              <a:rPr lang="zh-CN" altLang="en-US" sz="1400" b="1">
                <a:latin typeface="+mj-ea"/>
                <a:ea typeface="+mj-ea"/>
                <a:cs typeface="+mj-ea"/>
                <a:sym typeface="+mn-ea"/>
              </a:rPr>
              <a:t>人流量较大需要疏导</a:t>
            </a:r>
            <a:endParaRPr lang="zh-CN" altLang="en-US" sz="1400" b="1">
              <a:latin typeface="+mj-ea"/>
              <a:ea typeface="+mj-ea"/>
              <a:cs typeface="+mj-ea"/>
              <a:sym typeface="+mn-ea"/>
            </a:endParaRPr>
          </a:p>
          <a:p>
            <a:pPr algn="l"/>
            <a:r>
              <a:rPr lang="en-US" altLang="zh-CN" sz="1400" b="1">
                <a:latin typeface="+mj-ea"/>
                <a:ea typeface="+mj-ea"/>
                <a:cs typeface="+mj-ea"/>
                <a:sym typeface="+mn-ea"/>
              </a:rPr>
              <a:t>·</a:t>
            </a:r>
            <a:r>
              <a:rPr lang="zh-CN" altLang="en-US" sz="1400" b="1">
                <a:latin typeface="+mj-ea"/>
                <a:ea typeface="+mj-ea"/>
                <a:cs typeface="+mj-ea"/>
                <a:sym typeface="+mn-ea"/>
              </a:rPr>
              <a:t>对前来借阅书籍或自习的学生提供建议</a:t>
            </a:r>
            <a:endParaRPr lang="zh-CN" altLang="en-US" sz="1400" b="1">
              <a:latin typeface="+mj-ea"/>
              <a:ea typeface="+mj-ea"/>
              <a:cs typeface="+mj-ea"/>
              <a:sym typeface="+mn-ea"/>
            </a:endParaRPr>
          </a:p>
        </p:txBody>
      </p:sp>
      <p:sp>
        <p:nvSpPr>
          <p:cNvPr id="5" name="圆角矩形 4"/>
          <p:cNvSpPr/>
          <p:nvPr/>
        </p:nvSpPr>
        <p:spPr>
          <a:xfrm>
            <a:off x="97790" y="1571625"/>
            <a:ext cx="1445895" cy="11785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b="1">
                <a:solidFill>
                  <a:schemeClr val="bg1"/>
                </a:solidFill>
                <a:latin typeface="+mj-ea"/>
                <a:ea typeface="+mj-ea"/>
                <a:sym typeface="+mn-ea"/>
              </a:rPr>
              <a:t>图书馆书库书籍定位系统</a:t>
            </a:r>
            <a:endParaRPr lang="zh-CN" altLang="en-US" sz="1400" b="1">
              <a:solidFill>
                <a:schemeClr val="bg1"/>
              </a:solidFill>
              <a:latin typeface="+mj-ea"/>
              <a:ea typeface="+mj-ea"/>
            </a:endParaRPr>
          </a:p>
          <a:p>
            <a:pPr algn="ctr"/>
            <a:r>
              <a:rPr lang="zh-CN" altLang="en-US" sz="1400" b="1">
                <a:solidFill>
                  <a:schemeClr val="bg1"/>
                </a:solidFill>
                <a:latin typeface="+mj-ea"/>
                <a:ea typeface="+mj-ea"/>
                <a:sym typeface="+mn-ea"/>
              </a:rPr>
              <a:t>（已有）</a:t>
            </a:r>
            <a:endParaRPr lang="zh-CN" altLang="en-US" sz="1400" b="1">
              <a:solidFill>
                <a:schemeClr val="bg1"/>
              </a:solidFill>
              <a:latin typeface="+mj-ea"/>
              <a:ea typeface="+mj-ea"/>
              <a:sym typeface="+mn-ea"/>
            </a:endParaRPr>
          </a:p>
        </p:txBody>
      </p:sp>
      <p:sp>
        <p:nvSpPr>
          <p:cNvPr id="7" name="加号 6"/>
          <p:cNvSpPr/>
          <p:nvPr/>
        </p:nvSpPr>
        <p:spPr>
          <a:xfrm>
            <a:off x="6775450" y="2762885"/>
            <a:ext cx="432000" cy="432000"/>
          </a:xfrm>
          <a:prstGeom prst="mathPl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j-ea"/>
              <a:ea typeface="+mj-ea"/>
            </a:endParaRPr>
          </a:p>
        </p:txBody>
      </p:sp>
      <p:sp>
        <p:nvSpPr>
          <p:cNvPr id="8" name="圆角矩形 7"/>
          <p:cNvSpPr/>
          <p:nvPr>
            <p:custDataLst>
              <p:tags r:id="rId1"/>
            </p:custDataLst>
          </p:nvPr>
        </p:nvSpPr>
        <p:spPr>
          <a:xfrm>
            <a:off x="97790" y="3207385"/>
            <a:ext cx="1445895" cy="11785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b="1">
                <a:solidFill>
                  <a:schemeClr val="bg1"/>
                </a:solidFill>
                <a:latin typeface="+mj-ea"/>
                <a:ea typeface="+mj-ea"/>
                <a:sym typeface="+mn-ea"/>
              </a:rPr>
              <a:t>图书馆书库书籍导航系统</a:t>
            </a:r>
            <a:endParaRPr lang="zh-CN" altLang="en-US" sz="1400" b="1">
              <a:solidFill>
                <a:schemeClr val="bg1"/>
              </a:solidFill>
              <a:latin typeface="+mj-ea"/>
              <a:ea typeface="+mj-ea"/>
            </a:endParaRPr>
          </a:p>
          <a:p>
            <a:pPr algn="ctr"/>
            <a:r>
              <a:rPr lang="zh-CN" altLang="en-US" sz="1400" b="1">
                <a:solidFill>
                  <a:schemeClr val="bg1"/>
                </a:solidFill>
                <a:latin typeface="+mj-ea"/>
                <a:ea typeface="+mj-ea"/>
                <a:sym typeface="+mn-ea"/>
              </a:rPr>
              <a:t>（待研究）</a:t>
            </a:r>
            <a:endParaRPr lang="zh-CN" altLang="en-US" sz="1400" b="1">
              <a:solidFill>
                <a:schemeClr val="bg1"/>
              </a:solidFill>
              <a:latin typeface="+mj-ea"/>
              <a:ea typeface="+mj-ea"/>
              <a:sym typeface="+mn-ea"/>
            </a:endParaRPr>
          </a:p>
        </p:txBody>
      </p:sp>
      <p:sp>
        <p:nvSpPr>
          <p:cNvPr id="22" name="右箭头 21"/>
          <p:cNvSpPr/>
          <p:nvPr/>
        </p:nvSpPr>
        <p:spPr>
          <a:xfrm>
            <a:off x="1543685" y="3562985"/>
            <a:ext cx="432000" cy="4320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j-ea"/>
              <a:ea typeface="+mj-ea"/>
            </a:endParaRPr>
          </a:p>
        </p:txBody>
      </p:sp>
      <p:sp>
        <p:nvSpPr>
          <p:cNvPr id="28" name="圆角矩形 27"/>
          <p:cNvSpPr/>
          <p:nvPr>
            <p:custDataLst>
              <p:tags r:id="rId2"/>
            </p:custDataLst>
          </p:nvPr>
        </p:nvSpPr>
        <p:spPr>
          <a:xfrm>
            <a:off x="6271260" y="3190240"/>
            <a:ext cx="1445895" cy="11785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b="1">
                <a:solidFill>
                  <a:schemeClr val="bg1"/>
                </a:solidFill>
                <a:latin typeface="+mj-ea"/>
                <a:ea typeface="+mj-ea"/>
                <a:sym typeface="+mn-ea"/>
              </a:rPr>
              <a:t>图书馆自习座位监测系统</a:t>
            </a:r>
            <a:endParaRPr lang="zh-CN" altLang="en-US" sz="1400" b="1">
              <a:solidFill>
                <a:schemeClr val="bg1"/>
              </a:solidFill>
              <a:latin typeface="+mj-ea"/>
              <a:ea typeface="+mj-ea"/>
            </a:endParaRPr>
          </a:p>
          <a:p>
            <a:pPr algn="ctr"/>
            <a:r>
              <a:rPr lang="zh-CN" altLang="en-US" sz="1400" b="1">
                <a:solidFill>
                  <a:schemeClr val="bg1"/>
                </a:solidFill>
                <a:latin typeface="+mj-ea"/>
                <a:ea typeface="+mj-ea"/>
                <a:sym typeface="+mn-ea"/>
              </a:rPr>
              <a:t>（待研究）</a:t>
            </a:r>
            <a:endParaRPr lang="zh-CN" altLang="en-US" sz="1400" b="1">
              <a:solidFill>
                <a:schemeClr val="bg1"/>
              </a:solidFill>
              <a:latin typeface="+mj-ea"/>
              <a:ea typeface="+mj-ea"/>
              <a:sym typeface="+mn-ea"/>
            </a:endParaRPr>
          </a:p>
        </p:txBody>
      </p:sp>
      <p:sp>
        <p:nvSpPr>
          <p:cNvPr id="29" name="圆角矩形 28"/>
          <p:cNvSpPr/>
          <p:nvPr>
            <p:custDataLst>
              <p:tags r:id="rId3"/>
            </p:custDataLst>
          </p:nvPr>
        </p:nvSpPr>
        <p:spPr>
          <a:xfrm>
            <a:off x="6271260" y="1565275"/>
            <a:ext cx="1445895" cy="11785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b="1">
                <a:solidFill>
                  <a:schemeClr val="bg1"/>
                </a:solidFill>
                <a:latin typeface="+mj-ea"/>
                <a:ea typeface="+mj-ea"/>
                <a:sym typeface="+mn-ea"/>
              </a:rPr>
              <a:t>图书馆自习座位预约系统</a:t>
            </a:r>
            <a:endParaRPr lang="zh-CN" altLang="en-US" sz="1400" b="1">
              <a:solidFill>
                <a:schemeClr val="bg1"/>
              </a:solidFill>
              <a:latin typeface="+mj-ea"/>
              <a:ea typeface="+mj-ea"/>
            </a:endParaRPr>
          </a:p>
          <a:p>
            <a:pPr algn="ctr"/>
            <a:r>
              <a:rPr lang="zh-CN" altLang="en-US" sz="1400" b="1">
                <a:solidFill>
                  <a:schemeClr val="bg1"/>
                </a:solidFill>
                <a:latin typeface="+mj-ea"/>
                <a:ea typeface="+mj-ea"/>
                <a:sym typeface="+mn-ea"/>
              </a:rPr>
              <a:t>（已有）</a:t>
            </a:r>
            <a:endParaRPr lang="zh-CN" altLang="en-US" sz="1400" b="1">
              <a:solidFill>
                <a:schemeClr val="bg1"/>
              </a:solidFill>
              <a:latin typeface="+mj-ea"/>
              <a:ea typeface="+mj-ea"/>
              <a:sym typeface="+mn-ea"/>
            </a:endParaRPr>
          </a:p>
        </p:txBody>
      </p:sp>
      <p:sp>
        <p:nvSpPr>
          <p:cNvPr id="31" name="下箭头 30"/>
          <p:cNvSpPr/>
          <p:nvPr/>
        </p:nvSpPr>
        <p:spPr>
          <a:xfrm>
            <a:off x="605155" y="2762885"/>
            <a:ext cx="432000" cy="4320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j-ea"/>
              <a:ea typeface="+mj-ea"/>
            </a:endParaRPr>
          </a:p>
        </p:txBody>
      </p:sp>
      <p:sp>
        <p:nvSpPr>
          <p:cNvPr id="32" name="左箭头 31"/>
          <p:cNvSpPr/>
          <p:nvPr/>
        </p:nvSpPr>
        <p:spPr>
          <a:xfrm>
            <a:off x="5839460" y="2750185"/>
            <a:ext cx="432000" cy="43200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j-ea"/>
              <a:ea typeface="+mj-ea"/>
            </a:endParaRPr>
          </a:p>
        </p:txBody>
      </p:sp>
      <p:sp>
        <p:nvSpPr>
          <p:cNvPr id="33" name="圆角矩形 32"/>
          <p:cNvSpPr/>
          <p:nvPr/>
        </p:nvSpPr>
        <p:spPr>
          <a:xfrm>
            <a:off x="1948815" y="1597660"/>
            <a:ext cx="3890645" cy="284289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solidFill>
                  <a:schemeClr val="accent2"/>
                </a:solidFill>
                <a:latin typeface="+mj-ea"/>
                <a:ea typeface="+mj-ea"/>
                <a:cs typeface="+mj-ea"/>
              </a:rPr>
              <a:t>同济大学图书馆综合性小程序</a:t>
            </a:r>
            <a:endParaRPr lang="zh-CN" altLang="en-US" b="1">
              <a:gradFill>
                <a:gsLst>
                  <a:gs pos="2000">
                    <a:srgbClr val="CDFBCD"/>
                  </a:gs>
                  <a:gs pos="67000">
                    <a:srgbClr val="72D773"/>
                  </a:gs>
                  <a:gs pos="98000">
                    <a:srgbClr val="72D673"/>
                  </a:gs>
                  <a:gs pos="35000">
                    <a:srgbClr val="A9E4A9"/>
                  </a:gs>
                </a:gsLst>
                <a:lin ang="16200000" scaled="0"/>
              </a:gradFill>
              <a:latin typeface="+mj-ea"/>
              <a:ea typeface="+mj-ea"/>
              <a:cs typeface="+mj-ea"/>
            </a:endParaRPr>
          </a:p>
          <a:p>
            <a:pPr algn="l"/>
            <a:r>
              <a:rPr lang="zh-CN" altLang="en-US" b="1">
                <a:latin typeface="+mj-ea"/>
                <a:ea typeface="+mj-ea"/>
                <a:cs typeface="+mj-ea"/>
              </a:rPr>
              <a:t>统一身份认证登录后可用于：</a:t>
            </a:r>
            <a:endParaRPr lang="zh-CN" altLang="en-US" b="1">
              <a:latin typeface="+mj-ea"/>
              <a:ea typeface="+mj-ea"/>
              <a:cs typeface="+mj-ea"/>
            </a:endParaRPr>
          </a:p>
          <a:p>
            <a:pPr algn="l"/>
            <a:r>
              <a:rPr lang="en-US" altLang="zh-CN" b="1">
                <a:latin typeface="+mj-ea"/>
                <a:ea typeface="+mj-ea"/>
                <a:cs typeface="+mj-ea"/>
              </a:rPr>
              <a:t>1.</a:t>
            </a:r>
            <a:r>
              <a:rPr lang="zh-CN" altLang="en-US" b="1">
                <a:latin typeface="+mj-ea"/>
                <a:ea typeface="+mj-ea"/>
                <a:cs typeface="+mj-ea"/>
                <a:sym typeface="+mn-ea"/>
              </a:rPr>
              <a:t>查询书库中书籍所在位置并进行室内导航。</a:t>
            </a:r>
            <a:endParaRPr lang="zh-CN" altLang="en-US" b="1">
              <a:latin typeface="+mj-ea"/>
              <a:ea typeface="+mj-ea"/>
              <a:cs typeface="+mj-ea"/>
            </a:endParaRPr>
          </a:p>
          <a:p>
            <a:pPr algn="l"/>
            <a:r>
              <a:rPr lang="en-US" altLang="zh-CN" b="1">
                <a:solidFill>
                  <a:schemeClr val="lt1"/>
                </a:solidFill>
                <a:latin typeface="+mj-ea"/>
                <a:ea typeface="+mj-ea"/>
                <a:cs typeface="+mj-ea"/>
              </a:rPr>
              <a:t>2.</a:t>
            </a:r>
            <a:r>
              <a:rPr lang="zh-CN" altLang="en-US" b="1">
                <a:latin typeface="+mj-ea"/>
                <a:ea typeface="+mj-ea"/>
                <a:cs typeface="+mj-ea"/>
                <a:sym typeface="+mn-ea"/>
              </a:rPr>
              <a:t>远程实时了解图书馆自习区域座位情况。</a:t>
            </a:r>
            <a:endParaRPr lang="zh-CN" altLang="en-US" b="1">
              <a:solidFill>
                <a:schemeClr val="lt1"/>
              </a:solidFill>
              <a:latin typeface="+mj-ea"/>
              <a:ea typeface="+mj-ea"/>
              <a:cs typeface="+mj-ea"/>
            </a:endParaRPr>
          </a:p>
          <a:p>
            <a:pPr algn="l"/>
            <a:r>
              <a:rPr lang="en-US" altLang="zh-CN" b="1">
                <a:solidFill>
                  <a:schemeClr val="lt1"/>
                </a:solidFill>
                <a:latin typeface="+mj-ea"/>
                <a:ea typeface="+mj-ea"/>
                <a:cs typeface="+mj-ea"/>
              </a:rPr>
              <a:t>3.</a:t>
            </a:r>
            <a:r>
              <a:rPr lang="zh-CN" altLang="en-US" b="1">
                <a:solidFill>
                  <a:schemeClr val="lt1"/>
                </a:solidFill>
                <a:latin typeface="+mj-ea"/>
                <a:ea typeface="+mj-ea"/>
                <a:cs typeface="+mj-ea"/>
              </a:rPr>
              <a:t>实时监控公共区域人流，进行智能疏导。</a:t>
            </a:r>
            <a:endParaRPr lang="zh-CN" altLang="en-US" b="1">
              <a:solidFill>
                <a:schemeClr val="lt1"/>
              </a:solidFill>
              <a:latin typeface="+mj-ea"/>
              <a:ea typeface="+mj-ea"/>
              <a:cs typeface="+mj-ea"/>
            </a:endParaRPr>
          </a:p>
          <a:p>
            <a:pPr algn="l"/>
            <a:r>
              <a:rPr lang="en-US" altLang="zh-CN" b="1">
                <a:solidFill>
                  <a:schemeClr val="lt1"/>
                </a:solidFill>
                <a:latin typeface="+mj-ea"/>
                <a:ea typeface="+mj-ea"/>
                <a:cs typeface="+mj-ea"/>
              </a:rPr>
              <a:t>4.</a:t>
            </a:r>
            <a:r>
              <a:rPr lang="zh-CN" altLang="en-US" b="1">
                <a:solidFill>
                  <a:schemeClr val="lt1"/>
                </a:solidFill>
                <a:latin typeface="+mj-ea"/>
                <a:ea typeface="+mj-ea"/>
                <a:cs typeface="+mj-ea"/>
              </a:rPr>
              <a:t>其他个性化服务</a:t>
            </a:r>
            <a:r>
              <a:rPr lang="en-US" altLang="zh-CN" b="1">
                <a:solidFill>
                  <a:schemeClr val="lt1"/>
                </a:solidFill>
                <a:latin typeface="+mj-ea"/>
                <a:ea typeface="+mj-ea"/>
                <a:cs typeface="+mj-ea"/>
              </a:rPr>
              <a:t>……</a:t>
            </a:r>
            <a:endParaRPr lang="en-US" altLang="zh-CN" b="1">
              <a:solidFill>
                <a:schemeClr val="lt1"/>
              </a:solidFill>
              <a:latin typeface="+mj-ea"/>
              <a:ea typeface="+mj-ea"/>
              <a:cs typeface="+mj-ea"/>
            </a:endParaRPr>
          </a:p>
        </p:txBody>
      </p:sp>
      <p:sp>
        <p:nvSpPr>
          <p:cNvPr id="35" name="圆角矩形 34"/>
          <p:cNvSpPr/>
          <p:nvPr>
            <p:custDataLst>
              <p:tags r:id="rId4"/>
            </p:custDataLst>
          </p:nvPr>
        </p:nvSpPr>
        <p:spPr>
          <a:xfrm>
            <a:off x="354965" y="4843145"/>
            <a:ext cx="1445895" cy="11785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b="1">
                <a:solidFill>
                  <a:schemeClr val="bg1"/>
                </a:solidFill>
                <a:latin typeface="+mj-ea"/>
                <a:ea typeface="+mj-ea"/>
              </a:rPr>
              <a:t>智能图像识别系统</a:t>
            </a:r>
            <a:endParaRPr lang="zh-CN" altLang="en-US" sz="1400" b="1">
              <a:solidFill>
                <a:schemeClr val="bg1"/>
              </a:solidFill>
              <a:latin typeface="+mj-ea"/>
              <a:ea typeface="+mj-ea"/>
            </a:endParaRPr>
          </a:p>
          <a:p>
            <a:pPr algn="ctr"/>
            <a:r>
              <a:rPr lang="zh-CN" altLang="en-US" sz="1400" b="1">
                <a:solidFill>
                  <a:schemeClr val="bg1"/>
                </a:solidFill>
                <a:latin typeface="+mj-ea"/>
                <a:ea typeface="+mj-ea"/>
              </a:rPr>
              <a:t>（待探索）</a:t>
            </a:r>
            <a:endParaRPr lang="zh-CN" altLang="en-US" sz="1400" b="1">
              <a:solidFill>
                <a:schemeClr val="bg1"/>
              </a:solidFill>
              <a:latin typeface="+mj-ea"/>
              <a:ea typeface="+mj-ea"/>
            </a:endParaRPr>
          </a:p>
        </p:txBody>
      </p:sp>
      <p:sp>
        <p:nvSpPr>
          <p:cNvPr id="36" name="右箭头 35"/>
          <p:cNvSpPr/>
          <p:nvPr>
            <p:custDataLst>
              <p:tags r:id="rId5"/>
            </p:custDataLst>
          </p:nvPr>
        </p:nvSpPr>
        <p:spPr>
          <a:xfrm>
            <a:off x="1800860" y="5216525"/>
            <a:ext cx="432000" cy="4320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j-ea"/>
              <a:ea typeface="+mj-ea"/>
            </a:endParaRPr>
          </a:p>
        </p:txBody>
      </p:sp>
      <p:sp>
        <p:nvSpPr>
          <p:cNvPr id="53" name="圆角矩形 52"/>
          <p:cNvSpPr/>
          <p:nvPr>
            <p:custDataLst>
              <p:tags r:id="rId6"/>
            </p:custDataLst>
          </p:nvPr>
        </p:nvSpPr>
        <p:spPr>
          <a:xfrm>
            <a:off x="2232660" y="4843145"/>
            <a:ext cx="1445895" cy="11785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b="1">
                <a:solidFill>
                  <a:schemeClr val="bg1"/>
                </a:solidFill>
                <a:latin typeface="+mj-ea"/>
                <a:ea typeface="+mj-ea"/>
              </a:rPr>
              <a:t>人流识别系统</a:t>
            </a:r>
            <a:endParaRPr lang="zh-CN" altLang="en-US" sz="1400" b="1">
              <a:solidFill>
                <a:schemeClr val="bg1"/>
              </a:solidFill>
              <a:latin typeface="+mj-ea"/>
              <a:ea typeface="+mj-ea"/>
            </a:endParaRPr>
          </a:p>
          <a:p>
            <a:pPr algn="ctr"/>
            <a:r>
              <a:rPr lang="zh-CN" altLang="en-US" sz="1400" b="1">
                <a:solidFill>
                  <a:schemeClr val="bg1"/>
                </a:solidFill>
                <a:latin typeface="+mj-ea"/>
                <a:ea typeface="+mj-ea"/>
              </a:rPr>
              <a:t>（待研究）</a:t>
            </a:r>
            <a:endParaRPr lang="zh-CN" altLang="en-US" sz="1400" b="1">
              <a:solidFill>
                <a:schemeClr val="bg1"/>
              </a:solidFill>
              <a:latin typeface="+mj-ea"/>
              <a:ea typeface="+mj-ea"/>
            </a:endParaRPr>
          </a:p>
        </p:txBody>
      </p:sp>
      <p:sp>
        <p:nvSpPr>
          <p:cNvPr id="54" name="加号 53"/>
          <p:cNvSpPr/>
          <p:nvPr>
            <p:custDataLst>
              <p:tags r:id="rId7"/>
            </p:custDataLst>
          </p:nvPr>
        </p:nvSpPr>
        <p:spPr>
          <a:xfrm>
            <a:off x="3678555" y="5216525"/>
            <a:ext cx="432000" cy="432000"/>
          </a:xfrm>
          <a:prstGeom prst="mathPl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j-ea"/>
              <a:ea typeface="+mj-ea"/>
            </a:endParaRPr>
          </a:p>
        </p:txBody>
      </p:sp>
      <p:sp>
        <p:nvSpPr>
          <p:cNvPr id="55" name="圆角矩形 54"/>
          <p:cNvSpPr/>
          <p:nvPr>
            <p:custDataLst>
              <p:tags r:id="rId8"/>
            </p:custDataLst>
          </p:nvPr>
        </p:nvSpPr>
        <p:spPr>
          <a:xfrm>
            <a:off x="4110355" y="4847590"/>
            <a:ext cx="1445895" cy="11785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buClrTx/>
              <a:buSzTx/>
              <a:buNone/>
            </a:pPr>
            <a:r>
              <a:rPr lang="zh-CN" altLang="en-US" sz="1400" b="1">
                <a:solidFill>
                  <a:schemeClr val="bg1"/>
                </a:solidFill>
                <a:latin typeface="+mj-ea"/>
                <a:ea typeface="+mj-ea"/>
              </a:rPr>
              <a:t>人工智能</a:t>
            </a:r>
            <a:endParaRPr lang="zh-CN" altLang="en-US" sz="1400" b="1">
              <a:solidFill>
                <a:schemeClr val="bg1"/>
              </a:solidFill>
              <a:latin typeface="+mj-ea"/>
              <a:ea typeface="+mj-ea"/>
            </a:endParaRPr>
          </a:p>
          <a:p>
            <a:pPr algn="ctr">
              <a:buClrTx/>
              <a:buSzTx/>
              <a:buNone/>
            </a:pPr>
            <a:r>
              <a:rPr lang="zh-CN" altLang="en-US" sz="1400" b="1">
                <a:solidFill>
                  <a:schemeClr val="bg1"/>
                </a:solidFill>
                <a:latin typeface="+mj-ea"/>
                <a:ea typeface="+mj-ea"/>
              </a:rPr>
              <a:t>（待探索）</a:t>
            </a:r>
            <a:endParaRPr lang="zh-CN" altLang="en-US" sz="1400" b="1">
              <a:solidFill>
                <a:schemeClr val="bg1"/>
              </a:solidFill>
              <a:latin typeface="+mj-ea"/>
              <a:ea typeface="+mj-ea"/>
            </a:endParaRPr>
          </a:p>
        </p:txBody>
      </p:sp>
      <p:sp>
        <p:nvSpPr>
          <p:cNvPr id="56" name="上箭头 55"/>
          <p:cNvSpPr/>
          <p:nvPr/>
        </p:nvSpPr>
        <p:spPr>
          <a:xfrm>
            <a:off x="3678555" y="4454525"/>
            <a:ext cx="432000" cy="43200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587105" y="703580"/>
            <a:ext cx="3604260" cy="6075045"/>
          </a:xfrm>
          <a:prstGeom prst="rect">
            <a:avLst/>
          </a:prstGeom>
          <a:solidFill>
            <a:schemeClr val="bg1"/>
          </a:solid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chemeClr val="accent1"/>
                </a:solidFill>
                <a:latin typeface="+mj-ea"/>
                <a:ea typeface="+mj-ea"/>
                <a:sym typeface="+mn-ea"/>
              </a:rPr>
              <a:t>定位导航技术</a:t>
            </a:r>
            <a:r>
              <a:rPr lang="zh-CN" altLang="en-US" sz="1400" b="1" dirty="0">
                <a:solidFill>
                  <a:schemeClr val="tx1"/>
                </a:solidFill>
                <a:latin typeface="+mj-ea"/>
                <a:ea typeface="+mj-ea"/>
                <a:sym typeface="+mn-ea"/>
              </a:rPr>
              <a:t>难点：</a:t>
            </a:r>
            <a:endParaRPr lang="zh-CN" altLang="en-US" sz="1400" b="1" dirty="0">
              <a:solidFill>
                <a:schemeClr val="tx1"/>
              </a:solidFill>
              <a:latin typeface="+mj-ea"/>
              <a:ea typeface="+mj-ea"/>
              <a:sym typeface="+mn-ea"/>
            </a:endParaRPr>
          </a:p>
          <a:p>
            <a:pPr>
              <a:lnSpc>
                <a:spcPct val="150000"/>
              </a:lnSpc>
            </a:pPr>
            <a:r>
              <a:rPr lang="en-US" altLang="zh-CN" sz="1400" b="1" dirty="0">
                <a:solidFill>
                  <a:schemeClr val="tx1"/>
                </a:solidFill>
                <a:latin typeface="+mj-ea"/>
                <a:ea typeface="+mj-ea"/>
                <a:sym typeface="+mn-ea"/>
              </a:rPr>
              <a:t>·</a:t>
            </a:r>
            <a:r>
              <a:rPr lang="zh-CN" altLang="en-US" sz="1400" b="1" dirty="0">
                <a:solidFill>
                  <a:schemeClr val="tx1"/>
                </a:solidFill>
                <a:latin typeface="+mj-ea"/>
                <a:ea typeface="+mj-ea"/>
                <a:sym typeface="+mn-ea"/>
              </a:rPr>
              <a:t>对定位的精度要求极高</a:t>
            </a:r>
            <a:endParaRPr lang="zh-CN" altLang="en-US" sz="1400" b="1" dirty="0">
              <a:solidFill>
                <a:schemeClr val="tx1"/>
              </a:solidFill>
              <a:latin typeface="+mj-ea"/>
              <a:ea typeface="+mj-ea"/>
              <a:sym typeface="+mn-ea"/>
            </a:endParaRPr>
          </a:p>
          <a:p>
            <a:pPr>
              <a:lnSpc>
                <a:spcPct val="150000"/>
              </a:lnSpc>
            </a:pPr>
            <a:r>
              <a:rPr lang="en-US" altLang="zh-CN" sz="1400" b="1" dirty="0">
                <a:solidFill>
                  <a:schemeClr val="tx1"/>
                </a:solidFill>
                <a:latin typeface="+mj-ea"/>
                <a:ea typeface="+mj-ea"/>
                <a:sym typeface="+mn-ea"/>
              </a:rPr>
              <a:t>·</a:t>
            </a:r>
            <a:r>
              <a:rPr lang="zh-CN" altLang="en-US" sz="1400" b="1" dirty="0">
                <a:solidFill>
                  <a:schemeClr val="tx1"/>
                </a:solidFill>
                <a:latin typeface="+mj-ea"/>
                <a:ea typeface="+mj-ea"/>
                <a:sym typeface="+mn-ea"/>
              </a:rPr>
              <a:t>对信号稳定度要求高。</a:t>
            </a:r>
            <a:endParaRPr lang="zh-CN" altLang="en-US" b="1" dirty="0">
              <a:solidFill>
                <a:schemeClr val="accent1"/>
              </a:solidFill>
              <a:latin typeface="+mj-ea"/>
              <a:ea typeface="+mj-ea"/>
            </a:endParaRPr>
          </a:p>
          <a:p>
            <a:pPr>
              <a:lnSpc>
                <a:spcPct val="150000"/>
              </a:lnSpc>
            </a:pPr>
            <a:r>
              <a:rPr lang="zh-CN" altLang="en-US" b="1" dirty="0">
                <a:solidFill>
                  <a:schemeClr val="accent2"/>
                </a:solidFill>
                <a:latin typeface="+mj-ea"/>
                <a:ea typeface="+mj-ea"/>
                <a:sym typeface="+mn-ea"/>
              </a:rPr>
              <a:t>动态监控技术</a:t>
            </a:r>
            <a:r>
              <a:rPr lang="zh-CN" altLang="en-US" sz="1400" b="1" dirty="0">
                <a:solidFill>
                  <a:schemeClr val="tx1"/>
                </a:solidFill>
                <a:latin typeface="+mj-ea"/>
                <a:ea typeface="+mj-ea"/>
                <a:sym typeface="+mn-ea"/>
              </a:rPr>
              <a:t>难点：</a:t>
            </a:r>
            <a:endParaRPr lang="zh-CN" altLang="en-US" sz="1400" b="1" dirty="0">
              <a:solidFill>
                <a:schemeClr val="tx1"/>
              </a:solidFill>
              <a:latin typeface="+mj-ea"/>
              <a:ea typeface="+mj-ea"/>
              <a:sym typeface="+mn-ea"/>
            </a:endParaRPr>
          </a:p>
          <a:p>
            <a:pPr>
              <a:lnSpc>
                <a:spcPct val="150000"/>
              </a:lnSpc>
            </a:pPr>
            <a:r>
              <a:rPr lang="en-US" altLang="zh-CN" sz="1400" b="1" dirty="0">
                <a:solidFill>
                  <a:schemeClr val="tx1"/>
                </a:solidFill>
                <a:latin typeface="+mj-ea"/>
                <a:ea typeface="+mj-ea"/>
                <a:sym typeface="+mn-ea"/>
              </a:rPr>
              <a:t>·</a:t>
            </a:r>
            <a:r>
              <a:rPr lang="zh-CN" altLang="en-US" sz="1400" b="1" dirty="0">
                <a:solidFill>
                  <a:schemeClr val="tx1"/>
                </a:solidFill>
                <a:latin typeface="+mj-ea"/>
                <a:ea typeface="+mj-ea"/>
                <a:sym typeface="+mn-ea"/>
              </a:rPr>
              <a:t>设置监控成本高</a:t>
            </a:r>
            <a:endParaRPr lang="zh-CN" altLang="en-US" sz="1400" b="1" dirty="0">
              <a:solidFill>
                <a:schemeClr val="tx1"/>
              </a:solidFill>
              <a:latin typeface="+mj-ea"/>
              <a:ea typeface="+mj-ea"/>
              <a:sym typeface="+mn-ea"/>
            </a:endParaRPr>
          </a:p>
          <a:p>
            <a:pPr>
              <a:lnSpc>
                <a:spcPct val="150000"/>
              </a:lnSpc>
            </a:pPr>
            <a:r>
              <a:rPr lang="en-US" altLang="zh-CN" sz="1400" b="1" dirty="0">
                <a:solidFill>
                  <a:schemeClr val="tx1"/>
                </a:solidFill>
                <a:latin typeface="+mj-ea"/>
                <a:ea typeface="+mj-ea"/>
                <a:sym typeface="+mn-ea"/>
              </a:rPr>
              <a:t>·</a:t>
            </a:r>
            <a:r>
              <a:rPr lang="zh-CN" altLang="en-US" sz="1400" b="1" dirty="0">
                <a:solidFill>
                  <a:schemeClr val="tx1"/>
                </a:solidFill>
                <a:latin typeface="+mj-ea"/>
                <a:ea typeface="+mj-ea"/>
                <a:sym typeface="+mn-ea"/>
              </a:rPr>
              <a:t>合适区域安装大量摄像头工作量大</a:t>
            </a:r>
            <a:endParaRPr lang="zh-CN" altLang="en-US" sz="1400" b="1" dirty="0">
              <a:solidFill>
                <a:schemeClr val="tx1"/>
              </a:solidFill>
              <a:latin typeface="+mj-ea"/>
              <a:ea typeface="+mj-ea"/>
              <a:sym typeface="+mn-ea"/>
            </a:endParaRPr>
          </a:p>
          <a:p>
            <a:pPr>
              <a:lnSpc>
                <a:spcPct val="150000"/>
              </a:lnSpc>
            </a:pPr>
            <a:r>
              <a:rPr lang="en-US" altLang="zh-CN" sz="1400" b="1" dirty="0">
                <a:solidFill>
                  <a:schemeClr val="tx1"/>
                </a:solidFill>
                <a:latin typeface="+mj-ea"/>
                <a:ea typeface="+mj-ea"/>
                <a:sym typeface="+mn-ea"/>
              </a:rPr>
              <a:t>·</a:t>
            </a:r>
            <a:r>
              <a:rPr lang="zh-CN" altLang="en-US" sz="1400" b="1" dirty="0">
                <a:solidFill>
                  <a:schemeClr val="tx1"/>
                </a:solidFill>
                <a:latin typeface="+mj-ea"/>
                <a:ea typeface="+mj-ea"/>
                <a:sym typeface="+mn-ea"/>
              </a:rPr>
              <a:t>需要</a:t>
            </a:r>
            <a:r>
              <a:rPr lang="zh-CN" altLang="en-US" sz="1400" b="1" dirty="0">
                <a:solidFill>
                  <a:schemeClr val="tx1"/>
                </a:solidFill>
                <a:latin typeface="+mj-ea"/>
                <a:ea typeface="+mj-ea"/>
                <a:sym typeface="+mn-ea"/>
              </a:rPr>
              <a:t>建模分析</a:t>
            </a:r>
            <a:r>
              <a:rPr lang="zh-CN" altLang="en-US" sz="1400" b="1" dirty="0">
                <a:solidFill>
                  <a:schemeClr val="tx1"/>
                </a:solidFill>
                <a:latin typeface="+mj-ea"/>
                <a:ea typeface="+mj-ea"/>
                <a:sym typeface="+mn-ea"/>
              </a:rPr>
              <a:t>所得图像</a:t>
            </a:r>
            <a:endParaRPr lang="zh-CN" altLang="en-US" sz="1400" b="1" dirty="0">
              <a:solidFill>
                <a:schemeClr val="tx1"/>
              </a:solidFill>
              <a:latin typeface="+mj-ea"/>
              <a:ea typeface="+mj-ea"/>
              <a:sym typeface="+mn-ea"/>
            </a:endParaRPr>
          </a:p>
          <a:p>
            <a:pPr>
              <a:lnSpc>
                <a:spcPct val="150000"/>
              </a:lnSpc>
            </a:pPr>
            <a:r>
              <a:rPr lang="en-US" altLang="zh-CN" sz="1400" b="1" dirty="0">
                <a:solidFill>
                  <a:schemeClr val="tx1"/>
                </a:solidFill>
                <a:latin typeface="+mj-ea"/>
                <a:ea typeface="+mj-ea"/>
                <a:sym typeface="+mn-ea"/>
              </a:rPr>
              <a:t>·</a:t>
            </a:r>
            <a:r>
              <a:rPr lang="zh-CN" altLang="en-US" sz="1400" b="1" dirty="0">
                <a:solidFill>
                  <a:schemeClr val="tx1"/>
                </a:solidFill>
                <a:latin typeface="+mj-ea"/>
                <a:ea typeface="+mj-ea"/>
                <a:sym typeface="+mn-ea"/>
              </a:rPr>
              <a:t>若要实现红外传感等进一步要求，成本会进一步增长。</a:t>
            </a:r>
            <a:endParaRPr lang="zh-CN" altLang="en-US" b="1" dirty="0">
              <a:solidFill>
                <a:schemeClr val="accent1"/>
              </a:solidFill>
              <a:latin typeface="+mj-ea"/>
              <a:ea typeface="+mj-ea"/>
            </a:endParaRPr>
          </a:p>
          <a:p>
            <a:pPr>
              <a:lnSpc>
                <a:spcPct val="150000"/>
              </a:lnSpc>
            </a:pPr>
            <a:r>
              <a:rPr lang="zh-CN" altLang="en-US" b="1" dirty="0">
                <a:solidFill>
                  <a:schemeClr val="accent2"/>
                </a:solidFill>
                <a:latin typeface="+mj-ea"/>
                <a:ea typeface="+mj-ea"/>
                <a:sym typeface="+mn-ea"/>
              </a:rPr>
              <a:t>视频分析技术</a:t>
            </a:r>
            <a:r>
              <a:rPr lang="zh-CN" altLang="en-US" sz="1400" b="1" dirty="0">
                <a:solidFill>
                  <a:schemeClr val="tx1"/>
                </a:solidFill>
                <a:latin typeface="+mj-ea"/>
                <a:ea typeface="+mj-ea"/>
                <a:sym typeface="+mn-ea"/>
              </a:rPr>
              <a:t>难点：</a:t>
            </a:r>
            <a:endParaRPr lang="zh-CN" altLang="en-US" sz="1400" b="1" dirty="0">
              <a:solidFill>
                <a:schemeClr val="tx1"/>
              </a:solidFill>
              <a:latin typeface="+mj-ea"/>
              <a:ea typeface="+mj-ea"/>
              <a:sym typeface="+mn-ea"/>
            </a:endParaRPr>
          </a:p>
          <a:p>
            <a:pPr>
              <a:lnSpc>
                <a:spcPct val="150000"/>
              </a:lnSpc>
            </a:pPr>
            <a:r>
              <a:rPr lang="en-US" altLang="zh-CN" sz="1400" b="1" dirty="0">
                <a:solidFill>
                  <a:schemeClr val="tx1"/>
                </a:solidFill>
                <a:latin typeface="+mj-ea"/>
                <a:ea typeface="+mj-ea"/>
                <a:sym typeface="+mn-ea"/>
              </a:rPr>
              <a:t>·</a:t>
            </a:r>
            <a:r>
              <a:rPr lang="zh-CN" altLang="en-US" sz="1400" b="1" dirty="0">
                <a:solidFill>
                  <a:schemeClr val="tx1"/>
                </a:solidFill>
                <a:latin typeface="+mj-ea"/>
                <a:ea typeface="+mj-ea"/>
                <a:sym typeface="+mn-ea"/>
              </a:rPr>
              <a:t>编程要求较高</a:t>
            </a:r>
            <a:endParaRPr lang="zh-CN" altLang="en-US" sz="1400" b="1" dirty="0">
              <a:solidFill>
                <a:schemeClr val="tx1"/>
              </a:solidFill>
              <a:latin typeface="+mj-ea"/>
              <a:ea typeface="+mj-ea"/>
              <a:sym typeface="+mn-ea"/>
            </a:endParaRPr>
          </a:p>
          <a:p>
            <a:pPr>
              <a:lnSpc>
                <a:spcPct val="150000"/>
              </a:lnSpc>
            </a:pPr>
            <a:r>
              <a:rPr lang="en-US" altLang="zh-CN" sz="1400" b="1" dirty="0">
                <a:solidFill>
                  <a:schemeClr val="tx1"/>
                </a:solidFill>
                <a:latin typeface="+mj-ea"/>
                <a:ea typeface="+mj-ea"/>
                <a:sym typeface="+mn-ea"/>
              </a:rPr>
              <a:t>·</a:t>
            </a:r>
            <a:r>
              <a:rPr lang="zh-CN" altLang="en-US" sz="1400" b="1" dirty="0">
                <a:solidFill>
                  <a:schemeClr val="tx1"/>
                </a:solidFill>
                <a:latin typeface="+mj-ea"/>
                <a:ea typeface="+mj-ea"/>
                <a:sym typeface="+mn-ea"/>
              </a:rPr>
              <a:t>对时间精度要求高。</a:t>
            </a:r>
            <a:endParaRPr lang="zh-CN" altLang="en-US" b="1" dirty="0">
              <a:solidFill>
                <a:schemeClr val="accent1"/>
              </a:solidFill>
              <a:latin typeface="+mj-ea"/>
              <a:ea typeface="+mj-ea"/>
            </a:endParaRPr>
          </a:p>
          <a:p>
            <a:pPr>
              <a:lnSpc>
                <a:spcPct val="150000"/>
              </a:lnSpc>
            </a:pPr>
            <a:r>
              <a:rPr lang="zh-CN" altLang="en-US" b="1" dirty="0">
                <a:solidFill>
                  <a:schemeClr val="accent1"/>
                </a:solidFill>
                <a:latin typeface="+mj-ea"/>
                <a:ea typeface="+mj-ea"/>
                <a:sym typeface="+mn-ea"/>
              </a:rPr>
              <a:t>人工智能技术</a:t>
            </a:r>
            <a:r>
              <a:rPr lang="zh-CN" altLang="en-US" sz="1400" b="1" dirty="0">
                <a:solidFill>
                  <a:schemeClr val="tx1"/>
                </a:solidFill>
                <a:latin typeface="+mj-ea"/>
                <a:ea typeface="+mj-ea"/>
                <a:sym typeface="+mn-ea"/>
              </a:rPr>
              <a:t>难点：</a:t>
            </a:r>
            <a:endParaRPr lang="zh-CN" altLang="en-US" sz="1400" b="1" dirty="0">
              <a:solidFill>
                <a:schemeClr val="tx1"/>
              </a:solidFill>
              <a:latin typeface="+mj-ea"/>
              <a:ea typeface="+mj-ea"/>
              <a:sym typeface="+mn-ea"/>
            </a:endParaRPr>
          </a:p>
          <a:p>
            <a:pPr>
              <a:lnSpc>
                <a:spcPct val="150000"/>
              </a:lnSpc>
            </a:pPr>
            <a:r>
              <a:rPr lang="en-US" altLang="zh-CN" sz="1400" b="1" dirty="0">
                <a:solidFill>
                  <a:schemeClr val="tx1"/>
                </a:solidFill>
                <a:latin typeface="+mj-ea"/>
                <a:ea typeface="+mj-ea"/>
                <a:sym typeface="+mn-ea"/>
              </a:rPr>
              <a:t>·AI</a:t>
            </a:r>
            <a:r>
              <a:rPr lang="zh-CN" altLang="en-US" sz="1400" b="1" dirty="0">
                <a:solidFill>
                  <a:schemeClr val="tx1"/>
                </a:solidFill>
                <a:latin typeface="+mj-ea"/>
                <a:ea typeface="+mj-ea"/>
                <a:sym typeface="+mn-ea"/>
              </a:rPr>
              <a:t>需要大量数据以供挖掘，学习时间长</a:t>
            </a:r>
            <a:endParaRPr lang="zh-CN" altLang="en-US" sz="1400" b="1" dirty="0">
              <a:solidFill>
                <a:schemeClr val="tx1"/>
              </a:solidFill>
              <a:latin typeface="+mj-ea"/>
              <a:ea typeface="+mj-ea"/>
              <a:sym typeface="+mn-ea"/>
            </a:endParaRPr>
          </a:p>
          <a:p>
            <a:pPr>
              <a:lnSpc>
                <a:spcPct val="150000"/>
              </a:lnSpc>
            </a:pPr>
            <a:r>
              <a:rPr lang="en-US" altLang="zh-CN" sz="1400" b="1" dirty="0">
                <a:solidFill>
                  <a:schemeClr val="tx1"/>
                </a:solidFill>
                <a:latin typeface="+mj-ea"/>
                <a:ea typeface="+mj-ea"/>
                <a:sym typeface="+mn-ea"/>
              </a:rPr>
              <a:t>·</a:t>
            </a:r>
            <a:r>
              <a:rPr lang="zh-CN" altLang="en-US" sz="1400" b="1" dirty="0">
                <a:solidFill>
                  <a:schemeClr val="tx1"/>
                </a:solidFill>
                <a:latin typeface="+mj-ea"/>
                <a:ea typeface="+mj-ea"/>
                <a:sym typeface="+mn-ea"/>
              </a:rPr>
              <a:t>需要对自然语言的妥当处理</a:t>
            </a:r>
            <a:endParaRPr lang="zh-CN" altLang="en-US" dirty="0"/>
          </a:p>
        </p:txBody>
      </p:sp>
      <p:sp>
        <p:nvSpPr>
          <p:cNvPr id="2" name="文本框 1"/>
          <p:cNvSpPr txBox="1"/>
          <p:nvPr/>
        </p:nvSpPr>
        <p:spPr>
          <a:xfrm>
            <a:off x="542925" y="918845"/>
            <a:ext cx="2500630" cy="450000"/>
          </a:xfrm>
          <a:prstGeom prst="rect">
            <a:avLst/>
          </a:prstGeom>
          <a:solidFill>
            <a:schemeClr val="bg2"/>
          </a:solidFill>
        </p:spPr>
        <p:txBody>
          <a:bodyPr wrap="square" rtlCol="0">
            <a:noAutofit/>
          </a:bodyPr>
          <a:lstStyle/>
          <a:p>
            <a:r>
              <a:rPr lang="zh-CN" altLang="en-US" sz="2000" b="1" dirty="0">
                <a:solidFill>
                  <a:schemeClr val="accent1"/>
                </a:solidFill>
                <a:latin typeface="+mj-ea"/>
                <a:ea typeface="+mj-ea"/>
              </a:rPr>
              <a:t>应用的技术及其难点</a:t>
            </a:r>
            <a:endParaRPr lang="zh-CN" altLang="en-US" sz="2000" b="1" dirty="0">
              <a:solidFill>
                <a:schemeClr val="accent1"/>
              </a:solidFill>
              <a:latin typeface="+mj-ea"/>
              <a:ea typeface="+mj-ea"/>
            </a:endParaRPr>
          </a:p>
        </p:txBody>
      </p:sp>
      <p:sp>
        <p:nvSpPr>
          <p:cNvPr id="134" name="任意多边形: 形状 37"/>
          <p:cNvSpPr/>
          <p:nvPr>
            <p:custDataLst>
              <p:tags r:id="rId1"/>
            </p:custDataLst>
          </p:nvPr>
        </p:nvSpPr>
        <p:spPr>
          <a:xfrm rot="10800000">
            <a:off x="3632518" y="2357120"/>
            <a:ext cx="1365885" cy="1365885"/>
          </a:xfrm>
          <a:custGeom>
            <a:avLst/>
            <a:gdLst>
              <a:gd name="connsiteX0" fmla="*/ 958850 w 958850"/>
              <a:gd name="connsiteY0" fmla="*/ 479425 h 958850"/>
              <a:gd name="connsiteX1" fmla="*/ 479425 w 958850"/>
              <a:gd name="connsiteY1" fmla="*/ 958850 h 958850"/>
              <a:gd name="connsiteX2" fmla="*/ 0 w 958850"/>
              <a:gd name="connsiteY2" fmla="*/ 479425 h 958850"/>
              <a:gd name="connsiteX3" fmla="*/ 356 w 958850"/>
              <a:gd name="connsiteY3" fmla="*/ 475894 h 958850"/>
              <a:gd name="connsiteX4" fmla="*/ 93446 w 958850"/>
              <a:gd name="connsiteY4" fmla="*/ 466510 h 958850"/>
              <a:gd name="connsiteX5" fmla="*/ 466510 w 958850"/>
              <a:gd name="connsiteY5" fmla="*/ 93446 h 958850"/>
              <a:gd name="connsiteX6" fmla="*/ 475894 w 958850"/>
              <a:gd name="connsiteY6" fmla="*/ 356 h 958850"/>
              <a:gd name="connsiteX7" fmla="*/ 479425 w 958850"/>
              <a:gd name="connsiteY7" fmla="*/ 0 h 958850"/>
              <a:gd name="connsiteX8" fmla="*/ 958850 w 958850"/>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850" h="958850">
                <a:moveTo>
                  <a:pt x="958850" y="479425"/>
                </a:moveTo>
                <a:cubicBezTo>
                  <a:pt x="958850" y="744204"/>
                  <a:pt x="744204" y="958850"/>
                  <a:pt x="479425" y="958850"/>
                </a:cubicBezTo>
                <a:cubicBezTo>
                  <a:pt x="214646" y="958850"/>
                  <a:pt x="0" y="744204"/>
                  <a:pt x="0" y="479425"/>
                </a:cubicBezTo>
                <a:lnTo>
                  <a:pt x="356" y="475894"/>
                </a:lnTo>
                <a:lnTo>
                  <a:pt x="93446" y="466510"/>
                </a:lnTo>
                <a:cubicBezTo>
                  <a:pt x="280702" y="428192"/>
                  <a:pt x="428191" y="280702"/>
                  <a:pt x="466510" y="93446"/>
                </a:cubicBezTo>
                <a:lnTo>
                  <a:pt x="475894" y="356"/>
                </a:lnTo>
                <a:lnTo>
                  <a:pt x="479425" y="0"/>
                </a:lnTo>
                <a:cubicBezTo>
                  <a:pt x="744204" y="0"/>
                  <a:pt x="958850" y="214646"/>
                  <a:pt x="958850" y="479425"/>
                </a:cubicBezTo>
                <a:close/>
              </a:path>
            </a:pathLst>
          </a:custGeom>
          <a:solidFill>
            <a:schemeClr val="accent1"/>
          </a:solidFill>
          <a:ln>
            <a:noFill/>
          </a:ln>
          <a:effectLst>
            <a:outerShdw blurRad="50800" dist="38100" dir="8100000" algn="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323850" bIns="39624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b="1">
              <a:latin typeface="+mj-ea"/>
              <a:ea typeface="+mj-ea"/>
              <a:sym typeface="+mn-ea"/>
            </a:endParaRPr>
          </a:p>
        </p:txBody>
      </p:sp>
      <p:sp>
        <p:nvSpPr>
          <p:cNvPr id="135" name="任意多边形: 形状 38"/>
          <p:cNvSpPr/>
          <p:nvPr>
            <p:custDataLst>
              <p:tags r:id="rId2"/>
            </p:custDataLst>
          </p:nvPr>
        </p:nvSpPr>
        <p:spPr>
          <a:xfrm rot="16200000">
            <a:off x="4331018" y="3056255"/>
            <a:ext cx="1365885" cy="1365885"/>
          </a:xfrm>
          <a:custGeom>
            <a:avLst/>
            <a:gdLst>
              <a:gd name="connsiteX0" fmla="*/ 958850 w 958850"/>
              <a:gd name="connsiteY0" fmla="*/ 479425 h 958850"/>
              <a:gd name="connsiteX1" fmla="*/ 479425 w 958850"/>
              <a:gd name="connsiteY1" fmla="*/ 958850 h 958850"/>
              <a:gd name="connsiteX2" fmla="*/ 0 w 958850"/>
              <a:gd name="connsiteY2" fmla="*/ 479425 h 958850"/>
              <a:gd name="connsiteX3" fmla="*/ 356 w 958850"/>
              <a:gd name="connsiteY3" fmla="*/ 475894 h 958850"/>
              <a:gd name="connsiteX4" fmla="*/ 93446 w 958850"/>
              <a:gd name="connsiteY4" fmla="*/ 466510 h 958850"/>
              <a:gd name="connsiteX5" fmla="*/ 466510 w 958850"/>
              <a:gd name="connsiteY5" fmla="*/ 93446 h 958850"/>
              <a:gd name="connsiteX6" fmla="*/ 475894 w 958850"/>
              <a:gd name="connsiteY6" fmla="*/ 356 h 958850"/>
              <a:gd name="connsiteX7" fmla="*/ 479425 w 958850"/>
              <a:gd name="connsiteY7" fmla="*/ 0 h 958850"/>
              <a:gd name="connsiteX8" fmla="*/ 958850 w 958850"/>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850" h="958850">
                <a:moveTo>
                  <a:pt x="958850" y="479425"/>
                </a:moveTo>
                <a:cubicBezTo>
                  <a:pt x="958850" y="744204"/>
                  <a:pt x="744204" y="958850"/>
                  <a:pt x="479425" y="958850"/>
                </a:cubicBezTo>
                <a:cubicBezTo>
                  <a:pt x="214646" y="958850"/>
                  <a:pt x="0" y="744204"/>
                  <a:pt x="0" y="479425"/>
                </a:cubicBezTo>
                <a:lnTo>
                  <a:pt x="356" y="475894"/>
                </a:lnTo>
                <a:lnTo>
                  <a:pt x="93446" y="466510"/>
                </a:lnTo>
                <a:cubicBezTo>
                  <a:pt x="280702" y="428192"/>
                  <a:pt x="428191" y="280702"/>
                  <a:pt x="466510" y="93446"/>
                </a:cubicBezTo>
                <a:lnTo>
                  <a:pt x="475894" y="356"/>
                </a:lnTo>
                <a:lnTo>
                  <a:pt x="479425" y="0"/>
                </a:lnTo>
                <a:cubicBezTo>
                  <a:pt x="744204" y="0"/>
                  <a:pt x="958850" y="214646"/>
                  <a:pt x="958850" y="479425"/>
                </a:cubicBezTo>
                <a:close/>
              </a:path>
            </a:pathLst>
          </a:custGeom>
          <a:solidFill>
            <a:schemeClr val="accent2"/>
          </a:solidFill>
          <a:ln>
            <a:noFill/>
          </a:ln>
          <a:effectLst>
            <a:outerShdw blurRad="50800" dist="38100" dir="8100000" algn="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360045" tIns="45720" rIns="71755" bIns="39624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en-US" altLang="zh-CN" b="1">
              <a:latin typeface="+mj-ea"/>
              <a:ea typeface="+mj-ea"/>
              <a:sym typeface="+mn-ea"/>
            </a:endParaRPr>
          </a:p>
        </p:txBody>
      </p:sp>
      <p:sp>
        <p:nvSpPr>
          <p:cNvPr id="136" name="任意多边形: 形状 39"/>
          <p:cNvSpPr/>
          <p:nvPr>
            <p:custDataLst>
              <p:tags r:id="rId3"/>
            </p:custDataLst>
          </p:nvPr>
        </p:nvSpPr>
        <p:spPr>
          <a:xfrm>
            <a:off x="3632518" y="3754755"/>
            <a:ext cx="1365885" cy="1365885"/>
          </a:xfrm>
          <a:custGeom>
            <a:avLst/>
            <a:gdLst>
              <a:gd name="connsiteX0" fmla="*/ 958850 w 958850"/>
              <a:gd name="connsiteY0" fmla="*/ 479425 h 958850"/>
              <a:gd name="connsiteX1" fmla="*/ 479425 w 958850"/>
              <a:gd name="connsiteY1" fmla="*/ 958850 h 958850"/>
              <a:gd name="connsiteX2" fmla="*/ 0 w 958850"/>
              <a:gd name="connsiteY2" fmla="*/ 479425 h 958850"/>
              <a:gd name="connsiteX3" fmla="*/ 356 w 958850"/>
              <a:gd name="connsiteY3" fmla="*/ 475894 h 958850"/>
              <a:gd name="connsiteX4" fmla="*/ 93446 w 958850"/>
              <a:gd name="connsiteY4" fmla="*/ 466510 h 958850"/>
              <a:gd name="connsiteX5" fmla="*/ 466510 w 958850"/>
              <a:gd name="connsiteY5" fmla="*/ 93446 h 958850"/>
              <a:gd name="connsiteX6" fmla="*/ 475894 w 958850"/>
              <a:gd name="connsiteY6" fmla="*/ 356 h 958850"/>
              <a:gd name="connsiteX7" fmla="*/ 479425 w 958850"/>
              <a:gd name="connsiteY7" fmla="*/ 0 h 958850"/>
              <a:gd name="connsiteX8" fmla="*/ 958850 w 958850"/>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850" h="958850">
                <a:moveTo>
                  <a:pt x="958850" y="479425"/>
                </a:moveTo>
                <a:cubicBezTo>
                  <a:pt x="958850" y="744204"/>
                  <a:pt x="744204" y="958850"/>
                  <a:pt x="479425" y="958850"/>
                </a:cubicBezTo>
                <a:cubicBezTo>
                  <a:pt x="214646" y="958850"/>
                  <a:pt x="0" y="744204"/>
                  <a:pt x="0" y="479425"/>
                </a:cubicBezTo>
                <a:lnTo>
                  <a:pt x="356" y="475894"/>
                </a:lnTo>
                <a:lnTo>
                  <a:pt x="93446" y="466510"/>
                </a:lnTo>
                <a:cubicBezTo>
                  <a:pt x="280702" y="428192"/>
                  <a:pt x="428191" y="280702"/>
                  <a:pt x="466510" y="93446"/>
                </a:cubicBezTo>
                <a:lnTo>
                  <a:pt x="475894" y="356"/>
                </a:lnTo>
                <a:lnTo>
                  <a:pt x="479425" y="0"/>
                </a:lnTo>
                <a:cubicBezTo>
                  <a:pt x="744204" y="0"/>
                  <a:pt x="958850" y="214646"/>
                  <a:pt x="958850" y="479425"/>
                </a:cubicBezTo>
                <a:close/>
              </a:path>
            </a:pathLst>
          </a:custGeom>
          <a:solidFill>
            <a:schemeClr val="accent1"/>
          </a:solidFill>
          <a:ln>
            <a:noFill/>
          </a:ln>
          <a:effectLst>
            <a:outerShdw blurRad="50800" dist="38100" dir="8100000" algn="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323850" tIns="360045"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en-US" altLang="zh-CN" b="1">
              <a:latin typeface="+mj-ea"/>
              <a:ea typeface="+mj-ea"/>
              <a:sym typeface="+mn-ea"/>
            </a:endParaRPr>
          </a:p>
        </p:txBody>
      </p:sp>
      <p:sp>
        <p:nvSpPr>
          <p:cNvPr id="137" name="任意多边形: 形状 40"/>
          <p:cNvSpPr/>
          <p:nvPr>
            <p:custDataLst>
              <p:tags r:id="rId4"/>
            </p:custDataLst>
          </p:nvPr>
        </p:nvSpPr>
        <p:spPr>
          <a:xfrm rot="5400000">
            <a:off x="2934018" y="3056255"/>
            <a:ext cx="1365885" cy="1365885"/>
          </a:xfrm>
          <a:custGeom>
            <a:avLst/>
            <a:gdLst>
              <a:gd name="connsiteX0" fmla="*/ 958850 w 958850"/>
              <a:gd name="connsiteY0" fmla="*/ 479425 h 958850"/>
              <a:gd name="connsiteX1" fmla="*/ 479425 w 958850"/>
              <a:gd name="connsiteY1" fmla="*/ 958850 h 958850"/>
              <a:gd name="connsiteX2" fmla="*/ 0 w 958850"/>
              <a:gd name="connsiteY2" fmla="*/ 479425 h 958850"/>
              <a:gd name="connsiteX3" fmla="*/ 356 w 958850"/>
              <a:gd name="connsiteY3" fmla="*/ 475894 h 958850"/>
              <a:gd name="connsiteX4" fmla="*/ 93446 w 958850"/>
              <a:gd name="connsiteY4" fmla="*/ 466510 h 958850"/>
              <a:gd name="connsiteX5" fmla="*/ 466510 w 958850"/>
              <a:gd name="connsiteY5" fmla="*/ 93446 h 958850"/>
              <a:gd name="connsiteX6" fmla="*/ 475894 w 958850"/>
              <a:gd name="connsiteY6" fmla="*/ 356 h 958850"/>
              <a:gd name="connsiteX7" fmla="*/ 479425 w 958850"/>
              <a:gd name="connsiteY7" fmla="*/ 0 h 958850"/>
              <a:gd name="connsiteX8" fmla="*/ 958850 w 958850"/>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850" h="958850">
                <a:moveTo>
                  <a:pt x="958850" y="479425"/>
                </a:moveTo>
                <a:cubicBezTo>
                  <a:pt x="958850" y="744204"/>
                  <a:pt x="744204" y="958850"/>
                  <a:pt x="479425" y="958850"/>
                </a:cubicBezTo>
                <a:cubicBezTo>
                  <a:pt x="214646" y="958850"/>
                  <a:pt x="0" y="744204"/>
                  <a:pt x="0" y="479425"/>
                </a:cubicBezTo>
                <a:lnTo>
                  <a:pt x="356" y="475894"/>
                </a:lnTo>
                <a:lnTo>
                  <a:pt x="93446" y="466510"/>
                </a:lnTo>
                <a:cubicBezTo>
                  <a:pt x="280702" y="428192"/>
                  <a:pt x="428191" y="280702"/>
                  <a:pt x="466510" y="93446"/>
                </a:cubicBezTo>
                <a:lnTo>
                  <a:pt x="475894" y="356"/>
                </a:lnTo>
                <a:lnTo>
                  <a:pt x="479425" y="0"/>
                </a:lnTo>
                <a:cubicBezTo>
                  <a:pt x="744204" y="0"/>
                  <a:pt x="958850" y="214646"/>
                  <a:pt x="958850" y="479425"/>
                </a:cubicBezTo>
                <a:close/>
              </a:path>
            </a:pathLst>
          </a:custGeom>
          <a:solidFill>
            <a:schemeClr val="accent2"/>
          </a:solidFill>
          <a:ln>
            <a:noFill/>
          </a:ln>
          <a:effectLst>
            <a:outerShdw blurRad="50800" dist="38100" dir="8100000" algn="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360045" rIns="323850" bIns="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en-US" altLang="zh-CN" b="1">
              <a:latin typeface="+mj-ea"/>
              <a:ea typeface="+mj-ea"/>
              <a:sym typeface="+mn-ea"/>
            </a:endParaRPr>
          </a:p>
        </p:txBody>
      </p:sp>
      <p:sp>
        <p:nvSpPr>
          <p:cNvPr id="138" name="文本框 137"/>
          <p:cNvSpPr txBox="1"/>
          <p:nvPr>
            <p:custDataLst>
              <p:tags r:id="rId5"/>
            </p:custDataLst>
          </p:nvPr>
        </p:nvSpPr>
        <p:spPr>
          <a:xfrm>
            <a:off x="6100763" y="3096260"/>
            <a:ext cx="2500630" cy="641350"/>
          </a:xfrm>
          <a:prstGeom prst="rect">
            <a:avLst/>
          </a:prstGeom>
          <a:noFill/>
        </p:spPr>
        <p:txBody>
          <a:bodyPr wrap="square" lIns="0" tIns="0" rIns="0" bIns="0" rtlCol="0" anchor="b" anchorCtr="0">
            <a:normAutofit/>
          </a:bodyPr>
          <a:lstStyle/>
          <a:p>
            <a:pPr lvl="0" algn="just">
              <a:buClrTx/>
              <a:buSzTx/>
              <a:buFontTx/>
            </a:pPr>
            <a:r>
              <a:rPr lang="zh-CN" altLang="en-US" b="1" spc="300" dirty="0">
                <a:solidFill>
                  <a:schemeClr val="accent2"/>
                </a:solidFill>
                <a:latin typeface="+mj-ea"/>
                <a:ea typeface="+mj-ea"/>
                <a:cs typeface="微软雅黑" panose="020B0503020204020204" pitchFamily="34" charset="-122"/>
                <a:sym typeface="微软雅黑" panose="020B0503020204020204" pitchFamily="34" charset="-122"/>
              </a:rPr>
              <a:t>动态监控技术</a:t>
            </a:r>
            <a:endParaRPr lang="zh-CN" altLang="en-US" b="1" spc="300" dirty="0">
              <a:solidFill>
                <a:schemeClr val="accent2"/>
              </a:solidFill>
              <a:latin typeface="+mj-ea"/>
              <a:ea typeface="+mj-ea"/>
              <a:cs typeface="微软雅黑" panose="020B0503020204020204" pitchFamily="34" charset="-122"/>
              <a:sym typeface="微软雅黑" panose="020B0503020204020204" pitchFamily="34" charset="-122"/>
            </a:endParaRPr>
          </a:p>
        </p:txBody>
      </p:sp>
      <p:sp>
        <p:nvSpPr>
          <p:cNvPr id="139" name="文本框 138"/>
          <p:cNvSpPr txBox="1"/>
          <p:nvPr>
            <p:custDataLst>
              <p:tags r:id="rId6"/>
            </p:custDataLst>
          </p:nvPr>
        </p:nvSpPr>
        <p:spPr>
          <a:xfrm>
            <a:off x="6100763" y="3745865"/>
            <a:ext cx="2500630" cy="801370"/>
          </a:xfrm>
          <a:prstGeom prst="rect">
            <a:avLst/>
          </a:prstGeom>
          <a:noFill/>
        </p:spPr>
        <p:txBody>
          <a:bodyPr wrap="square" lIns="0" tIns="0" rIns="0" bIns="0" rtlCol="0" anchor="t" anchorCtr="0">
            <a:normAutofit/>
          </a:bodyPr>
          <a:lstStyle/>
          <a:p>
            <a:pPr lvl="0" algn="just">
              <a:lnSpc>
                <a:spcPct val="130000"/>
              </a:lnSpc>
              <a:buClrTx/>
              <a:buSzTx/>
              <a:buFontTx/>
            </a:pPr>
            <a:r>
              <a:rPr lang="zh-CN" altLang="en-US" sz="1200" b="1" spc="150" dirty="0">
                <a:solidFill>
                  <a:schemeClr val="tx1"/>
                </a:solidFill>
                <a:uFillTx/>
                <a:latin typeface="+中文正文" charset="0"/>
                <a:sym typeface="+mn-ea"/>
              </a:rPr>
              <a:t>用于监控自习区域座位情况</a:t>
            </a:r>
            <a:endParaRPr lang="zh-CN" altLang="en-US" sz="1200" b="1" spc="150" dirty="0">
              <a:solidFill>
                <a:schemeClr val="tx1"/>
              </a:solidFill>
              <a:uFillTx/>
              <a:latin typeface="+中文正文" charset="0"/>
              <a:cs typeface="微软雅黑" panose="020B0503020204020204" pitchFamily="34" charset="-122"/>
              <a:sym typeface="+mn-ea"/>
            </a:endParaRPr>
          </a:p>
        </p:txBody>
      </p:sp>
      <p:sp>
        <p:nvSpPr>
          <p:cNvPr id="140" name="文本框 139"/>
          <p:cNvSpPr txBox="1"/>
          <p:nvPr>
            <p:custDataLst>
              <p:tags r:id="rId7"/>
            </p:custDataLst>
          </p:nvPr>
        </p:nvSpPr>
        <p:spPr>
          <a:xfrm>
            <a:off x="30163" y="3096260"/>
            <a:ext cx="2500630" cy="641350"/>
          </a:xfrm>
          <a:prstGeom prst="rect">
            <a:avLst/>
          </a:prstGeom>
          <a:noFill/>
        </p:spPr>
        <p:txBody>
          <a:bodyPr wrap="square" lIns="0" tIns="0" rIns="0" bIns="0" rtlCol="0" anchor="b" anchorCtr="0">
            <a:normAutofit/>
          </a:bodyPr>
          <a:lstStyle/>
          <a:p>
            <a:pPr lvl="0" algn="r">
              <a:buClrTx/>
              <a:buSzTx/>
              <a:buFontTx/>
            </a:pPr>
            <a:r>
              <a:rPr lang="zh-CN" altLang="en-US" b="1" spc="300" dirty="0">
                <a:solidFill>
                  <a:schemeClr val="accent2"/>
                </a:solidFill>
                <a:latin typeface="+mj-ea"/>
                <a:ea typeface="+mj-ea"/>
                <a:cs typeface="微软雅黑" panose="020B0503020204020204" pitchFamily="34" charset="-122"/>
                <a:sym typeface="微软雅黑" panose="020B0503020204020204" pitchFamily="34" charset="-122"/>
              </a:rPr>
              <a:t>视频分析技术</a:t>
            </a:r>
            <a:endParaRPr lang="zh-CN" altLang="en-US" b="1" spc="300" dirty="0">
              <a:solidFill>
                <a:schemeClr val="accent2"/>
              </a:solidFill>
              <a:latin typeface="+mj-ea"/>
              <a:ea typeface="+mj-ea"/>
              <a:cs typeface="微软雅黑" panose="020B0503020204020204" pitchFamily="34" charset="-122"/>
              <a:sym typeface="微软雅黑" panose="020B0503020204020204" pitchFamily="34" charset="-122"/>
            </a:endParaRPr>
          </a:p>
        </p:txBody>
      </p:sp>
      <p:sp>
        <p:nvSpPr>
          <p:cNvPr id="141" name="文本框 140"/>
          <p:cNvSpPr txBox="1"/>
          <p:nvPr>
            <p:custDataLst>
              <p:tags r:id="rId8"/>
            </p:custDataLst>
          </p:nvPr>
        </p:nvSpPr>
        <p:spPr>
          <a:xfrm>
            <a:off x="30163" y="3745865"/>
            <a:ext cx="2500630" cy="801370"/>
          </a:xfrm>
          <a:prstGeom prst="rect">
            <a:avLst/>
          </a:prstGeom>
          <a:noFill/>
        </p:spPr>
        <p:txBody>
          <a:bodyPr wrap="square" lIns="0" tIns="0" rIns="0" bIns="0" rtlCol="0" anchor="t" anchorCtr="0">
            <a:normAutofit/>
          </a:bodyPr>
          <a:lstStyle/>
          <a:p>
            <a:pPr lvl="0" algn="r">
              <a:lnSpc>
                <a:spcPct val="130000"/>
              </a:lnSpc>
              <a:buClrTx/>
              <a:buSzTx/>
              <a:buFontTx/>
            </a:pPr>
            <a:r>
              <a:rPr lang="zh-CN" altLang="en-US" sz="1200" b="1" spc="150" dirty="0">
                <a:solidFill>
                  <a:schemeClr val="tx1"/>
                </a:solidFill>
                <a:uFillTx/>
                <a:latin typeface="+中文正文" charset="0"/>
                <a:sym typeface="+mn-ea"/>
              </a:rPr>
              <a:t>用于判断座位上是否有人及判断人流情况</a:t>
            </a:r>
            <a:endParaRPr lang="zh-CN" altLang="en-US" sz="1200" b="1" spc="150" dirty="0">
              <a:solidFill>
                <a:schemeClr val="accent3"/>
              </a:solidFill>
              <a:uFillTx/>
              <a:latin typeface="+中文正文" charset="0"/>
            </a:endParaRPr>
          </a:p>
          <a:p>
            <a:pPr lvl="0" algn="r">
              <a:lnSpc>
                <a:spcPct val="130000"/>
              </a:lnSpc>
              <a:buClrTx/>
              <a:buSzTx/>
              <a:buFontTx/>
            </a:pPr>
            <a:endParaRPr lang="zh-CN" altLang="en-US" sz="1200" spc="150">
              <a:solidFill>
                <a:schemeClr val="tx1">
                  <a:lumMod val="65000"/>
                  <a:lumOff val="35000"/>
                </a:schemeClr>
              </a:solidFill>
              <a:uFillTx/>
              <a:latin typeface="+mn-ea"/>
              <a:cs typeface="微软雅黑" panose="020B0503020204020204" pitchFamily="34" charset="-122"/>
              <a:sym typeface="+mn-ea"/>
            </a:endParaRPr>
          </a:p>
        </p:txBody>
      </p:sp>
      <p:sp>
        <p:nvSpPr>
          <p:cNvPr id="142" name="文本框 141"/>
          <p:cNvSpPr txBox="1"/>
          <p:nvPr>
            <p:custDataLst>
              <p:tags r:id="rId9"/>
            </p:custDataLst>
          </p:nvPr>
        </p:nvSpPr>
        <p:spPr>
          <a:xfrm>
            <a:off x="3121978" y="5231130"/>
            <a:ext cx="2500630" cy="494030"/>
          </a:xfrm>
          <a:prstGeom prst="rect">
            <a:avLst/>
          </a:prstGeom>
          <a:noFill/>
        </p:spPr>
        <p:txBody>
          <a:bodyPr wrap="square" lIns="0" tIns="0" rIns="0" bIns="0" rtlCol="0" anchor="b" anchorCtr="0">
            <a:normAutofit/>
          </a:bodyPr>
          <a:lstStyle/>
          <a:p>
            <a:pPr lvl="0" algn="ctr">
              <a:buClrTx/>
              <a:buSzTx/>
              <a:buFontTx/>
            </a:pPr>
            <a:r>
              <a:rPr lang="zh-CN" altLang="en-US" b="1" spc="300" dirty="0">
                <a:solidFill>
                  <a:schemeClr val="accent1"/>
                </a:solidFill>
                <a:latin typeface="+mj-ea"/>
                <a:ea typeface="+mj-ea"/>
                <a:cs typeface="微软雅黑" panose="020B0503020204020204" pitchFamily="34" charset="-122"/>
                <a:sym typeface="微软雅黑" panose="020B0503020204020204" pitchFamily="34" charset="-122"/>
              </a:rPr>
              <a:t>人工智能技术</a:t>
            </a:r>
            <a:endParaRPr lang="zh-CN" altLang="en-US" b="1" spc="300" dirty="0">
              <a:solidFill>
                <a:schemeClr val="accent1"/>
              </a:solidFill>
              <a:latin typeface="+mj-ea"/>
              <a:ea typeface="+mj-ea"/>
              <a:cs typeface="微软雅黑" panose="020B0503020204020204" pitchFamily="34" charset="-122"/>
              <a:sym typeface="微软雅黑" panose="020B0503020204020204" pitchFamily="34" charset="-122"/>
            </a:endParaRPr>
          </a:p>
        </p:txBody>
      </p:sp>
      <p:sp>
        <p:nvSpPr>
          <p:cNvPr id="143" name="文本框 142"/>
          <p:cNvSpPr txBox="1"/>
          <p:nvPr>
            <p:custDataLst>
              <p:tags r:id="rId10"/>
            </p:custDataLst>
          </p:nvPr>
        </p:nvSpPr>
        <p:spPr>
          <a:xfrm>
            <a:off x="3121978" y="5734685"/>
            <a:ext cx="2500630" cy="575945"/>
          </a:xfrm>
          <a:prstGeom prst="rect">
            <a:avLst/>
          </a:prstGeom>
          <a:noFill/>
        </p:spPr>
        <p:txBody>
          <a:bodyPr wrap="square" lIns="0" tIns="0" rIns="0" bIns="0" rtlCol="0" anchor="t" anchorCtr="0">
            <a:normAutofit/>
          </a:bodyPr>
          <a:lstStyle/>
          <a:p>
            <a:pPr lvl="0" algn="ctr">
              <a:lnSpc>
                <a:spcPct val="130000"/>
              </a:lnSpc>
              <a:buClrTx/>
              <a:buSzTx/>
              <a:buFontTx/>
            </a:pPr>
            <a:r>
              <a:rPr lang="zh-CN" altLang="en-US" sz="1200" b="1" spc="150" dirty="0">
                <a:solidFill>
                  <a:schemeClr val="tx1"/>
                </a:solidFill>
                <a:uFillTx/>
                <a:latin typeface="+中文正文" charset="0"/>
                <a:sym typeface="+mn-ea"/>
              </a:rPr>
              <a:t>用于分析信息，迅速统筹并给出建议</a:t>
            </a:r>
            <a:endParaRPr lang="zh-CN" altLang="en-US" sz="1200" b="1" spc="150" dirty="0">
              <a:solidFill>
                <a:schemeClr val="tx1"/>
              </a:solidFill>
              <a:uFillTx/>
              <a:latin typeface="+中文正文" charset="0"/>
            </a:endParaRPr>
          </a:p>
          <a:p>
            <a:pPr lvl="0" algn="ctr">
              <a:lnSpc>
                <a:spcPct val="130000"/>
              </a:lnSpc>
              <a:buClrTx/>
              <a:buSzTx/>
              <a:buFontTx/>
            </a:pPr>
            <a:endParaRPr lang="zh-CN" altLang="en-US" sz="1200" b="1" spc="150" dirty="0">
              <a:solidFill>
                <a:schemeClr val="tx1"/>
              </a:solidFill>
              <a:uFillTx/>
              <a:latin typeface="+中文正文" charset="0"/>
              <a:cs typeface="微软雅黑" panose="020B0503020204020204" pitchFamily="34" charset="-122"/>
              <a:sym typeface="+mn-ea"/>
            </a:endParaRPr>
          </a:p>
        </p:txBody>
      </p:sp>
      <p:sp>
        <p:nvSpPr>
          <p:cNvPr id="144" name="文本框 143"/>
          <p:cNvSpPr txBox="1"/>
          <p:nvPr>
            <p:custDataLst>
              <p:tags r:id="rId11"/>
            </p:custDataLst>
          </p:nvPr>
        </p:nvSpPr>
        <p:spPr>
          <a:xfrm>
            <a:off x="3062923" y="1329690"/>
            <a:ext cx="2500630" cy="407035"/>
          </a:xfrm>
          <a:prstGeom prst="rect">
            <a:avLst/>
          </a:prstGeom>
          <a:noFill/>
        </p:spPr>
        <p:txBody>
          <a:bodyPr wrap="square" lIns="0" tIns="0" rIns="0" bIns="0" rtlCol="0" anchor="b" anchorCtr="0">
            <a:normAutofit/>
          </a:bodyPr>
          <a:lstStyle/>
          <a:p>
            <a:pPr lvl="0" algn="ctr">
              <a:buClrTx/>
              <a:buSzTx/>
              <a:buFontTx/>
            </a:pPr>
            <a:r>
              <a:rPr lang="zh-CN" altLang="en-US" b="1" spc="300" dirty="0">
                <a:solidFill>
                  <a:schemeClr val="accent1"/>
                </a:solidFill>
                <a:latin typeface="+mj-ea"/>
                <a:ea typeface="+mj-ea"/>
                <a:cs typeface="微软雅黑" panose="020B0503020204020204" pitchFamily="34" charset="-122"/>
                <a:sym typeface="微软雅黑" panose="020B0503020204020204" pitchFamily="34" charset="-122"/>
              </a:rPr>
              <a:t>定位导航技术</a:t>
            </a:r>
            <a:endParaRPr lang="zh-CN" altLang="en-US" b="1" spc="300" dirty="0">
              <a:solidFill>
                <a:schemeClr val="accent1"/>
              </a:solidFill>
              <a:latin typeface="+mj-ea"/>
              <a:ea typeface="+mj-ea"/>
              <a:cs typeface="微软雅黑" panose="020B0503020204020204" pitchFamily="34" charset="-122"/>
              <a:sym typeface="微软雅黑" panose="020B0503020204020204" pitchFamily="34" charset="-122"/>
            </a:endParaRPr>
          </a:p>
        </p:txBody>
      </p:sp>
      <p:sp>
        <p:nvSpPr>
          <p:cNvPr id="145" name="文本框 144"/>
          <p:cNvSpPr txBox="1"/>
          <p:nvPr>
            <p:custDataLst>
              <p:tags r:id="rId12"/>
            </p:custDataLst>
          </p:nvPr>
        </p:nvSpPr>
        <p:spPr>
          <a:xfrm>
            <a:off x="3062923" y="1748790"/>
            <a:ext cx="2500630" cy="494030"/>
          </a:xfrm>
          <a:prstGeom prst="rect">
            <a:avLst/>
          </a:prstGeom>
          <a:noFill/>
        </p:spPr>
        <p:txBody>
          <a:bodyPr wrap="square" lIns="0" tIns="0" rIns="0" bIns="0" rtlCol="0" anchor="t" anchorCtr="0">
            <a:normAutofit/>
          </a:bodyPr>
          <a:lstStyle/>
          <a:p>
            <a:pPr lvl="0" algn="ctr">
              <a:lnSpc>
                <a:spcPct val="130000"/>
              </a:lnSpc>
              <a:buClrTx/>
              <a:buSzTx/>
              <a:buFontTx/>
            </a:pPr>
            <a:r>
              <a:rPr lang="zh-CN" altLang="en-US" sz="1200" b="1" spc="150" dirty="0">
                <a:solidFill>
                  <a:schemeClr val="tx1"/>
                </a:solidFill>
                <a:uFillTx/>
                <a:latin typeface="+中文正文" charset="0"/>
                <a:sym typeface="+mn-ea"/>
              </a:rPr>
              <a:t>用于定位书籍并实现室内导航</a:t>
            </a:r>
            <a:endParaRPr lang="zh-CN" altLang="en-US" sz="1200" b="1" spc="150" dirty="0">
              <a:solidFill>
                <a:schemeClr val="tx1"/>
              </a:solidFill>
              <a:uFillTx/>
              <a:latin typeface="+中文正文" charset="0"/>
              <a:cs typeface="+mn-ea"/>
              <a:sym typeface="+mn-ea"/>
            </a:endParaRPr>
          </a:p>
        </p:txBody>
      </p:sp>
      <p:sp>
        <p:nvSpPr>
          <p:cNvPr id="146" name="弧形 145"/>
          <p:cNvSpPr/>
          <p:nvPr>
            <p:custDataLst>
              <p:tags r:id="rId13"/>
            </p:custDataLst>
          </p:nvPr>
        </p:nvSpPr>
        <p:spPr>
          <a:xfrm rot="8396489">
            <a:off x="3515043" y="2263775"/>
            <a:ext cx="1600200" cy="1600200"/>
          </a:xfrm>
          <a:prstGeom prst="arc">
            <a:avLst>
              <a:gd name="adj1" fmla="val 21295306"/>
              <a:gd name="adj2" fmla="val 10336717"/>
            </a:avLst>
          </a:prstGeom>
          <a:ln w="12700">
            <a:gradFill>
              <a:gsLst>
                <a:gs pos="79000">
                  <a:schemeClr val="accent1">
                    <a:alpha val="0"/>
                  </a:schemeClr>
                </a:gs>
                <a:gs pos="0">
                  <a:schemeClr val="accent1">
                    <a:alpha val="50000"/>
                  </a:schemeClr>
                </a:gs>
              </a:gsLst>
              <a:lin ang="0" scaled="1"/>
            </a:gra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47" name="弧形 146"/>
          <p:cNvSpPr/>
          <p:nvPr>
            <p:custDataLst>
              <p:tags r:id="rId14"/>
            </p:custDataLst>
          </p:nvPr>
        </p:nvSpPr>
        <p:spPr>
          <a:xfrm rot="19800000">
            <a:off x="3515043" y="3634740"/>
            <a:ext cx="1600200" cy="1600200"/>
          </a:xfrm>
          <a:prstGeom prst="arc">
            <a:avLst>
              <a:gd name="adj1" fmla="val 21295306"/>
              <a:gd name="adj2" fmla="val 10336717"/>
            </a:avLst>
          </a:prstGeom>
          <a:ln w="12700">
            <a:gradFill>
              <a:gsLst>
                <a:gs pos="79000">
                  <a:schemeClr val="accent3">
                    <a:alpha val="0"/>
                  </a:schemeClr>
                </a:gs>
                <a:gs pos="0">
                  <a:schemeClr val="accent3">
                    <a:alpha val="50000"/>
                  </a:schemeClr>
                </a:gs>
              </a:gsLst>
              <a:lin ang="0" scaled="1"/>
            </a:gra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48" name="弧形 147"/>
          <p:cNvSpPr/>
          <p:nvPr>
            <p:custDataLst>
              <p:tags r:id="rId15"/>
            </p:custDataLst>
          </p:nvPr>
        </p:nvSpPr>
        <p:spPr>
          <a:xfrm rot="3000000">
            <a:off x="2830513" y="2949575"/>
            <a:ext cx="1600200" cy="1600200"/>
          </a:xfrm>
          <a:prstGeom prst="arc">
            <a:avLst>
              <a:gd name="adj1" fmla="val 21295306"/>
              <a:gd name="adj2" fmla="val 10336717"/>
            </a:avLst>
          </a:prstGeom>
          <a:ln w="12700">
            <a:gradFill>
              <a:gsLst>
                <a:gs pos="79000">
                  <a:schemeClr val="accent4">
                    <a:alpha val="0"/>
                  </a:schemeClr>
                </a:gs>
                <a:gs pos="0">
                  <a:schemeClr val="accent4">
                    <a:alpha val="50000"/>
                  </a:schemeClr>
                </a:gs>
              </a:gsLst>
              <a:lin ang="0" scaled="1"/>
            </a:gra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49" name="弧形 148"/>
          <p:cNvSpPr/>
          <p:nvPr>
            <p:custDataLst>
              <p:tags r:id="rId16"/>
            </p:custDataLst>
          </p:nvPr>
        </p:nvSpPr>
        <p:spPr>
          <a:xfrm rot="13800000">
            <a:off x="4173538" y="2949575"/>
            <a:ext cx="1600200" cy="1600200"/>
          </a:xfrm>
          <a:prstGeom prst="arc">
            <a:avLst>
              <a:gd name="adj1" fmla="val 21295306"/>
              <a:gd name="adj2" fmla="val 10336717"/>
            </a:avLst>
          </a:prstGeom>
          <a:ln w="12700">
            <a:gradFill>
              <a:gsLst>
                <a:gs pos="79000">
                  <a:schemeClr val="accent2">
                    <a:alpha val="0"/>
                  </a:schemeClr>
                </a:gs>
                <a:gs pos="0">
                  <a:schemeClr val="accent2">
                    <a:alpha val="50000"/>
                  </a:schemeClr>
                </a:gs>
              </a:gsLst>
              <a:lin ang="0" scaled="1"/>
            </a:gra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pic>
        <p:nvPicPr>
          <p:cNvPr id="155" name="图片 154" descr="3b32313630313037323bb5bcbabdb5d8cdbc"/>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136390" y="2883535"/>
            <a:ext cx="360000" cy="360000"/>
          </a:xfrm>
          <a:prstGeom prst="rect">
            <a:avLst/>
          </a:prstGeom>
        </p:spPr>
      </p:pic>
      <p:pic>
        <p:nvPicPr>
          <p:cNvPr id="156" name="图片 155" descr="3b32313630313235383bc4bfb1eac8cbc8ba"/>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834255" y="3559175"/>
            <a:ext cx="360000" cy="360000"/>
          </a:xfrm>
          <a:prstGeom prst="rect">
            <a:avLst/>
          </a:prstGeom>
        </p:spPr>
      </p:pic>
      <p:pic>
        <p:nvPicPr>
          <p:cNvPr id="157" name="图片 156" descr="3b32313630313036303bd1ddcabe"/>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437255" y="3559175"/>
            <a:ext cx="360000" cy="360000"/>
          </a:xfrm>
          <a:prstGeom prst="rect">
            <a:avLst/>
          </a:prstGeom>
        </p:spPr>
      </p:pic>
      <p:pic>
        <p:nvPicPr>
          <p:cNvPr id="158" name="图片 157" descr="3b32313630313038343bd0c5cfa2"/>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136390" y="4251960"/>
            <a:ext cx="360000" cy="36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353810" y="2179320"/>
            <a:ext cx="3599815" cy="3944620"/>
          </a:xfrm>
          <a:prstGeom prst="rect">
            <a:avLst/>
          </a:prstGeom>
          <a:solidFill>
            <a:schemeClr val="bg1"/>
          </a:solidFill>
          <a:ln w="57150">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b="1" dirty="0">
              <a:solidFill>
                <a:schemeClr val="tx1"/>
              </a:solidFill>
              <a:latin typeface="微软雅黑" panose="020B0503020204020204" pitchFamily="34" charset="-122"/>
              <a:ea typeface="微软雅黑" panose="020B0503020204020204" pitchFamily="34" charset="-122"/>
              <a:sym typeface="+mn-ea"/>
            </a:endParaRPr>
          </a:p>
          <a:p>
            <a:pPr algn="l"/>
            <a:r>
              <a:rPr lang="zh-CN" b="1" dirty="0">
                <a:solidFill>
                  <a:schemeClr val="accent2"/>
                </a:solidFill>
                <a:latin typeface="微软雅黑" panose="020B0503020204020204" pitchFamily="34" charset="-122"/>
                <a:ea typeface="微软雅黑" panose="020B0503020204020204" pitchFamily="34" charset="-122"/>
                <a:sym typeface="+mn-ea"/>
              </a:rPr>
              <a:t>实践操作</a:t>
            </a:r>
            <a:endParaRPr lang="zh-CN" b="1" dirty="0">
              <a:solidFill>
                <a:srgbClr val="FF0000"/>
              </a:solidFill>
              <a:latin typeface="微软雅黑" panose="020B0503020204020204" pitchFamily="34" charset="-122"/>
              <a:ea typeface="微软雅黑" panose="020B0503020204020204" pitchFamily="34" charset="-122"/>
              <a:sym typeface="+mn-ea"/>
            </a:endParaRPr>
          </a:p>
          <a:p>
            <a:pPr algn="l"/>
            <a:r>
              <a:rPr lang="en-US" altLang="zh-CN" dirty="0">
                <a:solidFill>
                  <a:schemeClr val="tx1"/>
                </a:solidFill>
                <a:latin typeface="微软雅黑" panose="020B0503020204020204" pitchFamily="34" charset="-122"/>
                <a:ea typeface="微软雅黑" panose="020B0503020204020204" pitchFamily="34" charset="-122"/>
                <a:sym typeface="+mn-ea"/>
              </a:rPr>
              <a:t>1.</a:t>
            </a:r>
            <a:r>
              <a:rPr lang="zh-CN" b="1" dirty="0">
                <a:solidFill>
                  <a:schemeClr val="tx1"/>
                </a:solidFill>
                <a:latin typeface="微软雅黑" panose="020B0503020204020204" pitchFamily="34" charset="-122"/>
                <a:ea typeface="微软雅黑" panose="020B0503020204020204" pitchFamily="34" charset="-122"/>
                <a:sym typeface="+mn-ea"/>
              </a:rPr>
              <a:t>实地探访</a:t>
            </a:r>
            <a:r>
              <a:rPr lang="zh-CN" dirty="0">
                <a:solidFill>
                  <a:schemeClr val="tx1"/>
                </a:solidFill>
                <a:latin typeface="微软雅黑" panose="020B0503020204020204" pitchFamily="34" charset="-122"/>
                <a:ea typeface="微软雅黑" panose="020B0503020204020204" pitchFamily="34" charset="-122"/>
                <a:sym typeface="+mn-ea"/>
              </a:rPr>
              <a:t>同济大学四平路校区及嘉定校区图书馆。</a:t>
            </a:r>
            <a:endParaRPr lang="zh-CN" dirty="0">
              <a:solidFill>
                <a:schemeClr val="tx1"/>
              </a:solidFill>
              <a:latin typeface="微软雅黑" panose="020B0503020204020204" pitchFamily="34" charset="-122"/>
              <a:ea typeface="微软雅黑" panose="020B0503020204020204" pitchFamily="34" charset="-122"/>
              <a:sym typeface="+mn-ea"/>
            </a:endParaRPr>
          </a:p>
          <a:p>
            <a:pPr algn="l"/>
            <a:r>
              <a:rPr lang="en-US" altLang="zh-CN" dirty="0">
                <a:solidFill>
                  <a:schemeClr val="tx1"/>
                </a:solidFill>
                <a:latin typeface="微软雅黑" panose="020B0503020204020204" pitchFamily="34" charset="-122"/>
                <a:ea typeface="微软雅黑" panose="020B0503020204020204" pitchFamily="34" charset="-122"/>
                <a:sym typeface="+mn-ea"/>
              </a:rPr>
              <a:t>2.</a:t>
            </a:r>
            <a:r>
              <a:rPr lang="zh-CN" dirty="0">
                <a:solidFill>
                  <a:schemeClr val="tx1"/>
                </a:solidFill>
                <a:latin typeface="微软雅黑" panose="020B0503020204020204" pitchFamily="34" charset="-122"/>
                <a:ea typeface="微软雅黑" panose="020B0503020204020204" pitchFamily="34" charset="-122"/>
                <a:sym typeface="+mn-ea"/>
              </a:rPr>
              <a:t>尝试给图书馆书架</a:t>
            </a:r>
            <a:r>
              <a:rPr lang="zh-CN" b="1" dirty="0">
                <a:solidFill>
                  <a:schemeClr val="tx1"/>
                </a:solidFill>
                <a:latin typeface="微软雅黑" panose="020B0503020204020204" pitchFamily="34" charset="-122"/>
                <a:ea typeface="微软雅黑" panose="020B0503020204020204" pitchFamily="34" charset="-122"/>
                <a:sym typeface="+mn-ea"/>
              </a:rPr>
              <a:t>安装定位器</a:t>
            </a:r>
            <a:r>
              <a:rPr lang="zh-CN" dirty="0">
                <a:solidFill>
                  <a:schemeClr val="tx1"/>
                </a:solidFill>
                <a:latin typeface="微软雅黑" panose="020B0503020204020204" pitchFamily="34" charset="-122"/>
                <a:ea typeface="微软雅黑" panose="020B0503020204020204" pitchFamily="34" charset="-122"/>
                <a:sym typeface="+mn-ea"/>
              </a:rPr>
              <a:t>并</a:t>
            </a:r>
            <a:r>
              <a:rPr lang="zh-CN" b="1" dirty="0">
                <a:solidFill>
                  <a:schemeClr val="tx1"/>
                </a:solidFill>
                <a:latin typeface="微软雅黑" panose="020B0503020204020204" pitchFamily="34" charset="-122"/>
                <a:ea typeface="微软雅黑" panose="020B0503020204020204" pitchFamily="34" charset="-122"/>
                <a:sym typeface="+mn-ea"/>
              </a:rPr>
              <a:t>试运行导航程序</a:t>
            </a:r>
            <a:r>
              <a:rPr lang="zh-CN" dirty="0">
                <a:solidFill>
                  <a:schemeClr val="tx1"/>
                </a:solidFill>
                <a:latin typeface="微软雅黑" panose="020B0503020204020204" pitchFamily="34" charset="-122"/>
                <a:ea typeface="微软雅黑" panose="020B0503020204020204" pitchFamily="34" charset="-122"/>
                <a:sym typeface="+mn-ea"/>
              </a:rPr>
              <a:t>。</a:t>
            </a:r>
            <a:endParaRPr lang="zh-CN" dirty="0">
              <a:solidFill>
                <a:schemeClr val="tx1"/>
              </a:solidFill>
              <a:latin typeface="微软雅黑" panose="020B0503020204020204" pitchFamily="34" charset="-122"/>
              <a:ea typeface="微软雅黑" panose="020B0503020204020204" pitchFamily="34" charset="-122"/>
              <a:sym typeface="+mn-ea"/>
            </a:endParaRPr>
          </a:p>
          <a:p>
            <a:pPr algn="l"/>
            <a:r>
              <a:rPr lang="en-US" altLang="zh-CN" dirty="0">
                <a:solidFill>
                  <a:schemeClr val="tx1"/>
                </a:solidFill>
                <a:latin typeface="微软雅黑" panose="020B0503020204020204" pitchFamily="34" charset="-122"/>
                <a:ea typeface="微软雅黑" panose="020B0503020204020204" pitchFamily="34" charset="-122"/>
                <a:sym typeface="+mn-ea"/>
              </a:rPr>
              <a:t>3.</a:t>
            </a:r>
            <a:r>
              <a:rPr lang="zh-CN" altLang="en-US" dirty="0">
                <a:solidFill>
                  <a:schemeClr val="tx1"/>
                </a:solidFill>
                <a:latin typeface="微软雅黑" panose="020B0503020204020204" pitchFamily="34" charset="-122"/>
                <a:ea typeface="微软雅黑" panose="020B0503020204020204" pitchFamily="34" charset="-122"/>
                <a:sym typeface="+mn-ea"/>
              </a:rPr>
              <a:t>尝试给图书馆自习区域</a:t>
            </a:r>
            <a:r>
              <a:rPr lang="zh-CN" altLang="en-US" b="1" dirty="0">
                <a:solidFill>
                  <a:schemeClr val="tx1"/>
                </a:solidFill>
                <a:latin typeface="微软雅黑" panose="020B0503020204020204" pitchFamily="34" charset="-122"/>
                <a:ea typeface="微软雅黑" panose="020B0503020204020204" pitchFamily="34" charset="-122"/>
                <a:sym typeface="+mn-ea"/>
              </a:rPr>
              <a:t>安装监控</a:t>
            </a:r>
            <a:r>
              <a:rPr lang="zh-CN" altLang="en-US" dirty="0">
                <a:solidFill>
                  <a:schemeClr val="tx1"/>
                </a:solidFill>
                <a:latin typeface="微软雅黑" panose="020B0503020204020204" pitchFamily="34" charset="-122"/>
                <a:ea typeface="微软雅黑" panose="020B0503020204020204" pitchFamily="34" charset="-122"/>
                <a:sym typeface="+mn-ea"/>
              </a:rPr>
              <a:t>并</a:t>
            </a:r>
            <a:r>
              <a:rPr lang="zh-CN" altLang="en-US" b="1" dirty="0">
                <a:solidFill>
                  <a:schemeClr val="tx1"/>
                </a:solidFill>
                <a:latin typeface="微软雅黑" panose="020B0503020204020204" pitchFamily="34" charset="-122"/>
                <a:ea typeface="微软雅黑" panose="020B0503020204020204" pitchFamily="34" charset="-122"/>
                <a:sym typeface="+mn-ea"/>
              </a:rPr>
              <a:t>试运行监控程序</a:t>
            </a:r>
            <a:r>
              <a:rPr lang="zh-CN" altLang="en-US" dirty="0">
                <a:solidFill>
                  <a:schemeClr val="tx1"/>
                </a:solidFill>
                <a:latin typeface="微软雅黑" panose="020B0503020204020204" pitchFamily="34" charset="-122"/>
                <a:ea typeface="微软雅黑" panose="020B0503020204020204" pitchFamily="34" charset="-122"/>
                <a:sym typeface="+mn-ea"/>
              </a:rPr>
              <a:t>。</a:t>
            </a:r>
            <a:endParaRPr lang="zh-CN" altLang="en-US" dirty="0">
              <a:solidFill>
                <a:schemeClr val="tx1"/>
              </a:solidFill>
              <a:latin typeface="微软雅黑" panose="020B0503020204020204" pitchFamily="34" charset="-122"/>
              <a:ea typeface="微软雅黑" panose="020B0503020204020204" pitchFamily="34" charset="-122"/>
              <a:sym typeface="+mn-ea"/>
            </a:endParaRPr>
          </a:p>
          <a:p>
            <a:pPr algn="l"/>
            <a:r>
              <a:rPr lang="en-US" altLang="zh-CN" dirty="0">
                <a:solidFill>
                  <a:schemeClr val="tx1"/>
                </a:solidFill>
                <a:latin typeface="微软雅黑" panose="020B0503020204020204" pitchFamily="34" charset="-122"/>
                <a:ea typeface="微软雅黑" panose="020B0503020204020204" pitchFamily="34" charset="-122"/>
                <a:sym typeface="+mn-ea"/>
              </a:rPr>
              <a:t>4.</a:t>
            </a:r>
            <a:r>
              <a:rPr lang="zh-CN" altLang="en-US" dirty="0">
                <a:solidFill>
                  <a:schemeClr val="tx1"/>
                </a:solidFill>
                <a:latin typeface="微软雅黑" panose="020B0503020204020204" pitchFamily="34" charset="-122"/>
                <a:ea typeface="微软雅黑" panose="020B0503020204020204" pitchFamily="34" charset="-122"/>
                <a:sym typeface="+mn-ea"/>
              </a:rPr>
              <a:t>尝试将视频分析技术和人工智能技术运用于监控得到的影像以分析座位及人流情况，</a:t>
            </a:r>
            <a:r>
              <a:rPr lang="zh-CN" altLang="en-US" b="1" dirty="0">
                <a:solidFill>
                  <a:schemeClr val="tx1"/>
                </a:solidFill>
                <a:latin typeface="微软雅黑" panose="020B0503020204020204" pitchFamily="34" charset="-122"/>
                <a:ea typeface="微软雅黑" panose="020B0503020204020204" pitchFamily="34" charset="-122"/>
                <a:sym typeface="+mn-ea"/>
              </a:rPr>
              <a:t>融合编程入小程序</a:t>
            </a:r>
            <a:r>
              <a:rPr lang="zh-CN" altLang="en-US" dirty="0">
                <a:solidFill>
                  <a:schemeClr val="tx1"/>
                </a:solidFill>
                <a:latin typeface="微软雅黑" panose="020B0503020204020204" pitchFamily="34" charset="-122"/>
                <a:ea typeface="微软雅黑" panose="020B0503020204020204" pitchFamily="34" charset="-122"/>
                <a:sym typeface="+mn-ea"/>
              </a:rPr>
              <a:t>。</a:t>
            </a:r>
            <a:endParaRPr lang="zh-CN" altLang="en-US" dirty="0">
              <a:solidFill>
                <a:schemeClr val="tx1"/>
              </a:solidFill>
              <a:latin typeface="微软雅黑" panose="020B0503020204020204" pitchFamily="34" charset="-122"/>
              <a:ea typeface="微软雅黑" panose="020B0503020204020204" pitchFamily="34" charset="-122"/>
              <a:sym typeface="+mn-ea"/>
            </a:endParaRPr>
          </a:p>
          <a:p>
            <a:pPr algn="l"/>
            <a:r>
              <a:rPr lang="en-US" altLang="zh-CN" dirty="0">
                <a:solidFill>
                  <a:schemeClr val="tx1"/>
                </a:solidFill>
                <a:latin typeface="微软雅黑" panose="020B0503020204020204" pitchFamily="34" charset="-122"/>
                <a:ea typeface="微软雅黑" panose="020B0503020204020204" pitchFamily="34" charset="-122"/>
                <a:sym typeface="+mn-ea"/>
              </a:rPr>
              <a:t>5.</a:t>
            </a:r>
            <a:r>
              <a:rPr lang="zh-CN" altLang="en-US" dirty="0">
                <a:solidFill>
                  <a:schemeClr val="tx1"/>
                </a:solidFill>
                <a:latin typeface="微软雅黑" panose="020B0503020204020204" pitchFamily="34" charset="-122"/>
                <a:ea typeface="微软雅黑" panose="020B0503020204020204" pitchFamily="34" charset="-122"/>
                <a:sym typeface="+mn-ea"/>
              </a:rPr>
              <a:t>根据问卷调查情况调整小程序的应用范围，酌情增设部分功能机制。</a:t>
            </a:r>
            <a:endParaRPr lang="zh-CN" dirty="0">
              <a:solidFill>
                <a:schemeClr val="tx1"/>
              </a:solidFill>
              <a:latin typeface="微软雅黑" panose="020B0503020204020204" pitchFamily="34" charset="-122"/>
              <a:ea typeface="微软雅黑" panose="020B0503020204020204" pitchFamily="34" charset="-122"/>
              <a:sym typeface="+mn-ea"/>
            </a:endParaRPr>
          </a:p>
          <a:p>
            <a:pPr algn="l"/>
            <a:endParaRPr lang="zh-CN" dirty="0">
              <a:solidFill>
                <a:schemeClr val="tx1"/>
              </a:solidFill>
              <a:latin typeface="微软雅黑" panose="020B0503020204020204" pitchFamily="34" charset="-122"/>
              <a:ea typeface="微软雅黑" panose="020B0503020204020204" pitchFamily="34" charset="-122"/>
              <a:sym typeface="+mn-ea"/>
            </a:endParaRPr>
          </a:p>
        </p:txBody>
      </p:sp>
      <p:sp>
        <p:nvSpPr>
          <p:cNvPr id="7"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 name="文本框 16"/>
          <p:cNvSpPr txBox="1"/>
          <p:nvPr/>
        </p:nvSpPr>
        <p:spPr>
          <a:xfrm>
            <a:off x="-185" y="975995"/>
            <a:ext cx="1635785" cy="450000"/>
          </a:xfrm>
          <a:prstGeom prst="rect">
            <a:avLst/>
          </a:prstGeom>
          <a:solidFill>
            <a:schemeClr val="bg2"/>
          </a:solidFill>
        </p:spPr>
        <p:txBody>
          <a:bodyPr wrap="square" rtlCol="0">
            <a:noAutofit/>
          </a:bodyPr>
          <a:lstStyle/>
          <a:p>
            <a:r>
              <a:rPr lang="zh-CN" altLang="en-US" b="1" dirty="0">
                <a:solidFill>
                  <a:schemeClr val="accent1"/>
                </a:solidFill>
                <a:latin typeface="+mj-ea"/>
                <a:ea typeface="+mj-ea"/>
              </a:rPr>
              <a:t>后续研究内容</a:t>
            </a:r>
            <a:endParaRPr lang="zh-CN" altLang="en-US" b="1" dirty="0">
              <a:solidFill>
                <a:schemeClr val="accent1"/>
              </a:solidFill>
              <a:latin typeface="+mj-ea"/>
              <a:ea typeface="+mj-ea"/>
            </a:endParaRPr>
          </a:p>
        </p:txBody>
      </p:sp>
      <p:sp>
        <p:nvSpPr>
          <p:cNvPr id="9" name="矩形 8"/>
          <p:cNvSpPr/>
          <p:nvPr>
            <p:custDataLst>
              <p:tags r:id="rId1"/>
            </p:custDataLst>
          </p:nvPr>
        </p:nvSpPr>
        <p:spPr>
          <a:xfrm>
            <a:off x="0" y="1426210"/>
            <a:ext cx="3599815" cy="2872105"/>
          </a:xfrm>
          <a:prstGeom prst="rect">
            <a:avLst/>
          </a:prstGeom>
          <a:solidFill>
            <a:schemeClr val="bg1"/>
          </a:solidFill>
          <a:ln w="57150">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b="1" dirty="0">
                <a:solidFill>
                  <a:schemeClr val="accent2"/>
                </a:solidFill>
                <a:latin typeface="微软雅黑" panose="020B0503020204020204" pitchFamily="34" charset="-122"/>
                <a:ea typeface="微软雅黑" panose="020B0503020204020204" pitchFamily="34" charset="-122"/>
                <a:sym typeface="+mn-ea"/>
              </a:rPr>
              <a:t>理论学习</a:t>
            </a:r>
            <a:endParaRPr lang="zh-CN" b="1" dirty="0">
              <a:solidFill>
                <a:srgbClr val="FF0000"/>
              </a:solidFill>
              <a:latin typeface="微软雅黑" panose="020B0503020204020204" pitchFamily="34" charset="-122"/>
              <a:ea typeface="微软雅黑" panose="020B0503020204020204" pitchFamily="34" charset="-122"/>
              <a:sym typeface="+mn-ea"/>
            </a:endParaRPr>
          </a:p>
          <a:p>
            <a:pPr algn="l"/>
            <a:r>
              <a:rPr lang="en-US" altLang="zh-CN" dirty="0">
                <a:solidFill>
                  <a:schemeClr val="tx1"/>
                </a:solidFill>
                <a:latin typeface="微软雅黑" panose="020B0503020204020204" pitchFamily="34" charset="-122"/>
                <a:ea typeface="微软雅黑" panose="020B0503020204020204" pitchFamily="34" charset="-122"/>
                <a:sym typeface="+mn-ea"/>
              </a:rPr>
              <a:t>1.</a:t>
            </a:r>
            <a:r>
              <a:rPr lang="zh-CN" dirty="0">
                <a:solidFill>
                  <a:schemeClr val="tx1"/>
                </a:solidFill>
                <a:latin typeface="微软雅黑" panose="020B0503020204020204" pitchFamily="34" charset="-122"/>
                <a:ea typeface="微软雅黑" panose="020B0503020204020204" pitchFamily="34" charset="-122"/>
                <a:sym typeface="+mn-ea"/>
              </a:rPr>
              <a:t>学习探索定位导航技术等专业知识，尝试用</a:t>
            </a:r>
            <a:r>
              <a:rPr lang="en-US" altLang="zh-CN" b="1" dirty="0">
                <a:solidFill>
                  <a:schemeClr val="tx1"/>
                </a:solidFill>
                <a:latin typeface="微软雅黑" panose="020B0503020204020204" pitchFamily="34" charset="-122"/>
                <a:ea typeface="微软雅黑" panose="020B0503020204020204" pitchFamily="34" charset="-122"/>
                <a:sym typeface="+mn-ea"/>
              </a:rPr>
              <a:t>Python</a:t>
            </a:r>
            <a:r>
              <a:rPr lang="zh-CN" altLang="en-US" b="1" dirty="0">
                <a:solidFill>
                  <a:schemeClr val="tx1"/>
                </a:solidFill>
                <a:latin typeface="微软雅黑" panose="020B0503020204020204" pitchFamily="34" charset="-122"/>
                <a:ea typeface="微软雅黑" panose="020B0503020204020204" pitchFamily="34" charset="-122"/>
                <a:sym typeface="+mn-ea"/>
              </a:rPr>
              <a:t>语言编程</a:t>
            </a:r>
            <a:r>
              <a:rPr lang="zh-CN" altLang="en-US" dirty="0">
                <a:solidFill>
                  <a:schemeClr val="tx1"/>
                </a:solidFill>
                <a:latin typeface="微软雅黑" panose="020B0503020204020204" pitchFamily="34" charset="-122"/>
                <a:ea typeface="微软雅黑" panose="020B0503020204020204" pitchFamily="34" charset="-122"/>
                <a:sym typeface="+mn-ea"/>
              </a:rPr>
              <a:t>。</a:t>
            </a:r>
            <a:endParaRPr lang="zh-CN" altLang="en-US" dirty="0">
              <a:solidFill>
                <a:schemeClr val="tx1"/>
              </a:solidFill>
              <a:latin typeface="微软雅黑" panose="020B0503020204020204" pitchFamily="34" charset="-122"/>
              <a:ea typeface="微软雅黑" panose="020B0503020204020204" pitchFamily="34" charset="-122"/>
              <a:sym typeface="+mn-ea"/>
            </a:endParaRPr>
          </a:p>
          <a:p>
            <a:pPr algn="l"/>
            <a:r>
              <a:rPr lang="en-US" altLang="zh-CN" dirty="0">
                <a:solidFill>
                  <a:schemeClr val="tx1"/>
                </a:solidFill>
                <a:latin typeface="微软雅黑" panose="020B0503020204020204" pitchFamily="34" charset="-122"/>
                <a:ea typeface="微软雅黑" panose="020B0503020204020204" pitchFamily="34" charset="-122"/>
                <a:sym typeface="+mn-ea"/>
              </a:rPr>
              <a:t>2.</a:t>
            </a:r>
            <a:r>
              <a:rPr lang="zh-CN" altLang="en-US" b="1" dirty="0">
                <a:solidFill>
                  <a:schemeClr val="tx1"/>
                </a:solidFill>
                <a:latin typeface="微软雅黑" panose="020B0503020204020204" pitchFamily="34" charset="-122"/>
                <a:ea typeface="微软雅黑" panose="020B0503020204020204" pitchFamily="34" charset="-122"/>
                <a:sym typeface="+mn-ea"/>
              </a:rPr>
              <a:t>搜集文献</a:t>
            </a:r>
            <a:r>
              <a:rPr lang="zh-CN" altLang="en-US" dirty="0">
                <a:solidFill>
                  <a:schemeClr val="tx1"/>
                </a:solidFill>
                <a:latin typeface="微软雅黑" panose="020B0503020204020204" pitchFamily="34" charset="-122"/>
                <a:ea typeface="微软雅黑" panose="020B0503020204020204" pitchFamily="34" charset="-122"/>
                <a:sym typeface="+mn-ea"/>
              </a:rPr>
              <a:t>，了解国内外图书馆的特殊服务系统，分析是否能应用于同济大学图书馆。</a:t>
            </a:r>
            <a:endParaRPr lang="zh-CN" altLang="en-US" dirty="0">
              <a:solidFill>
                <a:schemeClr val="tx1"/>
              </a:solidFill>
              <a:latin typeface="微软雅黑" panose="020B0503020204020204" pitchFamily="34" charset="-122"/>
              <a:ea typeface="微软雅黑" panose="020B0503020204020204" pitchFamily="34" charset="-122"/>
              <a:sym typeface="+mn-ea"/>
            </a:endParaRPr>
          </a:p>
          <a:p>
            <a:pPr algn="l"/>
            <a:r>
              <a:rPr lang="en-US" altLang="zh-CN" dirty="0">
                <a:solidFill>
                  <a:schemeClr val="tx1"/>
                </a:solidFill>
                <a:latin typeface="微软雅黑" panose="020B0503020204020204" pitchFamily="34" charset="-122"/>
                <a:ea typeface="微软雅黑" panose="020B0503020204020204" pitchFamily="34" charset="-122"/>
                <a:sym typeface="+mn-ea"/>
              </a:rPr>
              <a:t>3.</a:t>
            </a:r>
            <a:r>
              <a:rPr lang="zh-CN" altLang="en-US" b="1" dirty="0">
                <a:solidFill>
                  <a:schemeClr val="tx1"/>
                </a:solidFill>
                <a:latin typeface="微软雅黑" panose="020B0503020204020204" pitchFamily="34" charset="-122"/>
                <a:ea typeface="微软雅黑" panose="020B0503020204020204" pitchFamily="34" charset="-122"/>
                <a:sym typeface="+mn-ea"/>
              </a:rPr>
              <a:t>设计问卷</a:t>
            </a:r>
            <a:r>
              <a:rPr lang="zh-CN" altLang="en-US" dirty="0">
                <a:solidFill>
                  <a:schemeClr val="tx1"/>
                </a:solidFill>
                <a:latin typeface="微软雅黑" panose="020B0503020204020204" pitchFamily="34" charset="-122"/>
                <a:ea typeface="微软雅黑" panose="020B0503020204020204" pitchFamily="34" charset="-122"/>
                <a:sym typeface="+mn-ea"/>
              </a:rPr>
              <a:t>调查图书馆满意度，探索其他个性化服务。</a:t>
            </a:r>
            <a:endParaRPr lang="zh-CN" altLang="en-US" dirty="0">
              <a:solidFill>
                <a:schemeClr val="tx1"/>
              </a:solidFill>
              <a:latin typeface="微软雅黑" panose="020B0503020204020204" pitchFamily="34" charset="-122"/>
              <a:ea typeface="微软雅黑" panose="020B0503020204020204" pitchFamily="34" charset="-122"/>
              <a:sym typeface="+mn-ea"/>
            </a:endParaRPr>
          </a:p>
          <a:p>
            <a:pPr algn="l"/>
            <a:r>
              <a:rPr lang="en-US" altLang="zh-CN" dirty="0">
                <a:solidFill>
                  <a:schemeClr val="tx1"/>
                </a:solidFill>
                <a:latin typeface="微软雅黑" panose="020B0503020204020204" pitchFamily="34" charset="-122"/>
                <a:ea typeface="微软雅黑" panose="020B0503020204020204" pitchFamily="34" charset="-122"/>
                <a:sym typeface="+mn-ea"/>
              </a:rPr>
              <a:t>4.</a:t>
            </a:r>
            <a:r>
              <a:rPr lang="zh-CN" altLang="en-US" dirty="0">
                <a:solidFill>
                  <a:schemeClr val="tx1"/>
                </a:solidFill>
                <a:latin typeface="微软雅黑" panose="020B0503020204020204" pitchFamily="34" charset="-122"/>
                <a:ea typeface="微软雅黑" panose="020B0503020204020204" pitchFamily="34" charset="-122"/>
                <a:sym typeface="+mn-ea"/>
              </a:rPr>
              <a:t>申请注册小程序开发账号，学习</a:t>
            </a:r>
            <a:r>
              <a:rPr lang="zh-CN" altLang="en-US" b="1" dirty="0">
                <a:solidFill>
                  <a:schemeClr val="tx1"/>
                </a:solidFill>
                <a:latin typeface="微软雅黑" panose="020B0503020204020204" pitchFamily="34" charset="-122"/>
                <a:ea typeface="微软雅黑" panose="020B0503020204020204" pitchFamily="34" charset="-122"/>
                <a:sym typeface="+mn-ea"/>
              </a:rPr>
              <a:t>开发小程序</a:t>
            </a:r>
            <a:r>
              <a:rPr lang="zh-CN" altLang="en-US" dirty="0">
                <a:solidFill>
                  <a:schemeClr val="tx1"/>
                </a:solidFill>
                <a:latin typeface="微软雅黑" panose="020B0503020204020204" pitchFamily="34" charset="-122"/>
                <a:ea typeface="微软雅黑" panose="020B0503020204020204" pitchFamily="34" charset="-122"/>
                <a:sym typeface="+mn-ea"/>
              </a:rPr>
              <a:t>。</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pic>
        <p:nvPicPr>
          <p:cNvPr id="19" name="图片 18" descr="u=2920411213,196466606&amp;fm=253&amp;fmt=auto&amp;app=138&amp;f=JPEG.webp"/>
          <p:cNvPicPr>
            <a:picLocks noChangeAspect="1"/>
          </p:cNvPicPr>
          <p:nvPr/>
        </p:nvPicPr>
        <p:blipFill>
          <a:blip r:embed="rId2"/>
          <a:stretch>
            <a:fillRect/>
          </a:stretch>
        </p:blipFill>
        <p:spPr>
          <a:xfrm>
            <a:off x="0" y="4321810"/>
            <a:ext cx="3630930" cy="1539875"/>
          </a:xfrm>
          <a:prstGeom prst="rect">
            <a:avLst/>
          </a:prstGeom>
        </p:spPr>
      </p:pic>
      <p:pic>
        <p:nvPicPr>
          <p:cNvPr id="21" name="图片 20" descr="h5bbc3fkrtzbzpy"/>
          <p:cNvPicPr>
            <a:picLocks noChangeAspect="1"/>
          </p:cNvPicPr>
          <p:nvPr/>
        </p:nvPicPr>
        <p:blipFill>
          <a:blip r:embed="rId3"/>
          <a:stretch>
            <a:fillRect/>
          </a:stretch>
        </p:blipFill>
        <p:spPr>
          <a:xfrm>
            <a:off x="6353810" y="619125"/>
            <a:ext cx="3629660" cy="1539875"/>
          </a:xfrm>
          <a:prstGeom prst="rect">
            <a:avLst/>
          </a:prstGeom>
        </p:spPr>
      </p:pic>
      <p:pic>
        <p:nvPicPr>
          <p:cNvPr id="43" name="图片 42"/>
          <p:cNvPicPr>
            <a:picLocks noChangeAspect="1"/>
          </p:cNvPicPr>
          <p:nvPr>
            <p:custDataLst>
              <p:tags r:id="rId4"/>
            </p:custDataLst>
          </p:nvPr>
        </p:nvPicPr>
        <p:blipFill>
          <a:blip r:embed="rId5"/>
          <a:stretch>
            <a:fillRect/>
          </a:stretch>
        </p:blipFill>
        <p:spPr>
          <a:xfrm>
            <a:off x="3615055" y="1402715"/>
            <a:ext cx="2723515" cy="4156075"/>
          </a:xfrm>
          <a:prstGeom prst="rect">
            <a:avLst/>
          </a:prstGeom>
        </p:spPr>
      </p:pic>
      <p:sp>
        <p:nvSpPr>
          <p:cNvPr id="2" name="文本框 1"/>
          <p:cNvSpPr txBox="1"/>
          <p:nvPr>
            <p:custDataLst>
              <p:tags r:id="rId6"/>
            </p:custDataLst>
          </p:nvPr>
        </p:nvSpPr>
        <p:spPr>
          <a:xfrm>
            <a:off x="9983285" y="1708785"/>
            <a:ext cx="1635785" cy="450000"/>
          </a:xfrm>
          <a:prstGeom prst="rect">
            <a:avLst/>
          </a:prstGeom>
          <a:solidFill>
            <a:schemeClr val="bg2"/>
          </a:solidFill>
        </p:spPr>
        <p:txBody>
          <a:bodyPr wrap="square" rtlCol="0">
            <a:noAutofit/>
          </a:bodyPr>
          <a:p>
            <a:r>
              <a:rPr lang="zh-CN" altLang="en-US" b="1" dirty="0">
                <a:solidFill>
                  <a:schemeClr val="accent1"/>
                </a:solidFill>
                <a:latin typeface="+mj-ea"/>
                <a:ea typeface="+mj-ea"/>
              </a:rPr>
              <a:t>预期研究成果</a:t>
            </a:r>
            <a:endParaRPr lang="zh-CN" altLang="en-US" b="1" dirty="0">
              <a:solidFill>
                <a:schemeClr val="accent1"/>
              </a:solidFill>
              <a:latin typeface="+mj-ea"/>
              <a:ea typeface="+mj-ea"/>
            </a:endParaRPr>
          </a:p>
        </p:txBody>
      </p:sp>
      <p:sp>
        <p:nvSpPr>
          <p:cNvPr id="3" name="矩形 2"/>
          <p:cNvSpPr/>
          <p:nvPr>
            <p:custDataLst>
              <p:tags r:id="rId7"/>
            </p:custDataLst>
          </p:nvPr>
        </p:nvSpPr>
        <p:spPr>
          <a:xfrm>
            <a:off x="9950450" y="2199005"/>
            <a:ext cx="2241550" cy="3925570"/>
          </a:xfrm>
          <a:prstGeom prst="rect">
            <a:avLst/>
          </a:prstGeom>
          <a:solidFill>
            <a:schemeClr val="bg1"/>
          </a:solidFill>
          <a:ln w="57150">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b="1" dirty="0">
                <a:solidFill>
                  <a:schemeClr val="tx1"/>
                </a:solidFill>
                <a:latin typeface="微软雅黑" panose="020B0503020204020204" pitchFamily="34" charset="-122"/>
                <a:ea typeface="微软雅黑" panose="020B0503020204020204" pitchFamily="34" charset="-122"/>
                <a:sym typeface="+mn-ea"/>
              </a:rPr>
              <a:t>开发小程序，拥有功能：</a:t>
            </a:r>
            <a:endParaRPr lang="zh-CN" b="1" dirty="0">
              <a:solidFill>
                <a:schemeClr val="tx1"/>
              </a:solidFill>
              <a:latin typeface="微软雅黑" panose="020B0503020204020204" pitchFamily="34" charset="-122"/>
              <a:ea typeface="微软雅黑" panose="020B0503020204020204" pitchFamily="34" charset="-122"/>
              <a:sym typeface="+mn-ea"/>
            </a:endParaRPr>
          </a:p>
          <a:p>
            <a:pPr algn="just"/>
            <a:r>
              <a:rPr lang="en-US" altLang="zh-CN" b="1" dirty="0">
                <a:solidFill>
                  <a:schemeClr val="tx1"/>
                </a:solidFill>
                <a:latin typeface="微软雅黑" panose="020B0503020204020204" pitchFamily="34" charset="-122"/>
                <a:ea typeface="微软雅黑" panose="020B0503020204020204" pitchFamily="34" charset="-122"/>
                <a:sym typeface="+mn-ea"/>
              </a:rPr>
              <a:t>1.</a:t>
            </a:r>
            <a:r>
              <a:rPr lang="zh-CN" altLang="en-US" b="1" dirty="0">
                <a:solidFill>
                  <a:schemeClr val="tx1"/>
                </a:solidFill>
                <a:latin typeface="微软雅黑" panose="020B0503020204020204" pitchFamily="34" charset="-122"/>
                <a:ea typeface="微软雅黑" panose="020B0503020204020204" pitchFamily="34" charset="-122"/>
                <a:sym typeface="+mn-ea"/>
              </a:rPr>
              <a:t>提供在同一层手机和指定书架间的行进路线。</a:t>
            </a:r>
            <a:endParaRPr lang="zh-CN" altLang="en-US" b="1" dirty="0">
              <a:solidFill>
                <a:schemeClr val="tx1"/>
              </a:solidFill>
              <a:latin typeface="微软雅黑" panose="020B0503020204020204" pitchFamily="34" charset="-122"/>
              <a:ea typeface="微软雅黑" panose="020B0503020204020204" pitchFamily="34" charset="-122"/>
              <a:sym typeface="+mn-ea"/>
            </a:endParaRPr>
          </a:p>
          <a:p>
            <a:pPr algn="just"/>
            <a:r>
              <a:rPr lang="en-US" altLang="zh-CN" b="1" dirty="0">
                <a:solidFill>
                  <a:schemeClr val="tx1"/>
                </a:solidFill>
                <a:latin typeface="微软雅黑" panose="020B0503020204020204" pitchFamily="34" charset="-122"/>
                <a:ea typeface="微软雅黑" panose="020B0503020204020204" pitchFamily="34" charset="-122"/>
                <a:sym typeface="+mn-ea"/>
              </a:rPr>
              <a:t>2.</a:t>
            </a:r>
            <a:r>
              <a:rPr lang="zh-CN" altLang="en-US" b="1" dirty="0">
                <a:solidFill>
                  <a:schemeClr val="tx1"/>
                </a:solidFill>
                <a:latin typeface="微软雅黑" panose="020B0503020204020204" pitchFamily="34" charset="-122"/>
                <a:ea typeface="微软雅黑" panose="020B0503020204020204" pitchFamily="34" charset="-122"/>
                <a:sym typeface="+mn-ea"/>
              </a:rPr>
              <a:t>提供在没有预约系统区域座位的占有情况，以百分比范围形势呈现。</a:t>
            </a:r>
            <a:endParaRPr lang="zh-CN" b="1" dirty="0">
              <a:solidFill>
                <a:schemeClr val="tx1"/>
              </a:solidFill>
              <a:latin typeface="微软雅黑" panose="020B0503020204020204" pitchFamily="34" charset="-122"/>
              <a:ea typeface="微软雅黑" panose="020B0503020204020204" pitchFamily="34" charset="-122"/>
              <a:sym typeface="+mn-ea"/>
            </a:endParaRPr>
          </a:p>
          <a:p>
            <a:pPr algn="l"/>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7026" y="690161"/>
            <a:ext cx="2643998" cy="501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已完成内容</a:t>
            </a:r>
            <a:endParaRPr lang="zh-CN" altLang="en-US" b="1" dirty="0">
              <a:latin typeface="+mj-ea"/>
              <a:ea typeface="+mj-ea"/>
            </a:endParaRPr>
          </a:p>
        </p:txBody>
      </p:sp>
      <p:sp>
        <p:nvSpPr>
          <p:cNvPr id="4" name="矩形 3"/>
          <p:cNvSpPr/>
          <p:nvPr/>
        </p:nvSpPr>
        <p:spPr>
          <a:xfrm>
            <a:off x="3271023" y="690161"/>
            <a:ext cx="8379853" cy="5011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计划</a:t>
            </a:r>
            <a:r>
              <a:rPr lang="zh-CN" altLang="en-US" b="1">
                <a:latin typeface="+mj-ea"/>
                <a:ea typeface="+mj-ea"/>
              </a:rPr>
              <a:t>完成内容</a:t>
            </a:r>
            <a:endParaRPr lang="zh-CN" altLang="en-US" b="1" dirty="0">
              <a:latin typeface="+mj-ea"/>
              <a:ea typeface="+mj-ea"/>
            </a:endParaRPr>
          </a:p>
        </p:txBody>
      </p:sp>
      <p:grpSp>
        <p:nvGrpSpPr>
          <p:cNvPr id="7" name="组合 6"/>
          <p:cNvGrpSpPr/>
          <p:nvPr/>
        </p:nvGrpSpPr>
        <p:grpSpPr>
          <a:xfrm>
            <a:off x="130399" y="3087207"/>
            <a:ext cx="11750313" cy="558800"/>
            <a:chOff x="379308" y="3884758"/>
            <a:chExt cx="11750313" cy="558800"/>
          </a:xfrm>
        </p:grpSpPr>
        <p:sp>
          <p:nvSpPr>
            <p:cNvPr id="39" name="文本框 38"/>
            <p:cNvSpPr txBox="1"/>
            <p:nvPr/>
          </p:nvSpPr>
          <p:spPr>
            <a:xfrm>
              <a:off x="379308" y="4067003"/>
              <a:ext cx="1313180" cy="368300"/>
            </a:xfrm>
            <a:prstGeom prst="rect">
              <a:avLst/>
            </a:prstGeom>
            <a:noFill/>
          </p:spPr>
          <p:txBody>
            <a:bodyPr wrap="square" rtlCol="0">
              <a:spAutoFit/>
            </a:bodyPr>
            <a:lstStyle/>
            <a:p>
              <a:r>
                <a:rPr lang="en-US" altLang="zh-CN" dirty="0">
                  <a:latin typeface="+mj-ea"/>
                  <a:ea typeface="+mj-ea"/>
                </a:rPr>
                <a:t>2023.12.9</a:t>
              </a:r>
              <a:endParaRPr lang="zh-CN" altLang="en-US" dirty="0">
                <a:latin typeface="+mj-ea"/>
                <a:ea typeface="+mj-ea"/>
              </a:endParaRPr>
            </a:p>
          </p:txBody>
        </p:sp>
        <p:sp>
          <p:nvSpPr>
            <p:cNvPr id="41" name="文本框 40"/>
            <p:cNvSpPr txBox="1"/>
            <p:nvPr/>
          </p:nvSpPr>
          <p:spPr>
            <a:xfrm>
              <a:off x="1778213" y="4075258"/>
              <a:ext cx="831850" cy="368300"/>
            </a:xfrm>
            <a:prstGeom prst="rect">
              <a:avLst/>
            </a:prstGeom>
            <a:noFill/>
          </p:spPr>
          <p:txBody>
            <a:bodyPr wrap="square" rtlCol="0">
              <a:spAutoFit/>
            </a:bodyPr>
            <a:lstStyle/>
            <a:p>
              <a:r>
                <a:rPr lang="en-US" altLang="zh-CN">
                  <a:latin typeface="+mj-ea"/>
                  <a:ea typeface="+mj-ea"/>
                </a:rPr>
                <a:t>12.20</a:t>
              </a:r>
              <a:endParaRPr lang="zh-CN" altLang="en-US" dirty="0">
                <a:latin typeface="+mj-ea"/>
                <a:ea typeface="+mj-ea"/>
              </a:endParaRPr>
            </a:p>
          </p:txBody>
        </p:sp>
        <p:sp>
          <p:nvSpPr>
            <p:cNvPr id="43" name="文本框 42"/>
            <p:cNvSpPr txBox="1"/>
            <p:nvPr/>
          </p:nvSpPr>
          <p:spPr>
            <a:xfrm>
              <a:off x="4177243" y="4046683"/>
              <a:ext cx="1360805" cy="368300"/>
            </a:xfrm>
            <a:prstGeom prst="rect">
              <a:avLst/>
            </a:prstGeom>
            <a:noFill/>
          </p:spPr>
          <p:txBody>
            <a:bodyPr wrap="square" rtlCol="0">
              <a:spAutoFit/>
            </a:bodyPr>
            <a:lstStyle/>
            <a:p>
              <a:r>
                <a:rPr lang="en-US" altLang="zh-CN" dirty="0">
                  <a:latin typeface="+mj-ea"/>
                  <a:ea typeface="+mj-ea"/>
                </a:rPr>
                <a:t>2024.2.26</a:t>
              </a:r>
              <a:endParaRPr lang="zh-CN" altLang="en-US" dirty="0">
                <a:latin typeface="+mj-ea"/>
                <a:ea typeface="+mj-ea"/>
              </a:endParaRPr>
            </a:p>
          </p:txBody>
        </p:sp>
        <p:sp>
          <p:nvSpPr>
            <p:cNvPr id="51" name="文本框 50"/>
            <p:cNvSpPr txBox="1"/>
            <p:nvPr/>
          </p:nvSpPr>
          <p:spPr>
            <a:xfrm>
              <a:off x="6469738" y="4051086"/>
              <a:ext cx="887357" cy="368300"/>
            </a:xfrm>
            <a:prstGeom prst="rect">
              <a:avLst/>
            </a:prstGeom>
            <a:noFill/>
          </p:spPr>
          <p:txBody>
            <a:bodyPr wrap="square" rtlCol="0">
              <a:spAutoFit/>
            </a:bodyPr>
            <a:lstStyle/>
            <a:p>
              <a:r>
                <a:rPr lang="en-US" altLang="zh-CN">
                  <a:latin typeface="+mj-ea"/>
                  <a:ea typeface="+mj-ea"/>
                </a:rPr>
                <a:t>4</a:t>
              </a:r>
              <a:r>
                <a:rPr lang="zh-CN" altLang="en-US">
                  <a:latin typeface="+mj-ea"/>
                  <a:ea typeface="+mj-ea"/>
                </a:rPr>
                <a:t>月</a:t>
              </a:r>
              <a:endParaRPr lang="zh-CN" altLang="en-US" dirty="0">
                <a:latin typeface="+mj-ea"/>
                <a:ea typeface="+mj-ea"/>
              </a:endParaRPr>
            </a:p>
          </p:txBody>
        </p:sp>
        <p:grpSp>
          <p:nvGrpSpPr>
            <p:cNvPr id="35" name="组合 34"/>
            <p:cNvGrpSpPr/>
            <p:nvPr/>
          </p:nvGrpSpPr>
          <p:grpSpPr>
            <a:xfrm>
              <a:off x="413051" y="3884758"/>
              <a:ext cx="11716570" cy="182537"/>
              <a:chOff x="291280" y="3736640"/>
              <a:chExt cx="12007350" cy="188951"/>
            </a:xfrm>
          </p:grpSpPr>
          <p:grpSp>
            <p:nvGrpSpPr>
              <p:cNvPr id="31" name="组合 30"/>
              <p:cNvGrpSpPr/>
              <p:nvPr/>
            </p:nvGrpSpPr>
            <p:grpSpPr>
              <a:xfrm>
                <a:off x="291280" y="3736640"/>
                <a:ext cx="12007350" cy="188951"/>
                <a:chOff x="-2160639" y="3618610"/>
                <a:chExt cx="14597442" cy="311554"/>
              </a:xfrm>
            </p:grpSpPr>
            <p:grpSp>
              <p:nvGrpSpPr>
                <p:cNvPr id="29" name="组合 28"/>
                <p:cNvGrpSpPr/>
                <p:nvPr/>
              </p:nvGrpSpPr>
              <p:grpSpPr>
                <a:xfrm>
                  <a:off x="441696" y="3618610"/>
                  <a:ext cx="11995107" cy="311554"/>
                  <a:chOff x="-2525625" y="3546543"/>
                  <a:chExt cx="14986868" cy="320604"/>
                </a:xfrm>
              </p:grpSpPr>
              <p:grpSp>
                <p:nvGrpSpPr>
                  <p:cNvPr id="27" name="组合 26"/>
                  <p:cNvGrpSpPr/>
                  <p:nvPr/>
                </p:nvGrpSpPr>
                <p:grpSpPr>
                  <a:xfrm>
                    <a:off x="764083" y="3546543"/>
                    <a:ext cx="11697160" cy="320604"/>
                    <a:chOff x="131105" y="3618689"/>
                    <a:chExt cx="13744122" cy="327798"/>
                  </a:xfrm>
                </p:grpSpPr>
                <p:grpSp>
                  <p:nvGrpSpPr>
                    <p:cNvPr id="81" name="Google Shape;7330;p76"/>
                    <p:cNvGrpSpPr/>
                    <p:nvPr/>
                  </p:nvGrpSpPr>
                  <p:grpSpPr>
                    <a:xfrm>
                      <a:off x="131105" y="3629817"/>
                      <a:ext cx="3983695" cy="316670"/>
                      <a:chOff x="238125" y="2487840"/>
                      <a:chExt cx="7115411" cy="673077"/>
                    </a:xfrm>
                  </p:grpSpPr>
                  <p:sp>
                    <p:nvSpPr>
                      <p:cNvPr id="82" name="Google Shape;7331;p76"/>
                      <p:cNvSpPr/>
                      <p:nvPr/>
                    </p:nvSpPr>
                    <p:spPr>
                      <a:xfrm>
                        <a:off x="238125" y="2487842"/>
                        <a:ext cx="1643149"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7332;p76"/>
                      <p:cNvSpPr/>
                      <p:nvPr/>
                    </p:nvSpPr>
                    <p:spPr>
                      <a:xfrm>
                        <a:off x="1606191" y="2487842"/>
                        <a:ext cx="1643926"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7333;p76"/>
                      <p:cNvSpPr/>
                      <p:nvPr/>
                    </p:nvSpPr>
                    <p:spPr>
                      <a:xfrm>
                        <a:off x="2973480" y="2487842"/>
                        <a:ext cx="1643926"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7334;p76"/>
                      <p:cNvSpPr/>
                      <p:nvPr/>
                    </p:nvSpPr>
                    <p:spPr>
                      <a:xfrm>
                        <a:off x="5709610" y="2487840"/>
                        <a:ext cx="1643926"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7335;p76"/>
                      <p:cNvSpPr/>
                      <p:nvPr/>
                    </p:nvSpPr>
                    <p:spPr>
                      <a:xfrm>
                        <a:off x="4342321" y="2487842"/>
                        <a:ext cx="1643149"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 name="Google Shape;7330;p76"/>
                    <p:cNvGrpSpPr/>
                    <p:nvPr/>
                  </p:nvGrpSpPr>
                  <p:grpSpPr>
                    <a:xfrm>
                      <a:off x="3949648" y="3629810"/>
                      <a:ext cx="4400602" cy="316677"/>
                      <a:chOff x="238125" y="2487825"/>
                      <a:chExt cx="7115411" cy="673092"/>
                    </a:xfrm>
                  </p:grpSpPr>
                  <p:sp>
                    <p:nvSpPr>
                      <p:cNvPr id="88" name="Google Shape;7331;p76"/>
                      <p:cNvSpPr/>
                      <p:nvPr/>
                    </p:nvSpPr>
                    <p:spPr>
                      <a:xfrm>
                        <a:off x="238125" y="2487842"/>
                        <a:ext cx="1643151"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7332;p76"/>
                      <p:cNvSpPr/>
                      <p:nvPr/>
                    </p:nvSpPr>
                    <p:spPr>
                      <a:xfrm>
                        <a:off x="1606191" y="2487842"/>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7333;p76"/>
                      <p:cNvSpPr/>
                      <p:nvPr/>
                    </p:nvSpPr>
                    <p:spPr>
                      <a:xfrm>
                        <a:off x="2973480" y="248782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7334;p76"/>
                      <p:cNvSpPr/>
                      <p:nvPr/>
                    </p:nvSpPr>
                    <p:spPr>
                      <a:xfrm>
                        <a:off x="5709611" y="248782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7335;p76"/>
                      <p:cNvSpPr/>
                      <p:nvPr/>
                    </p:nvSpPr>
                    <p:spPr>
                      <a:xfrm>
                        <a:off x="4342322" y="2487825"/>
                        <a:ext cx="1643151"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 name="Google Shape;4096;p74"/>
                    <p:cNvGrpSpPr/>
                    <p:nvPr/>
                  </p:nvGrpSpPr>
                  <p:grpSpPr>
                    <a:xfrm>
                      <a:off x="8305459" y="3629777"/>
                      <a:ext cx="673441" cy="316678"/>
                      <a:chOff x="4791775" y="1876497"/>
                      <a:chExt cx="66725" cy="36976"/>
                    </a:xfrm>
                  </p:grpSpPr>
                  <p:sp>
                    <p:nvSpPr>
                      <p:cNvPr id="94" name="Google Shape;4097;p74"/>
                      <p:cNvSpPr/>
                      <p:nvPr/>
                    </p:nvSpPr>
                    <p:spPr>
                      <a:xfrm>
                        <a:off x="4791775" y="1876498"/>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4098;p74"/>
                      <p:cNvSpPr/>
                      <p:nvPr/>
                    </p:nvSpPr>
                    <p:spPr>
                      <a:xfrm>
                        <a:off x="4822425" y="1876497"/>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 name="Google Shape;7330;p76"/>
                    <p:cNvGrpSpPr/>
                    <p:nvPr/>
                  </p:nvGrpSpPr>
                  <p:grpSpPr>
                    <a:xfrm>
                      <a:off x="9553955" y="3618689"/>
                      <a:ext cx="4321272" cy="316685"/>
                      <a:chOff x="1251914" y="2444512"/>
                      <a:chExt cx="6987142" cy="673107"/>
                    </a:xfrm>
                  </p:grpSpPr>
                  <p:sp>
                    <p:nvSpPr>
                      <p:cNvPr id="97" name="Google Shape;7331;p76"/>
                      <p:cNvSpPr/>
                      <p:nvPr/>
                    </p:nvSpPr>
                    <p:spPr>
                      <a:xfrm>
                        <a:off x="1251914" y="2444516"/>
                        <a:ext cx="1643151" cy="673077"/>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7332;p76"/>
                      <p:cNvSpPr/>
                      <p:nvPr/>
                    </p:nvSpPr>
                    <p:spPr>
                      <a:xfrm>
                        <a:off x="2589391" y="2444512"/>
                        <a:ext cx="1643925" cy="673077"/>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7333;p76"/>
                      <p:cNvSpPr/>
                      <p:nvPr/>
                    </p:nvSpPr>
                    <p:spPr>
                      <a:xfrm>
                        <a:off x="3926873" y="2444516"/>
                        <a:ext cx="1643925" cy="673077"/>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7334;p76"/>
                      <p:cNvSpPr/>
                      <p:nvPr/>
                    </p:nvSpPr>
                    <p:spPr>
                      <a:xfrm>
                        <a:off x="6595131" y="2444516"/>
                        <a:ext cx="1643925" cy="673077"/>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7335;p76"/>
                      <p:cNvSpPr/>
                      <p:nvPr/>
                    </p:nvSpPr>
                    <p:spPr>
                      <a:xfrm>
                        <a:off x="5265126" y="2444542"/>
                        <a:ext cx="1643151" cy="673077"/>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2" name="Google Shape;7331;p76"/>
                  <p:cNvSpPr/>
                  <p:nvPr/>
                </p:nvSpPr>
                <p:spPr>
                  <a:xfrm>
                    <a:off x="-2525625" y="3557422"/>
                    <a:ext cx="812587" cy="309718"/>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7332;p76"/>
                  <p:cNvSpPr/>
                  <p:nvPr/>
                </p:nvSpPr>
                <p:spPr>
                  <a:xfrm>
                    <a:off x="-1873765" y="3557422"/>
                    <a:ext cx="812971" cy="309718"/>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7333;p76"/>
                  <p:cNvSpPr/>
                  <p:nvPr/>
                </p:nvSpPr>
                <p:spPr>
                  <a:xfrm>
                    <a:off x="-1222270" y="3557422"/>
                    <a:ext cx="812971" cy="309718"/>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7334;p76"/>
                  <p:cNvSpPr/>
                  <p:nvPr/>
                </p:nvSpPr>
                <p:spPr>
                  <a:xfrm>
                    <a:off x="81456" y="3557422"/>
                    <a:ext cx="812971" cy="309718"/>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7335;p76"/>
                  <p:cNvSpPr/>
                  <p:nvPr/>
                </p:nvSpPr>
                <p:spPr>
                  <a:xfrm>
                    <a:off x="-570036" y="3557422"/>
                    <a:ext cx="812587" cy="309718"/>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7" name="Google Shape;7331;p76"/>
                <p:cNvSpPr/>
                <p:nvPr/>
              </p:nvSpPr>
              <p:spPr>
                <a:xfrm>
                  <a:off x="-2160639" y="3629181"/>
                  <a:ext cx="650374" cy="300976"/>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7332;p76"/>
                <p:cNvSpPr/>
                <p:nvPr/>
              </p:nvSpPr>
              <p:spPr>
                <a:xfrm>
                  <a:off x="-1638905" y="3629181"/>
                  <a:ext cx="650681" cy="300976"/>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7333;p76"/>
                <p:cNvSpPr/>
                <p:nvPr/>
              </p:nvSpPr>
              <p:spPr>
                <a:xfrm>
                  <a:off x="-1117467" y="3629181"/>
                  <a:ext cx="650681" cy="300976"/>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7334;p76"/>
                <p:cNvSpPr/>
                <p:nvPr/>
              </p:nvSpPr>
              <p:spPr>
                <a:xfrm>
                  <a:off x="-73998" y="3629181"/>
                  <a:ext cx="650681" cy="300976"/>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7335;p76"/>
                <p:cNvSpPr/>
                <p:nvPr/>
              </p:nvSpPr>
              <p:spPr>
                <a:xfrm>
                  <a:off x="-595435" y="3629181"/>
                  <a:ext cx="650374" cy="300976"/>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 name="Google Shape;4097;p74"/>
              <p:cNvSpPr/>
              <p:nvPr/>
            </p:nvSpPr>
            <p:spPr>
              <a:xfrm>
                <a:off x="9528717" y="3743040"/>
                <a:ext cx="204007" cy="182537"/>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4098;p74"/>
              <p:cNvSpPr/>
              <p:nvPr/>
            </p:nvSpPr>
            <p:spPr>
              <a:xfrm>
                <a:off x="9702045" y="3743035"/>
                <a:ext cx="204007" cy="182537"/>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 name="组合 5"/>
          <p:cNvGrpSpPr/>
          <p:nvPr/>
        </p:nvGrpSpPr>
        <p:grpSpPr>
          <a:xfrm>
            <a:off x="130133" y="1266710"/>
            <a:ext cx="3503671" cy="1592870"/>
            <a:chOff x="158682" y="1614154"/>
            <a:chExt cx="4314439" cy="1743255"/>
          </a:xfrm>
        </p:grpSpPr>
        <p:sp>
          <p:nvSpPr>
            <p:cNvPr id="59" name="矩形 58"/>
            <p:cNvSpPr/>
            <p:nvPr/>
          </p:nvSpPr>
          <p:spPr>
            <a:xfrm>
              <a:off x="160320" y="1614154"/>
              <a:ext cx="4246273" cy="1743255"/>
            </a:xfrm>
            <a:prstGeom prst="rect">
              <a:avLst/>
            </a:prstGeom>
            <a:solidFill>
              <a:schemeClr val="bg1"/>
            </a:solid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158682" y="1636781"/>
              <a:ext cx="4314439" cy="1716529"/>
            </a:xfrm>
            <a:prstGeom prst="rect">
              <a:avLst/>
            </a:prstGeom>
            <a:noFill/>
          </p:spPr>
          <p:txBody>
            <a:bodyPr wrap="square" rtlCol="0">
              <a:spAutoFit/>
            </a:bodyPr>
            <a:lstStyle/>
            <a:p>
              <a:pPr algn="just"/>
              <a:r>
                <a:rPr lang="en-US" altLang="zh-CN" sz="1600" b="1" kern="100" dirty="0">
                  <a:effectLst/>
                  <a:latin typeface="+mj-lt"/>
                  <a:ea typeface="+mj-ea"/>
                  <a:cs typeface="+mj-lt"/>
                </a:rPr>
                <a:t>2023.12.9~</a:t>
              </a:r>
              <a:r>
                <a:rPr lang="en-US" sz="1600" b="1" kern="100" dirty="0">
                  <a:effectLst/>
                  <a:latin typeface="+mj-lt"/>
                  <a:ea typeface="+mj-ea"/>
                  <a:cs typeface="+mj-lt"/>
                </a:rPr>
                <a:t>12.20</a:t>
              </a:r>
              <a:endParaRPr lang="en-US" sz="1600" b="1" kern="100" dirty="0">
                <a:effectLst/>
                <a:latin typeface="+mj-ea"/>
                <a:ea typeface="+mj-ea"/>
                <a:cs typeface="Times New Roman" panose="02020603050405020304" pitchFamily="18" charset="0"/>
              </a:endParaRPr>
            </a:p>
            <a:p>
              <a:pPr algn="just"/>
              <a:r>
                <a:rPr lang="en-US" altLang="zh-CN" sz="1600" kern="100" dirty="0">
                  <a:effectLst/>
                  <a:latin typeface="+mj-ea"/>
                  <a:ea typeface="+mj-ea"/>
                  <a:cs typeface="Times New Roman" panose="02020603050405020304" pitchFamily="18" charset="0"/>
                </a:rPr>
                <a:t>1.</a:t>
              </a:r>
              <a:r>
                <a:rPr lang="zh-CN" altLang="zh-CN" sz="1600" kern="100" dirty="0">
                  <a:effectLst/>
                  <a:latin typeface="+mj-ea"/>
                  <a:ea typeface="+mj-ea"/>
                  <a:cs typeface="Times New Roman" panose="02020603050405020304" pitchFamily="18" charset="0"/>
                </a:rPr>
                <a:t> </a:t>
              </a:r>
              <a:r>
                <a:rPr lang="zh-CN" altLang="zh-CN" sz="1600" kern="100" dirty="0">
                  <a:effectLst/>
                  <a:latin typeface="+mj-ea"/>
                  <a:ea typeface="+mj-ea"/>
                  <a:cs typeface="Times New Roman" panose="02020603050405020304" pitchFamily="18" charset="0"/>
                  <a:sym typeface="+mn-ea"/>
                </a:rPr>
                <a:t>初步了解课题。</a:t>
              </a:r>
              <a:endParaRPr lang="zh-CN" altLang="zh-CN" sz="1600" kern="100" dirty="0">
                <a:effectLst/>
                <a:latin typeface="+mj-ea"/>
                <a:ea typeface="+mj-ea"/>
                <a:cs typeface="Times New Roman" panose="02020603050405020304" pitchFamily="18" charset="0"/>
                <a:sym typeface="+mn-ea"/>
              </a:endParaRPr>
            </a:p>
            <a:p>
              <a:pPr algn="just"/>
              <a:r>
                <a:rPr lang="en-US" altLang="zh-CN" sz="1600" kern="100" dirty="0">
                  <a:effectLst/>
                  <a:latin typeface="+mj-ea"/>
                  <a:ea typeface="+mj-ea"/>
                  <a:cs typeface="Times New Roman" panose="02020603050405020304" pitchFamily="18" charset="0"/>
                </a:rPr>
                <a:t>2.</a:t>
              </a:r>
              <a:r>
                <a:rPr lang="zh-CN" altLang="zh-CN" sz="1600" kern="100" dirty="0">
                  <a:effectLst/>
                  <a:latin typeface="+mj-ea"/>
                  <a:ea typeface="+mj-ea"/>
                  <a:cs typeface="Times New Roman" panose="02020603050405020304" pitchFamily="18" charset="0"/>
                  <a:sym typeface="+mn-ea"/>
                </a:rPr>
                <a:t>确定研究方向和创新点，即聚焦书籍定位、座位监测、人流疏导三方面问题探求解决方案。</a:t>
              </a:r>
              <a:endParaRPr lang="zh-CN" altLang="zh-CN" sz="1600" kern="100" dirty="0">
                <a:effectLst/>
                <a:latin typeface="+mj-ea"/>
                <a:ea typeface="+mj-ea"/>
                <a:cs typeface="Times New Roman" panose="02020603050405020304" pitchFamily="18" charset="0"/>
              </a:endParaRPr>
            </a:p>
            <a:p>
              <a:pPr algn="just"/>
              <a:r>
                <a:rPr lang="en-US" altLang="zh-CN" sz="1600" kern="100" dirty="0">
                  <a:effectLst/>
                  <a:latin typeface="+mj-ea"/>
                  <a:ea typeface="+mj-ea"/>
                  <a:cs typeface="Times New Roman" panose="02020603050405020304" pitchFamily="18" charset="0"/>
                </a:rPr>
                <a:t>3.</a:t>
              </a:r>
              <a:r>
                <a:rPr lang="zh-CN" altLang="en-US" sz="1600" kern="100" dirty="0">
                  <a:effectLst/>
                  <a:latin typeface="+mj-ea"/>
                  <a:ea typeface="+mj-ea"/>
                  <a:cs typeface="Times New Roman" panose="02020603050405020304" pitchFamily="18" charset="0"/>
                </a:rPr>
                <a:t>初步</a:t>
              </a:r>
              <a:r>
                <a:rPr lang="zh-CN" altLang="zh-CN" sz="1600" kern="100" dirty="0">
                  <a:effectLst/>
                  <a:latin typeface="+mj-ea"/>
                  <a:ea typeface="+mj-ea"/>
                  <a:cs typeface="Times New Roman" panose="02020603050405020304" pitchFamily="18" charset="0"/>
                </a:rPr>
                <a:t>搜集整理国内外相关文献。</a:t>
              </a:r>
              <a:endParaRPr lang="zh-CN" altLang="en-US" sz="1600" dirty="0">
                <a:latin typeface="+mj-ea"/>
                <a:ea typeface="+mj-ea"/>
              </a:endParaRPr>
            </a:p>
          </p:txBody>
        </p:sp>
      </p:grpSp>
      <p:grpSp>
        <p:nvGrpSpPr>
          <p:cNvPr id="63" name="组合 62"/>
          <p:cNvGrpSpPr/>
          <p:nvPr/>
        </p:nvGrpSpPr>
        <p:grpSpPr>
          <a:xfrm>
            <a:off x="74295" y="3588385"/>
            <a:ext cx="4057650" cy="2061210"/>
            <a:chOff x="349174" y="1590991"/>
            <a:chExt cx="8767540" cy="2390840"/>
          </a:xfrm>
        </p:grpSpPr>
        <p:sp>
          <p:nvSpPr>
            <p:cNvPr id="64" name="矩形 63"/>
            <p:cNvSpPr/>
            <p:nvPr/>
          </p:nvSpPr>
          <p:spPr>
            <a:xfrm>
              <a:off x="357372" y="1603927"/>
              <a:ext cx="8759342" cy="2357337"/>
            </a:xfrm>
            <a:prstGeom prst="rect">
              <a:avLst/>
            </a:prstGeom>
            <a:solidFill>
              <a:schemeClr val="bg1"/>
            </a:solid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文本框 64"/>
            <p:cNvSpPr txBox="1"/>
            <p:nvPr/>
          </p:nvSpPr>
          <p:spPr>
            <a:xfrm>
              <a:off x="349174" y="1590991"/>
              <a:ext cx="8767540" cy="2390840"/>
            </a:xfrm>
            <a:prstGeom prst="rect">
              <a:avLst/>
            </a:prstGeom>
            <a:noFill/>
          </p:spPr>
          <p:txBody>
            <a:bodyPr wrap="square" rtlCol="0">
              <a:spAutoFit/>
            </a:bodyPr>
            <a:lstStyle/>
            <a:p>
              <a:pPr algn="just"/>
              <a:r>
                <a:rPr lang="en-US" altLang="zh-CN" sz="1600" b="1" kern="100" dirty="0">
                  <a:effectLst/>
                  <a:latin typeface="+mj-lt"/>
                  <a:ea typeface="+mj-ea"/>
                  <a:cs typeface="+mj-lt"/>
                </a:rPr>
                <a:t>12.21~12.26</a:t>
              </a:r>
              <a:endParaRPr lang="en-US" altLang="zh-CN" sz="1600" b="1" kern="100" dirty="0">
                <a:effectLst/>
                <a:latin typeface="+mj-lt"/>
                <a:ea typeface="+mj-ea"/>
                <a:cs typeface="+mj-lt"/>
              </a:endParaRPr>
            </a:p>
            <a:p>
              <a:pPr algn="just"/>
              <a:r>
                <a:rPr lang="en-US" altLang="zh-CN" sz="1600" kern="100" dirty="0">
                  <a:effectLst/>
                  <a:latin typeface="+mj-ea"/>
                  <a:ea typeface="+mj-ea"/>
                  <a:cs typeface="Times New Roman" panose="02020603050405020304" pitchFamily="18" charset="0"/>
                </a:rPr>
                <a:t>1</a:t>
              </a:r>
              <a:r>
                <a:rPr lang="en-US" altLang="zh-CN" sz="1600" kern="100" dirty="0">
                  <a:latin typeface="+mj-ea"/>
                  <a:ea typeface="+mj-ea"/>
                  <a:cs typeface="Times New Roman" panose="02020603050405020304" pitchFamily="18" charset="0"/>
                </a:rPr>
                <a:t>.</a:t>
              </a:r>
              <a:r>
                <a:rPr lang="zh-CN" altLang="en-US" sz="1600" kern="100" dirty="0">
                  <a:latin typeface="+mj-ea"/>
                  <a:ea typeface="+mj-ea"/>
                  <a:cs typeface="Times New Roman" panose="02020603050405020304" pitchFamily="18" charset="0"/>
                </a:rPr>
                <a:t>获取</a:t>
              </a:r>
              <a:r>
                <a:rPr lang="zh-CN" altLang="en-US" sz="1600" kern="100" dirty="0">
                  <a:effectLst/>
                  <a:latin typeface="+mj-ea"/>
                  <a:ea typeface="+mj-ea"/>
                  <a:cs typeface="Times New Roman" panose="02020603050405020304" pitchFamily="18" charset="0"/>
                </a:rPr>
                <a:t>老师建议</a:t>
              </a:r>
              <a:endParaRPr lang="en-US" altLang="zh-CN" sz="1600" kern="100" dirty="0">
                <a:effectLst/>
                <a:latin typeface="+mj-ea"/>
                <a:ea typeface="+mj-ea"/>
                <a:cs typeface="Times New Roman" panose="02020603050405020304" pitchFamily="18" charset="0"/>
              </a:endParaRPr>
            </a:p>
            <a:p>
              <a:pPr algn="just"/>
              <a:r>
                <a:rPr lang="en-US" altLang="zh-CN" sz="1600" kern="100" dirty="0">
                  <a:effectLst/>
                  <a:latin typeface="+mj-ea"/>
                  <a:ea typeface="+mj-ea"/>
                  <a:cs typeface="Times New Roman" panose="02020603050405020304" pitchFamily="18" charset="0"/>
                </a:rPr>
                <a:t>2.</a:t>
              </a:r>
              <a:r>
                <a:rPr lang="zh-CN" altLang="en-US" sz="1600" kern="100" dirty="0">
                  <a:effectLst/>
                  <a:latin typeface="+mj-ea"/>
                  <a:ea typeface="+mj-ea"/>
                  <a:cs typeface="Times New Roman" panose="02020603050405020304" pitchFamily="18" charset="0"/>
                </a:rPr>
                <a:t>了解研究背景，分析同济大学四平路校区图书馆的优缺点。</a:t>
              </a:r>
              <a:endParaRPr lang="en-US" altLang="zh-CN" sz="1600" kern="100" dirty="0">
                <a:effectLst/>
                <a:latin typeface="+mj-ea"/>
                <a:ea typeface="+mj-ea"/>
                <a:cs typeface="Times New Roman" panose="02020603050405020304" pitchFamily="18" charset="0"/>
              </a:endParaRPr>
            </a:p>
            <a:p>
              <a:pPr algn="just"/>
              <a:r>
                <a:rPr lang="en-US" altLang="zh-CN" sz="1600" kern="100" dirty="0">
                  <a:effectLst/>
                  <a:latin typeface="+mj-ea"/>
                  <a:ea typeface="+mj-ea"/>
                  <a:cs typeface="Times New Roman" panose="02020603050405020304" pitchFamily="18" charset="0"/>
                </a:rPr>
                <a:t>3.</a:t>
              </a:r>
              <a:r>
                <a:rPr lang="zh-CN" altLang="en-US" sz="1600" kern="100" dirty="0">
                  <a:effectLst/>
                  <a:latin typeface="+mj-ea"/>
                  <a:ea typeface="+mj-ea"/>
                  <a:cs typeface="Times New Roman" panose="02020603050405020304" pitchFamily="18" charset="0"/>
                </a:rPr>
                <a:t>确定研究的四个应用技术：定位导航技术、动态监控技术、视频分析技术、人工智能技术。</a:t>
              </a:r>
              <a:endParaRPr lang="zh-CN" altLang="en-US" sz="1600" kern="100" dirty="0">
                <a:effectLst/>
                <a:latin typeface="+mj-ea"/>
                <a:ea typeface="+mj-ea"/>
                <a:cs typeface="Times New Roman" panose="02020603050405020304" pitchFamily="18" charset="0"/>
              </a:endParaRPr>
            </a:p>
            <a:p>
              <a:pPr algn="just"/>
              <a:r>
                <a:rPr lang="en-US" altLang="zh-CN" sz="1600" kern="100" dirty="0">
                  <a:latin typeface="+mj-ea"/>
                  <a:ea typeface="+mj-ea"/>
                  <a:cs typeface="Times New Roman" panose="02020603050405020304" pitchFamily="18" charset="0"/>
                </a:rPr>
                <a:t>4.</a:t>
              </a:r>
              <a:r>
                <a:rPr lang="zh-CN" altLang="en-US" sz="1600" kern="100" dirty="0">
                  <a:effectLst/>
                  <a:latin typeface="+mj-ea"/>
                  <a:ea typeface="+mj-ea"/>
                  <a:cs typeface="Times New Roman" panose="02020603050405020304" pitchFamily="18" charset="0"/>
                </a:rPr>
                <a:t>讨论确定小程序设计为最终成果。</a:t>
              </a:r>
              <a:endParaRPr lang="en-US" altLang="zh-CN" sz="1600" b="1" kern="100" dirty="0">
                <a:effectLst/>
                <a:latin typeface="等线" panose="02010600030101010101" charset="-122"/>
                <a:ea typeface="等线" panose="02010600030101010101" charset="-122"/>
                <a:cs typeface="Times New Roman" panose="02020603050405020304" pitchFamily="18" charset="0"/>
              </a:endParaRPr>
            </a:p>
          </p:txBody>
        </p:sp>
      </p:grpSp>
      <p:grpSp>
        <p:nvGrpSpPr>
          <p:cNvPr id="69" name="组合 68"/>
          <p:cNvGrpSpPr/>
          <p:nvPr/>
        </p:nvGrpSpPr>
        <p:grpSpPr>
          <a:xfrm>
            <a:off x="3688763" y="1258005"/>
            <a:ext cx="4246245" cy="1601470"/>
            <a:chOff x="343151" y="1603927"/>
            <a:chExt cx="3606343" cy="1631835"/>
          </a:xfrm>
        </p:grpSpPr>
        <p:sp>
          <p:nvSpPr>
            <p:cNvPr id="70" name="矩形 69"/>
            <p:cNvSpPr/>
            <p:nvPr/>
          </p:nvSpPr>
          <p:spPr>
            <a:xfrm>
              <a:off x="357173" y="1603927"/>
              <a:ext cx="3592321" cy="1631835"/>
            </a:xfrm>
            <a:prstGeom prst="rect">
              <a:avLst/>
            </a:prstGeom>
            <a:solidFill>
              <a:schemeClr val="bg1"/>
            </a:solid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文本框 70"/>
            <p:cNvSpPr txBox="1"/>
            <p:nvPr/>
          </p:nvSpPr>
          <p:spPr>
            <a:xfrm>
              <a:off x="343151" y="1633691"/>
              <a:ext cx="3606343" cy="1598836"/>
            </a:xfrm>
            <a:prstGeom prst="rect">
              <a:avLst/>
            </a:prstGeom>
            <a:noFill/>
          </p:spPr>
          <p:txBody>
            <a:bodyPr wrap="square" rtlCol="0">
              <a:noAutofit/>
            </a:bodyPr>
            <a:lstStyle/>
            <a:p>
              <a:r>
                <a:rPr lang="en-US" altLang="zh-CN" sz="1600" b="1" kern="100" dirty="0">
                  <a:effectLst/>
                  <a:latin typeface="+mj-lt"/>
                  <a:ea typeface="+mj-ea"/>
                  <a:cs typeface="+mj-lt"/>
                </a:rPr>
                <a:t>12.26~2024.2.26</a:t>
              </a:r>
              <a:endParaRPr lang="en-US" altLang="zh-CN" sz="1600" b="1" kern="100" dirty="0">
                <a:effectLst/>
                <a:latin typeface="+mj-lt"/>
                <a:ea typeface="+mj-ea"/>
                <a:cs typeface="+mj-lt"/>
              </a:endParaRPr>
            </a:p>
            <a:p>
              <a:pPr algn="just">
                <a:buClrTx/>
                <a:buSzTx/>
                <a:buNone/>
              </a:pPr>
              <a:r>
                <a:rPr lang="zh-CN" altLang="zh-CN" sz="1600" kern="100" dirty="0">
                  <a:effectLst/>
                  <a:latin typeface="+mj-ea"/>
                  <a:ea typeface="+mj-ea"/>
                  <a:cs typeface="Times New Roman" panose="02020603050405020304" pitchFamily="18" charset="0"/>
                </a:rPr>
                <a:t>1.整合前期文献，分析其中专业知识应用的可行性。</a:t>
              </a:r>
              <a:endParaRPr lang="zh-CN" altLang="zh-CN" sz="1600" kern="100" dirty="0">
                <a:effectLst/>
                <a:latin typeface="+mj-ea"/>
                <a:ea typeface="+mj-ea"/>
                <a:cs typeface="Times New Roman" panose="02020603050405020304" pitchFamily="18" charset="0"/>
              </a:endParaRPr>
            </a:p>
            <a:p>
              <a:pPr algn="just">
                <a:buClrTx/>
                <a:buSzTx/>
                <a:buNone/>
              </a:pPr>
              <a:r>
                <a:rPr lang="en-US" altLang="zh-CN" sz="1600" kern="100" dirty="0">
                  <a:effectLst/>
                  <a:latin typeface="+mj-ea"/>
                  <a:ea typeface="+mj-ea"/>
                  <a:cs typeface="Times New Roman" panose="02020603050405020304" pitchFamily="18" charset="0"/>
                </a:rPr>
                <a:t>2.</a:t>
              </a:r>
              <a:r>
                <a:rPr lang="zh-CN" altLang="en-US" sz="1600" kern="100" dirty="0">
                  <a:effectLst/>
                  <a:latin typeface="+mj-ea"/>
                  <a:ea typeface="+mj-ea"/>
                  <a:cs typeface="Times New Roman" panose="02020603050405020304" pitchFamily="18" charset="0"/>
                </a:rPr>
                <a:t>设计调查问卷，了解同济大学学生对图书馆的需求。</a:t>
              </a:r>
              <a:endParaRPr lang="zh-CN" altLang="en-US" sz="1600" kern="100" dirty="0">
                <a:effectLst/>
                <a:latin typeface="+mj-ea"/>
                <a:ea typeface="+mj-ea"/>
                <a:cs typeface="Times New Roman" panose="02020603050405020304" pitchFamily="18" charset="0"/>
              </a:endParaRPr>
            </a:p>
            <a:p>
              <a:pPr algn="just">
                <a:buClrTx/>
                <a:buSzTx/>
                <a:buNone/>
              </a:pPr>
              <a:r>
                <a:rPr lang="en-US" altLang="zh-CN" sz="1600" kern="100" dirty="0">
                  <a:effectLst/>
                  <a:latin typeface="+mj-ea"/>
                  <a:ea typeface="+mj-ea"/>
                  <a:cs typeface="Times New Roman" panose="02020603050405020304" pitchFamily="18" charset="0"/>
                </a:rPr>
                <a:t>3.</a:t>
              </a:r>
              <a:r>
                <a:rPr lang="zh-CN" altLang="en-US" sz="1600" dirty="0">
                  <a:latin typeface="微软雅黑" panose="020B0503020204020204" pitchFamily="34" charset="-122"/>
                  <a:ea typeface="微软雅黑" panose="020B0503020204020204" pitchFamily="34" charset="-122"/>
                  <a:sym typeface="+mn-ea"/>
                </a:rPr>
                <a:t>申请注册小程序开发账号，学习开发小程序。</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a:p>
              <a:pPr algn="just">
                <a:buClrTx/>
                <a:buSzTx/>
                <a:buNone/>
              </a:pPr>
              <a:endParaRPr lang="en-US" altLang="zh-CN" sz="1600" kern="100" dirty="0">
                <a:effectLst/>
                <a:latin typeface="+mj-ea"/>
                <a:ea typeface="+mj-ea"/>
                <a:cs typeface="Times New Roman" panose="02020603050405020304" pitchFamily="18" charset="0"/>
              </a:endParaRPr>
            </a:p>
          </p:txBody>
        </p:sp>
      </p:grpSp>
      <p:grpSp>
        <p:nvGrpSpPr>
          <p:cNvPr id="72" name="组合 71"/>
          <p:cNvGrpSpPr/>
          <p:nvPr/>
        </p:nvGrpSpPr>
        <p:grpSpPr>
          <a:xfrm>
            <a:off x="4287296" y="3595696"/>
            <a:ext cx="2871107" cy="2554907"/>
            <a:chOff x="182204" y="1543826"/>
            <a:chExt cx="8553818" cy="2519612"/>
          </a:xfrm>
        </p:grpSpPr>
        <p:sp>
          <p:nvSpPr>
            <p:cNvPr id="73" name="矩形 72"/>
            <p:cNvSpPr/>
            <p:nvPr/>
          </p:nvSpPr>
          <p:spPr>
            <a:xfrm>
              <a:off x="182204" y="1561515"/>
              <a:ext cx="8553818" cy="2501923"/>
            </a:xfrm>
            <a:prstGeom prst="rect">
              <a:avLst/>
            </a:prstGeom>
            <a:solidFill>
              <a:schemeClr val="bg1"/>
            </a:solid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p:cNvSpPr txBox="1"/>
            <p:nvPr/>
          </p:nvSpPr>
          <p:spPr>
            <a:xfrm>
              <a:off x="295714" y="1543826"/>
              <a:ext cx="8439497" cy="2507416"/>
            </a:xfrm>
            <a:prstGeom prst="rect">
              <a:avLst/>
            </a:prstGeom>
            <a:noFill/>
          </p:spPr>
          <p:txBody>
            <a:bodyPr wrap="square" rtlCol="0">
              <a:noAutofit/>
            </a:bodyPr>
            <a:lstStyle/>
            <a:p>
              <a:pPr algn="just"/>
              <a:r>
                <a:rPr lang="en-US" altLang="zh-CN" sz="1600" b="1" kern="100" dirty="0">
                  <a:effectLst/>
                  <a:latin typeface="+mj-lt"/>
                  <a:ea typeface="+mj-ea"/>
                  <a:cs typeface="+mj-lt"/>
                </a:rPr>
                <a:t>2024.2.26~4月</a:t>
              </a:r>
              <a:endParaRPr lang="en-US" altLang="zh-CN" sz="1600" b="1" kern="100" dirty="0">
                <a:effectLst/>
                <a:latin typeface="+mj-lt"/>
                <a:ea typeface="+mj-ea"/>
                <a:cs typeface="+mj-lt"/>
              </a:endParaRPr>
            </a:p>
            <a:p>
              <a:pPr algn="just"/>
              <a:r>
                <a:rPr lang="en-US" altLang="zh-CN" sz="1600" kern="100" dirty="0">
                  <a:latin typeface="+mj-ea"/>
                  <a:ea typeface="+mj-ea"/>
                  <a:cs typeface="Times New Roman" panose="02020603050405020304" pitchFamily="18" charset="0"/>
                </a:rPr>
                <a:t>1.</a:t>
              </a:r>
              <a:r>
                <a:rPr lang="zh-CN" sz="1600" dirty="0">
                  <a:latin typeface="微软雅黑" panose="020B0503020204020204" pitchFamily="34" charset="-122"/>
                  <a:ea typeface="微软雅黑" panose="020B0503020204020204" pitchFamily="34" charset="-122"/>
                  <a:sym typeface="+mn-ea"/>
                </a:rPr>
                <a:t>学习探索技术知识，尝试用Python语言编程所需的程序</a:t>
              </a:r>
              <a:r>
                <a:rPr lang="zh-CN" altLang="en-US" sz="1600" dirty="0">
                  <a:latin typeface="微软雅黑" panose="020B0503020204020204" pitchFamily="34" charset="-122"/>
                  <a:ea typeface="微软雅黑" panose="020B0503020204020204" pitchFamily="34" charset="-122"/>
                  <a:sym typeface="+mn-ea"/>
                </a:rPr>
                <a:t>。</a:t>
              </a:r>
              <a:endParaRPr lang="en-US" altLang="zh-CN" sz="1600" kern="100" dirty="0">
                <a:latin typeface="+mj-ea"/>
                <a:ea typeface="+mj-ea"/>
                <a:cs typeface="Times New Roman" panose="02020603050405020304" pitchFamily="18" charset="0"/>
              </a:endParaRPr>
            </a:p>
            <a:p>
              <a:pPr algn="just"/>
              <a:r>
                <a:rPr lang="en-US" altLang="zh-CN" sz="1600" kern="100" dirty="0">
                  <a:latin typeface="+mj-ea"/>
                  <a:ea typeface="+mj-ea"/>
                  <a:cs typeface="Times New Roman" panose="02020603050405020304" pitchFamily="18" charset="0"/>
                </a:rPr>
                <a:t>2.</a:t>
              </a:r>
              <a:r>
                <a:rPr lang="zh-CN" altLang="en-US" sz="1600" kern="100" dirty="0">
                  <a:latin typeface="+mj-ea"/>
                  <a:ea typeface="+mj-ea"/>
                  <a:cs typeface="Times New Roman" panose="02020603050405020304" pitchFamily="18" charset="0"/>
                </a:rPr>
                <a:t>进一步搜集、分析文献。</a:t>
              </a:r>
              <a:endParaRPr lang="zh-CN" altLang="en-US" sz="1600" kern="100" dirty="0">
                <a:latin typeface="+mj-ea"/>
                <a:ea typeface="+mj-ea"/>
                <a:cs typeface="Times New Roman" panose="02020603050405020304" pitchFamily="18" charset="0"/>
              </a:endParaRPr>
            </a:p>
            <a:p>
              <a:pPr algn="just"/>
              <a:r>
                <a:rPr lang="en-US" altLang="zh-CN" sz="1600" kern="100" dirty="0">
                  <a:latin typeface="+mj-ea"/>
                  <a:ea typeface="+mj-ea"/>
                  <a:cs typeface="Times New Roman" panose="02020603050405020304" pitchFamily="18" charset="0"/>
                </a:rPr>
                <a:t>3.</a:t>
              </a:r>
              <a:r>
                <a:rPr lang="zh-CN" altLang="en-US" sz="1600" kern="100" dirty="0">
                  <a:latin typeface="+mj-ea"/>
                  <a:ea typeface="+mj-ea"/>
                  <a:cs typeface="Times New Roman" panose="02020603050405020304" pitchFamily="18" charset="0"/>
                </a:rPr>
                <a:t>整合问卷数据，基于此决定是否适当调整问卷。扩充问卷样本。</a:t>
              </a:r>
              <a:endParaRPr lang="en-US" altLang="zh-CN" sz="1600" kern="100" dirty="0">
                <a:latin typeface="+mj-ea"/>
                <a:ea typeface="+mj-ea"/>
                <a:cs typeface="Times New Roman" panose="02020603050405020304" pitchFamily="18" charset="0"/>
              </a:endParaRPr>
            </a:p>
            <a:p>
              <a:pPr algn="just"/>
              <a:r>
                <a:rPr lang="en-US" altLang="zh-CN" sz="1600" kern="100" dirty="0">
                  <a:latin typeface="+mj-ea"/>
                  <a:ea typeface="+mj-ea"/>
                  <a:cs typeface="Times New Roman" panose="02020603050405020304" pitchFamily="18" charset="0"/>
                </a:rPr>
                <a:t>4.</a:t>
              </a:r>
              <a:r>
                <a:rPr lang="zh-CN" altLang="en-US" sz="1600" kern="100" dirty="0">
                  <a:latin typeface="+mj-ea"/>
                  <a:ea typeface="+mj-ea"/>
                  <a:cs typeface="Times New Roman" panose="02020603050405020304" pitchFamily="18" charset="0"/>
                  <a:sym typeface="+mn-ea"/>
                </a:rPr>
                <a:t>向指导老师汇报并寻求建议。</a:t>
              </a:r>
              <a:endParaRPr lang="en-US" altLang="zh-CN" sz="1600" kern="100" dirty="0">
                <a:latin typeface="+mj-ea"/>
                <a:ea typeface="+mj-ea"/>
                <a:cs typeface="Times New Roman" panose="02020603050405020304" pitchFamily="18" charset="0"/>
              </a:endParaRPr>
            </a:p>
            <a:p>
              <a:pPr algn="just"/>
              <a:r>
                <a:rPr lang="en-US" altLang="zh-CN" sz="1600" kern="100" dirty="0">
                  <a:latin typeface="+mj-ea"/>
                  <a:ea typeface="+mj-ea"/>
                  <a:cs typeface="Times New Roman" panose="02020603050405020304" pitchFamily="18" charset="0"/>
                  <a:sym typeface="+mn-ea"/>
                </a:rPr>
                <a:t>5.</a:t>
              </a:r>
              <a:r>
                <a:rPr lang="zh-CN" altLang="en-US" sz="1600" kern="100" dirty="0">
                  <a:latin typeface="+mj-ea"/>
                  <a:ea typeface="+mj-ea"/>
                  <a:cs typeface="Times New Roman" panose="02020603050405020304" pitchFamily="18" charset="0"/>
                  <a:sym typeface="+mn-ea"/>
                </a:rPr>
                <a:t>完成综述部分初稿并进行课题海报制作。</a:t>
              </a:r>
              <a:endParaRPr lang="zh-CN" altLang="en-US" sz="1600" kern="100" dirty="0">
                <a:latin typeface="+mj-ea"/>
                <a:ea typeface="+mj-ea"/>
                <a:cs typeface="Times New Roman" panose="02020603050405020304" pitchFamily="18" charset="0"/>
              </a:endParaRPr>
            </a:p>
            <a:p>
              <a:pPr algn="just"/>
              <a:endParaRPr lang="zh-CN" altLang="en-US" sz="1600" kern="100" dirty="0">
                <a:latin typeface="+mj-ea"/>
                <a:ea typeface="+mj-ea"/>
                <a:cs typeface="Times New Roman" panose="02020603050405020304" pitchFamily="18" charset="0"/>
              </a:endParaRPr>
            </a:p>
            <a:p>
              <a:pPr algn="just"/>
              <a:endParaRPr lang="en-US" altLang="zh-CN" sz="1600" b="1" kern="100" dirty="0">
                <a:effectLst/>
                <a:latin typeface="等线" panose="02010600030101010101" charset="-122"/>
                <a:ea typeface="等线" panose="02010600030101010101" charset="-122"/>
                <a:cs typeface="Times New Roman" panose="02020603050405020304" pitchFamily="18" charset="0"/>
              </a:endParaRPr>
            </a:p>
          </p:txBody>
        </p:sp>
      </p:grpSp>
      <p:grpSp>
        <p:nvGrpSpPr>
          <p:cNvPr id="77" name="组合 76"/>
          <p:cNvGrpSpPr/>
          <p:nvPr/>
        </p:nvGrpSpPr>
        <p:grpSpPr>
          <a:xfrm>
            <a:off x="8032750" y="1259840"/>
            <a:ext cx="3992880" cy="1851025"/>
            <a:chOff x="-9470250" y="629447"/>
            <a:chExt cx="8553818" cy="2882438"/>
          </a:xfrm>
        </p:grpSpPr>
        <p:sp>
          <p:nvSpPr>
            <p:cNvPr id="78" name="矩形 77"/>
            <p:cNvSpPr/>
            <p:nvPr/>
          </p:nvSpPr>
          <p:spPr>
            <a:xfrm>
              <a:off x="-9470250" y="629447"/>
              <a:ext cx="8553818" cy="2501923"/>
            </a:xfrm>
            <a:prstGeom prst="rect">
              <a:avLst/>
            </a:prstGeom>
            <a:solidFill>
              <a:schemeClr val="bg1"/>
            </a:solid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文本框 78"/>
            <p:cNvSpPr txBox="1"/>
            <p:nvPr/>
          </p:nvSpPr>
          <p:spPr>
            <a:xfrm>
              <a:off x="-9330582" y="685810"/>
              <a:ext cx="8209913" cy="2826075"/>
            </a:xfrm>
            <a:prstGeom prst="rect">
              <a:avLst/>
            </a:prstGeom>
            <a:noFill/>
          </p:spPr>
          <p:txBody>
            <a:bodyPr wrap="square" rtlCol="0">
              <a:spAutoFit/>
            </a:bodyPr>
            <a:lstStyle/>
            <a:p>
              <a:pPr algn="just"/>
              <a:r>
                <a:rPr lang="en-US" altLang="zh-CN" sz="1600" b="1" kern="100" dirty="0">
                  <a:effectLst/>
                  <a:latin typeface="+mj-lt"/>
                  <a:ea typeface="+mj-ea"/>
                  <a:cs typeface="+mj-lt"/>
                </a:rPr>
                <a:t>9~12月</a:t>
              </a:r>
              <a:endParaRPr lang="en-US" altLang="zh-CN" sz="1600" b="1" kern="100" dirty="0">
                <a:effectLst/>
                <a:latin typeface="+mj-lt"/>
                <a:ea typeface="+mj-ea"/>
                <a:cs typeface="+mj-lt"/>
              </a:endParaRPr>
            </a:p>
            <a:p>
              <a:pPr algn="just"/>
              <a:r>
                <a:rPr lang="en-US" altLang="zh-CN" sz="1600" kern="100" dirty="0">
                  <a:effectLst/>
                  <a:latin typeface="+mj-ea"/>
                  <a:ea typeface="+mj-ea"/>
                  <a:cs typeface="Times New Roman" panose="02020603050405020304" pitchFamily="18" charset="0"/>
                </a:rPr>
                <a:t>1.</a:t>
              </a:r>
              <a:r>
                <a:rPr lang="zh-CN" altLang="en-US" sz="1600" dirty="0">
                  <a:latin typeface="微软雅黑" panose="020B0503020204020204" pitchFamily="34" charset="-122"/>
                  <a:ea typeface="微软雅黑" panose="020B0503020204020204" pitchFamily="34" charset="-122"/>
                  <a:sym typeface="+mn-ea"/>
                </a:rPr>
                <a:t>将其余技术融合编程入小程序。</a:t>
              </a:r>
              <a:endParaRPr lang="zh-CN" altLang="en-US" sz="1600" dirty="0">
                <a:latin typeface="微软雅黑" panose="020B0503020204020204" pitchFamily="34" charset="-122"/>
                <a:ea typeface="微软雅黑" panose="020B0503020204020204" pitchFamily="34" charset="-122"/>
                <a:sym typeface="+mn-ea"/>
              </a:endParaRPr>
            </a:p>
            <a:p>
              <a:pPr algn="just"/>
              <a:r>
                <a:rPr lang="en-US" altLang="zh-CN" sz="1600" dirty="0">
                  <a:latin typeface="微软雅黑" panose="020B0503020204020204" pitchFamily="34" charset="-122"/>
                  <a:ea typeface="微软雅黑" panose="020B0503020204020204" pitchFamily="34" charset="-122"/>
                  <a:sym typeface="+mn-ea"/>
                </a:rPr>
                <a:t>2.</a:t>
              </a:r>
              <a:r>
                <a:rPr lang="zh-CN" altLang="en-US" sz="1600" kern="100" dirty="0">
                  <a:effectLst/>
                  <a:latin typeface="+mj-ea"/>
                  <a:ea typeface="+mj-ea"/>
                  <a:cs typeface="Times New Roman" panose="02020603050405020304" pitchFamily="18" charset="0"/>
                </a:rPr>
                <a:t>基于文献和调查问卷的结果酌情增设小程序的功能。</a:t>
              </a:r>
              <a:endParaRPr lang="zh-CN" altLang="en-US" sz="1600" kern="100" dirty="0">
                <a:effectLst/>
                <a:latin typeface="+mj-ea"/>
                <a:ea typeface="+mj-ea"/>
                <a:cs typeface="Times New Roman" panose="02020603050405020304" pitchFamily="18" charset="0"/>
              </a:endParaRPr>
            </a:p>
            <a:p>
              <a:pPr algn="just"/>
              <a:r>
                <a:rPr lang="en-US" altLang="zh-CN" sz="1600" kern="100" dirty="0">
                  <a:effectLst/>
                  <a:latin typeface="+mj-ea"/>
                  <a:ea typeface="+mj-ea"/>
                  <a:cs typeface="Times New Roman" panose="02020603050405020304" pitchFamily="18" charset="0"/>
                </a:rPr>
                <a:t>3.</a:t>
              </a:r>
              <a:r>
                <a:rPr lang="zh-CN" altLang="en-US" sz="1600" kern="100" dirty="0">
                  <a:effectLst/>
                  <a:latin typeface="+mj-ea"/>
                  <a:ea typeface="+mj-ea"/>
                  <a:cs typeface="Times New Roman" panose="02020603050405020304" pitchFamily="18" charset="0"/>
                </a:rPr>
                <a:t>邀请学生参与小程序试运行以汇总尚未解决的问题。</a:t>
              </a:r>
              <a:endParaRPr lang="zh-CN" altLang="en-US" sz="1600" kern="100" dirty="0">
                <a:effectLst/>
                <a:latin typeface="+mj-ea"/>
                <a:ea typeface="+mj-ea"/>
                <a:cs typeface="Times New Roman" panose="02020603050405020304" pitchFamily="18" charset="0"/>
              </a:endParaRPr>
            </a:p>
            <a:p>
              <a:pPr algn="just"/>
              <a:endParaRPr lang="en-US" altLang="zh-CN" sz="1600" b="1" kern="100" dirty="0">
                <a:effectLst/>
                <a:latin typeface="等线" panose="02010600030101010101" charset="-122"/>
                <a:ea typeface="等线" panose="02010600030101010101" charset="-122"/>
                <a:cs typeface="Times New Roman" panose="02020603050405020304" pitchFamily="18" charset="0"/>
              </a:endParaRPr>
            </a:p>
          </p:txBody>
        </p:sp>
      </p:grpSp>
      <p:grpSp>
        <p:nvGrpSpPr>
          <p:cNvPr id="80" name="组合 79"/>
          <p:cNvGrpSpPr/>
          <p:nvPr/>
        </p:nvGrpSpPr>
        <p:grpSpPr>
          <a:xfrm>
            <a:off x="7414260" y="3536315"/>
            <a:ext cx="1998980" cy="3143885"/>
            <a:chOff x="-9470250" y="584490"/>
            <a:chExt cx="8553818" cy="2587768"/>
          </a:xfrm>
        </p:grpSpPr>
        <p:sp>
          <p:nvSpPr>
            <p:cNvPr id="118" name="矩形 117"/>
            <p:cNvSpPr/>
            <p:nvPr/>
          </p:nvSpPr>
          <p:spPr>
            <a:xfrm>
              <a:off x="-9470250" y="629447"/>
              <a:ext cx="8553818" cy="2501923"/>
            </a:xfrm>
            <a:prstGeom prst="rect">
              <a:avLst/>
            </a:prstGeom>
            <a:solidFill>
              <a:schemeClr val="bg1"/>
            </a:solid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9" name="文本框 118"/>
            <p:cNvSpPr txBox="1"/>
            <p:nvPr/>
          </p:nvSpPr>
          <p:spPr>
            <a:xfrm>
              <a:off x="-9445792" y="584490"/>
              <a:ext cx="8525071" cy="2587768"/>
            </a:xfrm>
            <a:prstGeom prst="rect">
              <a:avLst/>
            </a:prstGeom>
            <a:noFill/>
          </p:spPr>
          <p:txBody>
            <a:bodyPr wrap="square" rtlCol="0">
              <a:noAutofit/>
            </a:bodyPr>
            <a:lstStyle/>
            <a:p>
              <a:pPr algn="just">
                <a:buClrTx/>
                <a:buSzTx/>
                <a:buFontTx/>
              </a:pPr>
              <a:r>
                <a:rPr lang="en-US" altLang="zh-CN" sz="1600" b="1" kern="100" dirty="0">
                  <a:effectLst/>
                  <a:latin typeface="+mj-lt"/>
                  <a:ea typeface="+mj-ea"/>
                  <a:cs typeface="+mj-lt"/>
                </a:rPr>
                <a:t>5月~8</a:t>
              </a:r>
              <a:r>
                <a:rPr lang="zh-CN" altLang="en-US" sz="1600" b="1" kern="100" dirty="0">
                  <a:effectLst/>
                  <a:latin typeface="+mj-lt"/>
                  <a:ea typeface="+mj-ea"/>
                  <a:cs typeface="+mj-lt"/>
                </a:rPr>
                <a:t>月</a:t>
              </a:r>
              <a:endParaRPr lang="en-US" altLang="zh-CN" sz="1600" b="1" kern="100" dirty="0">
                <a:effectLst/>
                <a:latin typeface="+mj-lt"/>
                <a:ea typeface="+mj-ea"/>
                <a:cs typeface="+mj-lt"/>
              </a:endParaRPr>
            </a:p>
            <a:p>
              <a:pPr algn="just"/>
              <a:r>
                <a:rPr lang="en-US" altLang="zh-CN" sz="1600" kern="100" dirty="0">
                  <a:effectLst/>
                  <a:latin typeface="+mj-ea"/>
                  <a:ea typeface="+mj-ea"/>
                  <a:cs typeface="Times New Roman" panose="02020603050405020304" pitchFamily="18" charset="0"/>
                </a:rPr>
                <a:t>1.</a:t>
              </a:r>
              <a:r>
                <a:rPr lang="zh-CN" altLang="en-US" sz="1600" kern="100" dirty="0">
                  <a:effectLst/>
                  <a:latin typeface="+mj-ea"/>
                  <a:ea typeface="+mj-ea"/>
                  <a:cs typeface="Times New Roman" panose="02020603050405020304" pitchFamily="18" charset="0"/>
                </a:rPr>
                <a:t>实地</a:t>
              </a:r>
              <a:r>
                <a:rPr lang="zh-CN" sz="1600" dirty="0">
                  <a:latin typeface="微软雅黑" panose="020B0503020204020204" pitchFamily="34" charset="-122"/>
                  <a:ea typeface="微软雅黑" panose="020B0503020204020204" pitchFamily="34" charset="-122"/>
                  <a:sym typeface="+mn-ea"/>
                </a:rPr>
                <a:t>探访同济大学四平路校区及嘉定校区图书馆。</a:t>
              </a:r>
              <a:endParaRPr lang="zh-CN" altLang="en-US" sz="1600" kern="100" dirty="0">
                <a:effectLst/>
                <a:latin typeface="+mj-ea"/>
                <a:ea typeface="+mj-ea"/>
                <a:cs typeface="Times New Roman" panose="02020603050405020304" pitchFamily="18" charset="0"/>
              </a:endParaRPr>
            </a:p>
            <a:p>
              <a:pPr algn="just"/>
              <a:r>
                <a:rPr lang="en-US" altLang="zh-CN" sz="1600" kern="100" dirty="0">
                  <a:effectLst/>
                  <a:latin typeface="+mj-ea"/>
                  <a:ea typeface="+mj-ea"/>
                  <a:cs typeface="Times New Roman" panose="02020603050405020304" pitchFamily="18" charset="0"/>
                </a:rPr>
                <a:t>2.</a:t>
              </a:r>
              <a:r>
                <a:rPr lang="zh-CN" sz="1600" dirty="0">
                  <a:latin typeface="微软雅黑" panose="020B0503020204020204" pitchFamily="34" charset="-122"/>
                  <a:ea typeface="微软雅黑" panose="020B0503020204020204" pitchFamily="34" charset="-122"/>
                  <a:sym typeface="+mn-ea"/>
                </a:rPr>
                <a:t>尝试给图书馆书架安装定位器并试运行导航程序。</a:t>
              </a:r>
              <a:endParaRPr lang="zh-CN" sz="1600" dirty="0">
                <a:latin typeface="微软雅黑" panose="020B0503020204020204" pitchFamily="34" charset="-122"/>
                <a:ea typeface="微软雅黑" panose="020B0503020204020204" pitchFamily="34" charset="-122"/>
                <a:sym typeface="+mn-ea"/>
              </a:endParaRPr>
            </a:p>
            <a:p>
              <a:pPr algn="just"/>
              <a:r>
                <a:rPr lang="zh-CN" sz="1600" dirty="0">
                  <a:latin typeface="微软雅黑" panose="020B0503020204020204" pitchFamily="34" charset="-122"/>
                  <a:ea typeface="微软雅黑" panose="020B0503020204020204" pitchFamily="34" charset="-122"/>
                  <a:sym typeface="+mn-ea"/>
                </a:rPr>
                <a:t>3.尝试给图书馆自习区域安装监控并试运行监控程序。</a:t>
              </a:r>
              <a:endParaRPr lang="zh-CN" sz="1600" dirty="0">
                <a:latin typeface="微软雅黑" panose="020B0503020204020204" pitchFamily="34" charset="-122"/>
                <a:ea typeface="微软雅黑" panose="020B0503020204020204" pitchFamily="34" charset="-122"/>
                <a:sym typeface="+mn-ea"/>
              </a:endParaRPr>
            </a:p>
            <a:p>
              <a:pPr algn="just"/>
              <a:r>
                <a:rPr lang="en-US" altLang="zh-CN" sz="1600" dirty="0">
                  <a:latin typeface="微软雅黑" panose="020B0503020204020204" pitchFamily="34" charset="-122"/>
                  <a:ea typeface="微软雅黑" panose="020B0503020204020204" pitchFamily="34" charset="-122"/>
                  <a:sym typeface="+mn-ea"/>
                </a:rPr>
                <a:t>4.</a:t>
              </a:r>
              <a:r>
                <a:rPr lang="zh-CN" altLang="en-US" sz="1600" dirty="0">
                  <a:latin typeface="微软雅黑" panose="020B0503020204020204" pitchFamily="34" charset="-122"/>
                  <a:ea typeface="微软雅黑" panose="020B0503020204020204" pitchFamily="34" charset="-122"/>
                  <a:sym typeface="+mn-ea"/>
                </a:rPr>
                <a:t>向指导老师汇报并寻求改进措施。</a:t>
              </a:r>
              <a:endParaRPr lang="zh-CN" altLang="en-US" sz="1600" kern="100" dirty="0">
                <a:effectLst/>
                <a:latin typeface="+mj-ea"/>
                <a:ea typeface="+mj-ea"/>
                <a:cs typeface="Times New Roman" panose="02020603050405020304" pitchFamily="18" charset="0"/>
              </a:endParaRPr>
            </a:p>
            <a:p>
              <a:pPr algn="just"/>
              <a:endParaRPr lang="en-US" altLang="zh-CN" sz="1600" b="1" kern="100" dirty="0">
                <a:effectLst/>
                <a:latin typeface="等线" panose="02010600030101010101" charset="-122"/>
                <a:ea typeface="等线" panose="02010600030101010101" charset="-122"/>
                <a:cs typeface="Times New Roman" panose="02020603050405020304" pitchFamily="18" charset="0"/>
              </a:endParaRPr>
            </a:p>
          </p:txBody>
        </p:sp>
      </p:grpSp>
      <p:grpSp>
        <p:nvGrpSpPr>
          <p:cNvPr id="120" name="组合 119"/>
          <p:cNvGrpSpPr/>
          <p:nvPr/>
        </p:nvGrpSpPr>
        <p:grpSpPr>
          <a:xfrm>
            <a:off x="9668206" y="3607355"/>
            <a:ext cx="2212340" cy="2884804"/>
            <a:chOff x="-9470250" y="629447"/>
            <a:chExt cx="9468075" cy="2451339"/>
          </a:xfrm>
        </p:grpSpPr>
        <p:sp>
          <p:nvSpPr>
            <p:cNvPr id="121" name="矩形 120"/>
            <p:cNvSpPr/>
            <p:nvPr/>
          </p:nvSpPr>
          <p:spPr>
            <a:xfrm>
              <a:off x="-9470250" y="629447"/>
              <a:ext cx="9468075" cy="2451339"/>
            </a:xfrm>
            <a:prstGeom prst="rect">
              <a:avLst/>
            </a:prstGeom>
            <a:solidFill>
              <a:schemeClr val="bg1"/>
            </a:solid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文本框 121"/>
            <p:cNvSpPr txBox="1"/>
            <p:nvPr/>
          </p:nvSpPr>
          <p:spPr>
            <a:xfrm>
              <a:off x="-9318065" y="642397"/>
              <a:ext cx="8530507" cy="2413568"/>
            </a:xfrm>
            <a:prstGeom prst="rect">
              <a:avLst/>
            </a:prstGeom>
            <a:noFill/>
          </p:spPr>
          <p:txBody>
            <a:bodyPr wrap="square" rtlCol="0">
              <a:noAutofit/>
            </a:bodyPr>
            <a:lstStyle/>
            <a:p>
              <a:pPr algn="just"/>
              <a:r>
                <a:rPr lang="en-US" altLang="zh-CN" sz="1600" b="1" kern="100" dirty="0">
                  <a:effectLst/>
                  <a:latin typeface="+mj-lt"/>
                  <a:ea typeface="+mj-ea"/>
                  <a:cs typeface="+mj-lt"/>
                </a:rPr>
                <a:t>2025年</a:t>
              </a:r>
              <a:endParaRPr lang="en-US" altLang="zh-CN" sz="1600" b="1" kern="100" dirty="0">
                <a:effectLst/>
                <a:latin typeface="+mj-lt"/>
                <a:ea typeface="+mj-ea"/>
                <a:cs typeface="+mj-lt"/>
              </a:endParaRPr>
            </a:p>
            <a:p>
              <a:pPr algn="just"/>
              <a:r>
                <a:rPr lang="zh-CN" altLang="en-US" sz="1600" kern="100" dirty="0">
                  <a:effectLst/>
                  <a:latin typeface="+mj-ea"/>
                  <a:ea typeface="+mj-ea"/>
                  <a:cs typeface="Times New Roman" panose="02020603050405020304" pitchFamily="18" charset="0"/>
                </a:rPr>
                <a:t>1.尝试用小程序结合图书馆已有设施提高服务质量。</a:t>
              </a:r>
              <a:endParaRPr lang="zh-CN" altLang="en-US" sz="1600" kern="100" dirty="0">
                <a:effectLst/>
                <a:latin typeface="+mj-ea"/>
                <a:ea typeface="+mj-ea"/>
                <a:cs typeface="Times New Roman" panose="02020603050405020304" pitchFamily="18" charset="0"/>
              </a:endParaRPr>
            </a:p>
            <a:p>
              <a:pPr algn="just"/>
              <a:r>
                <a:rPr lang="en-US" altLang="zh-CN" sz="1600" kern="100" dirty="0">
                  <a:effectLst/>
                  <a:latin typeface="+mj-ea"/>
                  <a:ea typeface="+mj-ea"/>
                  <a:cs typeface="Times New Roman" panose="02020603050405020304" pitchFamily="18" charset="0"/>
                </a:rPr>
                <a:t>2.</a:t>
              </a:r>
              <a:r>
                <a:rPr lang="zh-CN" altLang="en-US" sz="1600" kern="100" dirty="0">
                  <a:effectLst/>
                  <a:latin typeface="+mj-ea"/>
                  <a:ea typeface="+mj-ea"/>
                  <a:cs typeface="Times New Roman" panose="02020603050405020304" pitchFamily="18" charset="0"/>
                </a:rPr>
                <a:t>优化算法，缩短监控延迟、减少人脸误识别、</a:t>
              </a:r>
              <a:r>
                <a:rPr lang="en-US" altLang="zh-CN" sz="1600" kern="100" dirty="0">
                  <a:effectLst/>
                  <a:latin typeface="+mj-ea"/>
                  <a:ea typeface="+mj-ea"/>
                  <a:cs typeface="Times New Roman" panose="02020603050405020304" pitchFamily="18" charset="0"/>
                </a:rPr>
                <a:t>AI</a:t>
              </a:r>
              <a:r>
                <a:rPr lang="zh-CN" altLang="en-US" sz="1600" kern="100" dirty="0">
                  <a:effectLst/>
                  <a:latin typeface="+mj-ea"/>
                  <a:ea typeface="+mj-ea"/>
                  <a:cs typeface="Times New Roman" panose="02020603050405020304" pitchFamily="18" charset="0"/>
                </a:rPr>
                <a:t>回应错误等可能存在的问题。</a:t>
              </a:r>
              <a:endParaRPr lang="zh-CN" altLang="en-US" sz="1600" kern="100" dirty="0">
                <a:effectLst/>
                <a:latin typeface="+mj-ea"/>
                <a:ea typeface="+mj-ea"/>
                <a:cs typeface="Times New Roman" panose="02020603050405020304" pitchFamily="18" charset="0"/>
              </a:endParaRPr>
            </a:p>
            <a:p>
              <a:pPr algn="just"/>
              <a:r>
                <a:rPr lang="en-US" altLang="zh-CN" sz="1600" kern="100" dirty="0">
                  <a:effectLst/>
                  <a:latin typeface="+mj-ea"/>
                  <a:ea typeface="+mj-ea"/>
                  <a:cs typeface="Times New Roman" panose="02020603050405020304" pitchFamily="18" charset="0"/>
                </a:rPr>
                <a:t>3.</a:t>
              </a:r>
              <a:r>
                <a:rPr lang="zh-CN" altLang="en-US" sz="1600" kern="100" dirty="0">
                  <a:effectLst/>
                  <a:latin typeface="+mj-ea"/>
                  <a:ea typeface="+mj-ea"/>
                  <a:cs typeface="Times New Roman" panose="02020603050405020304" pitchFamily="18" charset="0"/>
                </a:rPr>
                <a:t>向指导老师汇报，完善课题。</a:t>
              </a:r>
              <a:endParaRPr lang="zh-CN" altLang="en-US" sz="1600" kern="100" dirty="0">
                <a:effectLst/>
                <a:latin typeface="+mj-ea"/>
                <a:ea typeface="+mj-ea"/>
                <a:cs typeface="Times New Roman" panose="02020603050405020304" pitchFamily="18" charset="0"/>
              </a:endParaRPr>
            </a:p>
            <a:p>
              <a:pPr algn="just"/>
              <a:endParaRPr lang="zh-CN" altLang="en-US" sz="1600" kern="100" dirty="0">
                <a:effectLst/>
                <a:latin typeface="+mj-ea"/>
                <a:ea typeface="+mj-ea"/>
                <a:cs typeface="Times New Roman" panose="02020603050405020304" pitchFamily="18" charset="0"/>
              </a:endParaRPr>
            </a:p>
            <a:p>
              <a:pPr algn="just"/>
              <a:endParaRPr lang="zh-CN" altLang="en-US" sz="1600" kern="100" dirty="0">
                <a:effectLst/>
                <a:latin typeface="+mj-ea"/>
                <a:ea typeface="+mj-ea"/>
                <a:cs typeface="Times New Roman" panose="02020603050405020304" pitchFamily="18" charset="0"/>
              </a:endParaRPr>
            </a:p>
          </p:txBody>
        </p:sp>
      </p:grpSp>
      <p:sp>
        <p:nvSpPr>
          <p:cNvPr id="5" name="文本框 4"/>
          <p:cNvSpPr txBox="1"/>
          <p:nvPr/>
        </p:nvSpPr>
        <p:spPr>
          <a:xfrm>
            <a:off x="2606040" y="3277870"/>
            <a:ext cx="902970" cy="310515"/>
          </a:xfrm>
          <a:prstGeom prst="rect">
            <a:avLst/>
          </a:prstGeom>
          <a:noFill/>
        </p:spPr>
        <p:txBody>
          <a:bodyPr wrap="square" rtlCol="0">
            <a:noAutofit/>
          </a:bodyPr>
          <a:lstStyle/>
          <a:p>
            <a:r>
              <a:rPr lang="en-US" altLang="zh-CN"/>
              <a:t>12.26</a:t>
            </a:r>
            <a:endParaRPr lang="en-US" altLang="zh-CN"/>
          </a:p>
        </p:txBody>
      </p:sp>
      <p:sp>
        <p:nvSpPr>
          <p:cNvPr id="8" name="文本框 7"/>
          <p:cNvSpPr txBox="1"/>
          <p:nvPr/>
        </p:nvSpPr>
        <p:spPr>
          <a:xfrm>
            <a:off x="8405495" y="3263265"/>
            <a:ext cx="629285" cy="327025"/>
          </a:xfrm>
          <a:prstGeom prst="rect">
            <a:avLst/>
          </a:prstGeom>
          <a:noFill/>
        </p:spPr>
        <p:txBody>
          <a:bodyPr wrap="square" rtlCol="0">
            <a:noAutofit/>
          </a:bodyPr>
          <a:lstStyle/>
          <a:p>
            <a:r>
              <a:rPr lang="en-US" altLang="zh-CN"/>
              <a:t>8</a:t>
            </a:r>
            <a:r>
              <a:rPr lang="zh-CN" altLang="en-US"/>
              <a:t>月</a:t>
            </a:r>
            <a:endParaRPr lang="zh-CN" altLang="en-US"/>
          </a:p>
        </p:txBody>
      </p:sp>
      <p:sp>
        <p:nvSpPr>
          <p:cNvPr id="9" name="文本框 8"/>
          <p:cNvSpPr txBox="1"/>
          <p:nvPr/>
        </p:nvSpPr>
        <p:spPr>
          <a:xfrm>
            <a:off x="9347200" y="3263265"/>
            <a:ext cx="725805" cy="325120"/>
          </a:xfrm>
          <a:prstGeom prst="rect">
            <a:avLst/>
          </a:prstGeom>
          <a:noFill/>
        </p:spPr>
        <p:txBody>
          <a:bodyPr wrap="square" rtlCol="0">
            <a:noAutofit/>
          </a:bodyPr>
          <a:lstStyle/>
          <a:p>
            <a:r>
              <a:rPr lang="en-US" altLang="zh-CN"/>
              <a:t>12</a:t>
            </a:r>
            <a:r>
              <a:rPr lang="zh-CN" altLang="en-US"/>
              <a:t>月</a:t>
            </a:r>
            <a:endParaRPr lang="zh-CN" altLang="en-US"/>
          </a:p>
        </p:txBody>
      </p:sp>
      <p:sp>
        <p:nvSpPr>
          <p:cNvPr id="10" name="文本框 9"/>
          <p:cNvSpPr txBox="1"/>
          <p:nvPr/>
        </p:nvSpPr>
        <p:spPr>
          <a:xfrm>
            <a:off x="10314940" y="3277870"/>
            <a:ext cx="1565910" cy="310515"/>
          </a:xfrm>
          <a:prstGeom prst="rect">
            <a:avLst/>
          </a:prstGeom>
          <a:noFill/>
        </p:spPr>
        <p:txBody>
          <a:bodyPr wrap="square" rtlCol="0">
            <a:noAutofit/>
          </a:bodyPr>
          <a:lstStyle/>
          <a:p>
            <a:r>
              <a:rPr lang="en-US" altLang="zh-CN"/>
              <a:t>2025</a:t>
            </a:r>
            <a:r>
              <a:rPr lang="zh-CN" altLang="en-US"/>
              <a:t>年</a:t>
            </a: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en-US" altLang="zh-CN" dirty="0"/>
              <a:t>Thanks!</a:t>
            </a:r>
            <a:endParaRPr lang="zh-CN" altLang="en-US" dirty="0"/>
          </a:p>
        </p:txBody>
      </p:sp>
      <p:pic>
        <p:nvPicPr>
          <p:cNvPr id="4" name="图片 9" descr="logo-2"/>
          <p:cNvPicPr>
            <a:picLocks noChangeAspect="1"/>
          </p:cNvPicPr>
          <p:nvPr/>
        </p:nvPicPr>
        <p:blipFill>
          <a:blip r:embed="rId1"/>
          <a:stretch>
            <a:fillRect/>
          </a:stretch>
        </p:blipFill>
        <p:spPr>
          <a:xfrm>
            <a:off x="241300" y="6186488"/>
            <a:ext cx="1846263" cy="615950"/>
          </a:xfrm>
          <a:prstGeom prst="rect">
            <a:avLst/>
          </a:prstGeom>
          <a:noFill/>
          <a:ln w="9525">
            <a:noFill/>
          </a:ln>
        </p:spPr>
      </p:pic>
      <p:sp>
        <p:nvSpPr>
          <p:cNvPr id="5" name="文本占位符 1"/>
          <p:cNvSpPr txBox="1"/>
          <p:nvPr/>
        </p:nvSpPr>
        <p:spPr>
          <a:xfrm>
            <a:off x="3846264" y="3202405"/>
            <a:ext cx="5932736" cy="22670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b="1" noProof="1">
                <a:solidFill>
                  <a:srgbClr val="3B546E"/>
                </a:solidFill>
                <a:effectLst>
                  <a:outerShdw blurRad="38100" dist="19050" dir="2700000" algn="tl" rotWithShape="0">
                    <a:schemeClr val="dk1">
                      <a:alpha val="40000"/>
                    </a:schemeClr>
                  </a:outerShdw>
                </a:effectLst>
                <a:latin typeface="+mn-ea"/>
                <a:sym typeface="+mn-ea"/>
              </a:rPr>
              <a:t>项目负责人  丁瀚洋   计算机科学与技术</a:t>
            </a:r>
            <a:r>
              <a:rPr lang="en-US" altLang="zh-CN" sz="2000" b="1" noProof="1">
                <a:solidFill>
                  <a:srgbClr val="3B546E"/>
                </a:solidFill>
                <a:effectLst>
                  <a:outerShdw blurRad="38100" dist="19050" dir="2700000" algn="tl" rotWithShape="0">
                    <a:schemeClr val="dk1">
                      <a:alpha val="40000"/>
                    </a:schemeClr>
                  </a:outerShdw>
                </a:effectLst>
                <a:latin typeface="+mn-ea"/>
                <a:sym typeface="+mn-ea"/>
              </a:rPr>
              <a:t>(</a:t>
            </a:r>
            <a:r>
              <a:rPr lang="zh-CN" altLang="en-US" sz="2000" b="1" noProof="1">
                <a:solidFill>
                  <a:srgbClr val="3B546E"/>
                </a:solidFill>
                <a:effectLst>
                  <a:outerShdw blurRad="38100" dist="19050" dir="2700000" algn="tl" rotWithShape="0">
                    <a:schemeClr val="dk1">
                      <a:alpha val="40000"/>
                    </a:schemeClr>
                  </a:outerShdw>
                </a:effectLst>
                <a:latin typeface="+mn-ea"/>
                <a:sym typeface="+mn-ea"/>
              </a:rPr>
              <a:t>精英班</a:t>
            </a:r>
            <a:r>
              <a:rPr lang="en-US" altLang="zh-CN" sz="2000" b="1" noProof="1">
                <a:solidFill>
                  <a:srgbClr val="3B546E"/>
                </a:solidFill>
                <a:effectLst>
                  <a:outerShdw blurRad="38100" dist="19050" dir="2700000" algn="tl" rotWithShape="0">
                    <a:schemeClr val="dk1">
                      <a:alpha val="40000"/>
                    </a:schemeClr>
                  </a:outerShdw>
                </a:effectLst>
                <a:latin typeface="+mn-ea"/>
                <a:sym typeface="+mn-ea"/>
              </a:rPr>
              <a:t>)</a:t>
            </a:r>
            <a:endParaRPr lang="en-US" altLang="zh-CN" sz="2000" b="1" noProof="1">
              <a:solidFill>
                <a:srgbClr val="3B546E"/>
              </a:solidFill>
              <a:effectLst>
                <a:outerShdw blurRad="38100" dist="19050" dir="2700000" algn="tl" rotWithShape="0">
                  <a:schemeClr val="dk1">
                    <a:alpha val="40000"/>
                  </a:schemeClr>
                </a:outerShdw>
              </a:effectLst>
              <a:latin typeface="+mn-ea"/>
              <a:sym typeface="+mn-ea"/>
            </a:endParaRPr>
          </a:p>
          <a:p>
            <a:pPr marL="0" indent="0">
              <a:lnSpc>
                <a:spcPct val="100000"/>
              </a:lnSpc>
              <a:buNone/>
            </a:pPr>
            <a:r>
              <a:rPr lang="zh-CN" altLang="en-US" sz="2000" b="1" noProof="1">
                <a:solidFill>
                  <a:srgbClr val="3B546E"/>
                </a:solidFill>
                <a:effectLst>
                  <a:outerShdw blurRad="38100" dist="19050" dir="2700000" algn="tl" rotWithShape="0">
                    <a:schemeClr val="dk1">
                      <a:alpha val="40000"/>
                    </a:schemeClr>
                  </a:outerShdw>
                </a:effectLst>
                <a:latin typeface="+mn-ea"/>
                <a:sym typeface="+mn-ea"/>
              </a:rPr>
              <a:t>组员        庄沐凡   国豪精英班</a:t>
            </a:r>
            <a:endParaRPr lang="en-US" altLang="zh-CN" sz="2000" b="1" noProof="1">
              <a:solidFill>
                <a:srgbClr val="3B546E"/>
              </a:solidFill>
              <a:effectLst>
                <a:outerShdw blurRad="38100" dist="19050" dir="2700000" algn="tl" rotWithShape="0">
                  <a:schemeClr val="dk1">
                    <a:alpha val="40000"/>
                  </a:schemeClr>
                </a:outerShdw>
              </a:effectLst>
              <a:latin typeface="+mn-ea"/>
              <a:sym typeface="+mn-ea"/>
            </a:endParaRPr>
          </a:p>
          <a:p>
            <a:pPr marL="0" indent="0">
              <a:lnSpc>
                <a:spcPct val="100000"/>
              </a:lnSpc>
              <a:buNone/>
            </a:pPr>
            <a:r>
              <a:rPr lang="zh-CN" altLang="en-US" sz="2000" b="1" noProof="1">
                <a:solidFill>
                  <a:srgbClr val="3B546E"/>
                </a:solidFill>
                <a:effectLst>
                  <a:outerShdw blurRad="38100" dist="19050" dir="2700000" algn="tl" rotWithShape="0">
                    <a:schemeClr val="dk1">
                      <a:alpha val="40000"/>
                    </a:schemeClr>
                  </a:outerShdw>
                </a:effectLst>
                <a:latin typeface="+mn-ea"/>
                <a:sym typeface="+mn-ea"/>
              </a:rPr>
              <a:t>            陈曦     国豪精英班</a:t>
            </a:r>
            <a:endParaRPr lang="en-US" altLang="zh-CN" sz="2000" b="1" noProof="1">
              <a:solidFill>
                <a:srgbClr val="3B546E"/>
              </a:solidFill>
              <a:effectLst>
                <a:outerShdw blurRad="38100" dist="19050" dir="2700000" algn="tl" rotWithShape="0">
                  <a:schemeClr val="dk1">
                    <a:alpha val="40000"/>
                  </a:schemeClr>
                </a:outerShdw>
              </a:effectLst>
              <a:latin typeface="+mn-ea"/>
              <a:sym typeface="+mn-ea"/>
            </a:endParaRPr>
          </a:p>
          <a:p>
            <a:pPr marL="0" indent="0">
              <a:lnSpc>
                <a:spcPct val="100000"/>
              </a:lnSpc>
              <a:buNone/>
            </a:pPr>
            <a:endParaRPr lang="en-US" altLang="zh-CN" sz="2000" b="1" noProof="1">
              <a:solidFill>
                <a:srgbClr val="3B546E"/>
              </a:solidFill>
              <a:effectLst>
                <a:outerShdw blurRad="38100" dist="19050" dir="2700000" algn="tl" rotWithShape="0">
                  <a:schemeClr val="dk1">
                    <a:alpha val="40000"/>
                  </a:schemeClr>
                </a:outerShdw>
              </a:effectLst>
              <a:latin typeface="+mn-ea"/>
              <a:sym typeface="+mn-ea"/>
            </a:endParaRPr>
          </a:p>
          <a:p>
            <a:pPr algn="ctr">
              <a:lnSpc>
                <a:spcPct val="150000"/>
              </a:lnSpc>
            </a:pPr>
            <a:endParaRPr lang="en-US" altLang="zh-CN" sz="2000" b="1" noProof="1">
              <a:solidFill>
                <a:srgbClr val="3B546E"/>
              </a:solidFill>
              <a:effectLst>
                <a:outerShdw blurRad="38100" dist="19050" dir="2700000" algn="tl" rotWithShape="0">
                  <a:schemeClr val="dk1">
                    <a:alpha val="40000"/>
                  </a:schemeClr>
                </a:outerShdw>
              </a:effectLst>
              <a:latin typeface="+mn-ea"/>
              <a:sym typeface="+mn-ea"/>
            </a:endParaRPr>
          </a:p>
        </p:txBody>
      </p:sp>
      <p:grpSp>
        <p:nvGrpSpPr>
          <p:cNvPr id="2" name="组合 1"/>
          <p:cNvGrpSpPr/>
          <p:nvPr/>
        </p:nvGrpSpPr>
        <p:grpSpPr>
          <a:xfrm>
            <a:off x="1514694" y="3485678"/>
            <a:ext cx="2167408" cy="663114"/>
            <a:chOff x="1047023" y="2945757"/>
            <a:chExt cx="2167408" cy="663114"/>
          </a:xfrm>
        </p:grpSpPr>
        <p:sp>
          <p:nvSpPr>
            <p:cNvPr id="6" name="矩形: 圆角 5"/>
            <p:cNvSpPr/>
            <p:nvPr/>
          </p:nvSpPr>
          <p:spPr>
            <a:xfrm>
              <a:off x="1047023" y="2945757"/>
              <a:ext cx="2066125" cy="663114"/>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678798" y="3077259"/>
              <a:ext cx="1535633"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课题成员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 name="KSO_Shape"/>
            <p:cNvSpPr/>
            <p:nvPr/>
          </p:nvSpPr>
          <p:spPr bwMode="auto">
            <a:xfrm>
              <a:off x="1325316" y="3077259"/>
              <a:ext cx="308954" cy="400110"/>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600" dirty="0">
                <a:solidFill>
                  <a:srgbClr val="FFFFFF"/>
                </a:solidFill>
              </a:endParaRPr>
            </a:p>
          </p:txBody>
        </p:sp>
      </p:grpSp>
      <p:grpSp>
        <p:nvGrpSpPr>
          <p:cNvPr id="9" name="组合 8"/>
          <p:cNvGrpSpPr/>
          <p:nvPr/>
        </p:nvGrpSpPr>
        <p:grpSpPr>
          <a:xfrm>
            <a:off x="1514694" y="2567594"/>
            <a:ext cx="2167408" cy="663114"/>
            <a:chOff x="1047023" y="2945757"/>
            <a:chExt cx="2167408" cy="663114"/>
          </a:xfrm>
        </p:grpSpPr>
        <p:sp>
          <p:nvSpPr>
            <p:cNvPr id="10" name="矩形: 圆角 9"/>
            <p:cNvSpPr/>
            <p:nvPr/>
          </p:nvSpPr>
          <p:spPr>
            <a:xfrm>
              <a:off x="1047023" y="2945757"/>
              <a:ext cx="2066125" cy="663114"/>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1678798" y="3077259"/>
              <a:ext cx="1535633"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指导老师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KSO_Shape"/>
            <p:cNvSpPr/>
            <p:nvPr/>
          </p:nvSpPr>
          <p:spPr bwMode="auto">
            <a:xfrm>
              <a:off x="1325316" y="3077259"/>
              <a:ext cx="308954" cy="400110"/>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600" dirty="0">
                <a:solidFill>
                  <a:srgbClr val="FFFFFF"/>
                </a:solidFill>
              </a:endParaRPr>
            </a:p>
          </p:txBody>
        </p:sp>
      </p:grpSp>
      <p:sp>
        <p:nvSpPr>
          <p:cNvPr id="13" name="文本框 12"/>
          <p:cNvSpPr txBox="1"/>
          <p:nvPr/>
        </p:nvSpPr>
        <p:spPr>
          <a:xfrm>
            <a:off x="3846264" y="2646074"/>
            <a:ext cx="4650788" cy="400110"/>
          </a:xfrm>
          <a:prstGeom prst="rect">
            <a:avLst/>
          </a:prstGeom>
          <a:noFill/>
        </p:spPr>
        <p:txBody>
          <a:bodyPr wrap="square" rtlCol="0">
            <a:spAutoFit/>
          </a:bodyPr>
          <a:lstStyle/>
          <a:p>
            <a:r>
              <a:rPr lang="zh-CN" altLang="en-US" sz="2000" b="1" dirty="0">
                <a:solidFill>
                  <a:schemeClr val="accent1"/>
                </a:solidFill>
                <a:effectLst>
                  <a:outerShdw blurRad="38100" dist="19050" dir="2700000" algn="tl" rotWithShape="0">
                    <a:schemeClr val="dk1">
                      <a:alpha val="40000"/>
                    </a:schemeClr>
                  </a:outerShdw>
                </a:effectLst>
                <a:latin typeface="+mn-ea"/>
              </a:rPr>
              <a:t>刘儿兀          电子信息与工程学院</a:t>
            </a:r>
            <a:endParaRPr lang="zh-CN" altLang="en-US" sz="2000" b="1" dirty="0">
              <a:solidFill>
                <a:schemeClr val="accent1"/>
              </a:solidFill>
              <a:effectLst>
                <a:outerShdw blurRad="38100" dist="19050" dir="2700000" algn="tl" rotWithShape="0">
                  <a:schemeClr val="dk1">
                    <a:alpha val="40000"/>
                  </a:schemeClr>
                </a:outerShdw>
              </a:effectLst>
              <a:latin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q1-1"/>
  <p:tag name="KSO_WM_UNIT_ID" val="diagram20231080_2*q_h_i*1_1_1"/>
  <p:tag name="KSO_WM_TEMPLATE_CATEGORY" val="diagram"/>
  <p:tag name="KSO_WM_TEMPLATE_INDEX" val="20231080"/>
  <p:tag name="KSO_WM_UNIT_LAYERLEVEL" val="1_1_1"/>
  <p:tag name="KSO_WM_TAG_VERSION" val="3.0"/>
  <p:tag name="KSO_WM_UNIT_TYPE" val="q_h_i"/>
  <p:tag name="KSO_WM_UNIT_INDEX" val="1_1_1"/>
  <p:tag name="KSO_WM_DIAGRAM_VERSION" val="3"/>
  <p:tag name="KSO_WM_DIAGRAM_COLOR_TRICK" val="4"/>
  <p:tag name="KSO_WM_DIAGRAM_COLOR_TEXT_CAN_REMOVE" val="n"/>
  <p:tag name="KSO_WM_UNIT_FILL_FORE_SCHEMECOLOR_INDEX" val="5"/>
  <p:tag name="KSO_WM_DIAGRAM_MAX_ITEMCNT" val="6"/>
  <p:tag name="KSO_WM_DIAGRAM_MIN_ITEMCNT" val="3"/>
  <p:tag name="KSO_WM_DIAGRAM_VIRTUALLY_FRAME" val="{&quot;height&quot;:346.4,&quot;width&quot;:746.35}"/>
  <p:tag name="KSO_WM_DIAGRAM_COLOR_MATCH_VALUE" val="{&quot;shape&quot;:{&quot;fill&quot;:{&quot;gradient&quot;:[{&quot;brightness&quot;:0.4000000059604645,&quot;colorType&quot;:1,&quot;foreColorIndex&quot;:5,&quot;pos&quot;:0.25,&quot;transparency&quot;:0},{&quot;brightness&quot;:0,&quot;colorType&quot;:1,&quot;foreColorIndex&quot;:5,&quot;pos&quot;:0.899999976158142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q1-1"/>
  <p:tag name="KSO_WM_UNIT_ID" val="diagram20231080_2*q_h_i*1_2_1"/>
  <p:tag name="KSO_WM_TEMPLATE_CATEGORY" val="diagram"/>
  <p:tag name="KSO_WM_TEMPLATE_INDEX" val="20231080"/>
  <p:tag name="KSO_WM_UNIT_LAYERLEVEL" val="1_1_1"/>
  <p:tag name="KSO_WM_TAG_VERSION" val="3.0"/>
  <p:tag name="KSO_WM_UNIT_TYPE" val="q_h_i"/>
  <p:tag name="KSO_WM_UNIT_INDEX" val="1_2_1"/>
  <p:tag name="KSO_WM_DIAGRAM_VERSION" val="3"/>
  <p:tag name="KSO_WM_DIAGRAM_COLOR_TRICK" val="4"/>
  <p:tag name="KSO_WM_DIAGRAM_COLOR_TEXT_CAN_REMOVE" val="n"/>
  <p:tag name="KSO_WM_UNIT_FILL_FORE_SCHEMECOLOR_INDEX" val="6"/>
  <p:tag name="KSO_WM_DIAGRAM_MAX_ITEMCNT" val="6"/>
  <p:tag name="KSO_WM_DIAGRAM_MIN_ITEMCNT" val="3"/>
  <p:tag name="KSO_WM_DIAGRAM_VIRTUALLY_FRAME" val="{&quot;height&quot;:346.4,&quot;width&quot;:746.35}"/>
  <p:tag name="KSO_WM_DIAGRAM_COLOR_MATCH_VALUE" val="{&quot;shape&quot;:{&quot;fill&quot;:{&quot;gradient&quot;:[{&quot;brightness&quot;:0.4000000059604645,&quot;colorType&quot;:1,&quot;foreColorIndex&quot;:6,&quot;pos&quot;:0.25,&quot;transparency&quot;:0},{&quot;brightness&quot;:0,&quot;colorType&quot;:1,&quot;foreColorIndex&quot;:6,&quot;pos&quot;:0.8999999761581421,&quot;transparency&quot;:0}],&quot;type&quot;:3},&quot;glow&quot;:{&quot;colorType&quot;:0},&quot;line&quot;:{&quot;type&quot;:0},&quot;shadow&quot;:{&quot;brightness&quot;:0,&quot;colorType&quot;:1,&quot;foreColorIndex&quot;:6,&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q1-1"/>
  <p:tag name="KSO_WM_UNIT_ID" val="diagram20231080_2*q_h_i*1_3_1"/>
  <p:tag name="KSO_WM_TEMPLATE_CATEGORY" val="diagram"/>
  <p:tag name="KSO_WM_TEMPLATE_INDEX" val="20231080"/>
  <p:tag name="KSO_WM_UNIT_LAYERLEVEL" val="1_1_1"/>
  <p:tag name="KSO_WM_TAG_VERSION" val="3.0"/>
  <p:tag name="KSO_WM_UNIT_TYPE" val="q_h_i"/>
  <p:tag name="KSO_WM_UNIT_INDEX" val="1_3_1"/>
  <p:tag name="KSO_WM_DIAGRAM_VERSION" val="3"/>
  <p:tag name="KSO_WM_DIAGRAM_COLOR_TRICK" val="4"/>
  <p:tag name="KSO_WM_DIAGRAM_COLOR_TEXT_CAN_REMOVE" val="n"/>
  <p:tag name="KSO_WM_UNIT_FILL_FORE_SCHEMECOLOR_INDEX" val="7"/>
  <p:tag name="KSO_WM_DIAGRAM_MAX_ITEMCNT" val="6"/>
  <p:tag name="KSO_WM_DIAGRAM_MIN_ITEMCNT" val="3"/>
  <p:tag name="KSO_WM_DIAGRAM_VIRTUALLY_FRAME" val="{&quot;height&quot;:346.4,&quot;width&quot;:746.35}"/>
  <p:tag name="KSO_WM_DIAGRAM_COLOR_MATCH_VALUE" val="{&quot;shape&quot;:{&quot;fill&quot;:{&quot;gradient&quot;:[{&quot;brightness&quot;:0.4000000059604645,&quot;colorType&quot;:1,&quot;foreColorIndex&quot;:7,&quot;pos&quot;:0.25,&quot;transparency&quot;:0},{&quot;brightness&quot;:0,&quot;colorType&quot;:1,&quot;foreColorIndex&quot;:7,&quot;pos&quot;:0.8999999761581421,&quot;transparency&quot;:0}],&quot;type&quot;:3},&quot;glow&quot;:{&quot;colorType&quot;:0},&quot;line&quot;:{&quot;type&quot;:0},&quot;shadow&quot;:{&quot;brightness&quot;:0,&quot;colorType&quot;:1,&quot;foreColorIndex&quot;:7,&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q1-1"/>
  <p:tag name="KSO_WM_UNIT_ID" val="diagram20231080_2*q_h_i*1_4_1"/>
  <p:tag name="KSO_WM_TEMPLATE_CATEGORY" val="diagram"/>
  <p:tag name="KSO_WM_TEMPLATE_INDEX" val="20231080"/>
  <p:tag name="KSO_WM_UNIT_LAYERLEVEL" val="1_1_1"/>
  <p:tag name="KSO_WM_TAG_VERSION" val="3.0"/>
  <p:tag name="KSO_WM_UNIT_TYPE" val="q_h_i"/>
  <p:tag name="KSO_WM_UNIT_INDEX" val="1_4_1"/>
  <p:tag name="KSO_WM_DIAGRAM_VERSION" val="3"/>
  <p:tag name="KSO_WM_DIAGRAM_COLOR_TRICK" val="4"/>
  <p:tag name="KSO_WM_DIAGRAM_COLOR_TEXT_CAN_REMOVE" val="n"/>
  <p:tag name="KSO_WM_UNIT_FILL_FORE_SCHEMECOLOR_INDEX" val="8"/>
  <p:tag name="KSO_WM_DIAGRAM_MAX_ITEMCNT" val="6"/>
  <p:tag name="KSO_WM_DIAGRAM_MIN_ITEMCNT" val="3"/>
  <p:tag name="KSO_WM_DIAGRAM_VIRTUALLY_FRAME" val="{&quot;height&quot;:346.4,&quot;width&quot;:746.35}"/>
  <p:tag name="KSO_WM_DIAGRAM_COLOR_MATCH_VALUE" val="{&quot;shape&quot;:{&quot;fill&quot;:{&quot;gradient&quot;:[{&quot;brightness&quot;:0.4000000059604645,&quot;colorType&quot;:1,&quot;foreColorIndex&quot;:8,&quot;pos&quot;:0.25,&quot;transparency&quot;:0},{&quot;brightness&quot;:0,&quot;colorType&quot;:1,&quot;foreColorIndex&quot;:8,&quot;pos&quot;:0.8999999761581421,&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2_1"/>
  <p:tag name="KSO_WM_UNIT_ID" val="diagram20231080_2*q_h_a*1_2_1"/>
  <p:tag name="KSO_WM_TEMPLATE_CATEGORY" val="diagram"/>
  <p:tag name="KSO_WM_TEMPLATE_INDEX" val="20231080"/>
  <p:tag name="KSO_WM_UNIT_LAYERLEVEL" val="1_1_1"/>
  <p:tag name="KSO_WM_TAG_VERSION" val="3.0"/>
  <p:tag name="KSO_WM_BEAUTIFY_FLAG" val="#wm#"/>
  <p:tag name="KSO_WM_UNIT_PLACING_PICTURE_USER_VIEWPORT" val="{&quot;height&quot;:1133.8582677165355,&quot;width&quot;:4423}"/>
  <p:tag name="KSO_WM_DIAGRAM_VERSION" val="3"/>
  <p:tag name="KSO_WM_DIAGRAM_COLOR_TRICK" val="4"/>
  <p:tag name="KSO_WM_DIAGRAM_COLOR_TEXT_CAN_REMOVE" val="n"/>
  <p:tag name="KSO_WM_UNIT_PRESET_TEXT" val="添加标题"/>
  <p:tag name="KSO_WM_UNIT_TEXT_FILL_FORE_SCHEMECOLOR_INDEX" val="6"/>
  <p:tag name="KSO_WM_DIAGRAM_MAX_ITEMCNT" val="6"/>
  <p:tag name="KSO_WM_DIAGRAM_MIN_ITEMCNT" val="3"/>
  <p:tag name="KSO_WM_DIAGRAM_VIRTUALLY_FRAME" val="{&quot;height&quot;:346.4,&quot;width&quot;:746.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231080_2*q_h_f*1_2_1"/>
  <p:tag name="KSO_WM_TEMPLATE_CATEGORY" val="diagram"/>
  <p:tag name="KSO_WM_TEMPLATE_INDEX" val="20231080"/>
  <p:tag name="KSO_WM_UNIT_LAYERLEVEL" val="1_1_1"/>
  <p:tag name="KSO_WM_TAG_VERSION" val="3.0"/>
  <p:tag name="KSO_WM_BEAUTIFY_FLAG" val="#wm#"/>
  <p:tag name="KSO_WM_UNIT_PLACING_PICTURE_USER_VIEWPORT" val="{&quot;height&quot;:1417,&quot;width&quot;:4423}"/>
  <p:tag name="KSO_WM_DIAGRAM_VERSION" val="3"/>
  <p:tag name="KSO_WM_DIAGRAM_COLOR_TRICK" val="4"/>
  <p:tag name="KSO_WM_DIAGRAM_COLOR_TEXT_CAN_REMOVE" val="n"/>
  <p:tag name="KSO_WM_UNIT_PRESET_TEXT" val="输入你的智能图形项正文"/>
  <p:tag name="KSO_WM_DIAGRAM_MAX_ITEMCNT" val="6"/>
  <p:tag name="KSO_WM_DIAGRAM_MIN_ITEMCNT" val="3"/>
  <p:tag name="KSO_WM_DIAGRAM_VIRTUALLY_FRAME" val="{&quot;height&quot;:346.4,&quot;width&quot;:746.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4_1"/>
  <p:tag name="KSO_WM_UNIT_ID" val="diagram20231080_2*q_h_a*1_4_1"/>
  <p:tag name="KSO_WM_TEMPLATE_CATEGORY" val="diagram"/>
  <p:tag name="KSO_WM_TEMPLATE_INDEX" val="20231080"/>
  <p:tag name="KSO_WM_UNIT_LAYERLEVEL" val="1_1_1"/>
  <p:tag name="KSO_WM_TAG_VERSION" val="3.0"/>
  <p:tag name="KSO_WM_BEAUTIFY_FLAG" val="#wm#"/>
  <p:tag name="KSO_WM_UNIT_PLACING_PICTURE_USER_VIEWPORT" val="{&quot;height&quot;:1133.8582677165355,&quot;width&quot;:4423}"/>
  <p:tag name="KSO_WM_DIAGRAM_VERSION" val="3"/>
  <p:tag name="KSO_WM_DIAGRAM_COLOR_TRICK" val="4"/>
  <p:tag name="KSO_WM_DIAGRAM_COLOR_TEXT_CAN_REMOVE" val="n"/>
  <p:tag name="KSO_WM_UNIT_VALUE" val="20"/>
  <p:tag name="KSO_WM_UNIT_PRESET_TEXT" val="添加标题"/>
  <p:tag name="KSO_WM_UNIT_TEXT_FILL_FORE_SCHEMECOLOR_INDEX" val="8"/>
  <p:tag name="KSO_WM_DIAGRAM_MAX_ITEMCNT" val="6"/>
  <p:tag name="KSO_WM_DIAGRAM_MIN_ITEMCNT" val="3"/>
  <p:tag name="KSO_WM_DIAGRAM_VIRTUALLY_FRAME" val="{&quot;height&quot;:346.4,&quot;width&quot;:746.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4_1"/>
  <p:tag name="KSO_WM_UNIT_ID" val="diagram20231080_2*q_h_f*1_4_1"/>
  <p:tag name="KSO_WM_TEMPLATE_CATEGORY" val="diagram"/>
  <p:tag name="KSO_WM_TEMPLATE_INDEX" val="20231080"/>
  <p:tag name="KSO_WM_UNIT_LAYERLEVEL" val="1_1_1"/>
  <p:tag name="KSO_WM_TAG_VERSION" val="3.0"/>
  <p:tag name="KSO_WM_BEAUTIFY_FLAG" val="#wm#"/>
  <p:tag name="KSO_WM_UNIT_PLACING_PICTURE_USER_VIEWPORT" val="{&quot;height&quot;:1417,&quot;width&quot;:4423}"/>
  <p:tag name="KSO_WM_DIAGRAM_VERSION" val="3"/>
  <p:tag name="KSO_WM_DIAGRAM_COLOR_TRICK" val="4"/>
  <p:tag name="KSO_WM_DIAGRAM_COLOR_TEXT_CAN_REMOVE" val="n"/>
  <p:tag name="KSO_WM_UNIT_VALUE" val="48"/>
  <p:tag name="KSO_WM_UNIT_PRESET_TEXT" val="输入你的智能图形项正文"/>
  <p:tag name="KSO_WM_DIAGRAM_MAX_ITEMCNT" val="6"/>
  <p:tag name="KSO_WM_DIAGRAM_MIN_ITEMCNT" val="3"/>
  <p:tag name="KSO_WM_DIAGRAM_VIRTUALLY_FRAME" val="{&quot;height&quot;:346.4,&quot;width&quot;:746.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6.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3_1"/>
  <p:tag name="KSO_WM_UNIT_ID" val="diagram20231080_2*q_h_a*1_3_1"/>
  <p:tag name="KSO_WM_TEMPLATE_CATEGORY" val="diagram"/>
  <p:tag name="KSO_WM_TEMPLATE_INDEX" val="20231080"/>
  <p:tag name="KSO_WM_UNIT_LAYERLEVEL" val="1_1_1"/>
  <p:tag name="KSO_WM_TAG_VERSION" val="3.0"/>
  <p:tag name="KSO_WM_BEAUTIFY_FLAG" val="#wm#"/>
  <p:tag name="KSO_WM_UNIT_PLACING_PICTURE_USER_VIEWPORT" val="{&quot;height&quot;:1133.8582677165355,&quot;width&quot;:4423}"/>
  <p:tag name="KSO_WM_DIAGRAM_VERSION" val="3"/>
  <p:tag name="KSO_WM_DIAGRAM_COLOR_TRICK" val="4"/>
  <p:tag name="KSO_WM_DIAGRAM_COLOR_TEXT_CAN_REMOVE" val="n"/>
  <p:tag name="KSO_WM_UNIT_PRESET_TEXT" val="添加标题"/>
  <p:tag name="KSO_WM_UNIT_TEXT_FILL_FORE_SCHEMECOLOR_INDEX" val="7"/>
  <p:tag name="KSO_WM_DIAGRAM_MAX_ITEMCNT" val="6"/>
  <p:tag name="KSO_WM_DIAGRAM_MIN_ITEMCNT" val="3"/>
  <p:tag name="KSO_WM_DIAGRAM_VIRTUALLY_FRAME" val="{&quot;height&quot;:346.4,&quot;width&quot;:746.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3_1"/>
  <p:tag name="KSO_WM_UNIT_ID" val="diagram20231080_2*q_h_f*1_3_1"/>
  <p:tag name="KSO_WM_TEMPLATE_CATEGORY" val="diagram"/>
  <p:tag name="KSO_WM_TEMPLATE_INDEX" val="20231080"/>
  <p:tag name="KSO_WM_UNIT_LAYERLEVEL" val="1_1_1"/>
  <p:tag name="KSO_WM_TAG_VERSION" val="3.0"/>
  <p:tag name="KSO_WM_BEAUTIFY_FLAG" val="#wm#"/>
  <p:tag name="KSO_WM_UNIT_PLACING_PICTURE_USER_VIEWPORT" val="{&quot;height&quot;:1417,&quot;width&quot;:4423}"/>
  <p:tag name="KSO_WM_DIAGRAM_VERSION" val="3"/>
  <p:tag name="KSO_WM_DIAGRAM_COLOR_TRICK" val="4"/>
  <p:tag name="KSO_WM_DIAGRAM_COLOR_TEXT_CAN_REMOVE" val="n"/>
  <p:tag name="KSO_WM_UNIT_PRESET_TEXT" val="输入你的智能图形项正文"/>
  <p:tag name="KSO_WM_DIAGRAM_MAX_ITEMCNT" val="6"/>
  <p:tag name="KSO_WM_DIAGRAM_MIN_ITEMCNT" val="3"/>
  <p:tag name="KSO_WM_DIAGRAM_VIRTUALLY_FRAME" val="{&quot;height&quot;:346.4,&quot;width&quot;:746.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1_1"/>
  <p:tag name="KSO_WM_UNIT_ID" val="diagram20231080_2*q_h_a*1_1_1"/>
  <p:tag name="KSO_WM_TEMPLATE_CATEGORY" val="diagram"/>
  <p:tag name="KSO_WM_TEMPLATE_INDEX" val="20231080"/>
  <p:tag name="KSO_WM_UNIT_LAYERLEVEL" val="1_1_1"/>
  <p:tag name="KSO_WM_TAG_VERSION" val="3.0"/>
  <p:tag name="KSO_WM_BEAUTIFY_FLAG" val="#wm#"/>
  <p:tag name="KSO_WM_UNIT_PLACING_PICTURE_USER_VIEWPORT" val="{&quot;height&quot;:1133.8582677165355,&quot;width&quot;:4423}"/>
  <p:tag name="KSO_WM_DIAGRAM_VERSION" val="3"/>
  <p:tag name="KSO_WM_DIAGRAM_COLOR_TRICK" val="4"/>
  <p:tag name="KSO_WM_DIAGRAM_COLOR_TEXT_CAN_REMOVE" val="n"/>
  <p:tag name="KSO_WM_UNIT_PRESET_TEXT" val="添加标题"/>
  <p:tag name="KSO_WM_UNIT_TEXT_FILL_FORE_SCHEMECOLOR_INDEX" val="5"/>
  <p:tag name="KSO_WM_DIAGRAM_MAX_ITEMCNT" val="6"/>
  <p:tag name="KSO_WM_DIAGRAM_MIN_ITEMCNT" val="3"/>
  <p:tag name="KSO_WM_DIAGRAM_VIRTUALLY_FRAME" val="{&quot;height&quot;:346.4,&quot;width&quot;:746.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231080_2*q_h_f*1_1_1"/>
  <p:tag name="KSO_WM_TEMPLATE_CATEGORY" val="diagram"/>
  <p:tag name="KSO_WM_TEMPLATE_INDEX" val="20231080"/>
  <p:tag name="KSO_WM_UNIT_LAYERLEVEL" val="1_1_1"/>
  <p:tag name="KSO_WM_TAG_VERSION" val="3.0"/>
  <p:tag name="KSO_WM_BEAUTIFY_FLAG" val="#wm#"/>
  <p:tag name="KSO_WM_UNIT_PLACING_PICTURE_USER_VIEWPORT" val="{&quot;height&quot;:1417,&quot;width&quot;:4423}"/>
  <p:tag name="KSO_WM_DIAGRAM_VERSION" val="3"/>
  <p:tag name="KSO_WM_DIAGRAM_COLOR_TRICK" val="4"/>
  <p:tag name="KSO_WM_DIAGRAM_COLOR_TEXT_CAN_REMOVE" val="n"/>
  <p:tag name="KSO_WM_UNIT_PRESET_TEXT" val="输入你的智能图形项正文"/>
  <p:tag name="KSO_WM_DIAGRAM_MAX_ITEMCNT" val="6"/>
  <p:tag name="KSO_WM_DIAGRAM_MIN_ITEMCNT" val="3"/>
  <p:tag name="KSO_WM_DIAGRAM_VIRTUALLY_FRAME" val="{&quot;height&quot;:346.4,&quot;width&quot;:746.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q1-1"/>
  <p:tag name="KSO_WM_UNIT_ID" val="diagram20231080_2*q_h_i*1_1_2"/>
  <p:tag name="KSO_WM_TEMPLATE_CATEGORY" val="diagram"/>
  <p:tag name="KSO_WM_TEMPLATE_INDEX" val="20231080"/>
  <p:tag name="KSO_WM_UNIT_LAYERLEVEL" val="1_1_1"/>
  <p:tag name="KSO_WM_TAG_VERSION" val="3.0"/>
  <p:tag name="KSO_WM_UNIT_TYPE" val="q_h_i"/>
  <p:tag name="KSO_WM_UNIT_INDEX" val="1_1_2"/>
  <p:tag name="KSO_WM_DIAGRAM_VERSION" val="3"/>
  <p:tag name="KSO_WM_DIAGRAM_COLOR_TRICK" val="4"/>
  <p:tag name="KSO_WM_DIAGRAM_COLOR_TEXT_CAN_REMOVE" val="n"/>
  <p:tag name="KSO_WM_DIAGRAM_MAX_ITEMCNT" val="6"/>
  <p:tag name="KSO_WM_DIAGRAM_MIN_ITEMCNT" val="3"/>
  <p:tag name="KSO_WM_DIAGRAM_VIRTUALLY_FRAME" val="{&quot;height&quot;:346.4,&quot;width&quot;:746.35}"/>
  <p:tag name="KSO_WM_DIAGRAM_COLOR_MATCH_VALUE" val="{&quot;shape&quot;:{&quot;fill&quot;:{&quot;type&quot;:0},&quot;glow&quot;:{&quot;colorType&quot;:0},&quot;line&quot;:{&quot;gradient&quot;:[{&quot;brightness&quot;:0,&quot;colorType&quot;:1,&quot;foreColorIndex&quot;:5,&quot;pos&quot;:0.7900000214576721,&quot;transparency&quot;:1},{&quot;brightness&quot;:0,&quot;colorType&quot;:1,&quot;foreColorIndex&quot;:5,&quot;pos&quot;:0,&quot;transparency&quot;:0.5}],&quot;type&quot;:2},&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q1-1"/>
  <p:tag name="KSO_WM_UNIT_ID" val="diagram20231080_2*q_h_i*1_3_2"/>
  <p:tag name="KSO_WM_TEMPLATE_CATEGORY" val="diagram"/>
  <p:tag name="KSO_WM_TEMPLATE_INDEX" val="20231080"/>
  <p:tag name="KSO_WM_UNIT_LAYERLEVEL" val="1_1_1"/>
  <p:tag name="KSO_WM_TAG_VERSION" val="3.0"/>
  <p:tag name="KSO_WM_UNIT_TYPE" val="q_h_i"/>
  <p:tag name="KSO_WM_UNIT_INDEX" val="1_3_2"/>
  <p:tag name="KSO_WM_DIAGRAM_VERSION" val="3"/>
  <p:tag name="KSO_WM_DIAGRAM_COLOR_TRICK" val="4"/>
  <p:tag name="KSO_WM_DIAGRAM_COLOR_TEXT_CAN_REMOVE" val="n"/>
  <p:tag name="KSO_WM_DIAGRAM_MAX_ITEMCNT" val="6"/>
  <p:tag name="KSO_WM_DIAGRAM_MIN_ITEMCNT" val="3"/>
  <p:tag name="KSO_WM_DIAGRAM_VIRTUALLY_FRAME" val="{&quot;height&quot;:346.4,&quot;width&quot;:746.35}"/>
  <p:tag name="KSO_WM_DIAGRAM_COLOR_MATCH_VALUE" val="{&quot;shape&quot;:{&quot;fill&quot;:{&quot;type&quot;:0},&quot;glow&quot;:{&quot;colorType&quot;:0},&quot;line&quot;:{&quot;gradient&quot;:[{&quot;brightness&quot;:0,&quot;colorType&quot;:1,&quot;foreColorIndex&quot;:7,&quot;pos&quot;:0.7900000214576721,&quot;transparency&quot;:1},{&quot;brightness&quot;:0,&quot;colorType&quot;:1,&quot;foreColorIndex&quot;:7,&quot;pos&quot;:0,&quot;transparency&quot;:0.5}],&quot;type&quot;:2},&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q1-1"/>
  <p:tag name="KSO_WM_UNIT_ID" val="diagram20231080_2*q_h_i*1_4_2"/>
  <p:tag name="KSO_WM_TEMPLATE_CATEGORY" val="diagram"/>
  <p:tag name="KSO_WM_TEMPLATE_INDEX" val="20231080"/>
  <p:tag name="KSO_WM_UNIT_LAYERLEVEL" val="1_1_1"/>
  <p:tag name="KSO_WM_TAG_VERSION" val="3.0"/>
  <p:tag name="KSO_WM_UNIT_TYPE" val="q_h_i"/>
  <p:tag name="KSO_WM_UNIT_INDEX" val="1_4_2"/>
  <p:tag name="KSO_WM_DIAGRAM_VERSION" val="3"/>
  <p:tag name="KSO_WM_DIAGRAM_COLOR_TRICK" val="4"/>
  <p:tag name="KSO_WM_DIAGRAM_COLOR_TEXT_CAN_REMOVE" val="n"/>
  <p:tag name="KSO_WM_DIAGRAM_MAX_ITEMCNT" val="6"/>
  <p:tag name="KSO_WM_DIAGRAM_MIN_ITEMCNT" val="3"/>
  <p:tag name="KSO_WM_DIAGRAM_VIRTUALLY_FRAME" val="{&quot;height&quot;:346.4,&quot;width&quot;:746.35}"/>
  <p:tag name="KSO_WM_DIAGRAM_COLOR_MATCH_VALUE" val="{&quot;shape&quot;:{&quot;fill&quot;:{&quot;type&quot;:0},&quot;glow&quot;:{&quot;colorType&quot;:0},&quot;line&quot;:{&quot;gradient&quot;:[{&quot;brightness&quot;:0,&quot;colorType&quot;:1,&quot;foreColorIndex&quot;:8,&quot;pos&quot;:0.7900000214576721,&quot;transparency&quot;:1},{&quot;brightness&quot;:0,&quot;colorType&quot;:1,&quot;foreColorIndex&quot;:8,&quot;pos&quot;:0,&quot;transparency&quot;:0.5}],&quot;type&quot;:2},&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q1-1"/>
  <p:tag name="KSO_WM_UNIT_ID" val="diagram20231080_2*q_h_i*1_2_2"/>
  <p:tag name="KSO_WM_TEMPLATE_CATEGORY" val="diagram"/>
  <p:tag name="KSO_WM_TEMPLATE_INDEX" val="20231080"/>
  <p:tag name="KSO_WM_UNIT_LAYERLEVEL" val="1_1_1"/>
  <p:tag name="KSO_WM_TAG_VERSION" val="3.0"/>
  <p:tag name="KSO_WM_UNIT_TYPE" val="q_h_i"/>
  <p:tag name="KSO_WM_UNIT_INDEX" val="1_2_2"/>
  <p:tag name="KSO_WM_DIAGRAM_VERSION" val="3"/>
  <p:tag name="KSO_WM_DIAGRAM_COLOR_TRICK" val="4"/>
  <p:tag name="KSO_WM_DIAGRAM_COLOR_TEXT_CAN_REMOVE" val="n"/>
  <p:tag name="KSO_WM_DIAGRAM_MAX_ITEMCNT" val="6"/>
  <p:tag name="KSO_WM_DIAGRAM_MIN_ITEMCNT" val="3"/>
  <p:tag name="KSO_WM_DIAGRAM_VIRTUALLY_FRAME" val="{&quot;height&quot;:346.4,&quot;width&quot;:746.35}"/>
  <p:tag name="KSO_WM_DIAGRAM_COLOR_MATCH_VALUE" val="{&quot;shape&quot;:{&quot;fill&quot;:{&quot;type&quot;:0},&quot;glow&quot;:{&quot;colorType&quot;:0},&quot;line&quot;:{&quot;gradient&quot;:[{&quot;brightness&quot;:0,&quot;colorType&quot;:1,&quot;foreColorIndex&quot;:6,&quot;pos&quot;:0.7900000214576721,&quot;transparency&quot;:1},{&quot;brightness&quot;:0,&quot;colorType&quot;:1,&quot;foreColorIndex&quot;:6,&quot;pos&quot;:0,&quot;transparency&quot;:0.5}],&quot;type&quot;:2},&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RESOURCE_RECORD_KEY" val="{&quot;13&quot;:[19951231,4721717,20242013,20362266,20025431]}"/>
  <p:tag name="COMMONDATA" val="eyJoZGlkIjoiYjk5ODM0YmMxOWJiYWQyNDU4MGIzYWRmYTA0ZmI5NDcifQ=="/>
  <p:tag name="commondata" val="eyJoZGlkIjoiYTY1YzA0MTVlZjIzMzAxNWJjYjgxOWI2NWVkODEyMTk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2442</Words>
  <Application>WPS 演示</Application>
  <PresentationFormat>宽屏</PresentationFormat>
  <Paragraphs>294</Paragraphs>
  <Slides>9</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Microsoft YaHei Bold</vt:lpstr>
      <vt:lpstr>Arial</vt:lpstr>
      <vt:lpstr>微软雅黑</vt:lpstr>
      <vt:lpstr>等线</vt:lpstr>
      <vt:lpstr>Times New Roman</vt:lpstr>
      <vt:lpstr>+中文正文</vt:lpstr>
      <vt:lpstr>Segoe Print</vt:lpstr>
      <vt:lpstr>黑体</vt:lpstr>
      <vt:lpstr>Arial Unicode MS</vt:lpstr>
      <vt:lpstr>Arial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洛</cp:lastModifiedBy>
  <cp:revision>575</cp:revision>
  <dcterms:created xsi:type="dcterms:W3CDTF">2022-04-14T15:13:00Z</dcterms:created>
  <dcterms:modified xsi:type="dcterms:W3CDTF">2023-12-25T07:46:21Z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E2333FDAB5B34BC094CB06B9BFDEFCF3_12</vt:lpwstr>
  </property>
  <property fmtid="{D5CDD505-2E9C-101B-9397-08002B2CF9AE}" pid="3" name="KSOProductBuildVer">
    <vt:lpwstr>2052-12.1.0.16120</vt:lpwstr>
  </property>
</Properties>
</file>