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EECC-BDAF-441B-BB40-8EFD630E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78721"/>
            <a:ext cx="10993549" cy="1475013"/>
          </a:xfrm>
        </p:spPr>
        <p:txBody>
          <a:bodyPr/>
          <a:lstStyle/>
          <a:p>
            <a:r>
              <a:rPr lang="en-US" dirty="0"/>
              <a:t>Modal Analysis: PCB under 5k/10k g’s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A9211-8A30-4AF1-8EF2-3F0CA1E2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53734"/>
            <a:ext cx="10993546" cy="732032"/>
          </a:xfrm>
        </p:spPr>
        <p:txBody>
          <a:bodyPr>
            <a:normAutofit/>
          </a:bodyPr>
          <a:lstStyle/>
          <a:p>
            <a:r>
              <a:rPr lang="en-US" dirty="0"/>
              <a:t>EMCH-428, PCB Ballistic Test Stand Team</a:t>
            </a:r>
          </a:p>
          <a:p>
            <a:r>
              <a:rPr lang="en-US" dirty="0"/>
              <a:t>Christopher JONES,  Anthony Molinaro, Caleb Gunter, Stephan Jette</a:t>
            </a:r>
          </a:p>
        </p:txBody>
      </p:sp>
    </p:spTree>
    <p:extLst>
      <p:ext uri="{BB962C8B-B14F-4D97-AF65-F5344CB8AC3E}">
        <p14:creationId xmlns:p14="http://schemas.microsoft.com/office/powerpoint/2010/main" val="107998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7B85-226E-4AC6-8D44-4707247D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4B70C-4D0B-4294-95FE-B638CD007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3" y="2250892"/>
            <a:ext cx="11029616" cy="553373"/>
          </a:xfrm>
        </p:spPr>
        <p:txBody>
          <a:bodyPr/>
          <a:lstStyle/>
          <a:p>
            <a:r>
              <a:rPr lang="en-US" dirty="0"/>
              <a:t>The table below illustrates the physical properties required by Creo Simulate in order to generate the mode shapes in the following slides.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679FAA-73E4-44FE-A803-C2AF78039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23249"/>
              </p:ext>
            </p:extLst>
          </p:nvPr>
        </p:nvGraphicFramePr>
        <p:xfrm>
          <a:off x="2032000" y="3161622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933">
                  <a:extLst>
                    <a:ext uri="{9D8B030D-6E8A-4147-A177-3AD203B41FA5}">
                      <a16:colId xmlns:a16="http://schemas.microsoft.com/office/drawing/2014/main" val="4159768882"/>
                    </a:ext>
                  </a:extLst>
                </a:gridCol>
                <a:gridCol w="3318934">
                  <a:extLst>
                    <a:ext uri="{9D8B030D-6E8A-4147-A177-3AD203B41FA5}">
                      <a16:colId xmlns:a16="http://schemas.microsoft.com/office/drawing/2014/main" val="113745480"/>
                    </a:ext>
                  </a:extLst>
                </a:gridCol>
                <a:gridCol w="1490132">
                  <a:extLst>
                    <a:ext uri="{9D8B030D-6E8A-4147-A177-3AD203B41FA5}">
                      <a16:colId xmlns:a16="http://schemas.microsoft.com/office/drawing/2014/main" val="3527965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7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Poisson’s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1.360000e-01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9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Young’s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2.400000e+01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Thermal Expansion </a:t>
                      </a:r>
                      <a:r>
                        <a:rPr lang="en-US" dirty="0" err="1"/>
                        <a:t>Coeff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1.400000e+01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Tensile Yield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3.100000e+02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7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Tensile Ultimate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3.000000e+02 (Assumed, brittle)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1.850000e+00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g/cm^3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570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i="1" dirty="0"/>
                        <a:t>Sourced from: https://www.edcorusa.com/pcb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87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8CD7-43BE-4CAE-A4F6-4BFDB3C7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09333"/>
            <a:ext cx="11029615" cy="1497507"/>
          </a:xfrm>
        </p:spPr>
        <p:txBody>
          <a:bodyPr/>
          <a:lstStyle/>
          <a:p>
            <a:r>
              <a:rPr lang="en-US" dirty="0"/>
              <a:t>Mode Shape 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7DE1F-50A0-45BE-88F8-238CD6AE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148667"/>
            <a:ext cx="11029615" cy="993306"/>
          </a:xfrm>
        </p:spPr>
        <p:txBody>
          <a:bodyPr>
            <a:normAutofit/>
          </a:bodyPr>
          <a:lstStyle/>
          <a:p>
            <a:r>
              <a:rPr lang="en-US" dirty="0"/>
              <a:t>Note:  The following Mode shapes are identical and have identical natural frequencies regardless </a:t>
            </a:r>
            <a:r>
              <a:rPr lang="en-US"/>
              <a:t>of 5000/10000g loadings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904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BF17-E86B-419E-8269-2AF1F43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5000/10000G, first mode shape</a:t>
            </a:r>
          </a:p>
        </p:txBody>
      </p:sp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7EDA14B5-A4A4-4721-9693-35C080383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1990196"/>
            <a:ext cx="5379342" cy="47196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834-0724-4DE9-A85B-F976357E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658" y="2228003"/>
            <a:ext cx="4782151" cy="4194922"/>
          </a:xfrm>
        </p:spPr>
        <p:txBody>
          <a:bodyPr/>
          <a:lstStyle/>
          <a:p>
            <a:r>
              <a:rPr lang="en-US" dirty="0"/>
              <a:t>First mode shape generated under 5000 or 10000gs.  </a:t>
            </a:r>
          </a:p>
          <a:p>
            <a:r>
              <a:rPr lang="en-US" dirty="0"/>
              <a:t>Mode 1 occurs at: 	8.4850E+02 Hz</a:t>
            </a:r>
          </a:p>
        </p:txBody>
      </p:sp>
    </p:spTree>
    <p:extLst>
      <p:ext uri="{BB962C8B-B14F-4D97-AF65-F5344CB8AC3E}">
        <p14:creationId xmlns:p14="http://schemas.microsoft.com/office/powerpoint/2010/main" val="17939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BF17-E86B-419E-8269-2AF1F43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5000/10000G, Second mode shape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A14B5-A4A4-4721-9693-35C080383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1191" y="1997947"/>
            <a:ext cx="5379342" cy="47041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834-0724-4DE9-A85B-F976357E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658" y="2228003"/>
            <a:ext cx="4782151" cy="4194922"/>
          </a:xfrm>
        </p:spPr>
        <p:txBody>
          <a:bodyPr/>
          <a:lstStyle/>
          <a:p>
            <a:r>
              <a:rPr lang="en-US" dirty="0"/>
              <a:t>Second mode shape generated under 5000 or 10000gs. </a:t>
            </a:r>
          </a:p>
          <a:p>
            <a:r>
              <a:rPr lang="en-US" dirty="0"/>
              <a:t>Mode 2 occurs at: 	2.3359E+03 Hz</a:t>
            </a:r>
          </a:p>
        </p:txBody>
      </p:sp>
    </p:spTree>
    <p:extLst>
      <p:ext uri="{BB962C8B-B14F-4D97-AF65-F5344CB8AC3E}">
        <p14:creationId xmlns:p14="http://schemas.microsoft.com/office/powerpoint/2010/main" val="151481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BF17-E86B-419E-8269-2AF1F43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5000/10000G, third mode shape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A14B5-A4A4-4721-9693-35C080383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99600" y="1997947"/>
            <a:ext cx="5342524" cy="47041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834-0724-4DE9-A85B-F976357E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658" y="2228003"/>
            <a:ext cx="4782151" cy="4194922"/>
          </a:xfrm>
        </p:spPr>
        <p:txBody>
          <a:bodyPr/>
          <a:lstStyle/>
          <a:p>
            <a:r>
              <a:rPr lang="en-US" dirty="0"/>
              <a:t>Third mode shape generated under 5000 or 10000gs.  </a:t>
            </a:r>
          </a:p>
          <a:p>
            <a:r>
              <a:rPr lang="en-US" dirty="0"/>
              <a:t>Mode 3 occurs at: 	2.4246E+03 Hz</a:t>
            </a:r>
          </a:p>
        </p:txBody>
      </p:sp>
    </p:spTree>
    <p:extLst>
      <p:ext uri="{BB962C8B-B14F-4D97-AF65-F5344CB8AC3E}">
        <p14:creationId xmlns:p14="http://schemas.microsoft.com/office/powerpoint/2010/main" val="16548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BF17-E86B-419E-8269-2AF1F43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5000/10000G, Fourth mode shape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A14B5-A4A4-4721-9693-35C080383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99600" y="2000748"/>
            <a:ext cx="5342524" cy="46985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834-0724-4DE9-A85B-F976357E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658" y="2228003"/>
            <a:ext cx="4782151" cy="4194922"/>
          </a:xfrm>
        </p:spPr>
        <p:txBody>
          <a:bodyPr/>
          <a:lstStyle/>
          <a:p>
            <a:r>
              <a:rPr lang="en-US" dirty="0"/>
              <a:t>Fourth mode shape generated under 5000 or 10000gs.  </a:t>
            </a:r>
          </a:p>
          <a:p>
            <a:r>
              <a:rPr lang="en-US" dirty="0"/>
              <a:t>Mode 4 occurs at: 	4.5660E+03 Hz</a:t>
            </a:r>
          </a:p>
        </p:txBody>
      </p:sp>
    </p:spTree>
    <p:extLst>
      <p:ext uri="{BB962C8B-B14F-4D97-AF65-F5344CB8AC3E}">
        <p14:creationId xmlns:p14="http://schemas.microsoft.com/office/powerpoint/2010/main" val="15532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BF17-E86B-419E-8269-2AF1F43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5000/10000G, fifth mode shape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A14B5-A4A4-4721-9693-35C080383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99600" y="2016133"/>
            <a:ext cx="5342524" cy="46677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834-0724-4DE9-A85B-F976357E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658" y="2228003"/>
            <a:ext cx="4782151" cy="4194922"/>
          </a:xfrm>
        </p:spPr>
        <p:txBody>
          <a:bodyPr/>
          <a:lstStyle/>
          <a:p>
            <a:r>
              <a:rPr lang="en-US" dirty="0"/>
              <a:t>Fifth mode shape generated under 5000 or 10000gs. </a:t>
            </a:r>
          </a:p>
          <a:p>
            <a:r>
              <a:rPr lang="en-US" dirty="0"/>
              <a:t>Mode 5 occurs at: 	5.0493E+03 Hz</a:t>
            </a:r>
          </a:p>
        </p:txBody>
      </p:sp>
    </p:spTree>
    <p:extLst>
      <p:ext uri="{BB962C8B-B14F-4D97-AF65-F5344CB8AC3E}">
        <p14:creationId xmlns:p14="http://schemas.microsoft.com/office/powerpoint/2010/main" val="32456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DD9-A766-4B0D-AAAF-119F47A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5C1B-B601-4FE2-AB5B-CFACFC02D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-PCB Ballistic Test Stand Team</a:t>
            </a:r>
          </a:p>
        </p:txBody>
      </p:sp>
    </p:spTree>
    <p:extLst>
      <p:ext uri="{BB962C8B-B14F-4D97-AF65-F5344CB8AC3E}">
        <p14:creationId xmlns:p14="http://schemas.microsoft.com/office/powerpoint/2010/main" val="37677105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</TotalTime>
  <Words>265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Modal Analysis: PCB under 5k/10k g’s</vt:lpstr>
      <vt:lpstr>Physical Properties</vt:lpstr>
      <vt:lpstr>Mode Shape Simulations</vt:lpstr>
      <vt:lpstr>5000/10000G, first mode shape</vt:lpstr>
      <vt:lpstr>5000/10000G, Second mode shape</vt:lpstr>
      <vt:lpstr>5000/10000G, third mode shape</vt:lpstr>
      <vt:lpstr>5000/10000G, Fourth mode shape</vt:lpstr>
      <vt:lpstr>5000/10000G, fifth mode shape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Analysis: PCB under 5k/10k g’s</dc:title>
  <dc:creator>JONES, CHRISTOPHER</dc:creator>
  <cp:lastModifiedBy>JONES, CHRISTOPHER</cp:lastModifiedBy>
  <cp:revision>5</cp:revision>
  <dcterms:created xsi:type="dcterms:W3CDTF">2020-11-11T16:41:59Z</dcterms:created>
  <dcterms:modified xsi:type="dcterms:W3CDTF">2020-11-11T17:32:28Z</dcterms:modified>
</cp:coreProperties>
</file>