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0" r:id="rId7"/>
    <p:sldId id="258" r:id="rId8"/>
    <p:sldId id="259"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8E2934-2000-4DA6-853E-6FAB1004BF16}" v="1406" dt="2020-10-07T16:33:31.237"/>
    <p1510:client id="{68EA636D-FD40-4AEE-8AA7-75BE1FA23AD3}" v="56" dt="2020-10-07T16:44:54.6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TTE, STEPHAN L" userId="S::sjette@email.sc.edu::844196d8-c6aa-4f48-8a80-6192a6575183" providerId="AD" clId="Web-{68EA636D-FD40-4AEE-8AA7-75BE1FA23AD3}"/>
    <pc:docChg chg="modSld sldOrd">
      <pc:chgData name="JETTE, STEPHAN L" userId="S::sjette@email.sc.edu::844196d8-c6aa-4f48-8a80-6192a6575183" providerId="AD" clId="Web-{68EA636D-FD40-4AEE-8AA7-75BE1FA23AD3}" dt="2020-10-07T16:44:54.653" v="55" actId="14100"/>
      <pc:docMkLst>
        <pc:docMk/>
      </pc:docMkLst>
      <pc:sldChg chg="modSp">
        <pc:chgData name="JETTE, STEPHAN L" userId="S::sjette@email.sc.edu::844196d8-c6aa-4f48-8a80-6192a6575183" providerId="AD" clId="Web-{68EA636D-FD40-4AEE-8AA7-75BE1FA23AD3}" dt="2020-10-07T16:41:36.149" v="41" actId="1076"/>
        <pc:sldMkLst>
          <pc:docMk/>
          <pc:sldMk cId="1436162010" sldId="258"/>
        </pc:sldMkLst>
        <pc:spChg chg="mod">
          <ac:chgData name="JETTE, STEPHAN L" userId="S::sjette@email.sc.edu::844196d8-c6aa-4f48-8a80-6192a6575183" providerId="AD" clId="Web-{68EA636D-FD40-4AEE-8AA7-75BE1FA23AD3}" dt="2020-10-07T16:41:36.149" v="39" actId="1076"/>
          <ac:spMkLst>
            <pc:docMk/>
            <pc:sldMk cId="1436162010" sldId="258"/>
            <ac:spMk id="9" creationId="{0CDC1644-2C0C-4598-AE57-59E10EBE5B6B}"/>
          </ac:spMkLst>
        </pc:spChg>
        <pc:spChg chg="mod">
          <ac:chgData name="JETTE, STEPHAN L" userId="S::sjette@email.sc.edu::844196d8-c6aa-4f48-8a80-6192a6575183" providerId="AD" clId="Web-{68EA636D-FD40-4AEE-8AA7-75BE1FA23AD3}" dt="2020-10-07T16:40:16.491" v="15" actId="20577"/>
          <ac:spMkLst>
            <pc:docMk/>
            <pc:sldMk cId="1436162010" sldId="258"/>
            <ac:spMk id="10" creationId="{659867CF-6FDF-4C37-BD55-AE2B478DD628}"/>
          </ac:spMkLst>
        </pc:spChg>
        <pc:spChg chg="mod">
          <ac:chgData name="JETTE, STEPHAN L" userId="S::sjette@email.sc.edu::844196d8-c6aa-4f48-8a80-6192a6575183" providerId="AD" clId="Web-{68EA636D-FD40-4AEE-8AA7-75BE1FA23AD3}" dt="2020-10-07T16:41:36.102" v="33" actId="1076"/>
          <ac:spMkLst>
            <pc:docMk/>
            <pc:sldMk cId="1436162010" sldId="258"/>
            <ac:spMk id="19" creationId="{57299008-C59C-4FDC-92F8-B9524D282407}"/>
          </ac:spMkLst>
        </pc:spChg>
        <pc:spChg chg="mod">
          <ac:chgData name="JETTE, STEPHAN L" userId="S::sjette@email.sc.edu::844196d8-c6aa-4f48-8a80-6192a6575183" providerId="AD" clId="Web-{68EA636D-FD40-4AEE-8AA7-75BE1FA23AD3}" dt="2020-10-07T16:41:36.102" v="32" actId="1076"/>
          <ac:spMkLst>
            <pc:docMk/>
            <pc:sldMk cId="1436162010" sldId="258"/>
            <ac:spMk id="20" creationId="{5FA850CB-CF2E-412A-95AB-68707B924CF3}"/>
          </ac:spMkLst>
        </pc:spChg>
        <pc:spChg chg="mod">
          <ac:chgData name="JETTE, STEPHAN L" userId="S::sjette@email.sc.edu::844196d8-c6aa-4f48-8a80-6192a6575183" providerId="AD" clId="Web-{68EA636D-FD40-4AEE-8AA7-75BE1FA23AD3}" dt="2020-10-07T16:41:36.102" v="31" actId="1076"/>
          <ac:spMkLst>
            <pc:docMk/>
            <pc:sldMk cId="1436162010" sldId="258"/>
            <ac:spMk id="22" creationId="{B73F5092-DCBB-4C39-9A52-FD8D27AD5BE7}"/>
          </ac:spMkLst>
        </pc:spChg>
        <pc:spChg chg="mod">
          <ac:chgData name="JETTE, STEPHAN L" userId="S::sjette@email.sc.edu::844196d8-c6aa-4f48-8a80-6192a6575183" providerId="AD" clId="Web-{68EA636D-FD40-4AEE-8AA7-75BE1FA23AD3}" dt="2020-10-07T16:41:36.086" v="30" actId="1076"/>
          <ac:spMkLst>
            <pc:docMk/>
            <pc:sldMk cId="1436162010" sldId="258"/>
            <ac:spMk id="24" creationId="{50144C61-84C2-4A17-944D-3B611A233033}"/>
          </ac:spMkLst>
        </pc:spChg>
        <pc:spChg chg="mod">
          <ac:chgData name="JETTE, STEPHAN L" userId="S::sjette@email.sc.edu::844196d8-c6aa-4f48-8a80-6192a6575183" providerId="AD" clId="Web-{68EA636D-FD40-4AEE-8AA7-75BE1FA23AD3}" dt="2020-10-07T16:41:36.086" v="29" actId="1076"/>
          <ac:spMkLst>
            <pc:docMk/>
            <pc:sldMk cId="1436162010" sldId="258"/>
            <ac:spMk id="26" creationId="{81A2E438-F6E2-4D31-8DBE-BDA042887474}"/>
          </ac:spMkLst>
        </pc:spChg>
        <pc:picChg chg="mod">
          <ac:chgData name="JETTE, STEPHAN L" userId="S::sjette@email.sc.edu::844196d8-c6aa-4f48-8a80-6192a6575183" providerId="AD" clId="Web-{68EA636D-FD40-4AEE-8AA7-75BE1FA23AD3}" dt="2020-10-07T16:41:36.149" v="41" actId="1076"/>
          <ac:picMkLst>
            <pc:docMk/>
            <pc:sldMk cId="1436162010" sldId="258"/>
            <ac:picMk id="4" creationId="{3C9678D3-B8F9-456B-8D0A-D5AD00395E87}"/>
          </ac:picMkLst>
        </pc:picChg>
        <pc:cxnChg chg="mod">
          <ac:chgData name="JETTE, STEPHAN L" userId="S::sjette@email.sc.edu::844196d8-c6aa-4f48-8a80-6192a6575183" providerId="AD" clId="Web-{68EA636D-FD40-4AEE-8AA7-75BE1FA23AD3}" dt="2020-10-07T16:41:36.149" v="40" actId="1076"/>
          <ac:cxnSpMkLst>
            <pc:docMk/>
            <pc:sldMk cId="1436162010" sldId="258"/>
            <ac:cxnSpMk id="6" creationId="{F75BC045-25B4-440A-AA27-F0B2B2CED62F}"/>
          </ac:cxnSpMkLst>
        </pc:cxnChg>
        <pc:cxnChg chg="mod">
          <ac:chgData name="JETTE, STEPHAN L" userId="S::sjette@email.sc.edu::844196d8-c6aa-4f48-8a80-6192a6575183" providerId="AD" clId="Web-{68EA636D-FD40-4AEE-8AA7-75BE1FA23AD3}" dt="2020-10-07T16:41:36.133" v="38" actId="1076"/>
          <ac:cxnSpMkLst>
            <pc:docMk/>
            <pc:sldMk cId="1436162010" sldId="258"/>
            <ac:cxnSpMk id="12" creationId="{8E386B14-7078-46C7-B8A5-E3CAD0A80AAC}"/>
          </ac:cxnSpMkLst>
        </pc:cxnChg>
        <pc:cxnChg chg="mod">
          <ac:chgData name="JETTE, STEPHAN L" userId="S::sjette@email.sc.edu::844196d8-c6aa-4f48-8a80-6192a6575183" providerId="AD" clId="Web-{68EA636D-FD40-4AEE-8AA7-75BE1FA23AD3}" dt="2020-10-07T16:41:36.133" v="37" actId="1076"/>
          <ac:cxnSpMkLst>
            <pc:docMk/>
            <pc:sldMk cId="1436162010" sldId="258"/>
            <ac:cxnSpMk id="13" creationId="{6C0154DC-70B8-4D25-A3B2-F20A98B30D3C}"/>
          </ac:cxnSpMkLst>
        </pc:cxnChg>
        <pc:cxnChg chg="mod">
          <ac:chgData name="JETTE, STEPHAN L" userId="S::sjette@email.sc.edu::844196d8-c6aa-4f48-8a80-6192a6575183" providerId="AD" clId="Web-{68EA636D-FD40-4AEE-8AA7-75BE1FA23AD3}" dt="2020-10-07T16:41:36.133" v="36" actId="1076"/>
          <ac:cxnSpMkLst>
            <pc:docMk/>
            <pc:sldMk cId="1436162010" sldId="258"/>
            <ac:cxnSpMk id="14" creationId="{1418DEE5-632C-4432-8409-C07D1E9F073F}"/>
          </ac:cxnSpMkLst>
        </pc:cxnChg>
        <pc:cxnChg chg="mod">
          <ac:chgData name="JETTE, STEPHAN L" userId="S::sjette@email.sc.edu::844196d8-c6aa-4f48-8a80-6192a6575183" providerId="AD" clId="Web-{68EA636D-FD40-4AEE-8AA7-75BE1FA23AD3}" dt="2020-10-07T16:41:36.118" v="35" actId="1076"/>
          <ac:cxnSpMkLst>
            <pc:docMk/>
            <pc:sldMk cId="1436162010" sldId="258"/>
            <ac:cxnSpMk id="16" creationId="{0DDB0DAF-A304-4121-A6BA-89791D94EB9D}"/>
          </ac:cxnSpMkLst>
        </pc:cxnChg>
        <pc:cxnChg chg="mod">
          <ac:chgData name="JETTE, STEPHAN L" userId="S::sjette@email.sc.edu::844196d8-c6aa-4f48-8a80-6192a6575183" providerId="AD" clId="Web-{68EA636D-FD40-4AEE-8AA7-75BE1FA23AD3}" dt="2020-10-07T16:41:36.118" v="34" actId="1076"/>
          <ac:cxnSpMkLst>
            <pc:docMk/>
            <pc:sldMk cId="1436162010" sldId="258"/>
            <ac:cxnSpMk id="18" creationId="{75A7710C-F247-4898-95CC-7956A24F30F6}"/>
          </ac:cxnSpMkLst>
        </pc:cxnChg>
      </pc:sldChg>
      <pc:sldChg chg="modSp ord">
        <pc:chgData name="JETTE, STEPHAN L" userId="S::sjette@email.sc.edu::844196d8-c6aa-4f48-8a80-6192a6575183" providerId="AD" clId="Web-{68EA636D-FD40-4AEE-8AA7-75BE1FA23AD3}" dt="2020-10-07T16:44:54.653" v="55" actId="14100"/>
        <pc:sldMkLst>
          <pc:docMk/>
          <pc:sldMk cId="3240695558" sldId="260"/>
        </pc:sldMkLst>
        <pc:spChg chg="mod">
          <ac:chgData name="JETTE, STEPHAN L" userId="S::sjette@email.sc.edu::844196d8-c6aa-4f48-8a80-6192a6575183" providerId="AD" clId="Web-{68EA636D-FD40-4AEE-8AA7-75BE1FA23AD3}" dt="2020-10-07T16:44:46.184" v="54" actId="1076"/>
          <ac:spMkLst>
            <pc:docMk/>
            <pc:sldMk cId="3240695558" sldId="260"/>
            <ac:spMk id="2" creationId="{9C0C2BF1-6264-4E87-95C5-C4A501EA76E2}"/>
          </ac:spMkLst>
        </pc:spChg>
        <pc:spChg chg="mod">
          <ac:chgData name="JETTE, STEPHAN L" userId="S::sjette@email.sc.edu::844196d8-c6aa-4f48-8a80-6192a6575183" providerId="AD" clId="Web-{68EA636D-FD40-4AEE-8AA7-75BE1FA23AD3}" dt="2020-10-07T16:44:41.278" v="52" actId="1076"/>
          <ac:spMkLst>
            <pc:docMk/>
            <pc:sldMk cId="3240695558" sldId="260"/>
            <ac:spMk id="3" creationId="{1E3097E0-B4D0-4670-9098-70408D9ED0BA}"/>
          </ac:spMkLst>
        </pc:spChg>
        <pc:spChg chg="mod">
          <ac:chgData name="JETTE, STEPHAN L" userId="S::sjette@email.sc.edu::844196d8-c6aa-4f48-8a80-6192a6575183" providerId="AD" clId="Web-{68EA636D-FD40-4AEE-8AA7-75BE1FA23AD3}" dt="2020-10-07T16:44:54.653" v="55" actId="14100"/>
          <ac:spMkLst>
            <pc:docMk/>
            <pc:sldMk cId="3240695558" sldId="260"/>
            <ac:spMk id="5" creationId="{D7909241-837A-4AF4-88E1-A73767CD3511}"/>
          </ac:spMkLst>
        </pc:spChg>
        <pc:spChg chg="mod">
          <ac:chgData name="JETTE, STEPHAN L" userId="S::sjette@email.sc.edu::844196d8-c6aa-4f48-8a80-6192a6575183" providerId="AD" clId="Web-{68EA636D-FD40-4AEE-8AA7-75BE1FA23AD3}" dt="2020-10-07T16:44:41.278" v="53" actId="1076"/>
          <ac:spMkLst>
            <pc:docMk/>
            <pc:sldMk cId="3240695558" sldId="260"/>
            <ac:spMk id="6" creationId="{B46C7ED3-5488-4232-9974-300F24A9ECA6}"/>
          </ac:spMkLst>
        </pc:spChg>
        <pc:picChg chg="mod">
          <ac:chgData name="JETTE, STEPHAN L" userId="S::sjette@email.sc.edu::844196d8-c6aa-4f48-8a80-6192a6575183" providerId="AD" clId="Web-{68EA636D-FD40-4AEE-8AA7-75BE1FA23AD3}" dt="2020-10-07T16:44:41.262" v="51" actId="1076"/>
          <ac:picMkLst>
            <pc:docMk/>
            <pc:sldMk cId="3240695558" sldId="260"/>
            <ac:picMk id="4" creationId="{0A6FCD36-945B-46C3-A08B-4BEA69BDF4D5}"/>
          </ac:picMkLst>
        </pc:picChg>
      </pc:sldChg>
    </pc:docChg>
  </pc:docChgLst>
  <pc:docChgLst>
    <pc:chgData name="JONES, CHRISTOPHER" userId="S::jonescw5@email.sc.edu::30aba1d3-3538-4444-8692-442fc7da74a8" providerId="AD" clId="Web-{508E2934-2000-4DA6-853E-6FAB1004BF16}"/>
    <pc:docChg chg="modSld">
      <pc:chgData name="JONES, CHRISTOPHER" userId="S::jonescw5@email.sc.edu::30aba1d3-3538-4444-8692-442fc7da74a8" providerId="AD" clId="Web-{508E2934-2000-4DA6-853E-6FAB1004BF16}" dt="2020-10-07T16:33:31.237" v="1400" actId="1076"/>
      <pc:docMkLst>
        <pc:docMk/>
      </pc:docMkLst>
      <pc:sldChg chg="modSp">
        <pc:chgData name="JONES, CHRISTOPHER" userId="S::jonescw5@email.sc.edu::30aba1d3-3538-4444-8692-442fc7da74a8" providerId="AD" clId="Web-{508E2934-2000-4DA6-853E-6FAB1004BF16}" dt="2020-10-07T16:29:41.346" v="1327" actId="20577"/>
        <pc:sldMkLst>
          <pc:docMk/>
          <pc:sldMk cId="1634326645" sldId="257"/>
        </pc:sldMkLst>
        <pc:spChg chg="mod">
          <ac:chgData name="JONES, CHRISTOPHER" userId="S::jonescw5@email.sc.edu::30aba1d3-3538-4444-8692-442fc7da74a8" providerId="AD" clId="Web-{508E2934-2000-4DA6-853E-6FAB1004BF16}" dt="2020-10-07T16:29:41.346" v="1327" actId="20577"/>
          <ac:spMkLst>
            <pc:docMk/>
            <pc:sldMk cId="1634326645" sldId="257"/>
            <ac:spMk id="3" creationId="{7B861872-6D59-4758-8727-03262D5C63F6}"/>
          </ac:spMkLst>
        </pc:spChg>
      </pc:sldChg>
      <pc:sldChg chg="modSp">
        <pc:chgData name="JONES, CHRISTOPHER" userId="S::jonescw5@email.sc.edu::30aba1d3-3538-4444-8692-442fc7da74a8" providerId="AD" clId="Web-{508E2934-2000-4DA6-853E-6FAB1004BF16}" dt="2020-10-07T16:31:10.883" v="1357" actId="20577"/>
        <pc:sldMkLst>
          <pc:docMk/>
          <pc:sldMk cId="1436162010" sldId="258"/>
        </pc:sldMkLst>
        <pc:spChg chg="mod">
          <ac:chgData name="JONES, CHRISTOPHER" userId="S::jonescw5@email.sc.edu::30aba1d3-3538-4444-8692-442fc7da74a8" providerId="AD" clId="Web-{508E2934-2000-4DA6-853E-6FAB1004BF16}" dt="2020-10-07T16:31:10.883" v="1357" actId="20577"/>
          <ac:spMkLst>
            <pc:docMk/>
            <pc:sldMk cId="1436162010" sldId="258"/>
            <ac:spMk id="10" creationId="{659867CF-6FDF-4C37-BD55-AE2B478DD628}"/>
          </ac:spMkLst>
        </pc:spChg>
        <pc:picChg chg="mod">
          <ac:chgData name="JONES, CHRISTOPHER" userId="S::jonescw5@email.sc.edu::30aba1d3-3538-4444-8692-442fc7da74a8" providerId="AD" clId="Web-{508E2934-2000-4DA6-853E-6FAB1004BF16}" dt="2020-10-07T15:59:22.293" v="235" actId="14100"/>
          <ac:picMkLst>
            <pc:docMk/>
            <pc:sldMk cId="1436162010" sldId="258"/>
            <ac:picMk id="4" creationId="{3C9678D3-B8F9-456B-8D0A-D5AD00395E87}"/>
          </ac:picMkLst>
        </pc:picChg>
      </pc:sldChg>
      <pc:sldChg chg="addSp delSp modSp">
        <pc:chgData name="JONES, CHRISTOPHER" userId="S::jonescw5@email.sc.edu::30aba1d3-3538-4444-8692-442fc7da74a8" providerId="AD" clId="Web-{508E2934-2000-4DA6-853E-6FAB1004BF16}" dt="2020-10-07T16:33:31.237" v="1400" actId="1076"/>
        <pc:sldMkLst>
          <pc:docMk/>
          <pc:sldMk cId="1565781091" sldId="259"/>
        </pc:sldMkLst>
        <pc:spChg chg="add del">
          <ac:chgData name="JONES, CHRISTOPHER" userId="S::jonescw5@email.sc.edu::30aba1d3-3538-4444-8692-442fc7da74a8" providerId="AD" clId="Web-{508E2934-2000-4DA6-853E-6FAB1004BF16}" dt="2020-10-07T16:19:02.946" v="932"/>
          <ac:spMkLst>
            <pc:docMk/>
            <pc:sldMk cId="1565781091" sldId="259"/>
            <ac:spMk id="2" creationId="{0EC9A0D9-7ABD-404F-95C4-90809C30AB77}"/>
          </ac:spMkLst>
        </pc:spChg>
        <pc:spChg chg="mod">
          <ac:chgData name="JONES, CHRISTOPHER" userId="S::jonescw5@email.sc.edu::30aba1d3-3538-4444-8692-442fc7da74a8" providerId="AD" clId="Web-{508E2934-2000-4DA6-853E-6FAB1004BF16}" dt="2020-10-07T16:30:32.146" v="1349" actId="20577"/>
          <ac:spMkLst>
            <pc:docMk/>
            <pc:sldMk cId="1565781091" sldId="259"/>
            <ac:spMk id="5" creationId="{65FB3A01-C114-4583-8307-A27DA24418B3}"/>
          </ac:spMkLst>
        </pc:spChg>
        <pc:picChg chg="mod">
          <ac:chgData name="JONES, CHRISTOPHER" userId="S::jonescw5@email.sc.edu::30aba1d3-3538-4444-8692-442fc7da74a8" providerId="AD" clId="Web-{508E2934-2000-4DA6-853E-6FAB1004BF16}" dt="2020-10-07T16:33:31.237" v="1400" actId="1076"/>
          <ac:picMkLst>
            <pc:docMk/>
            <pc:sldMk cId="1565781091" sldId="259"/>
            <ac:picMk id="4" creationId="{889687F1-04FA-47A5-BFCE-7680F1CF82DA}"/>
          </ac:picMkLst>
        </pc:picChg>
      </pc:sldChg>
      <pc:sldChg chg="addSp modSp">
        <pc:chgData name="JONES, CHRISTOPHER" userId="S::jonescw5@email.sc.edu::30aba1d3-3538-4444-8692-442fc7da74a8" providerId="AD" clId="Web-{508E2934-2000-4DA6-853E-6FAB1004BF16}" dt="2020-10-07T16:32:07.387" v="1397" actId="20577"/>
        <pc:sldMkLst>
          <pc:docMk/>
          <pc:sldMk cId="3240695558" sldId="260"/>
        </pc:sldMkLst>
        <pc:spChg chg="add mod">
          <ac:chgData name="JONES, CHRISTOPHER" userId="S::jonescw5@email.sc.edu::30aba1d3-3538-4444-8692-442fc7da74a8" providerId="AD" clId="Web-{508E2934-2000-4DA6-853E-6FAB1004BF16}" dt="2020-10-07T16:18:57.868" v="931" actId="1076"/>
          <ac:spMkLst>
            <pc:docMk/>
            <pc:sldMk cId="3240695558" sldId="260"/>
            <ac:spMk id="3" creationId="{1E3097E0-B4D0-4670-9098-70408D9ED0BA}"/>
          </ac:spMkLst>
        </pc:spChg>
        <pc:spChg chg="mod">
          <ac:chgData name="JONES, CHRISTOPHER" userId="S::jonescw5@email.sc.edu::30aba1d3-3538-4444-8692-442fc7da74a8" providerId="AD" clId="Web-{508E2934-2000-4DA6-853E-6FAB1004BF16}" dt="2020-10-07T16:32:07.387" v="1397" actId="20577"/>
          <ac:spMkLst>
            <pc:docMk/>
            <pc:sldMk cId="3240695558" sldId="260"/>
            <ac:spMk id="5" creationId="{D7909241-837A-4AF4-88E1-A73767CD3511}"/>
          </ac:spMkLst>
        </pc:spChg>
        <pc:spChg chg="add mod">
          <ac:chgData name="JONES, CHRISTOPHER" userId="S::jonescw5@email.sc.edu::30aba1d3-3538-4444-8692-442fc7da74a8" providerId="AD" clId="Web-{508E2934-2000-4DA6-853E-6FAB1004BF16}" dt="2020-10-07T16:17:12.548" v="921" actId="1076"/>
          <ac:spMkLst>
            <pc:docMk/>
            <pc:sldMk cId="3240695558" sldId="260"/>
            <ac:spMk id="6" creationId="{B46C7ED3-5488-4232-9974-300F24A9ECA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555AFB-159D-45C7-A3F6-0F4939DAA14B}"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46B0-9484-4588-AF7A-925257883C27}"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95665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1555AFB-159D-45C7-A3F6-0F4939DAA14B}"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1979592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55AFB-159D-45C7-A3F6-0F4939DAA14B}"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418744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55AFB-159D-45C7-A3F6-0F4939DAA14B}"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46B0-9484-4588-AF7A-925257883C27}"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7041861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55AFB-159D-45C7-A3F6-0F4939DAA14B}"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38070659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55AFB-159D-45C7-A3F6-0F4939DAA14B}"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46B0-9484-4588-AF7A-925257883C27}"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spTree>
    <p:extLst>
      <p:ext uri="{BB962C8B-B14F-4D97-AF65-F5344CB8AC3E}">
        <p14:creationId xmlns:p14="http://schemas.microsoft.com/office/powerpoint/2010/main" val="3867983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55AFB-159D-45C7-A3F6-0F4939DAA14B}"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2209534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55AFB-159D-45C7-A3F6-0F4939DAA14B}"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39444035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55AFB-159D-45C7-A3F6-0F4939DAA14B}"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3878788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1555AFB-159D-45C7-A3F6-0F4939DAA14B}"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1289857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55AFB-159D-45C7-A3F6-0F4939DAA14B}" type="datetimeFigureOut">
              <a:rPr lang="en-US" smtClean="0"/>
              <a:t>10/7/2020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12065177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1555AFB-159D-45C7-A3F6-0F4939DAA14B}"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3774925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555AFB-159D-45C7-A3F6-0F4939DAA14B}" type="datetimeFigureOut">
              <a:rPr lang="en-US" smtClean="0"/>
              <a:t>10/7/2020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2415431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1555AFB-159D-45C7-A3F6-0F4939DAA14B}" type="datetimeFigureOut">
              <a:rPr lang="en-US" smtClean="0"/>
              <a:t>10/7/2020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1660997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555AFB-159D-45C7-A3F6-0F4939DAA14B}" type="datetimeFigureOut">
              <a:rPr lang="en-US" smtClean="0"/>
              <a:t>10/7/2020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1485284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555AFB-159D-45C7-A3F6-0F4939DAA14B}"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83372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1555AFB-159D-45C7-A3F6-0F4939DAA14B}" type="datetimeFigureOut">
              <a:rPr lang="en-US" smtClean="0"/>
              <a:t>10/7/2020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146B0-9484-4588-AF7A-925257883C27}" type="slidenum">
              <a:rPr lang="en-US" smtClean="0"/>
              <a:t>‹#›</a:t>
            </a:fld>
            <a:endParaRPr lang="en-US"/>
          </a:p>
        </p:txBody>
      </p:sp>
    </p:spTree>
    <p:extLst>
      <p:ext uri="{BB962C8B-B14F-4D97-AF65-F5344CB8AC3E}">
        <p14:creationId xmlns:p14="http://schemas.microsoft.com/office/powerpoint/2010/main" val="41821148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1555AFB-159D-45C7-A3F6-0F4939DAA14B}" type="datetimeFigureOut">
              <a:rPr lang="en-US" smtClean="0"/>
              <a:t>10/7/2020</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089146B0-9484-4588-AF7A-925257883C27}" type="slidenum">
              <a:rPr lang="en-US" smtClean="0"/>
              <a:t>‹#›</a:t>
            </a:fld>
            <a:endParaRPr lang="en-US"/>
          </a:p>
        </p:txBody>
      </p:sp>
    </p:spTree>
    <p:extLst>
      <p:ext uri="{BB962C8B-B14F-4D97-AF65-F5344CB8AC3E}">
        <p14:creationId xmlns:p14="http://schemas.microsoft.com/office/powerpoint/2010/main" val="37553471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EA7F0-7D70-4044-908D-47B933A3201C}"/>
              </a:ext>
            </a:extLst>
          </p:cNvPr>
          <p:cNvSpPr>
            <a:spLocks noGrp="1"/>
          </p:cNvSpPr>
          <p:nvPr>
            <p:ph type="ctrTitle"/>
          </p:nvPr>
        </p:nvSpPr>
        <p:spPr/>
        <p:txBody>
          <a:bodyPr/>
          <a:lstStyle/>
          <a:p>
            <a:r>
              <a:rPr lang="en-US"/>
              <a:t>PCB Ballistic Stand project update</a:t>
            </a:r>
          </a:p>
        </p:txBody>
      </p:sp>
      <p:sp>
        <p:nvSpPr>
          <p:cNvPr id="3" name="Subtitle 2">
            <a:extLst>
              <a:ext uri="{FF2B5EF4-FFF2-40B4-BE49-F238E27FC236}">
                <a16:creationId xmlns:a16="http://schemas.microsoft.com/office/drawing/2014/main" id="{D96E2EE7-AA2F-47EB-AB45-B63A48E225BF}"/>
              </a:ext>
            </a:extLst>
          </p:cNvPr>
          <p:cNvSpPr>
            <a:spLocks noGrp="1"/>
          </p:cNvSpPr>
          <p:nvPr>
            <p:ph type="subTitle" idx="1"/>
          </p:nvPr>
        </p:nvSpPr>
        <p:spPr/>
        <p:txBody>
          <a:bodyPr/>
          <a:lstStyle/>
          <a:p>
            <a:r>
              <a:rPr lang="en-US"/>
              <a:t>Anthony Molinaro</a:t>
            </a:r>
          </a:p>
          <a:p>
            <a:r>
              <a:rPr lang="en-US"/>
              <a:t>Caleb Gunter</a:t>
            </a:r>
          </a:p>
          <a:p>
            <a:r>
              <a:rPr lang="en-US"/>
              <a:t>Chris Jones</a:t>
            </a:r>
          </a:p>
          <a:p>
            <a:r>
              <a:rPr lang="en-US"/>
              <a:t>Stephan </a:t>
            </a:r>
            <a:r>
              <a:rPr lang="en-US" err="1"/>
              <a:t>Jette</a:t>
            </a:r>
            <a:endParaRPr lang="en-US"/>
          </a:p>
        </p:txBody>
      </p:sp>
    </p:spTree>
    <p:extLst>
      <p:ext uri="{BB962C8B-B14F-4D97-AF65-F5344CB8AC3E}">
        <p14:creationId xmlns:p14="http://schemas.microsoft.com/office/powerpoint/2010/main" val="13171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8764A-944E-4EAF-8C7B-8AD43FDBED17}"/>
              </a:ext>
            </a:extLst>
          </p:cNvPr>
          <p:cNvSpPr>
            <a:spLocks noGrp="1"/>
          </p:cNvSpPr>
          <p:nvPr>
            <p:ph type="title"/>
          </p:nvPr>
        </p:nvSpPr>
        <p:spPr/>
        <p:txBody>
          <a:bodyPr/>
          <a:lstStyle/>
          <a:p>
            <a:r>
              <a:rPr lang="en-US"/>
              <a:t>Changes from 427-428</a:t>
            </a:r>
          </a:p>
        </p:txBody>
      </p:sp>
      <p:sp>
        <p:nvSpPr>
          <p:cNvPr id="3" name="Content Placeholder 2">
            <a:extLst>
              <a:ext uri="{FF2B5EF4-FFF2-40B4-BE49-F238E27FC236}">
                <a16:creationId xmlns:a16="http://schemas.microsoft.com/office/drawing/2014/main" id="{7B861872-6D59-4758-8727-03262D5C63F6}"/>
              </a:ext>
            </a:extLst>
          </p:cNvPr>
          <p:cNvSpPr>
            <a:spLocks noGrp="1"/>
          </p:cNvSpPr>
          <p:nvPr>
            <p:ph idx="1"/>
          </p:nvPr>
        </p:nvSpPr>
        <p:spPr/>
        <p:txBody>
          <a:bodyPr>
            <a:normAutofit fontScale="85000" lnSpcReduction="20000"/>
          </a:bodyPr>
          <a:lstStyle/>
          <a:p>
            <a:r>
              <a:rPr lang="en-US"/>
              <a:t>Originally planned to construct final product out of a 3D-printable material; this has since been changed to 6061 Aluminum to increase strength, durability, and reusability.</a:t>
            </a:r>
          </a:p>
          <a:p>
            <a:r>
              <a:rPr lang="en-US"/>
              <a:t>The stand profile has been refined into a cylindrical design to save weight/space. It has also been redesigned to function with or without acoustic dampening material, to enable acoustic detection of PCB fracturing.</a:t>
            </a:r>
          </a:p>
          <a:p>
            <a:r>
              <a:rPr lang="en-US"/>
              <a:t>The stand was originally intended to be mounted by a single large bolt to the drop tower, in order to reduce installation complexity and size.  However, based on our calculations of stresses within the fastener, it was decided to revert to a safer, sturdier 4-bolt mounting configuration; potential maximum loading of a single bolt configuration exceeded the proof strengths of common bolts.</a:t>
            </a:r>
          </a:p>
          <a:p>
            <a:r>
              <a:rPr lang="en-US"/>
              <a:t>The cap will be fastened by 8x M6 bolts using time-serts.</a:t>
            </a:r>
          </a:p>
        </p:txBody>
      </p:sp>
    </p:spTree>
    <p:extLst>
      <p:ext uri="{BB962C8B-B14F-4D97-AF65-F5344CB8AC3E}">
        <p14:creationId xmlns:p14="http://schemas.microsoft.com/office/powerpoint/2010/main" val="1634326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C2BF1-6264-4E87-95C5-C4A501EA76E2}"/>
              </a:ext>
            </a:extLst>
          </p:cNvPr>
          <p:cNvSpPr>
            <a:spLocks noGrp="1"/>
          </p:cNvSpPr>
          <p:nvPr>
            <p:ph type="title"/>
          </p:nvPr>
        </p:nvSpPr>
        <p:spPr>
          <a:xfrm>
            <a:off x="885796" y="-146544"/>
            <a:ext cx="3971581" cy="1507067"/>
          </a:xfrm>
        </p:spPr>
        <p:txBody>
          <a:bodyPr/>
          <a:lstStyle/>
          <a:p>
            <a:r>
              <a:rPr lang="en-US"/>
              <a:t>Core Design</a:t>
            </a:r>
          </a:p>
        </p:txBody>
      </p:sp>
      <p:pic>
        <p:nvPicPr>
          <p:cNvPr id="4" name="Content Placeholder 3">
            <a:extLst>
              <a:ext uri="{FF2B5EF4-FFF2-40B4-BE49-F238E27FC236}">
                <a16:creationId xmlns:a16="http://schemas.microsoft.com/office/drawing/2014/main" id="{0A6FCD36-945B-46C3-A08B-4BEA69BDF4D5}"/>
              </a:ext>
            </a:extLst>
          </p:cNvPr>
          <p:cNvPicPr>
            <a:picLocks noGrp="1" noChangeAspect="1"/>
          </p:cNvPicPr>
          <p:nvPr>
            <p:ph idx="1"/>
          </p:nvPr>
        </p:nvPicPr>
        <p:blipFill>
          <a:blip r:embed="rId2"/>
          <a:stretch>
            <a:fillRect/>
          </a:stretch>
        </p:blipFill>
        <p:spPr>
          <a:xfrm>
            <a:off x="295435" y="1147589"/>
            <a:ext cx="4376644" cy="5578219"/>
          </a:xfrm>
          <a:prstGeom prst="rect">
            <a:avLst/>
          </a:prstGeom>
        </p:spPr>
      </p:pic>
      <p:sp>
        <p:nvSpPr>
          <p:cNvPr id="5" name="TextBox 4">
            <a:extLst>
              <a:ext uri="{FF2B5EF4-FFF2-40B4-BE49-F238E27FC236}">
                <a16:creationId xmlns:a16="http://schemas.microsoft.com/office/drawing/2014/main" id="{D7909241-837A-4AF4-88E1-A73767CD3511}"/>
              </a:ext>
            </a:extLst>
          </p:cNvPr>
          <p:cNvSpPr txBox="1"/>
          <p:nvPr/>
        </p:nvSpPr>
        <p:spPr>
          <a:xfrm>
            <a:off x="4953740" y="126754"/>
            <a:ext cx="3656085" cy="6186309"/>
          </a:xfrm>
          <a:prstGeom prst="rect">
            <a:avLst/>
          </a:prstGeom>
          <a:noFill/>
        </p:spPr>
        <p:txBody>
          <a:bodyPr wrap="square" lIns="91440" tIns="45720" rIns="91440" bIns="45720" rtlCol="0" anchor="t">
            <a:spAutoFit/>
          </a:bodyPr>
          <a:lstStyle/>
          <a:p>
            <a:r>
              <a:rPr lang="en-US"/>
              <a:t>Pictured is an assembly of the core components of the project.</a:t>
            </a:r>
          </a:p>
          <a:p>
            <a:br>
              <a:rPr lang="en-US"/>
            </a:br>
            <a:r>
              <a:rPr lang="en-US"/>
              <a:t>The PCB board will be resting on the highlighted areas and restrained using clamp blocks.</a:t>
            </a:r>
            <a:br>
              <a:rPr lang="en-US"/>
            </a:br>
            <a:r>
              <a:rPr lang="en-US"/>
              <a:t>The assembly can be used with or without the cap, as it is an optional component for acoustic isolation.</a:t>
            </a:r>
          </a:p>
          <a:p>
            <a:endParaRPr lang="en-US"/>
          </a:p>
          <a:p>
            <a:r>
              <a:rPr lang="en-US"/>
              <a:t>Remaining hurdles include fabrication, a final in-depth stress analysis and/or finite element analysis if necessary, and final approval of the overall design.</a:t>
            </a:r>
            <a:br>
              <a:rPr lang="en-US"/>
            </a:br>
            <a:br>
              <a:rPr lang="en-US"/>
            </a:br>
            <a:r>
              <a:rPr lang="en-US" b="1"/>
              <a:t>Once these tasks are complete, physical testing can begin.</a:t>
            </a:r>
          </a:p>
        </p:txBody>
      </p:sp>
      <p:sp>
        <p:nvSpPr>
          <p:cNvPr id="3" name="Arrow: Left 2">
            <a:extLst>
              <a:ext uri="{FF2B5EF4-FFF2-40B4-BE49-F238E27FC236}">
                <a16:creationId xmlns:a16="http://schemas.microsoft.com/office/drawing/2014/main" id="{1E3097E0-B4D0-4670-9098-70408D9ED0BA}"/>
              </a:ext>
            </a:extLst>
          </p:cNvPr>
          <p:cNvSpPr/>
          <p:nvPr/>
        </p:nvSpPr>
        <p:spPr>
          <a:xfrm rot="12240000">
            <a:off x="639929" y="4254899"/>
            <a:ext cx="1127124" cy="3254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B46C7ED3-5488-4232-9974-300F24A9ECA6}"/>
              </a:ext>
            </a:extLst>
          </p:cNvPr>
          <p:cNvSpPr/>
          <p:nvPr/>
        </p:nvSpPr>
        <p:spPr>
          <a:xfrm rot="19980000">
            <a:off x="3584740" y="4199337"/>
            <a:ext cx="1127124" cy="3254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06955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D3BB0-A77B-4B10-AF70-396729CC427A}"/>
              </a:ext>
            </a:extLst>
          </p:cNvPr>
          <p:cNvSpPr>
            <a:spLocks noGrp="1"/>
          </p:cNvSpPr>
          <p:nvPr>
            <p:ph type="title"/>
          </p:nvPr>
        </p:nvSpPr>
        <p:spPr>
          <a:xfrm>
            <a:off x="151552" y="5543775"/>
            <a:ext cx="8534400" cy="1507067"/>
          </a:xfrm>
        </p:spPr>
        <p:txBody>
          <a:bodyPr/>
          <a:lstStyle/>
          <a:p>
            <a:r>
              <a:rPr lang="en-US"/>
              <a:t>Basic stress analysis on 4 bolt format</a:t>
            </a:r>
          </a:p>
        </p:txBody>
      </p:sp>
      <p:pic>
        <p:nvPicPr>
          <p:cNvPr id="4" name="Content Placeholder 3">
            <a:extLst>
              <a:ext uri="{FF2B5EF4-FFF2-40B4-BE49-F238E27FC236}">
                <a16:creationId xmlns:a16="http://schemas.microsoft.com/office/drawing/2014/main" id="{3C9678D3-B8F9-456B-8D0A-D5AD00395E87}"/>
              </a:ext>
            </a:extLst>
          </p:cNvPr>
          <p:cNvPicPr>
            <a:picLocks noGrp="1" noChangeAspect="1"/>
          </p:cNvPicPr>
          <p:nvPr>
            <p:ph idx="1"/>
          </p:nvPr>
        </p:nvPicPr>
        <p:blipFill>
          <a:blip r:embed="rId2"/>
          <a:stretch>
            <a:fillRect/>
          </a:stretch>
        </p:blipFill>
        <p:spPr>
          <a:xfrm>
            <a:off x="283889" y="179773"/>
            <a:ext cx="9057249" cy="5364002"/>
          </a:xfrm>
          <a:prstGeom prst="rect">
            <a:avLst/>
          </a:prstGeom>
        </p:spPr>
      </p:pic>
      <p:cxnSp>
        <p:nvCxnSpPr>
          <p:cNvPr id="6" name="Straight Arrow Connector 5">
            <a:extLst>
              <a:ext uri="{FF2B5EF4-FFF2-40B4-BE49-F238E27FC236}">
                <a16:creationId xmlns:a16="http://schemas.microsoft.com/office/drawing/2014/main" id="{F75BC045-25B4-440A-AA27-F0B2B2CED62F}"/>
              </a:ext>
            </a:extLst>
          </p:cNvPr>
          <p:cNvCxnSpPr/>
          <p:nvPr/>
        </p:nvCxnSpPr>
        <p:spPr>
          <a:xfrm flipV="1">
            <a:off x="4589755" y="470517"/>
            <a:ext cx="0" cy="226380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0CDC1644-2C0C-4598-AE57-59E10EBE5B6B}"/>
              </a:ext>
            </a:extLst>
          </p:cNvPr>
          <p:cNvSpPr txBox="1"/>
          <p:nvPr/>
        </p:nvSpPr>
        <p:spPr>
          <a:xfrm>
            <a:off x="4740676" y="470517"/>
            <a:ext cx="2441356" cy="369332"/>
          </a:xfrm>
          <a:prstGeom prst="rect">
            <a:avLst/>
          </a:prstGeom>
          <a:noFill/>
        </p:spPr>
        <p:txBody>
          <a:bodyPr wrap="square" rtlCol="0">
            <a:spAutoFit/>
          </a:bodyPr>
          <a:lstStyle/>
          <a:p>
            <a:r>
              <a:rPr lang="en-US">
                <a:solidFill>
                  <a:srgbClr val="FF0000"/>
                </a:solidFill>
              </a:rPr>
              <a:t>F 140.47 </a:t>
            </a:r>
            <a:r>
              <a:rPr lang="en-US" err="1">
                <a:solidFill>
                  <a:srgbClr val="FF0000"/>
                </a:solidFill>
              </a:rPr>
              <a:t>kN</a:t>
            </a:r>
            <a:r>
              <a:rPr lang="en-US">
                <a:solidFill>
                  <a:srgbClr val="FF0000"/>
                </a:solidFill>
              </a:rPr>
              <a:t> @5000g</a:t>
            </a:r>
          </a:p>
        </p:txBody>
      </p:sp>
      <p:sp>
        <p:nvSpPr>
          <p:cNvPr id="10" name="TextBox 9">
            <a:extLst>
              <a:ext uri="{FF2B5EF4-FFF2-40B4-BE49-F238E27FC236}">
                <a16:creationId xmlns:a16="http://schemas.microsoft.com/office/drawing/2014/main" id="{659867CF-6FDF-4C37-BD55-AE2B478DD628}"/>
              </a:ext>
            </a:extLst>
          </p:cNvPr>
          <p:cNvSpPr txBox="1"/>
          <p:nvPr/>
        </p:nvSpPr>
        <p:spPr>
          <a:xfrm>
            <a:off x="9492058" y="257452"/>
            <a:ext cx="2548390" cy="9479518"/>
          </a:xfrm>
          <a:prstGeom prst="rect">
            <a:avLst/>
          </a:prstGeom>
          <a:noFill/>
        </p:spPr>
        <p:txBody>
          <a:bodyPr wrap="square" lIns="91440" tIns="45720" rIns="91440" bIns="45720" rtlCol="0" anchor="t">
            <a:spAutoFit/>
          </a:bodyPr>
          <a:lstStyle/>
          <a:p>
            <a:r>
              <a:rPr lang="en-US" b="1"/>
              <a:t>Analysis of reaction force after impact at 5000g</a:t>
            </a:r>
          </a:p>
          <a:p>
            <a:br>
              <a:rPr lang="en-US"/>
            </a:br>
            <a:r>
              <a:rPr lang="en-US" sz="1600" b="1">
                <a:solidFill>
                  <a:schemeClr val="bg1"/>
                </a:solidFill>
              </a:rPr>
              <a:t>Reaction Force:</a:t>
            </a:r>
          </a:p>
          <a:p>
            <a:r>
              <a:rPr lang="en-US" sz="1600" b="1">
                <a:solidFill>
                  <a:schemeClr val="bg1"/>
                </a:solidFill>
              </a:rPr>
              <a:t>F=ma,</a:t>
            </a:r>
          </a:p>
          <a:p>
            <a:r>
              <a:rPr lang="en-US" sz="1600" b="1">
                <a:solidFill>
                  <a:schemeClr val="bg1"/>
                </a:solidFill>
              </a:rPr>
              <a:t>Where a=</a:t>
            </a:r>
            <a:r>
              <a:rPr lang="en-US" sz="1600" b="1">
                <a:solidFill>
                  <a:schemeClr val="bg1"/>
                </a:solidFill>
                <a:ea typeface="+mn-lt"/>
                <a:cs typeface="+mn-lt"/>
              </a:rPr>
              <a:t>(9.81*5000)</a:t>
            </a:r>
            <a:br>
              <a:rPr lang="en-US" sz="1600" b="1">
                <a:ea typeface="+mn-lt"/>
                <a:cs typeface="+mn-lt"/>
              </a:rPr>
            </a:br>
            <a:r>
              <a:rPr lang="en-US" sz="1600" b="1">
                <a:solidFill>
                  <a:schemeClr val="bg1"/>
                </a:solidFill>
                <a:ea typeface="+mn-lt"/>
                <a:cs typeface="+mn-lt"/>
              </a:rPr>
              <a:t>               =49050 m/s^2</a:t>
            </a:r>
          </a:p>
          <a:p>
            <a:r>
              <a:rPr lang="en-US" sz="1600" b="1">
                <a:solidFill>
                  <a:schemeClr val="bg1"/>
                </a:solidFill>
              </a:rPr>
              <a:t>F=2.864kg*49050</a:t>
            </a:r>
          </a:p>
          <a:p>
            <a:r>
              <a:rPr lang="en-US" sz="1600" b="1">
                <a:solidFill>
                  <a:schemeClr val="bg1"/>
                </a:solidFill>
              </a:rPr>
              <a:t>F=</a:t>
            </a:r>
            <a:r>
              <a:rPr lang="en-US" sz="1600" b="1">
                <a:solidFill>
                  <a:schemeClr val="bg1"/>
                </a:solidFill>
                <a:ea typeface="+mn-lt"/>
                <a:cs typeface="+mn-lt"/>
              </a:rPr>
              <a:t>140.47kN</a:t>
            </a:r>
          </a:p>
          <a:p>
            <a:endParaRPr lang="en-US" sz="1600" b="1">
              <a:solidFill>
                <a:schemeClr val="bg1"/>
              </a:solidFill>
            </a:endParaRPr>
          </a:p>
          <a:p>
            <a:r>
              <a:rPr lang="en-US" sz="1600" b="1">
                <a:solidFill>
                  <a:schemeClr val="bg1"/>
                </a:solidFill>
              </a:rPr>
              <a:t>Stress per Bolt:</a:t>
            </a:r>
          </a:p>
          <a:p>
            <a:r>
              <a:rPr lang="el-GR" sz="1600" b="1">
                <a:solidFill>
                  <a:schemeClr val="bg1"/>
                </a:solidFill>
              </a:rPr>
              <a:t>σ</a:t>
            </a:r>
            <a:r>
              <a:rPr lang="en-US" sz="1600" b="1">
                <a:solidFill>
                  <a:schemeClr val="bg1"/>
                </a:solidFill>
              </a:rPr>
              <a:t>=Fr/A,</a:t>
            </a:r>
          </a:p>
          <a:p>
            <a:r>
              <a:rPr lang="en-US" sz="1600" b="1">
                <a:solidFill>
                  <a:schemeClr val="bg1"/>
                </a:solidFill>
              </a:rPr>
              <a:t>where A =.000194m^2, per bolt (4x bolts)</a:t>
            </a:r>
            <a:br>
              <a:rPr lang="en-US" sz="1600" b="1"/>
            </a:br>
            <a:r>
              <a:rPr lang="el-GR" sz="1600" b="1">
                <a:solidFill>
                  <a:schemeClr val="bg1"/>
                </a:solidFill>
                <a:ea typeface="+mn-lt"/>
                <a:cs typeface="+mn-lt"/>
              </a:rPr>
              <a:t>σ</a:t>
            </a:r>
            <a:r>
              <a:rPr lang="en-US" sz="1600" b="1">
                <a:solidFill>
                  <a:schemeClr val="bg1"/>
                </a:solidFill>
                <a:ea typeface="+mn-lt"/>
                <a:cs typeface="+mn-lt"/>
              </a:rPr>
              <a:t>=140.47/(4*.000194)</a:t>
            </a:r>
            <a:endParaRPr lang="en-US" sz="1600" b="1">
              <a:solidFill>
                <a:schemeClr val="bg1"/>
              </a:solidFill>
            </a:endParaRPr>
          </a:p>
          <a:p>
            <a:r>
              <a:rPr lang="el-GR" sz="1600" b="1">
                <a:solidFill>
                  <a:schemeClr val="bg1"/>
                </a:solidFill>
              </a:rPr>
              <a:t>σ</a:t>
            </a:r>
            <a:r>
              <a:rPr lang="en-US" sz="1600" b="1">
                <a:solidFill>
                  <a:schemeClr val="bg1"/>
                </a:solidFill>
              </a:rPr>
              <a:t>=181.02 MPa</a:t>
            </a:r>
          </a:p>
          <a:p>
            <a:endParaRPr lang="en-US" sz="1600" b="1">
              <a:solidFill>
                <a:schemeClr val="bg1"/>
              </a:solidFill>
            </a:endParaRPr>
          </a:p>
          <a:p>
            <a:r>
              <a:rPr lang="en-US" sz="1600" b="1">
                <a:solidFill>
                  <a:schemeClr val="bg1"/>
                </a:solidFill>
                <a:highlight>
                  <a:srgbClr val="C0C0C0"/>
                </a:highlight>
              </a:rPr>
              <a:t>This is less than the proof strength of grade </a:t>
            </a:r>
          </a:p>
          <a:p>
            <a:r>
              <a:rPr lang="en-US" sz="1600" b="1">
                <a:solidFill>
                  <a:schemeClr val="bg1"/>
                </a:solidFill>
                <a:highlight>
                  <a:srgbClr val="C0C0C0"/>
                </a:highlight>
              </a:rPr>
              <a:t>9.8 M16 bolts by a factor of 3.5 (see next slide for reference.)</a:t>
            </a:r>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a:p>
            <a:endParaRPr lang="en-US"/>
          </a:p>
        </p:txBody>
      </p:sp>
      <p:cxnSp>
        <p:nvCxnSpPr>
          <p:cNvPr id="12" name="Straight Arrow Connector 11">
            <a:extLst>
              <a:ext uri="{FF2B5EF4-FFF2-40B4-BE49-F238E27FC236}">
                <a16:creationId xmlns:a16="http://schemas.microsoft.com/office/drawing/2014/main" id="{8E386B14-7078-46C7-B8A5-E3CAD0A80AAC}"/>
              </a:ext>
            </a:extLst>
          </p:cNvPr>
          <p:cNvCxnSpPr/>
          <p:nvPr/>
        </p:nvCxnSpPr>
        <p:spPr>
          <a:xfrm>
            <a:off x="5308847" y="4048217"/>
            <a:ext cx="0" cy="126063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3" name="Straight Arrow Connector 12">
            <a:extLst>
              <a:ext uri="{FF2B5EF4-FFF2-40B4-BE49-F238E27FC236}">
                <a16:creationId xmlns:a16="http://schemas.microsoft.com/office/drawing/2014/main" id="{6C0154DC-70B8-4D25-A3B2-F20A98B30D3C}"/>
              </a:ext>
            </a:extLst>
          </p:cNvPr>
          <p:cNvCxnSpPr/>
          <p:nvPr/>
        </p:nvCxnSpPr>
        <p:spPr>
          <a:xfrm>
            <a:off x="6189216" y="2734322"/>
            <a:ext cx="0" cy="126063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4" name="Straight Arrow Connector 13">
            <a:extLst>
              <a:ext uri="{FF2B5EF4-FFF2-40B4-BE49-F238E27FC236}">
                <a16:creationId xmlns:a16="http://schemas.microsoft.com/office/drawing/2014/main" id="{1418DEE5-632C-4432-8409-C07D1E9F073F}"/>
              </a:ext>
            </a:extLst>
          </p:cNvPr>
          <p:cNvCxnSpPr/>
          <p:nvPr/>
        </p:nvCxnSpPr>
        <p:spPr>
          <a:xfrm>
            <a:off x="3119021" y="3491883"/>
            <a:ext cx="0" cy="126063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16" name="Straight Arrow Connector 15">
            <a:extLst>
              <a:ext uri="{FF2B5EF4-FFF2-40B4-BE49-F238E27FC236}">
                <a16:creationId xmlns:a16="http://schemas.microsoft.com/office/drawing/2014/main" id="{0DDB0DAF-A304-4121-A6BA-89791D94EB9D}"/>
              </a:ext>
            </a:extLst>
          </p:cNvPr>
          <p:cNvCxnSpPr/>
          <p:nvPr/>
        </p:nvCxnSpPr>
        <p:spPr>
          <a:xfrm>
            <a:off x="4092606" y="2299317"/>
            <a:ext cx="0" cy="1748900"/>
          </a:xfrm>
          <a:prstGeom prst="straightConnector1">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Connector 17">
            <a:extLst>
              <a:ext uri="{FF2B5EF4-FFF2-40B4-BE49-F238E27FC236}">
                <a16:creationId xmlns:a16="http://schemas.microsoft.com/office/drawing/2014/main" id="{75A7710C-F247-4898-95CC-7956A24F30F6}"/>
              </a:ext>
            </a:extLst>
          </p:cNvPr>
          <p:cNvCxnSpPr/>
          <p:nvPr/>
        </p:nvCxnSpPr>
        <p:spPr>
          <a:xfrm flipV="1">
            <a:off x="6356412" y="1686840"/>
            <a:ext cx="436336" cy="77227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TextBox 18">
            <a:extLst>
              <a:ext uri="{FF2B5EF4-FFF2-40B4-BE49-F238E27FC236}">
                <a16:creationId xmlns:a16="http://schemas.microsoft.com/office/drawing/2014/main" id="{57299008-C59C-4FDC-92F8-B9524D282407}"/>
              </a:ext>
            </a:extLst>
          </p:cNvPr>
          <p:cNvSpPr txBox="1"/>
          <p:nvPr/>
        </p:nvSpPr>
        <p:spPr>
          <a:xfrm>
            <a:off x="6792747" y="1314225"/>
            <a:ext cx="1969513" cy="646331"/>
          </a:xfrm>
          <a:prstGeom prst="rect">
            <a:avLst/>
          </a:prstGeom>
          <a:noFill/>
        </p:spPr>
        <p:txBody>
          <a:bodyPr wrap="square" rtlCol="0">
            <a:spAutoFit/>
          </a:bodyPr>
          <a:lstStyle/>
          <a:p>
            <a:r>
              <a:rPr lang="en-US">
                <a:solidFill>
                  <a:schemeClr val="bg1"/>
                </a:solidFill>
              </a:rPr>
              <a:t>9.8 grade M16 Bolts</a:t>
            </a:r>
          </a:p>
        </p:txBody>
      </p:sp>
      <p:sp>
        <p:nvSpPr>
          <p:cNvPr id="20" name="TextBox 19">
            <a:extLst>
              <a:ext uri="{FF2B5EF4-FFF2-40B4-BE49-F238E27FC236}">
                <a16:creationId xmlns:a16="http://schemas.microsoft.com/office/drawing/2014/main" id="{5FA850CB-CF2E-412A-95AB-68707B924CF3}"/>
              </a:ext>
            </a:extLst>
          </p:cNvPr>
          <p:cNvSpPr txBox="1"/>
          <p:nvPr/>
        </p:nvSpPr>
        <p:spPr>
          <a:xfrm>
            <a:off x="6189215" y="4145872"/>
            <a:ext cx="2093641" cy="369332"/>
          </a:xfrm>
          <a:prstGeom prst="rect">
            <a:avLst/>
          </a:prstGeom>
          <a:noFill/>
        </p:spPr>
        <p:txBody>
          <a:bodyPr wrap="square" rtlCol="0">
            <a:spAutoFit/>
          </a:bodyPr>
          <a:lstStyle/>
          <a:p>
            <a:r>
              <a:rPr lang="en-US">
                <a:solidFill>
                  <a:srgbClr val="FF0000"/>
                </a:solidFill>
              </a:rPr>
              <a:t>Fr=F/4 =35.12kN</a:t>
            </a:r>
          </a:p>
        </p:txBody>
      </p:sp>
      <p:sp>
        <p:nvSpPr>
          <p:cNvPr id="22" name="TextBox 21">
            <a:extLst>
              <a:ext uri="{FF2B5EF4-FFF2-40B4-BE49-F238E27FC236}">
                <a16:creationId xmlns:a16="http://schemas.microsoft.com/office/drawing/2014/main" id="{B73F5092-DCBB-4C39-9A52-FD8D27AD5BE7}"/>
              </a:ext>
            </a:extLst>
          </p:cNvPr>
          <p:cNvSpPr txBox="1"/>
          <p:nvPr/>
        </p:nvSpPr>
        <p:spPr>
          <a:xfrm>
            <a:off x="4906394" y="5181890"/>
            <a:ext cx="1054960" cy="369332"/>
          </a:xfrm>
          <a:prstGeom prst="rect">
            <a:avLst/>
          </a:prstGeom>
          <a:noFill/>
        </p:spPr>
        <p:txBody>
          <a:bodyPr wrap="square" rtlCol="0">
            <a:spAutoFit/>
          </a:bodyPr>
          <a:lstStyle/>
          <a:p>
            <a:r>
              <a:rPr lang="en-US">
                <a:solidFill>
                  <a:srgbClr val="FF0000"/>
                </a:solidFill>
              </a:rPr>
              <a:t>Fr=F/4</a:t>
            </a:r>
          </a:p>
        </p:txBody>
      </p:sp>
      <p:sp>
        <p:nvSpPr>
          <p:cNvPr id="24" name="TextBox 23">
            <a:extLst>
              <a:ext uri="{FF2B5EF4-FFF2-40B4-BE49-F238E27FC236}">
                <a16:creationId xmlns:a16="http://schemas.microsoft.com/office/drawing/2014/main" id="{50144C61-84C2-4A17-944D-3B611A233033}"/>
              </a:ext>
            </a:extLst>
          </p:cNvPr>
          <p:cNvSpPr txBox="1"/>
          <p:nvPr/>
        </p:nvSpPr>
        <p:spPr>
          <a:xfrm>
            <a:off x="2591541" y="4752513"/>
            <a:ext cx="1054960" cy="369332"/>
          </a:xfrm>
          <a:prstGeom prst="rect">
            <a:avLst/>
          </a:prstGeom>
          <a:noFill/>
        </p:spPr>
        <p:txBody>
          <a:bodyPr wrap="square" rtlCol="0">
            <a:spAutoFit/>
          </a:bodyPr>
          <a:lstStyle/>
          <a:p>
            <a:r>
              <a:rPr lang="en-US">
                <a:solidFill>
                  <a:srgbClr val="FF0000"/>
                </a:solidFill>
              </a:rPr>
              <a:t>Fr=F/4</a:t>
            </a:r>
          </a:p>
        </p:txBody>
      </p:sp>
      <p:sp>
        <p:nvSpPr>
          <p:cNvPr id="26" name="TextBox 25">
            <a:extLst>
              <a:ext uri="{FF2B5EF4-FFF2-40B4-BE49-F238E27FC236}">
                <a16:creationId xmlns:a16="http://schemas.microsoft.com/office/drawing/2014/main" id="{81A2E438-F6E2-4D31-8DBE-BDA042887474}"/>
              </a:ext>
            </a:extLst>
          </p:cNvPr>
          <p:cNvSpPr txBox="1"/>
          <p:nvPr/>
        </p:nvSpPr>
        <p:spPr>
          <a:xfrm>
            <a:off x="3588058" y="4132552"/>
            <a:ext cx="1054960" cy="369332"/>
          </a:xfrm>
          <a:prstGeom prst="rect">
            <a:avLst/>
          </a:prstGeom>
          <a:noFill/>
        </p:spPr>
        <p:txBody>
          <a:bodyPr wrap="square" rtlCol="0">
            <a:spAutoFit/>
          </a:bodyPr>
          <a:lstStyle/>
          <a:p>
            <a:r>
              <a:rPr lang="en-US">
                <a:solidFill>
                  <a:srgbClr val="FF0000"/>
                </a:solidFill>
              </a:rPr>
              <a:t>Fr=F/4</a:t>
            </a:r>
          </a:p>
        </p:txBody>
      </p:sp>
    </p:spTree>
    <p:extLst>
      <p:ext uri="{BB962C8B-B14F-4D97-AF65-F5344CB8AC3E}">
        <p14:creationId xmlns:p14="http://schemas.microsoft.com/office/powerpoint/2010/main" val="1436162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89687F1-04FA-47A5-BFCE-7680F1CF82DA}"/>
              </a:ext>
            </a:extLst>
          </p:cNvPr>
          <p:cNvPicPr>
            <a:picLocks noGrp="1" noChangeAspect="1"/>
          </p:cNvPicPr>
          <p:nvPr>
            <p:ph idx="1"/>
          </p:nvPr>
        </p:nvPicPr>
        <p:blipFill>
          <a:blip r:embed="rId2"/>
          <a:stretch>
            <a:fillRect/>
          </a:stretch>
        </p:blipFill>
        <p:spPr>
          <a:xfrm>
            <a:off x="246063" y="198437"/>
            <a:ext cx="7443988" cy="6466699"/>
          </a:xfrm>
          <a:prstGeom prst="rect">
            <a:avLst/>
          </a:prstGeom>
        </p:spPr>
      </p:pic>
      <p:sp>
        <p:nvSpPr>
          <p:cNvPr id="5" name="TextBox 4">
            <a:extLst>
              <a:ext uri="{FF2B5EF4-FFF2-40B4-BE49-F238E27FC236}">
                <a16:creationId xmlns:a16="http://schemas.microsoft.com/office/drawing/2014/main" id="{65FB3A01-C114-4583-8307-A27DA24418B3}"/>
              </a:ext>
            </a:extLst>
          </p:cNvPr>
          <p:cNvSpPr txBox="1"/>
          <p:nvPr/>
        </p:nvSpPr>
        <p:spPr>
          <a:xfrm>
            <a:off x="8309499" y="426128"/>
            <a:ext cx="3311371" cy="3416320"/>
          </a:xfrm>
          <a:prstGeom prst="rect">
            <a:avLst/>
          </a:prstGeom>
          <a:noFill/>
        </p:spPr>
        <p:txBody>
          <a:bodyPr wrap="square" lIns="91440" tIns="45720" rIns="91440" bIns="45720" rtlCol="0" anchor="t">
            <a:spAutoFit/>
          </a:bodyPr>
          <a:lstStyle/>
          <a:p>
            <a:r>
              <a:rPr lang="en-US"/>
              <a:t>Pictured left, common strength ratings for metric bolts.</a:t>
            </a:r>
            <a:br>
              <a:rPr lang="en-US"/>
            </a:br>
            <a:br>
              <a:rPr lang="en-US"/>
            </a:br>
            <a:r>
              <a:rPr lang="en-US"/>
              <a:t>We intend on using M16 bolts with a Property Class of approximately 9.8. These bolts provide an excellent margin of safety, but heavier grades are available if preferred.</a:t>
            </a:r>
          </a:p>
          <a:p>
            <a:endParaRPr lang="en-US"/>
          </a:p>
        </p:txBody>
      </p:sp>
    </p:spTree>
    <p:extLst>
      <p:ext uri="{BB962C8B-B14F-4D97-AF65-F5344CB8AC3E}">
        <p14:creationId xmlns:p14="http://schemas.microsoft.com/office/powerpoint/2010/main" val="1565781091"/>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47D4D001EA33944AE59B2977281F91F" ma:contentTypeVersion="10" ma:contentTypeDescription="Create a new document." ma:contentTypeScope="" ma:versionID="e48823192a9803586e92bdf6864dc5ae">
  <xsd:schema xmlns:xsd="http://www.w3.org/2001/XMLSchema" xmlns:xs="http://www.w3.org/2001/XMLSchema" xmlns:p="http://schemas.microsoft.com/office/2006/metadata/properties" xmlns:ns2="417b9180-a3f7-4110-877f-fece033e0505" xmlns:ns3="40718488-d9df-418d-8ea5-932de1dbe51e" targetNamespace="http://schemas.microsoft.com/office/2006/metadata/properties" ma:root="true" ma:fieldsID="42e2de95c04173c572ffe328193f6ae6" ns2:_="" ns3:_="">
    <xsd:import namespace="417b9180-a3f7-4110-877f-fece033e0505"/>
    <xsd:import namespace="40718488-d9df-418d-8ea5-932de1dbe51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7b9180-a3f7-4110-877f-fece033e05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718488-d9df-418d-8ea5-932de1dbe51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haredWithUsers xmlns="40718488-d9df-418d-8ea5-932de1dbe51e">
      <UserInfo>
        <DisplayName>DOWNEY, AUSTIN</DisplayName>
        <AccountId>14</AccountId>
        <AccountType/>
      </UserInfo>
      <UserInfo>
        <DisplayName>GUNTER, CALEB P</DisplayName>
        <AccountId>13</AccountId>
        <AccountType/>
      </UserInfo>
      <UserInfo>
        <DisplayName>JONES, CHRISTOPHER</DisplayName>
        <AccountId>9</AccountId>
        <AccountType/>
      </UserInfo>
      <UserInfo>
        <DisplayName>JETTE, STEPHAN L</DisplayName>
        <AccountId>8</AccountId>
        <AccountType/>
      </UserInfo>
    </SharedWithUsers>
  </documentManagement>
</p:properties>
</file>

<file path=customXml/itemProps1.xml><?xml version="1.0" encoding="utf-8"?>
<ds:datastoreItem xmlns:ds="http://schemas.openxmlformats.org/officeDocument/2006/customXml" ds:itemID="{BE4F092F-27D0-4043-AAED-ABDD0D643733}"/>
</file>

<file path=customXml/itemProps2.xml><?xml version="1.0" encoding="utf-8"?>
<ds:datastoreItem xmlns:ds="http://schemas.openxmlformats.org/officeDocument/2006/customXml" ds:itemID="{DCB07FE5-C768-4C7E-9655-DBB89F7E814F}">
  <ds:schemaRefs>
    <ds:schemaRef ds:uri="http://schemas.microsoft.com/sharepoint/v3/contenttype/forms"/>
  </ds:schemaRefs>
</ds:datastoreItem>
</file>

<file path=customXml/itemProps3.xml><?xml version="1.0" encoding="utf-8"?>
<ds:datastoreItem xmlns:ds="http://schemas.openxmlformats.org/officeDocument/2006/customXml" ds:itemID="{B2014BF4-C571-408F-889E-38F3BA76B7C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Slice</Template>
  <Application>Microsoft Office PowerPoint</Application>
  <PresentationFormat>Widescreen</PresentationFormat>
  <Slides>5</Slides>
  <Notes>0</Notes>
  <HiddenSlides>0</HiddenSlide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Slice</vt:lpstr>
      <vt:lpstr>PCB Ballistic Stand project update</vt:lpstr>
      <vt:lpstr>Changes from 427-428</vt:lpstr>
      <vt:lpstr>Core Design</vt:lpstr>
      <vt:lpstr>Basic stress analysis on 4 bolt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PCB Ballistic Stand project update</dc:title>
  <dc:creator>MOLINARO, ANTHONY J</dc:creator>
  <cp:revision>1</cp:revision>
  <dcterms:created xsi:type="dcterms:W3CDTF">2020-10-07T14:03:48Z</dcterms:created>
  <dcterms:modified xsi:type="dcterms:W3CDTF">2020-10-07T16:45:29Z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0x010100747D4D001EA33944AE59B2977281F91F</vt:lpwstr>
  </property>
</Properties>
</file>