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6" r:id="rId5"/>
    <p:sldId id="259" r:id="rId6"/>
    <p:sldId id="265" r:id="rId7"/>
    <p:sldId id="263" r:id="rId8"/>
    <p:sldId id="264" r:id="rId9"/>
    <p:sldId id="262" r:id="rId10"/>
    <p:sldId id="260" r:id="rId11"/>
    <p:sldId id="268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66" d="100"/>
          <a:sy n="66" d="100"/>
        </p:scale>
        <p:origin x="7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Value $B</c:v>
                </c:pt>
              </c:strCache>
            </c:strRef>
          </c:tx>
          <c:dPt>
            <c:idx val="0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Crypto</c:v>
                </c:pt>
                <c:pt idx="1">
                  <c:v>Non-crypto</c:v>
                </c:pt>
              </c:strCache>
            </c:strRef>
          </c:cat>
          <c:val>
            <c:numRef>
              <c:f>Sheet1!$B$2:$B$3</c:f>
              <c:numCache>
                <c:formatCode>#,##0</c:formatCode>
                <c:ptCount val="2"/>
                <c:pt idx="0">
                  <c:v>100</c:v>
                </c:pt>
                <c:pt idx="1">
                  <c:v>83600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15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Internet Users vs Crypto vs EOS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15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ofPieChart>
        <c:ofPieType val="pie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Users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Sheet1!$A$2:$A$4</c:f>
              <c:strCache>
                <c:ptCount val="3"/>
                <c:pt idx="0">
                  <c:v>Internet</c:v>
                </c:pt>
                <c:pt idx="1">
                  <c:v>Crypto</c:v>
                </c:pt>
                <c:pt idx="2">
                  <c:v>EOS</c:v>
                </c:pt>
              </c:strCache>
            </c:strRef>
          </c:cat>
          <c:val>
            <c:numRef>
              <c:f>Sheet1!$B$2:$B$4</c:f>
              <c:numCache>
                <c:formatCode>#,##0</c:formatCode>
                <c:ptCount val="3"/>
                <c:pt idx="0">
                  <c:v>4100000000</c:v>
                </c:pt>
                <c:pt idx="1">
                  <c:v>6000000</c:v>
                </c:pt>
                <c:pt idx="2">
                  <c:v>100000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50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915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tipit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tipit.io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iscord.gg/UnE6z96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bloks.io/transaction/b13db4cfe0089e2a48c92d2404912b89d90fd2a04ae78cf2e8e7a9d01ce5f6cc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marks@tipit.io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Tipit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SIMPLE tipping and token sharing on popular Social platforms  </a:t>
            </a:r>
            <a:r>
              <a:rPr lang="en-US" dirty="0" smtClean="0">
                <a:hlinkClick r:id="rId2"/>
              </a:rPr>
              <a:t>http://tipit.io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734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Plan: Go Deep, Go Wide</a:t>
            </a:r>
            <a:endParaRPr lang="en-US" dirty="0"/>
          </a:p>
        </p:txBody>
      </p:sp>
      <p:pic>
        <p:nvPicPr>
          <p:cNvPr id="5" name="Picture 2" descr="5 Reasons Social Media Should be a Part of Your Online Marketing Strategy - Domain Market Blo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772" y="2057401"/>
            <a:ext cx="7640579" cy="4161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9686" y="2057401"/>
            <a:ext cx="5424714" cy="4161284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Go Deep with Features</a:t>
            </a:r>
          </a:p>
          <a:p>
            <a:pPr lvl="1"/>
            <a:r>
              <a:rPr lang="en-US" dirty="0" smtClean="0"/>
              <a:t>!create</a:t>
            </a:r>
            <a:endParaRPr lang="en-US" dirty="0"/>
          </a:p>
          <a:p>
            <a:pPr lvl="2"/>
            <a:r>
              <a:rPr lang="en-US" dirty="0" smtClean="0"/>
              <a:t>Create EOS account name</a:t>
            </a:r>
          </a:p>
          <a:p>
            <a:pPr lvl="1"/>
            <a:r>
              <a:rPr lang="en-US" dirty="0" smtClean="0"/>
              <a:t>!rain</a:t>
            </a:r>
            <a:endParaRPr lang="en-US" dirty="0"/>
          </a:p>
          <a:p>
            <a:pPr lvl="2"/>
            <a:r>
              <a:rPr lang="en-US" dirty="0" smtClean="0"/>
              <a:t>Tip everyone in the channel</a:t>
            </a:r>
          </a:p>
          <a:p>
            <a:pPr lvl="1"/>
            <a:r>
              <a:rPr lang="en-US" dirty="0" smtClean="0"/>
              <a:t>!</a:t>
            </a:r>
            <a:r>
              <a:rPr lang="en-US" dirty="0" err="1" smtClean="0"/>
              <a:t>sendif</a:t>
            </a:r>
            <a:endParaRPr lang="en-US" dirty="0"/>
          </a:p>
          <a:p>
            <a:pPr lvl="2"/>
            <a:r>
              <a:rPr lang="en-US" dirty="0" smtClean="0"/>
              <a:t>Interactive Advertising</a:t>
            </a:r>
          </a:p>
          <a:p>
            <a:pPr lvl="2"/>
            <a:r>
              <a:rPr lang="en-US" dirty="0" smtClean="0"/>
              <a:t>!</a:t>
            </a:r>
            <a:r>
              <a:rPr lang="en-US" dirty="0" err="1" smtClean="0"/>
              <a:t>sendif</a:t>
            </a:r>
            <a:r>
              <a:rPr lang="en-US" dirty="0" smtClean="0"/>
              <a:t> 1.0 TESLA “</a:t>
            </a:r>
            <a:r>
              <a:rPr lang="en-US" dirty="0" smtClean="0">
                <a:hlinkClick r:id="rId3" action="ppaction://hlinkfile"/>
              </a:rPr>
              <a:t>Click for Tesla Model</a:t>
            </a:r>
            <a:r>
              <a:rPr lang="en-US" dirty="0" smtClean="0"/>
              <a:t>”</a:t>
            </a:r>
          </a:p>
          <a:p>
            <a:pPr lvl="1"/>
            <a:r>
              <a:rPr lang="en-US" dirty="0"/>
              <a:t>Group Token </a:t>
            </a:r>
            <a:r>
              <a:rPr lang="en-US" dirty="0" smtClean="0"/>
              <a:t>Creation</a:t>
            </a:r>
          </a:p>
          <a:p>
            <a:pPr lvl="1"/>
            <a:r>
              <a:rPr lang="en-US" dirty="0" smtClean="0"/>
              <a:t>Direct EOS to EOS </a:t>
            </a:r>
          </a:p>
          <a:p>
            <a:pPr lvl="2"/>
            <a:r>
              <a:rPr lang="en-US" dirty="0" smtClean="0"/>
              <a:t>NOT needed initially as most people don’t have EOS accounts!</a:t>
            </a:r>
          </a:p>
          <a:p>
            <a:pPr lvl="1"/>
            <a:r>
              <a:rPr lang="en-US" dirty="0" smtClean="0"/>
              <a:t>Send non-fungible digital assets  =&gt;Send a </a:t>
            </a:r>
            <a:r>
              <a:rPr lang="en-US" dirty="0" err="1" smtClean="0"/>
              <a:t>CryptoKitty</a:t>
            </a:r>
            <a:r>
              <a:rPr lang="en-US" dirty="0" smtClean="0"/>
              <a:t>, Stickers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088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High5Software.com	Supply Chain Management Software for Service</a:t>
            </a:r>
          </a:p>
          <a:p>
            <a:endParaRPr lang="en-US" dirty="0" smtClean="0"/>
          </a:p>
          <a:p>
            <a:r>
              <a:rPr lang="en-US" dirty="0" smtClean="0"/>
              <a:t>Mark Stair			CEO &amp; Owner</a:t>
            </a:r>
          </a:p>
          <a:p>
            <a:r>
              <a:rPr lang="en-US" dirty="0" smtClean="0"/>
              <a:t>John Campbell		</a:t>
            </a:r>
            <a:r>
              <a:rPr lang="en-US" dirty="0" err="1" smtClean="0"/>
              <a:t>Blockchain</a:t>
            </a:r>
            <a:r>
              <a:rPr lang="en-US" dirty="0" smtClean="0"/>
              <a:t> &amp; Backend Developer</a:t>
            </a:r>
          </a:p>
          <a:p>
            <a:r>
              <a:rPr lang="en-US" dirty="0" smtClean="0"/>
              <a:t>Ben Althauser		UI/UX Developer</a:t>
            </a:r>
          </a:p>
          <a:p>
            <a:r>
              <a:rPr lang="en-US" dirty="0" smtClean="0"/>
              <a:t>Mark Olson			COO</a:t>
            </a:r>
          </a:p>
          <a:p>
            <a:r>
              <a:rPr lang="en-US" dirty="0" smtClean="0"/>
              <a:t>David Grabowski		Technical Support</a:t>
            </a:r>
          </a:p>
          <a:p>
            <a:r>
              <a:rPr lang="en-US" dirty="0" smtClean="0"/>
              <a:t>David Hernandez		Technical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097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Startups Succeed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Funding - 14% </a:t>
            </a:r>
          </a:p>
          <a:p>
            <a:r>
              <a:rPr lang="en-US" sz="3600" b="1" dirty="0" smtClean="0"/>
              <a:t>Business </a:t>
            </a:r>
            <a:r>
              <a:rPr lang="en-US" sz="3600" b="1" dirty="0"/>
              <a:t>Model - 24%  </a:t>
            </a:r>
          </a:p>
          <a:p>
            <a:r>
              <a:rPr lang="en-US" sz="3600" b="1" dirty="0" smtClean="0"/>
              <a:t>Ideas </a:t>
            </a:r>
            <a:r>
              <a:rPr lang="en-US" sz="3600" b="1" dirty="0"/>
              <a:t>- 28% </a:t>
            </a:r>
            <a:endParaRPr lang="en-US" sz="3600" b="1" dirty="0" smtClean="0"/>
          </a:p>
          <a:p>
            <a:r>
              <a:rPr lang="en-US" sz="3600" b="1" dirty="0"/>
              <a:t>Team - 32%</a:t>
            </a:r>
          </a:p>
          <a:p>
            <a:r>
              <a:rPr lang="en-US" sz="3600" b="1" u="sng" dirty="0"/>
              <a:t>Timing - 42% </a:t>
            </a:r>
            <a:endParaRPr lang="en-US" sz="3600" b="1" u="sng" dirty="0" smtClean="0"/>
          </a:p>
          <a:p>
            <a:endParaRPr lang="en-US" b="1" dirty="0"/>
          </a:p>
          <a:p>
            <a:r>
              <a:rPr lang="en-US" b="1" dirty="0" smtClean="0"/>
              <a:t>Source: Bill Gross, </a:t>
            </a:r>
            <a:r>
              <a:rPr lang="en-US" b="1" dirty="0" err="1" smtClean="0"/>
              <a:t>Idealab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221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ei.marketwatch.com/Multimedia/2017/06/21/Photos/MG/MW-FO937_Bitcoi_20170621155338_MG.jpg?uuid=51be4640-56bb-11e7-b77f-9c8e992d421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372" y="1046387"/>
            <a:ext cx="7924800" cy="5543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Content Placeholder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1813627"/>
              </p:ext>
            </p:extLst>
          </p:nvPr>
        </p:nvGraphicFramePr>
        <p:xfrm>
          <a:off x="9220200" y="3572864"/>
          <a:ext cx="3537857" cy="30167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98326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Crypto vs Internet Users</a:t>
            </a:r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64177365"/>
              </p:ext>
            </p:extLst>
          </p:nvPr>
        </p:nvGraphicFramePr>
        <p:xfrm>
          <a:off x="685800" y="2193925"/>
          <a:ext cx="5334000" cy="4024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Crypto Today</a:t>
            </a:r>
          </a:p>
          <a:p>
            <a:pPr marL="742950" lvl="1" indent="-285750"/>
            <a:r>
              <a:rPr lang="en-US" dirty="0"/>
              <a:t>Too </a:t>
            </a:r>
            <a:r>
              <a:rPr lang="en-US" dirty="0" smtClean="0"/>
              <a:t>Complex and Scary</a:t>
            </a:r>
            <a:endParaRPr lang="en-US" dirty="0"/>
          </a:p>
          <a:p>
            <a:pPr marL="742950" lvl="1" indent="-285750"/>
            <a:r>
              <a:rPr lang="en-US" dirty="0"/>
              <a:t>Mainstream sees FUD not benefit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Adoption </a:t>
            </a:r>
            <a:r>
              <a:rPr lang="en-US" dirty="0"/>
              <a:t>Solutions:</a:t>
            </a:r>
          </a:p>
          <a:p>
            <a:pPr marL="742950" lvl="1" indent="-285750"/>
            <a:r>
              <a:rPr lang="en-US" b="1" u="sng" dirty="0" smtClean="0"/>
              <a:t>Simple</a:t>
            </a:r>
            <a:endParaRPr lang="en-US" b="1" u="sng" dirty="0"/>
          </a:p>
          <a:p>
            <a:pPr marL="742950" lvl="1" indent="-285750"/>
            <a:r>
              <a:rPr lang="en-US" dirty="0"/>
              <a:t>Disrupt/Displace</a:t>
            </a:r>
          </a:p>
          <a:p>
            <a:pPr marL="742950" lvl="1" indent="-285750"/>
            <a:r>
              <a:rPr lang="en-US" dirty="0"/>
              <a:t>Better </a:t>
            </a:r>
            <a:r>
              <a:rPr lang="en-US" dirty="0" smtClean="0"/>
              <a:t>Future</a:t>
            </a:r>
          </a:p>
          <a:p>
            <a:pPr marL="742950" lvl="1" indent="-285750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590971" y="25980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676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POLL: Why Startups succeed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Which is the MOST important for Startup Success?</a:t>
            </a:r>
          </a:p>
          <a:p>
            <a:pPr lvl="1"/>
            <a:r>
              <a:rPr lang="en-US" sz="3600" dirty="0" smtClean="0"/>
              <a:t>Funding</a:t>
            </a:r>
          </a:p>
          <a:p>
            <a:pPr lvl="1"/>
            <a:r>
              <a:rPr lang="en-US" sz="3600" dirty="0" smtClean="0"/>
              <a:t>Business Model</a:t>
            </a:r>
          </a:p>
          <a:p>
            <a:pPr lvl="1"/>
            <a:r>
              <a:rPr lang="en-US" sz="3600" dirty="0" smtClean="0"/>
              <a:t>Idea</a:t>
            </a:r>
          </a:p>
          <a:p>
            <a:pPr lvl="1"/>
            <a:r>
              <a:rPr lang="en-US" sz="3600" dirty="0" smtClean="0"/>
              <a:t>Team</a:t>
            </a:r>
          </a:p>
          <a:p>
            <a:pPr lvl="1"/>
            <a:r>
              <a:rPr lang="en-US" sz="3600" dirty="0" smtClean="0"/>
              <a:t>Timing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03361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Tipit.io on Discord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SIMPLE!</a:t>
            </a:r>
          </a:p>
          <a:p>
            <a:r>
              <a:rPr lang="en-US" dirty="0" smtClean="0"/>
              <a:t>Fun</a:t>
            </a:r>
          </a:p>
          <a:p>
            <a:r>
              <a:rPr lang="en-US" dirty="0" smtClean="0"/>
              <a:t>Easy</a:t>
            </a:r>
          </a:p>
          <a:p>
            <a:r>
              <a:rPr lang="en-US" dirty="0" smtClean="0"/>
              <a:t>Sharing &amp; Giving</a:t>
            </a:r>
          </a:p>
          <a:p>
            <a:r>
              <a:rPr lang="en-US" dirty="0" smtClean="0"/>
              <a:t>“PayPal of EOS”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Simple Commands</a:t>
            </a:r>
          </a:p>
          <a:p>
            <a:pPr lvl="1"/>
            <a:r>
              <a:rPr lang="en-US" dirty="0" smtClean="0"/>
              <a:t>!</a:t>
            </a:r>
            <a:r>
              <a:rPr lang="en-US" dirty="0" err="1" smtClean="0"/>
              <a:t>bal</a:t>
            </a:r>
            <a:endParaRPr lang="en-US" dirty="0" smtClean="0"/>
          </a:p>
          <a:p>
            <a:pPr lvl="1"/>
            <a:r>
              <a:rPr lang="en-US" dirty="0" smtClean="0"/>
              <a:t>!send or !tip</a:t>
            </a:r>
          </a:p>
          <a:p>
            <a:pPr lvl="1"/>
            <a:r>
              <a:rPr lang="en-US" dirty="0" smtClean="0"/>
              <a:t>!deposit</a:t>
            </a:r>
          </a:p>
          <a:p>
            <a:pPr lvl="1"/>
            <a:r>
              <a:rPr lang="en-US" dirty="0" smtClean="0"/>
              <a:t>!help</a:t>
            </a:r>
          </a:p>
          <a:p>
            <a:pPr lvl="1"/>
            <a:r>
              <a:rPr lang="en-US" dirty="0" smtClean="0"/>
              <a:t>!pull or !withdraw</a:t>
            </a:r>
          </a:p>
          <a:p>
            <a:pPr lvl="1"/>
            <a:r>
              <a:rPr lang="en-US" dirty="0" smtClean="0"/>
              <a:t>!name   EOS name check &amp; link</a:t>
            </a:r>
          </a:p>
          <a:p>
            <a:pPr lvl="1"/>
            <a:r>
              <a:rPr lang="en-US" dirty="0" smtClean="0"/>
              <a:t>!create EOS-name</a:t>
            </a:r>
          </a:p>
          <a:p>
            <a:pPr lvl="1"/>
            <a:endParaRPr lang="en-US" dirty="0"/>
          </a:p>
          <a:p>
            <a:r>
              <a:rPr lang="en-US" dirty="0" smtClean="0"/>
              <a:t>Join Discussion Now!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discord.gg/UnE6z96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050" name="Picture 2" descr="Discord Icon | Papirus Apps Iconset | Papirus Development Te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794" y="2057401"/>
            <a:ext cx="2411206" cy="2411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777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37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Transparent on Chain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506688"/>
              </p:ext>
            </p:extLst>
          </p:nvPr>
        </p:nvGraphicFramePr>
        <p:xfrm>
          <a:off x="1506134" y="2054566"/>
          <a:ext cx="10163352" cy="4024313"/>
        </p:xfrm>
        <a:graphic>
          <a:graphicData uri="http://schemas.openxmlformats.org/drawingml/2006/table">
            <a:tbl>
              <a:tblPr/>
              <a:tblGrid>
                <a:gridCol w="1164495"/>
                <a:gridCol w="1436914"/>
                <a:gridCol w="2336800"/>
                <a:gridCol w="5225143"/>
              </a:tblGrid>
              <a:tr h="4024313">
                <a:tc>
                  <a:txBody>
                    <a:bodyPr/>
                    <a:lstStyle/>
                    <a:p>
                      <a:pPr algn="l"/>
                      <a:r>
                        <a:rPr lang="en-US" sz="1600" u="none" strike="noStrike" dirty="0">
                          <a:solidFill>
                            <a:srgbClr val="1E70BF"/>
                          </a:solidFill>
                          <a:effectLst/>
                          <a:hlinkClick r:id="rId2"/>
                        </a:rPr>
                        <a:t>b13db4cf</a:t>
                      </a:r>
                      <a:endParaRPr lang="en-US" sz="1600" dirty="0">
                        <a:effectLst/>
                      </a:endParaRPr>
                    </a:p>
                  </a:txBody>
                  <a:tcPr marL="80553" marR="80553" marT="40277" marB="402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Dec-08-2018, 11:59:08 AM</a:t>
                      </a:r>
                    </a:p>
                  </a:txBody>
                  <a:tcPr marL="80553" marR="80553" marT="40277" marB="402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 dirty="0" err="1" smtClean="0">
                          <a:effectLst/>
                        </a:rPr>
                        <a:t>tipitaccount</a:t>
                      </a:r>
                      <a:r>
                        <a:rPr lang="en-US" sz="1600" b="1" dirty="0">
                          <a:effectLst/>
                        </a:rPr>
                        <a:t> - </a:t>
                      </a:r>
                      <a:r>
                        <a:rPr lang="en-US" sz="1600" b="1" dirty="0" err="1">
                          <a:effectLst/>
                        </a:rPr>
                        <a:t>sendtip</a:t>
                      </a:r>
                      <a:endParaRPr lang="en-US" sz="1600" b="1" dirty="0">
                        <a:effectLst/>
                      </a:endParaRPr>
                    </a:p>
                  </a:txBody>
                  <a:tcPr marL="80553" marR="80553" marT="40277" marB="402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effectLst/>
                        </a:rPr>
                        <a:t>user: </a:t>
                      </a:r>
                      <a:r>
                        <a:rPr lang="en-US" sz="1600" dirty="0" err="1" smtClean="0">
                          <a:effectLst/>
                        </a:rPr>
                        <a:t>tipitaccount</a:t>
                      </a:r>
                      <a:endParaRPr lang="en-US" sz="1600" dirty="0">
                        <a:effectLst/>
                      </a:endParaRPr>
                    </a:p>
                    <a:p>
                      <a:pPr algn="l"/>
                      <a:r>
                        <a:rPr lang="en-US" sz="1600" b="1" dirty="0" err="1">
                          <a:effectLst/>
                        </a:rPr>
                        <a:t>touser</a:t>
                      </a:r>
                      <a:r>
                        <a:rPr lang="en-US" sz="1600" b="1" dirty="0">
                          <a:effectLst/>
                        </a:rPr>
                        <a:t>: </a:t>
                      </a:r>
                      <a:r>
                        <a:rPr lang="en-US" sz="1600" dirty="0" err="1">
                          <a:effectLst/>
                        </a:rPr>
                        <a:t>realstep</a:t>
                      </a:r>
                      <a:endParaRPr lang="en-US" sz="1600" dirty="0">
                        <a:effectLst/>
                      </a:endParaRPr>
                    </a:p>
                    <a:p>
                      <a:pPr algn="l"/>
                      <a:r>
                        <a:rPr lang="en-US" sz="1600" b="1" dirty="0" err="1">
                          <a:effectLst/>
                        </a:rPr>
                        <a:t>tomemo</a:t>
                      </a:r>
                      <a:r>
                        <a:rPr lang="en-US" sz="1600" b="1" dirty="0">
                          <a:effectLst/>
                        </a:rPr>
                        <a:t>: </a:t>
                      </a:r>
                      <a:r>
                        <a:rPr lang="en-US" sz="1600" dirty="0">
                          <a:effectLst/>
                        </a:rPr>
                        <a:t>3631</a:t>
                      </a:r>
                    </a:p>
                    <a:p>
                      <a:pPr algn="l"/>
                      <a:r>
                        <a:rPr lang="en-US" sz="1600" b="1" dirty="0" err="1">
                          <a:effectLst/>
                        </a:rPr>
                        <a:t>fromuser</a:t>
                      </a:r>
                      <a:r>
                        <a:rPr lang="en-US" sz="1600" b="1" dirty="0">
                          <a:effectLst/>
                        </a:rPr>
                        <a:t>: </a:t>
                      </a:r>
                      <a:r>
                        <a:rPr lang="en-US" sz="1600" dirty="0" err="1">
                          <a:effectLst/>
                        </a:rPr>
                        <a:t>markstair</a:t>
                      </a:r>
                      <a:endParaRPr lang="en-US" sz="1600" dirty="0">
                        <a:effectLst/>
                      </a:endParaRPr>
                    </a:p>
                    <a:p>
                      <a:pPr algn="l"/>
                      <a:r>
                        <a:rPr lang="en-US" sz="1600" b="1" dirty="0" err="1">
                          <a:effectLst/>
                        </a:rPr>
                        <a:t>frommemo</a:t>
                      </a:r>
                      <a:r>
                        <a:rPr lang="en-US" sz="1600" b="1" dirty="0">
                          <a:effectLst/>
                        </a:rPr>
                        <a:t>: </a:t>
                      </a:r>
                      <a:r>
                        <a:rPr lang="en-US" sz="1600" dirty="0">
                          <a:effectLst/>
                        </a:rPr>
                        <a:t>5421</a:t>
                      </a:r>
                    </a:p>
                    <a:p>
                      <a:pPr algn="l"/>
                      <a:r>
                        <a:rPr lang="en-US" sz="1600" b="1" dirty="0">
                          <a:effectLst/>
                        </a:rPr>
                        <a:t>platform: </a:t>
                      </a:r>
                      <a:r>
                        <a:rPr lang="en-US" sz="1600" dirty="0">
                          <a:effectLst/>
                        </a:rPr>
                        <a:t>discord</a:t>
                      </a:r>
                    </a:p>
                    <a:p>
                      <a:pPr algn="l"/>
                      <a:r>
                        <a:rPr lang="en-US" sz="1600" b="1" dirty="0" err="1">
                          <a:effectLst/>
                        </a:rPr>
                        <a:t>platformid</a:t>
                      </a:r>
                      <a:r>
                        <a:rPr lang="en-US" sz="1600" b="1" dirty="0">
                          <a:effectLst/>
                        </a:rPr>
                        <a:t>: </a:t>
                      </a:r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  <a:p>
                      <a:pPr algn="l"/>
                      <a:r>
                        <a:rPr lang="en-US" sz="1600" b="1" dirty="0" err="1">
                          <a:effectLst/>
                        </a:rPr>
                        <a:t>whotype</a:t>
                      </a:r>
                      <a:r>
                        <a:rPr lang="en-US" sz="1600" b="1" dirty="0">
                          <a:effectLst/>
                        </a:rPr>
                        <a:t>: </a:t>
                      </a:r>
                      <a:r>
                        <a:rPr lang="en-US" sz="1600" dirty="0">
                          <a:effectLst/>
                        </a:rPr>
                        <a:t>H5</a:t>
                      </a:r>
                    </a:p>
                    <a:p>
                      <a:pPr algn="l"/>
                      <a:r>
                        <a:rPr lang="en-US" sz="1600" b="1" dirty="0">
                          <a:effectLst/>
                        </a:rPr>
                        <a:t>symbol: </a:t>
                      </a:r>
                      <a:r>
                        <a:rPr lang="en-US" sz="1600" dirty="0">
                          <a:effectLst/>
                        </a:rPr>
                        <a:t>EOS</a:t>
                      </a:r>
                    </a:p>
                    <a:p>
                      <a:pPr algn="l"/>
                      <a:r>
                        <a:rPr lang="en-US" sz="1600" b="1" dirty="0">
                          <a:effectLst/>
                        </a:rPr>
                        <a:t>amount: </a:t>
                      </a:r>
                      <a:r>
                        <a:rPr lang="en-US" sz="1600" dirty="0">
                          <a:effectLst/>
                        </a:rPr>
                        <a:t>1.0</a:t>
                      </a:r>
                    </a:p>
                    <a:p>
                      <a:pPr algn="l"/>
                      <a:r>
                        <a:rPr lang="en-US" sz="1600" b="1" dirty="0">
                          <a:effectLst/>
                        </a:rPr>
                        <a:t>memo: </a:t>
                      </a:r>
                      <a:r>
                        <a:rPr lang="en-US" sz="1600" dirty="0" err="1">
                          <a:effectLst/>
                        </a:rPr>
                        <a:t>Tipbot</a:t>
                      </a:r>
                      <a:r>
                        <a:rPr lang="en-US" sz="1600" dirty="0">
                          <a:effectLst/>
                        </a:rPr>
                        <a:t> Test</a:t>
                      </a:r>
                    </a:p>
                    <a:p>
                      <a:pPr algn="l"/>
                      <a:r>
                        <a:rPr lang="en-US" sz="1600" b="1" dirty="0" err="1">
                          <a:effectLst/>
                        </a:rPr>
                        <a:t>prevtx</a:t>
                      </a:r>
                      <a:r>
                        <a:rPr lang="en-US" sz="1600" b="1" dirty="0">
                          <a:effectLst/>
                        </a:rPr>
                        <a:t>: </a:t>
                      </a:r>
                      <a:r>
                        <a:rPr lang="en-US" sz="1600" dirty="0">
                          <a:effectLst/>
                        </a:rPr>
                        <a:t>ed172be44cf4b6a7d9de55133175b0fab552c7d719a029cc8892c35d18e105a0</a:t>
                      </a:r>
                    </a:p>
                    <a:p>
                      <a:pPr algn="l"/>
                      <a:r>
                        <a:rPr lang="en-US" sz="1600" b="1" dirty="0" err="1">
                          <a:effectLst/>
                        </a:rPr>
                        <a:t>previd</a:t>
                      </a:r>
                      <a:r>
                        <a:rPr lang="en-US" sz="1600" b="1" dirty="0">
                          <a:effectLst/>
                        </a:rPr>
                        <a:t>: </a:t>
                      </a:r>
                      <a:r>
                        <a:rPr lang="en-US" sz="1600" dirty="0">
                          <a:effectLst/>
                        </a:rPr>
                        <a:t>249</a:t>
                      </a:r>
                    </a:p>
                  </a:txBody>
                  <a:tcPr marL="80553" marR="80553" marT="117474" marB="402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2" descr="Discord Icon | Papirus Apps Iconset | Papirus Development Te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1106" y="2475450"/>
            <a:ext cx="2411206" cy="2411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6134" y="3347594"/>
            <a:ext cx="1419423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990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823" y="627214"/>
            <a:ext cx="6120950" cy="12555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Goals: Simple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Simple, Simple, SIMPLE!!!</a:t>
            </a:r>
          </a:p>
          <a:p>
            <a:r>
              <a:rPr lang="en-US" dirty="0" smtClean="0"/>
              <a:t>Leverage EOS without ANY knowledge</a:t>
            </a:r>
          </a:p>
          <a:p>
            <a:r>
              <a:rPr lang="en-US" dirty="0" smtClean="0"/>
              <a:t>Receive EOS and other token tips without account</a:t>
            </a:r>
          </a:p>
          <a:p>
            <a:r>
              <a:rPr lang="en-US" dirty="0" smtClean="0"/>
              <a:t>Introduce EOS/Crypto/</a:t>
            </a:r>
            <a:r>
              <a:rPr lang="en-US" dirty="0" err="1" smtClean="0"/>
              <a:t>Blockchain</a:t>
            </a:r>
            <a:r>
              <a:rPr lang="en-US" dirty="0" smtClean="0"/>
              <a:t> gradually with Fun and Joy</a:t>
            </a:r>
          </a:p>
          <a:p>
            <a:r>
              <a:rPr lang="en-US" dirty="0" smtClean="0"/>
              <a:t>Drive EOS 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sage</a:t>
            </a:r>
          </a:p>
          <a:p>
            <a:pPr lvl="1"/>
            <a:r>
              <a:rPr lang="en-US" dirty="0" smtClean="0"/>
              <a:t>Accounts</a:t>
            </a:r>
          </a:p>
          <a:p>
            <a:pPr lvl="1"/>
            <a:r>
              <a:rPr lang="en-US" dirty="0" smtClean="0"/>
              <a:t>Increase value of network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5216" y="3901821"/>
            <a:ext cx="6769788" cy="10475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8592" y="5524475"/>
            <a:ext cx="6394815" cy="113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92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Tipit</a:t>
            </a:r>
            <a:r>
              <a:rPr lang="en-US" dirty="0" smtClean="0"/>
              <a:t> Business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1% Withdraw fee</a:t>
            </a:r>
          </a:p>
          <a:p>
            <a:r>
              <a:rPr lang="en-US" dirty="0" smtClean="0"/>
              <a:t>Advertising</a:t>
            </a:r>
          </a:p>
          <a:p>
            <a:pPr lvl="1"/>
            <a:r>
              <a:rPr lang="en-US" dirty="0" smtClean="0"/>
              <a:t>!</a:t>
            </a:r>
            <a:r>
              <a:rPr lang="en-US" dirty="0" err="1" smtClean="0"/>
              <a:t>sendif</a:t>
            </a:r>
            <a:r>
              <a:rPr lang="en-US" dirty="0" smtClean="0"/>
              <a:t>   For user paid for ads</a:t>
            </a:r>
          </a:p>
          <a:p>
            <a:r>
              <a:rPr lang="en-US" dirty="0"/>
              <a:t>API for apps and </a:t>
            </a:r>
            <a:r>
              <a:rPr lang="en-US" dirty="0" smtClean="0"/>
              <a:t>games</a:t>
            </a:r>
          </a:p>
          <a:p>
            <a:pPr lvl="1"/>
            <a:r>
              <a:rPr lang="en-US" dirty="0" smtClean="0"/>
              <a:t>!dice 	Roll dice on </a:t>
            </a:r>
            <a:r>
              <a:rPr lang="en-US" dirty="0" err="1" smtClean="0"/>
              <a:t>EOSdice</a:t>
            </a:r>
            <a:endParaRPr lang="en-US" dirty="0" smtClean="0"/>
          </a:p>
          <a:p>
            <a:pPr lvl="1"/>
            <a:r>
              <a:rPr lang="en-US" dirty="0" smtClean="0"/>
              <a:t>!</a:t>
            </a:r>
            <a:r>
              <a:rPr lang="en-US" dirty="0" err="1" smtClean="0"/>
              <a:t>bj</a:t>
            </a:r>
            <a:r>
              <a:rPr lang="en-US" dirty="0" smtClean="0"/>
              <a:t>	play blackjack in channel</a:t>
            </a:r>
          </a:p>
          <a:p>
            <a:r>
              <a:rPr lang="en-US" dirty="0" smtClean="0"/>
              <a:t>Premium Subscription Options</a:t>
            </a:r>
          </a:p>
          <a:p>
            <a:pPr lvl="1"/>
            <a:r>
              <a:rPr lang="en-US" dirty="0"/>
              <a:t>Group Token </a:t>
            </a:r>
            <a:r>
              <a:rPr lang="en-US" dirty="0" smtClean="0"/>
              <a:t>Creation</a:t>
            </a:r>
          </a:p>
          <a:p>
            <a:pPr lvl="1"/>
            <a:r>
              <a:rPr lang="en-US" dirty="0" smtClean="0"/>
              <a:t>Ad-free</a:t>
            </a:r>
          </a:p>
          <a:p>
            <a:pPr lvl="1"/>
            <a:r>
              <a:rPr lang="en-US" dirty="0" smtClean="0"/>
              <a:t>Custom </a:t>
            </a:r>
            <a:r>
              <a:rPr lang="en-US" dirty="0" err="1" smtClean="0"/>
              <a:t>tipit</a:t>
            </a:r>
            <a:r>
              <a:rPr lang="en-US" dirty="0" smtClean="0"/>
              <a:t> account</a:t>
            </a:r>
          </a:p>
          <a:p>
            <a:pPr lvl="1"/>
            <a:r>
              <a:rPr lang="en-US" dirty="0" smtClean="0"/>
              <a:t>Obfuscated data option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TIP token Options</a:t>
            </a:r>
          </a:p>
          <a:p>
            <a:pPr lvl="1"/>
            <a:r>
              <a:rPr lang="en-US" dirty="0"/>
              <a:t>Stable coin</a:t>
            </a:r>
          </a:p>
          <a:p>
            <a:pPr lvl="1"/>
            <a:r>
              <a:rPr lang="en-US" dirty="0"/>
              <a:t>Utility token</a:t>
            </a:r>
          </a:p>
          <a:p>
            <a:pPr lvl="1"/>
            <a:r>
              <a:rPr lang="en-US" dirty="0"/>
              <a:t>Tip token for withdraw fee (</a:t>
            </a:r>
            <a:r>
              <a:rPr lang="en-US" dirty="0" err="1"/>
              <a:t>Binance</a:t>
            </a:r>
            <a:r>
              <a:rPr lang="en-US" dirty="0"/>
              <a:t> BNB)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Wanted: Token economics advise</a:t>
            </a:r>
          </a:p>
          <a:p>
            <a:pPr lvl="2"/>
            <a:r>
              <a:rPr lang="en-US" dirty="0" smtClean="0"/>
              <a:t>Contact </a:t>
            </a:r>
            <a:r>
              <a:rPr lang="en-US" dirty="0" smtClean="0">
                <a:hlinkClick r:id="rId2"/>
              </a:rPr>
              <a:t>marks@tipit.io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87227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398</TotalTime>
  <Words>280</Words>
  <Application>Microsoft Office PowerPoint</Application>
  <PresentationFormat>Widescreen</PresentationFormat>
  <Paragraphs>114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Century Gothic</vt:lpstr>
      <vt:lpstr>Vapor Trail</vt:lpstr>
      <vt:lpstr>Tipit</vt:lpstr>
      <vt:lpstr>PowerPoint Presentation</vt:lpstr>
      <vt:lpstr>Crypto vs Internet Users</vt:lpstr>
      <vt:lpstr>POLL: Why Startups succeed</vt:lpstr>
      <vt:lpstr>Tipit.io on Discord</vt:lpstr>
      <vt:lpstr>DEMO</vt:lpstr>
      <vt:lpstr>Transparent on Chain</vt:lpstr>
      <vt:lpstr>Goals: Simple</vt:lpstr>
      <vt:lpstr>Tipit Business Models</vt:lpstr>
      <vt:lpstr>Plan: Go Deep, Go Wide</vt:lpstr>
      <vt:lpstr>TEAM</vt:lpstr>
      <vt:lpstr>Why Startups Succeed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Tipit</dc:title>
  <dc:creator>Mark Stair</dc:creator>
  <cp:lastModifiedBy>Mark Stair</cp:lastModifiedBy>
  <cp:revision>22</cp:revision>
  <dcterms:created xsi:type="dcterms:W3CDTF">2018-12-09T12:56:03Z</dcterms:created>
  <dcterms:modified xsi:type="dcterms:W3CDTF">2018-12-09T19:34:37Z</dcterms:modified>
</cp:coreProperties>
</file>