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ab Mate Tibor" initials="JMT" lastIdx="1" clrIdx="0">
    <p:extLst>
      <p:ext uri="{19B8F6BF-5375-455C-9EA6-DF929625EA0E}">
        <p15:presenceInfo xmlns:p15="http://schemas.microsoft.com/office/powerpoint/2012/main" userId="S-1-12-1-3966090273-1308654655-4013853108-22644414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57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B6DB37-C3FB-4FDE-914D-7B31EE18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5F6C3F-BCC9-4DCC-8BE3-2E9CDFC1A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E387E4-AEF6-40BA-942D-AA974660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9EF-C0CE-4E9E-AE39-8BDAB20C9A1D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E56961-352F-47D6-B892-6F8529CA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AFF8A-F3B3-4D5B-A70A-226FAA59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DEBD-1375-4491-8154-467E0126C1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7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CF444F-9082-4C44-8FAB-061C4FE0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FC1CAF6-F021-4B7F-B0E9-6388A79FF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55913E-8E4C-420D-8353-AACA757F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9EF-C0CE-4E9E-AE39-8BDAB20C9A1D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3E1289-23E3-4316-B8DC-6F8F1464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0FE5AA-87B2-45E7-83FA-625C73B2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DEBD-1375-4491-8154-467E0126C1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175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728D8E-DBFD-4299-A5A2-56AE46750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BD80BCA-8DA2-4B9C-B650-9D61C8EB1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6C114D-3A5B-4C63-AC4C-9FA2F7EF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9EF-C0CE-4E9E-AE39-8BDAB20C9A1D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05E3AB-67D3-4954-A608-A6C894A6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FADB8A-8504-443B-81B4-D05CFC90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DEBD-1375-4491-8154-467E0126C1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55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2F3D84-2E47-4919-A1E6-A23E91B0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25A82F-4B0A-4F43-8D0B-FD71F13B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016584-A4C4-4F19-9F14-5C8DD76E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9EF-C0CE-4E9E-AE39-8BDAB20C9A1D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933EE8-C0FF-44F5-A131-BD8395EE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595A86-DE6D-43E5-9834-7D8CA979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DEBD-1375-4491-8154-467E0126C1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731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B581B1-651D-4CBD-A62F-DD85C9BD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DA7CAE2-27F2-4D71-9A06-B8986F9B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4AB7C1-9AD3-40A4-AFC6-E45F7410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9EF-C0CE-4E9E-AE39-8BDAB20C9A1D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F2E683-2D60-4108-BED6-A349FA67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6DB751-9334-467B-8045-5DD4C03D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DEBD-1375-4491-8154-467E0126C1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908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484261-464C-464F-9217-57978DEA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37EE90-6C5B-4A9D-A51C-F1D4133C2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1126EF9-43B3-4BED-A7F7-A0D4C0689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DB9FD04-7251-410B-B38A-4226784B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9EF-C0CE-4E9E-AE39-8BDAB20C9A1D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9CD575-6D31-48C0-8366-97C9D05C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4D53457-B5D6-42E3-9267-8B84F7A1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DEBD-1375-4491-8154-467E0126C1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1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973BC7-6990-48C4-BBF7-2552584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65F04B-00AC-4E2E-B054-B6CED9154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86072C-3E8E-426A-B0C8-12AB17570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55696D3-1E6C-49BE-AD11-7B268BA2A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E90CD2D-519F-42E0-8D9A-673BBBB96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4FB1EA2-D4C4-4019-9A9C-0819807C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9EF-C0CE-4E9E-AE39-8BDAB20C9A1D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7CBF447-79A3-4832-BDA2-FF8FA37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BB34C9F-AD74-4A02-9FA3-0F7DA2B4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DEBD-1375-4491-8154-467E0126C1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129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7D75B9-A3FB-4655-AC9D-65143395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6B2F8B8-F953-43BF-BA49-D600DA8E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9EF-C0CE-4E9E-AE39-8BDAB20C9A1D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9F34D42-FEFB-40B2-BDBF-10F09DA5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858C669-51C3-4845-B949-AED4A30F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DEBD-1375-4491-8154-467E0126C1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5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FEBB188-C149-4E6B-8F24-ACCD585E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9EF-C0CE-4E9E-AE39-8BDAB20C9A1D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D5412A5-6BFF-4744-AC0F-FEA5B2F8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10BE8E7-0E6B-4F76-B5FA-6650FF42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DEBD-1375-4491-8154-467E0126C1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7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9533A4-19FF-4FB8-BD2A-78EC67F8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78CF74-53D7-470B-8C55-BEAA36088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2991B74-059D-45E0-B0B4-225A80D9A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1156A20-D835-4635-B788-2B933503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9EF-C0CE-4E9E-AE39-8BDAB20C9A1D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92CBD67-DD5A-477D-842D-201E9BD4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FDCBBD2-7D42-420F-A04C-66273790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DEBD-1375-4491-8154-467E0126C1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649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352A65-66FD-4757-8362-52336F0C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2E515FE-19B0-41DA-8C22-719D7BFFF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6E1E30D-2C7F-4B42-A0D3-61DDA919C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4CCACD-DED3-4B3F-BDD3-22150029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9EF-C0CE-4E9E-AE39-8BDAB20C9A1D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AA33901-33DA-44ED-AAF2-BCB71CF0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FD32B0A-EB84-4064-8D8E-4D09178B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DEBD-1375-4491-8154-467E0126C1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717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6A37D7E-805D-493F-A575-F03E594B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5AEF289-67A9-4E70-8E1D-9B6FA1E7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616654-B9D5-4219-B2E9-1CF15D309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89EF-C0CE-4E9E-AE39-8BDAB20C9A1D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4AC7A5-9281-4B78-B97B-499B314A5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757993-BC65-4A11-A1F4-2C6264D3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5DEBD-1375-4491-8154-467E0126C1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26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Kép 35">
            <a:extLst>
              <a:ext uri="{FF2B5EF4-FFF2-40B4-BE49-F238E27FC236}">
                <a16:creationId xmlns:a16="http://schemas.microsoft.com/office/drawing/2014/main" id="{C5552C73-8118-4AA8-AA75-F0D8EEB3E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997E8712-E94D-42EE-84BC-3E187EC952EB}"/>
              </a:ext>
            </a:extLst>
          </p:cNvPr>
          <p:cNvGrpSpPr/>
          <p:nvPr/>
        </p:nvGrpSpPr>
        <p:grpSpPr>
          <a:xfrm>
            <a:off x="0" y="3987800"/>
            <a:ext cx="12192000" cy="2870200"/>
            <a:chOff x="0" y="3987800"/>
            <a:chExt cx="12192000" cy="2870200"/>
          </a:xfrm>
        </p:grpSpPr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5F3022ED-563D-4B38-815A-F8B4000253CD}"/>
                </a:ext>
              </a:extLst>
            </p:cNvPr>
            <p:cNvSpPr/>
            <p:nvPr/>
          </p:nvSpPr>
          <p:spPr>
            <a:xfrm>
              <a:off x="0" y="3987800"/>
              <a:ext cx="12192000" cy="28702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9000"/>
              </a:schemeClr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23350148-12D7-4DA6-B41C-2FC17A89804B}"/>
                </a:ext>
              </a:extLst>
            </p:cNvPr>
            <p:cNvSpPr txBox="1"/>
            <p:nvPr/>
          </p:nvSpPr>
          <p:spPr>
            <a:xfrm>
              <a:off x="3683000" y="4965700"/>
              <a:ext cx="482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7200" dirty="0" err="1">
                  <a:solidFill>
                    <a:schemeClr val="bg1">
                      <a:lumMod val="85000"/>
                    </a:schemeClr>
                  </a:solidFill>
                  <a:latin typeface="Bauhaus 93" panose="04030905020B02020C02" pitchFamily="82" charset="0"/>
                </a:rPr>
                <a:t>Quiz</a:t>
              </a:r>
              <a:r>
                <a:rPr lang="hu-HU" sz="7200" dirty="0">
                  <a:solidFill>
                    <a:schemeClr val="bg1">
                      <a:lumMod val="85000"/>
                    </a:schemeClr>
                  </a:solidFill>
                  <a:latin typeface="Bauhaus 93" panose="04030905020B02020C02" pitchFamily="82" charset="0"/>
                </a:rPr>
                <a:t> játék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8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D897F6B6-C8D4-41E0-AF1A-A4ACAC2B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5D14D57-E0AB-4995-B12D-D662A727AC72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2F02C2D8-D3C4-47BB-BC98-2FAE64B08940}"/>
              </a:ext>
            </a:extLst>
          </p:cNvPr>
          <p:cNvSpPr txBox="1"/>
          <p:nvPr/>
        </p:nvSpPr>
        <p:spPr>
          <a:xfrm>
            <a:off x="0" y="1843950"/>
            <a:ext cx="121919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Projekt tagjai:</a:t>
            </a:r>
          </a:p>
          <a:p>
            <a:pPr algn="ctr"/>
            <a:r>
              <a:rPr lang="hu-HU" sz="4000" dirty="0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 Dunai Krisztián</a:t>
            </a:r>
          </a:p>
          <a:p>
            <a:pPr algn="ctr"/>
            <a:r>
              <a:rPr lang="hu-HU" sz="4000" dirty="0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	Balogh Ádám</a:t>
            </a:r>
          </a:p>
          <a:p>
            <a:pPr algn="ctr"/>
            <a:r>
              <a:rPr lang="hu-HU" sz="4000" dirty="0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	Kispál Marcell</a:t>
            </a:r>
          </a:p>
          <a:p>
            <a:pPr algn="ctr"/>
            <a:r>
              <a:rPr lang="hu-HU" sz="4000" dirty="0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	Jakab Máté</a:t>
            </a:r>
          </a:p>
        </p:txBody>
      </p:sp>
    </p:spTree>
    <p:extLst>
      <p:ext uri="{BB962C8B-B14F-4D97-AF65-F5344CB8AC3E}">
        <p14:creationId xmlns:p14="http://schemas.microsoft.com/office/powerpoint/2010/main" val="394210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D897F6B6-C8D4-41E0-AF1A-A4ACAC2B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5D14D57-E0AB-4995-B12D-D662A727AC72}"/>
              </a:ext>
            </a:extLst>
          </p:cNvPr>
          <p:cNvSpPr/>
          <p:nvPr/>
        </p:nvSpPr>
        <p:spPr>
          <a:xfrm>
            <a:off x="0" y="0"/>
            <a:ext cx="421005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2F02C2D8-D3C4-47BB-BC98-2FAE64B08940}"/>
              </a:ext>
            </a:extLst>
          </p:cNvPr>
          <p:cNvSpPr txBox="1"/>
          <p:nvPr/>
        </p:nvSpPr>
        <p:spPr>
          <a:xfrm>
            <a:off x="342900" y="45720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Quiz</a:t>
            </a:r>
            <a:r>
              <a:rPr lang="hu-HU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 játék</a:t>
            </a:r>
            <a:endParaRPr lang="hu-HU" dirty="0">
              <a:solidFill>
                <a:schemeClr val="bg1">
                  <a:lumMod val="8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5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D897F6B6-C8D4-41E0-AF1A-A4ACAC2B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5D14D57-E0AB-4995-B12D-D662A727AC72}"/>
              </a:ext>
            </a:extLst>
          </p:cNvPr>
          <p:cNvSpPr/>
          <p:nvPr/>
        </p:nvSpPr>
        <p:spPr>
          <a:xfrm>
            <a:off x="0" y="0"/>
            <a:ext cx="421005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2F02C2D8-D3C4-47BB-BC98-2FAE64B08940}"/>
              </a:ext>
            </a:extLst>
          </p:cNvPr>
          <p:cNvSpPr txBox="1"/>
          <p:nvPr/>
        </p:nvSpPr>
        <p:spPr>
          <a:xfrm>
            <a:off x="342900" y="45720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Quiz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 játék</a:t>
            </a:r>
          </a:p>
        </p:txBody>
      </p:sp>
    </p:spTree>
    <p:extLst>
      <p:ext uri="{BB962C8B-B14F-4D97-AF65-F5344CB8AC3E}">
        <p14:creationId xmlns:p14="http://schemas.microsoft.com/office/powerpoint/2010/main" val="378399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D897F6B6-C8D4-41E0-AF1A-A4ACAC2B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5D14D57-E0AB-4995-B12D-D662A727AC72}"/>
              </a:ext>
            </a:extLst>
          </p:cNvPr>
          <p:cNvSpPr/>
          <p:nvPr/>
        </p:nvSpPr>
        <p:spPr>
          <a:xfrm>
            <a:off x="0" y="0"/>
            <a:ext cx="421005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2F02C2D8-D3C4-47BB-BC98-2FAE64B08940}"/>
              </a:ext>
            </a:extLst>
          </p:cNvPr>
          <p:cNvSpPr txBox="1"/>
          <p:nvPr/>
        </p:nvSpPr>
        <p:spPr>
          <a:xfrm>
            <a:off x="342900" y="45720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Quiz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 játék</a:t>
            </a:r>
          </a:p>
        </p:txBody>
      </p:sp>
    </p:spTree>
    <p:extLst>
      <p:ext uri="{BB962C8B-B14F-4D97-AF65-F5344CB8AC3E}">
        <p14:creationId xmlns:p14="http://schemas.microsoft.com/office/powerpoint/2010/main" val="150855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D897F6B6-C8D4-41E0-AF1A-A4ACAC2B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5D14D57-E0AB-4995-B12D-D662A727AC72}"/>
              </a:ext>
            </a:extLst>
          </p:cNvPr>
          <p:cNvSpPr/>
          <p:nvPr/>
        </p:nvSpPr>
        <p:spPr>
          <a:xfrm>
            <a:off x="0" y="0"/>
            <a:ext cx="421005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2F02C2D8-D3C4-47BB-BC98-2FAE64B08940}"/>
              </a:ext>
            </a:extLst>
          </p:cNvPr>
          <p:cNvSpPr txBox="1"/>
          <p:nvPr/>
        </p:nvSpPr>
        <p:spPr>
          <a:xfrm>
            <a:off x="342900" y="45720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Quiz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 játék</a:t>
            </a:r>
          </a:p>
        </p:txBody>
      </p:sp>
    </p:spTree>
    <p:extLst>
      <p:ext uri="{BB962C8B-B14F-4D97-AF65-F5344CB8AC3E}">
        <p14:creationId xmlns:p14="http://schemas.microsoft.com/office/powerpoint/2010/main" val="423552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D897F6B6-C8D4-41E0-AF1A-A4ACAC2B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5D14D57-E0AB-4995-B12D-D662A727AC72}"/>
              </a:ext>
            </a:extLst>
          </p:cNvPr>
          <p:cNvSpPr/>
          <p:nvPr/>
        </p:nvSpPr>
        <p:spPr>
          <a:xfrm>
            <a:off x="0" y="0"/>
            <a:ext cx="421005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2F02C2D8-D3C4-47BB-BC98-2FAE64B08940}"/>
              </a:ext>
            </a:extLst>
          </p:cNvPr>
          <p:cNvSpPr txBox="1"/>
          <p:nvPr/>
        </p:nvSpPr>
        <p:spPr>
          <a:xfrm>
            <a:off x="342900" y="45720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Quiz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 játék</a:t>
            </a:r>
          </a:p>
        </p:txBody>
      </p:sp>
    </p:spTree>
    <p:extLst>
      <p:ext uri="{BB962C8B-B14F-4D97-AF65-F5344CB8AC3E}">
        <p14:creationId xmlns:p14="http://schemas.microsoft.com/office/powerpoint/2010/main" val="348679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D897F6B6-C8D4-41E0-AF1A-A4ACAC2B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5D14D57-E0AB-4995-B12D-D662A727AC72}"/>
              </a:ext>
            </a:extLst>
          </p:cNvPr>
          <p:cNvSpPr/>
          <p:nvPr/>
        </p:nvSpPr>
        <p:spPr>
          <a:xfrm>
            <a:off x="0" y="0"/>
            <a:ext cx="421005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2F02C2D8-D3C4-47BB-BC98-2FAE64B08940}"/>
              </a:ext>
            </a:extLst>
          </p:cNvPr>
          <p:cNvSpPr txBox="1"/>
          <p:nvPr/>
        </p:nvSpPr>
        <p:spPr>
          <a:xfrm>
            <a:off x="342900" y="45720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Quiz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 játék</a:t>
            </a:r>
          </a:p>
        </p:txBody>
      </p:sp>
    </p:spTree>
    <p:extLst>
      <p:ext uri="{BB962C8B-B14F-4D97-AF65-F5344CB8AC3E}">
        <p14:creationId xmlns:p14="http://schemas.microsoft.com/office/powerpoint/2010/main" val="132975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D897F6B6-C8D4-41E0-AF1A-A4ACAC2B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5D14D57-E0AB-4995-B12D-D662A727AC72}"/>
              </a:ext>
            </a:extLst>
          </p:cNvPr>
          <p:cNvSpPr/>
          <p:nvPr/>
        </p:nvSpPr>
        <p:spPr>
          <a:xfrm>
            <a:off x="0" y="0"/>
            <a:ext cx="421005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2F02C2D8-D3C4-47BB-BC98-2FAE64B08940}"/>
              </a:ext>
            </a:extLst>
          </p:cNvPr>
          <p:cNvSpPr txBox="1"/>
          <p:nvPr/>
        </p:nvSpPr>
        <p:spPr>
          <a:xfrm>
            <a:off x="342900" y="45720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Quiz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 játék</a:t>
            </a:r>
          </a:p>
        </p:txBody>
      </p:sp>
    </p:spTree>
    <p:extLst>
      <p:ext uri="{BB962C8B-B14F-4D97-AF65-F5344CB8AC3E}">
        <p14:creationId xmlns:p14="http://schemas.microsoft.com/office/powerpoint/2010/main" val="80434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D897F6B6-C8D4-41E0-AF1A-A4ACAC2B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5D14D57-E0AB-4995-B12D-D662A727AC72}"/>
              </a:ext>
            </a:extLst>
          </p:cNvPr>
          <p:cNvSpPr/>
          <p:nvPr/>
        </p:nvSpPr>
        <p:spPr>
          <a:xfrm>
            <a:off x="0" y="0"/>
            <a:ext cx="421005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2F02C2D8-D3C4-47BB-BC98-2FAE64B08940}"/>
              </a:ext>
            </a:extLst>
          </p:cNvPr>
          <p:cNvSpPr txBox="1"/>
          <p:nvPr/>
        </p:nvSpPr>
        <p:spPr>
          <a:xfrm>
            <a:off x="342900" y="45720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Quiz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 játék</a:t>
            </a:r>
          </a:p>
        </p:txBody>
      </p:sp>
    </p:spTree>
    <p:extLst>
      <p:ext uri="{BB962C8B-B14F-4D97-AF65-F5344CB8AC3E}">
        <p14:creationId xmlns:p14="http://schemas.microsoft.com/office/powerpoint/2010/main" val="21254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</Words>
  <Application>Microsoft Office PowerPoint</Application>
  <PresentationFormat>Szélesvásznú</PresentationFormat>
  <Paragraphs>14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Bauhaus 93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 játék</dc:title>
  <dc:creator>Jakab Mate Tibor</dc:creator>
  <cp:lastModifiedBy>Jakab Mate Tibor</cp:lastModifiedBy>
  <cp:revision>8</cp:revision>
  <dcterms:created xsi:type="dcterms:W3CDTF">2024-03-13T07:30:48Z</dcterms:created>
  <dcterms:modified xsi:type="dcterms:W3CDTF">2024-03-13T08:23:31Z</dcterms:modified>
</cp:coreProperties>
</file>