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06fb24d0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206fb24d0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06fb24d0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06fb24d0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06fb24d0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06fb24d0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06fb24d0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06fb24d0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06fb24d0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06fb24d0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06fb24d0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06fb24d0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06fb24d0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06fb24d0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06fb24d0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06fb24d0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06fb24d0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206fb24d0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3P1DjXEfY84&amp;t=732s" TargetMode="External"/><Relationship Id="rId4" Type="http://schemas.openxmlformats.org/officeDocument/2006/relationships/hyperlink" Target="https://agendagotsch.com/p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jp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apoio à Agricultura Sintrópica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/>
        </p:nvSpPr>
        <p:spPr>
          <a:xfrm>
            <a:off x="2005575" y="1020725"/>
            <a:ext cx="574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Fontes: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2050025" y="1658700"/>
            <a:ext cx="574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Agricultura Sintrópica | Globo Rural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22"/>
          <p:cNvSpPr txBox="1"/>
          <p:nvPr/>
        </p:nvSpPr>
        <p:spPr>
          <a:xfrm>
            <a:off x="2050025" y="2127050"/>
            <a:ext cx="574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Site do Ernst Gotsch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a Agricultura Sintŕopica?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1913"/>
              <a:t>Agricultura sintrópica é um jeito de cultivar a terra que trabalha junto com a natureza, em vez de lutar contra ela. Ao invés de focar só em plantar uma única cultura, a agricultura sintrópica imita as florestas, onde várias plantas crescem juntas em harmonia. Assim, as plantas ajudam umas às outras a crescer, mantendo o solo saudável e cheio de vida.</a:t>
            </a:r>
            <a:endParaRPr sz="191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4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11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equilibrado e Sustentável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Plantamos árvores, arbustos e outras plantas menores, criando um sistema equilibrado e sustentável. Isso significa que não é preciso usar tantos produtos químicos, como fertilizantes ou pesticidas, porque o próprio sistema se equilibra e se regenera. Além disso, a agricultura sintrópica ajuda a preservar a biodiversidade e a combater as mudanças climáticas, pois as plantas e árvores capturam carbono da atmosfera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Sucessão Natural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b="7799" l="-2870" r="2869" t="-7800"/>
          <a:stretch/>
        </p:blipFill>
        <p:spPr>
          <a:xfrm>
            <a:off x="1580950" y="1326200"/>
            <a:ext cx="55435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surgiu?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263925" y="1501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A agricultura sintrópica foi desenvolvida pelo agricultor e pesquisador suíço </a:t>
            </a:r>
            <a:r>
              <a:rPr b="1" lang="pt-BR" sz="1600"/>
              <a:t>Ernst Götsch</a:t>
            </a:r>
            <a:r>
              <a:rPr lang="pt-BR" sz="1600"/>
              <a:t>. Ele começou a experimentar essa abordagem nos anos 1980, no Brasil, onde se estabeleceu para trabalhar em uma fazenda degradada na Bahia. Götsch aplicou suas </a:t>
            </a:r>
            <a:r>
              <a:rPr lang="pt-BR" sz="1600"/>
              <a:t>idéias</a:t>
            </a:r>
            <a:r>
              <a:rPr lang="pt-BR" sz="1600"/>
              <a:t> sobre como a natureza se regenera sozinha, baseando-se na observação das florestas, para criar sistemas agrícolas que não só produzem alimentos, mas também restauram a saúde do solo e do ambiente.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A partir de suas experiências e sucessos, a agricultura sintrópica ganhou reconhecimento como uma forma inovadora e sustentável de cultivo, inspirando agricultores e pesquisadores ao redor do mundo a adotarem práticas mais alinhadas com os processos naturais.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Oportunidades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214100" y="1299825"/>
            <a:ext cx="7030500" cy="3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Sustentabilidade é o principal tema discutido hoje em dia.</a:t>
            </a:r>
            <a:endParaRPr b="1"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A agricultura sintrópica ainda é relativamente nova, e muitos agricultores precisam de treinamento e conhecimento especializado para implementar essas práticas eficazmente.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ODS 2: Fome Zero e Agricultura Sustentável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ODS 6: Água Potável e Saneamento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ODS 8: Trabalho Decente e Crescimento Econômico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ODS 12: Consumo e Produção Responsáveis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ODS 13: Ação Contra a Mudança Global do Clima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ODS 15: Vida Terrestre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597875"/>
            <a:ext cx="70305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2061"/>
              <a:t>Criar um site para apoiar agricultores e entusiastas da agricultura sintrópica, facilitando o acesso a informação, planejamento e práticas.</a:t>
            </a:r>
            <a:endParaRPr sz="206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00"/>
          </a:p>
        </p:txBody>
      </p:sp>
      <p:sp>
        <p:nvSpPr>
          <p:cNvPr id="315" name="Google Shape;315;p19"/>
          <p:cNvSpPr txBox="1"/>
          <p:nvPr/>
        </p:nvSpPr>
        <p:spPr>
          <a:xfrm>
            <a:off x="1303800" y="3054200"/>
            <a:ext cx="5741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Público-Alvo: Agricultores, estudantes de agronomia, profissionais de sustentabilidade e entusiastas.</a:t>
            </a:r>
            <a:endParaRPr sz="2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Funcionalidades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43675" y="1300950"/>
            <a:ext cx="70305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pt-BR" sz="1700"/>
              <a:t>Guia de Espécies:</a:t>
            </a:r>
            <a:r>
              <a:rPr lang="pt-BR" sz="1700"/>
              <a:t> Banco de dados de plantas, com informações sobre suas características e compatibilidade em sistemas sintrópicos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pt-BR" sz="1700"/>
              <a:t>Guia de Práticas:</a:t>
            </a:r>
            <a:r>
              <a:rPr lang="pt-BR" sz="1700"/>
              <a:t> Repositório de práticas recomendadas, técnicas de plantio, manejo e conservação do solo.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pt-BR" sz="1700"/>
              <a:t>Ferramenta de Planejamento:</a:t>
            </a:r>
            <a:r>
              <a:rPr lang="pt-BR" sz="1700"/>
              <a:t> interface para ajudar usuários a planejar seus sistemas sintrópicos, com sugestão de combinações de espécies.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pt-BR" sz="1700"/>
              <a:t>Notas e observações:</a:t>
            </a:r>
            <a:r>
              <a:rPr lang="pt-BR" sz="1700"/>
              <a:t> Área para os usuários registrarem suas experiências e dados específicos de suas plantações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 e Desenvolvimento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FrontEnd: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Javascript, React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Backend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Node.js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Banco de Dados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MySql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Deploy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Vercel</a:t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725" y="2329500"/>
            <a:ext cx="1839301" cy="104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3725" y="1198700"/>
            <a:ext cx="1776541" cy="99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1"/>
          <p:cNvPicPr preferRelativeResize="0"/>
          <p:nvPr/>
        </p:nvPicPr>
        <p:blipFill rotWithShape="1">
          <a:blip r:embed="rId5">
            <a:alphaModFix/>
          </a:blip>
          <a:srcRect b="-16429" l="10420" r="-10420" t="16430"/>
          <a:stretch/>
        </p:blipFill>
        <p:spPr>
          <a:xfrm>
            <a:off x="4352675" y="3433025"/>
            <a:ext cx="2296649" cy="6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2413" y="1693450"/>
            <a:ext cx="1041775" cy="10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