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E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s-E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s-E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s-E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E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s-E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7508371-27DF-4722-8343-2E3383561E91}" type="slidenum">
              <a:rPr b="1" lang="es-E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s-E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E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s-E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8EEC5DD-7256-45B5-8AD5-4B44DA71A0FD}" type="slidenum"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Inception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647760" y="5235840"/>
            <a:ext cx="3044880" cy="107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Andrew Fuentes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Heider Delgado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Katherine Colina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Yesenia Gil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Zulay Pineda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Modelo de datos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9560" y="1980000"/>
            <a:ext cx="91904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Arquitectura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Arquitectura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Mapa de navegación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4200" y="1522800"/>
            <a:ext cx="9748080" cy="496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Modelo de ventanas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572000" y="215640"/>
            <a:ext cx="5120640" cy="70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Modelo de ventanas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206240" y="274320"/>
            <a:ext cx="580788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Modelo de ventanas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106880" y="457200"/>
            <a:ext cx="5867640" cy="67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2019-07-28T15:48:30Z</dcterms:created>
  <dc:creator/>
  <dc:description/>
  <dc:language>en-US</dc:language>
  <cp:lastModifiedBy/>
  <dcterms:modified xsi:type="dcterms:W3CDTF">2019-07-28T16:09:05Z</dcterms:modified>
  <cp:revision>2</cp:revision>
  <dc:subject/>
  <dc:title>Alizarin</dc:title>
</cp:coreProperties>
</file>