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7.png" ContentType="image/png"/>
  <Override PartName="/ppt/media/image11.png" ContentType="image/png"/>
  <Override PartName="/ppt/media/image5.jpeg" ContentType="image/jpeg"/>
  <Override PartName="/ppt/media/image6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280" cy="125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17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ES" sz="1800" spc="-1" strike="noStrike">
                <a:latin typeface="Arial"/>
              </a:rPr>
              <a:t>Click to edit the title text format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280" cy="46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Click to edit the outline text format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Second Outline Level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Third Outline Level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Fourth Outline Level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Fifth Outline Level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Sixth Outline Level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Seventh Outline Level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Click to edit the title text format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Click to edit the outline text format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Second Outline Level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Third Outline Level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Fourth Outline Level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Fifth Outline Level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Sixth Outline Level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Seventh Outline Level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Inception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647760" y="5235840"/>
            <a:ext cx="3044160" cy="10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s-ES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Andrew Fuentes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Heider Delgado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Katherine Colina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Yesenia Gil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Zulay Pineda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Modelo de datos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349560" y="1980000"/>
            <a:ext cx="9189720" cy="467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Arquitectura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91440" y="1463040"/>
            <a:ext cx="3283920" cy="55774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s-ES" sz="3200" spc="-1" strike="noStrike">
                <a:solidFill>
                  <a:srgbClr val="000000"/>
                </a:solidFill>
                <a:latin typeface="Calibri"/>
              </a:rPr>
              <a:t>ESTRUCTURA </a:t>
            </a:r>
            <a:br/>
            <a:r>
              <a:rPr b="1" lang="es-ES" sz="3200" spc="-1" strike="noStrike">
                <a:solidFill>
                  <a:srgbClr val="000000"/>
                </a:solidFill>
                <a:latin typeface="Calibri"/>
              </a:rPr>
              <a:t>MVC</a:t>
            </a:r>
            <a:endParaRPr b="0" lang="es-ES" sz="3200" spc="-1" strike="noStrike">
              <a:latin typeface="Arial"/>
            </a:endParaRPr>
          </a:p>
        </p:txBody>
      </p:sp>
      <p:graphicFrame>
        <p:nvGraphicFramePr>
          <p:cNvPr id="88" name="Table 4"/>
          <p:cNvGraphicFramePr/>
          <p:nvPr/>
        </p:nvGraphicFramePr>
        <p:xfrm>
          <a:off x="3376080" y="1463040"/>
          <a:ext cx="6499440" cy="5388480"/>
        </p:xfrm>
        <a:graphic>
          <a:graphicData uri="http://schemas.openxmlformats.org/drawingml/2006/table">
            <a:tbl>
              <a:tblPr/>
              <a:tblGrid>
                <a:gridCol w="1978920"/>
                <a:gridCol w="4520880"/>
              </a:tblGrid>
              <a:tr h="17283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MODELO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Para la implementación del modelo de datos previamente planteado se utilizara la herramienta </a:t>
                      </a:r>
                      <a:br/>
                      <a:endParaRPr b="0" lang="es-E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MongoDB 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4c3c"/>
                    </a:solidFill>
                  </a:tcPr>
                </a:tc>
              </a:tr>
              <a:tr h="17283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VISTA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7d7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Para el diseño e implementación de las interfaces de la aplicación web se utilizaran las siguientes herramientas: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HTML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CSS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JavaScript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7d71"/>
                    </a:solidFill>
                  </a:tcPr>
                </a:tc>
              </a:tr>
              <a:tr h="1932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CONTROLADOR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6d7d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Para la interacción con la base de datos, desarrollar funcionalidades de la aplicación y generar pruebas se utilizaran las herramientas: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Python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PyMongo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Micro framework web Flask</a:t>
                      </a:r>
                      <a:endParaRPr b="0" lang="es-ES" sz="1800" spc="-1" strike="noStrike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Selenium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6d7d4"/>
                    </a:solidFill>
                  </a:tcPr>
                </a:tc>
              </a:tr>
            </a:tbl>
          </a:graphicData>
        </a:graphic>
      </p:graphicFrame>
      <p:pic>
        <p:nvPicPr>
          <p:cNvPr id="89" name="Marcador de posición de imagen 11" descr=""/>
          <p:cNvPicPr/>
          <p:nvPr/>
        </p:nvPicPr>
        <p:blipFill>
          <a:blip r:embed="rId1"/>
          <a:srcRect l="0" t="6796" r="0" b="6796"/>
          <a:stretch/>
        </p:blipFill>
        <p:spPr>
          <a:xfrm>
            <a:off x="8615880" y="2105640"/>
            <a:ext cx="1063440" cy="886680"/>
          </a:xfrm>
          <a:prstGeom prst="rect">
            <a:avLst/>
          </a:prstGeom>
          <a:ln>
            <a:noFill/>
          </a:ln>
        </p:spPr>
      </p:pic>
      <p:pic>
        <p:nvPicPr>
          <p:cNvPr id="90" name="Imagen 8" descr=""/>
          <p:cNvPicPr/>
          <p:nvPr/>
        </p:nvPicPr>
        <p:blipFill>
          <a:blip r:embed="rId2"/>
          <a:stretch/>
        </p:blipFill>
        <p:spPr>
          <a:xfrm>
            <a:off x="8788320" y="6026760"/>
            <a:ext cx="311400" cy="418680"/>
          </a:xfrm>
          <a:prstGeom prst="rect">
            <a:avLst/>
          </a:prstGeom>
          <a:ln>
            <a:noFill/>
          </a:ln>
        </p:spPr>
      </p:pic>
      <p:pic>
        <p:nvPicPr>
          <p:cNvPr id="91" name="Imagen 9" descr=""/>
          <p:cNvPicPr/>
          <p:nvPr/>
        </p:nvPicPr>
        <p:blipFill>
          <a:blip r:embed="rId3"/>
          <a:stretch/>
        </p:blipFill>
        <p:spPr>
          <a:xfrm>
            <a:off x="9073800" y="6132240"/>
            <a:ext cx="304200" cy="321120"/>
          </a:xfrm>
          <a:prstGeom prst="rect">
            <a:avLst/>
          </a:prstGeom>
          <a:ln>
            <a:noFill/>
          </a:ln>
        </p:spPr>
      </p:pic>
      <p:pic>
        <p:nvPicPr>
          <p:cNvPr id="92" name="Imagen 10" descr=""/>
          <p:cNvPicPr/>
          <p:nvPr/>
        </p:nvPicPr>
        <p:blipFill>
          <a:blip r:embed="rId4"/>
          <a:stretch/>
        </p:blipFill>
        <p:spPr>
          <a:xfrm>
            <a:off x="9135360" y="6454080"/>
            <a:ext cx="398520" cy="345600"/>
          </a:xfrm>
          <a:prstGeom prst="rect">
            <a:avLst/>
          </a:prstGeom>
          <a:ln>
            <a:noFill/>
          </a:ln>
        </p:spPr>
      </p:pic>
      <p:pic>
        <p:nvPicPr>
          <p:cNvPr id="93" name="Imagen 11" descr=""/>
          <p:cNvPicPr/>
          <p:nvPr/>
        </p:nvPicPr>
        <p:blipFill>
          <a:blip r:embed="rId5"/>
          <a:stretch/>
        </p:blipFill>
        <p:spPr>
          <a:xfrm>
            <a:off x="8701920" y="6362280"/>
            <a:ext cx="408240" cy="377640"/>
          </a:xfrm>
          <a:prstGeom prst="rect">
            <a:avLst/>
          </a:prstGeom>
          <a:ln>
            <a:noFill/>
          </a:ln>
        </p:spPr>
      </p:pic>
      <p:pic>
        <p:nvPicPr>
          <p:cNvPr id="94" name="Imagen 12" descr=""/>
          <p:cNvPicPr/>
          <p:nvPr/>
        </p:nvPicPr>
        <p:blipFill>
          <a:blip r:embed="rId6"/>
          <a:stretch/>
        </p:blipFill>
        <p:spPr>
          <a:xfrm>
            <a:off x="8575920" y="3876120"/>
            <a:ext cx="497160" cy="524880"/>
          </a:xfrm>
          <a:prstGeom prst="rect">
            <a:avLst/>
          </a:prstGeom>
          <a:ln>
            <a:noFill/>
          </a:ln>
        </p:spPr>
      </p:pic>
      <p:pic>
        <p:nvPicPr>
          <p:cNvPr id="95" name="Imagen 13" descr=""/>
          <p:cNvPicPr/>
          <p:nvPr/>
        </p:nvPicPr>
        <p:blipFill>
          <a:blip r:embed="rId7"/>
          <a:stretch/>
        </p:blipFill>
        <p:spPr>
          <a:xfrm>
            <a:off x="8360280" y="4137840"/>
            <a:ext cx="712800" cy="752760"/>
          </a:xfrm>
          <a:prstGeom prst="rect">
            <a:avLst/>
          </a:prstGeom>
          <a:ln>
            <a:noFill/>
          </a:ln>
        </p:spPr>
      </p:pic>
      <p:pic>
        <p:nvPicPr>
          <p:cNvPr id="96" name="Imagen 14" descr=""/>
          <p:cNvPicPr/>
          <p:nvPr/>
        </p:nvPicPr>
        <p:blipFill>
          <a:blip r:embed="rId8"/>
          <a:stretch/>
        </p:blipFill>
        <p:spPr>
          <a:xfrm>
            <a:off x="7935840" y="3973680"/>
            <a:ext cx="763920" cy="80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Arquitectura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Imagen 42" descr=""/>
          <p:cNvPicPr/>
          <p:nvPr/>
        </p:nvPicPr>
        <p:blipFill>
          <a:blip r:embed="rId1"/>
          <a:stretch/>
        </p:blipFill>
        <p:spPr>
          <a:xfrm>
            <a:off x="843120" y="1903320"/>
            <a:ext cx="7990560" cy="522864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182880" y="1253160"/>
            <a:ext cx="90050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Arquitectura 3 capas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Mapa de navegación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24200" y="1522800"/>
            <a:ext cx="9747360" cy="496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Modelo de ventanas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4572000" y="215640"/>
            <a:ext cx="5119920" cy="709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Modelo de ventanas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4206240" y="274320"/>
            <a:ext cx="5807160" cy="667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Modelo de ventanas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4106880" y="457200"/>
            <a:ext cx="5866920" cy="676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LibreOffice/6.2.4.2$Windows_X86_64 LibreOffice_project/2412653d852ce75f65fbfa83fb7e7b669a126d64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2019-07-28T15:48:30Z</dcterms:created>
  <dc:creator/>
  <dc:description/>
  <dc:language>en-US</dc:language>
  <cp:lastModifiedBy/>
  <dcterms:modified xsi:type="dcterms:W3CDTF">2019-07-28T17:38:43Z</dcterms:modified>
  <cp:revision>4</cp:revision>
  <dc:subject/>
  <dc:title>Alizarin</dc:title>
</cp:coreProperties>
</file>