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Ha4xIgHynaApfr/AyJZF8g6t1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illSans-bold.fntdata"/><Relationship Id="rId6" Type="http://schemas.openxmlformats.org/officeDocument/2006/relationships/slide" Target="slides/slide2.xml"/><Relationship Id="rId18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3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4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695635" y="802298"/>
            <a:ext cx="9359217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SITES IN USING TO SELL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2070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SELLING SITES AND FEATURES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SITES THAT ALLOW YOU TO GET FREE INVENTORY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SITES THAT PAY FOR YOUR ITEMS TO SELL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SITES THAT PAY FOR YOU TO SELL THEIR ITEMS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RANGE.ME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List of new products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Get samples sent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Connect with suppliers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700,000 products to sample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BIG COMMERCE ESSENTIALS 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Build a Store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 your exising Store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One page Checkout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Inventory Management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Shiping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Payments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VAJRO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High Converting Mobile App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1 hour completion time , Snyc with Shopify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Send push notifications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Live streams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 to Cart and Buy from Facebook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Import reviews and ratings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SELLING USING WIX                  FREE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Wix site (store page)</a:t>
            </a:r>
            <a:br>
              <a:rPr lang="en-US"/>
            </a:br>
            <a:r>
              <a:rPr lang="en-US"/>
              <a:t>Wix site (order page)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Wix site (manual purchasing)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Wix site (Discount)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Wix site (CONNECT TO OTHER STORES)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SELLING USING SHOPIFY        FREE THAN 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Marketed by themselves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Marketed by other platforms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Linked to business Instagram and Facebook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Some venders let you purchase items for sale for free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Cost: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SELLING USING ECWID           FREE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Free store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Able to Create a free website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Able to connect to existing website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Connect to Instagram and Facebook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Get 50% off shipping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Print UPS labels directly from laptop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SELLING USING SELLVIA          14 DAY TRIAL</a:t>
            </a:r>
            <a:br>
              <a:rPr lang="en-US"/>
            </a:b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Free store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Created For You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 Need to Try and Sell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Stock Store With Their Products in Physical Location in CA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logo, Images, Banner, Etc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SELLING USING FAIRE                 FREE + 25% OR 15%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 60 terms with all brands (GET FREE ITEMS AND PAY AFTER 60 DAYS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Unique products curated for your store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0" i="0"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more you shop our wholesale website, the better recommendations you’ll get.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Free returns on opening orders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0" i="0"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We'll give you a prepaid shipping label in case you'd like to send products back.</a:t>
            </a: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PAY 25% ON YOUR SALES , 15% FOR RESELL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GET PAID NEXT DAY , UP TO 30 DAYS AFTER SALE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REIMBURSE FOR SHIPPING COST OR USE THEIR PRE NEGOTIATED RATES</a:t>
            </a:r>
            <a:endParaRPr/>
          </a:p>
          <a:p>
            <a:pPr indent="-111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51579" y="804519"/>
            <a:ext cx="1018704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BRADAFY 					14 DAY FREE TRIAL</a:t>
            </a:r>
            <a:br>
              <a:rPr lang="en-US"/>
            </a:br>
            <a:r>
              <a:rPr lang="en-US"/>
              <a:t>						THAN $27 A MONTH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Logo Design and Branding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4-10 Day Shipping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Facebook and WhatsApp messaging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Comes with products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10 integrated APPS TO BOOST CONVERSIONS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Ships from supplier directly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Get paid as soon as they place an order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DROPSHIPLAUNCHPAD</a:t>
            </a:r>
            <a:br>
              <a:rPr lang="en-US"/>
            </a:br>
            <a:r>
              <a:rPr lang="en-US"/>
              <a:t>						$1 FOR 44 DAYS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Products added auomatically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Logo design and branding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Special shopify account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Fast Shpping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Pick your Niche or sell General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Connect store with top suppliers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Just Promote your store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SHOP VIDII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Get free products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Pay after 60 Days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Only pay for items that are selling in your store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1-2 week shipment to your location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Connect your Store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2021-12-25T20:48:43Z</dcterms:created>
  <dc:creator>Daniel Haynes</dc:creator>
</cp:coreProperties>
</file>