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08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0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0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6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9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911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6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November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2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November 11,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6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16548E7E-B757-44D1-ABA6-A724384C0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" y="246229"/>
            <a:ext cx="2676525" cy="1704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851F9-82DD-4890-8F61-769CC4FC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7500" y="969957"/>
            <a:ext cx="7107236" cy="984885"/>
          </a:xfrm>
        </p:spPr>
        <p:txBody>
          <a:bodyPr wrap="square" anchor="ctr">
            <a:normAutofit fontScale="90000"/>
          </a:bodyPr>
          <a:lstStyle/>
          <a:p>
            <a:r>
              <a:rPr lang="en-US" sz="4800" dirty="0"/>
              <a:t>Get Free Crypto For Shopping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AD6D2-B50F-4361-94A4-E27FAF4D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994" y="295791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HIGH DEFINITION LLC</a:t>
            </a:r>
          </a:p>
          <a:p>
            <a:pPr algn="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Business Debit Cards</a:t>
            </a:r>
          </a:p>
        </p:txBody>
      </p:sp>
      <p:pic>
        <p:nvPicPr>
          <p:cNvPr id="4" name="Picture 3" descr="Neon colored light having infinity shape">
            <a:extLst>
              <a:ext uri="{FF2B5EF4-FFF2-40B4-BE49-F238E27FC236}">
                <a16:creationId xmlns:a16="http://schemas.microsoft.com/office/drawing/2014/main" id="{3E8D7A25-6685-4B0A-8A35-2B40BB59D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02" b="19729"/>
          <a:stretch/>
        </p:blipFill>
        <p:spPr>
          <a:xfrm>
            <a:off x="20" y="1991027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CE784-9BF6-4E84-8230-6C536AC33670}"/>
              </a:ext>
            </a:extLst>
          </p:cNvPr>
          <p:cNvSpPr txBox="1"/>
          <p:nvPr/>
        </p:nvSpPr>
        <p:spPr>
          <a:xfrm>
            <a:off x="198439" y="2336558"/>
            <a:ext cx="5086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SHOP USING OUR CARD AND GET REWARDS BASED ON SPENDING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$100 A MONTH WILL GET YOU 1,000 MEME COINS  GARUNTEED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REFFER A BUSINESS AND EARN 1% OF WHAT THEY SPEND FOR LIFETIME OF AGREEMENT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RECEIVE A PERCENTAGE OF DONATIONS EACH MONTH BACK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NEW AND OTHER UPDATES ASAP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DISCOUNTS ON PARTNER BUSINESSES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FREE DELIVERIES WITH PLAN FROM ACCOUNT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BANK ACCOUNT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CHECKING ACCOUNT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FREE NFT INVESTMENT EVERY MONTH YOU SPEND</a:t>
            </a:r>
          </a:p>
          <a:p>
            <a:pPr marL="285750" indent="-285750">
              <a:buFontTx/>
              <a:buChar char="-"/>
            </a:pPr>
            <a:r>
              <a:rPr lang="en-US" dirty="0"/>
              <a:t>FREE “HOME” AFTER 10 MONTHS OF $100 +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81FF8-6C79-4114-BFF1-AF3E6ED17C8F}"/>
              </a:ext>
            </a:extLst>
          </p:cNvPr>
          <p:cNvSpPr txBox="1"/>
          <p:nvPr/>
        </p:nvSpPr>
        <p:spPr>
          <a:xfrm>
            <a:off x="7410449" y="2328921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GET 1% OF 10 PEOPLE SPEND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9555E-CD18-4FB8-9611-92D102619638}"/>
              </a:ext>
            </a:extLst>
          </p:cNvPr>
          <p:cNvSpPr txBox="1"/>
          <p:nvPr/>
        </p:nvSpPr>
        <p:spPr>
          <a:xfrm>
            <a:off x="7410449" y="2982889"/>
            <a:ext cx="458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GET OPT IN TO RECEIVE .25% PER CLICK ON AFFLIATE SITE THAT I RECIEVE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A5DD7-1014-4D93-BD68-19D5129EFF36}"/>
              </a:ext>
            </a:extLst>
          </p:cNvPr>
          <p:cNvSpPr txBox="1"/>
          <p:nvPr/>
        </p:nvSpPr>
        <p:spPr>
          <a:xfrm flipH="1">
            <a:off x="7410449" y="3652557"/>
            <a:ext cx="43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-RECEIVE .025% PER SALE OF ITEM ON SITE THROUGH FREE HUB SITE LOCKIN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76129-3D01-4ACB-92AC-4DDA8D597438}"/>
              </a:ext>
            </a:extLst>
          </p:cNvPr>
          <p:cNvSpPr txBox="1"/>
          <p:nvPr/>
        </p:nvSpPr>
        <p:spPr>
          <a:xfrm>
            <a:off x="7410449" y="4403926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-CREDIT REPAIR PROGRAM OPTIONS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7EEF2-A48B-4F91-975B-D44863B445B2}"/>
              </a:ext>
            </a:extLst>
          </p:cNvPr>
          <p:cNvSpPr txBox="1"/>
          <p:nvPr/>
        </p:nvSpPr>
        <p:spPr>
          <a:xfrm>
            <a:off x="7410449" y="4761180"/>
            <a:ext cx="360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-LINKS TO OTHER BANKS WITH BENIFITS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2D3A72-852F-4C71-9D25-C0239FE5818E}"/>
              </a:ext>
            </a:extLst>
          </p:cNvPr>
          <p:cNvSpPr txBox="1"/>
          <p:nvPr/>
        </p:nvSpPr>
        <p:spPr>
          <a:xfrm>
            <a:off x="7410449" y="5337911"/>
            <a:ext cx="345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-SPOT LOANS AVAILABLE FOR $10 A MONTH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B8B3D-4935-48E3-A292-61A4CAEEDBC9}"/>
              </a:ext>
            </a:extLst>
          </p:cNvPr>
          <p:cNvSpPr txBox="1"/>
          <p:nvPr/>
        </p:nvSpPr>
        <p:spPr>
          <a:xfrm>
            <a:off x="7339329" y="5882084"/>
            <a:ext cx="3522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 SAVE HALF FOR  WHEN YOU NEED AND THE OTHER GOES TOWARDS OTHER PEOPLE </a:t>
            </a:r>
          </a:p>
        </p:txBody>
      </p:sp>
    </p:spTree>
    <p:extLst>
      <p:ext uri="{BB962C8B-B14F-4D97-AF65-F5344CB8AC3E}">
        <p14:creationId xmlns:p14="http://schemas.microsoft.com/office/powerpoint/2010/main" val="286532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FEE5732D-02E9-4211-8120-28091C3A2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485775" y="552567"/>
            <a:ext cx="2676525" cy="1704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851F9-82DD-4890-8F61-769CC4FC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39" y="463550"/>
            <a:ext cx="7107236" cy="984885"/>
          </a:xfrm>
        </p:spPr>
        <p:txBody>
          <a:bodyPr wrap="square" anchor="ctr">
            <a:normAutofit fontScale="90000"/>
          </a:bodyPr>
          <a:lstStyle/>
          <a:p>
            <a:r>
              <a:rPr lang="en-US" sz="4800" dirty="0"/>
              <a:t>Get Free Crypto For Shopping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AD6D2-B50F-4361-94A4-E27FAF4D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5675" y="955992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HIGH DEFINITION LLC Debit Cards</a:t>
            </a:r>
          </a:p>
        </p:txBody>
      </p:sp>
      <p:pic>
        <p:nvPicPr>
          <p:cNvPr id="4" name="Picture 3" descr="Neon colored light having infinity shape">
            <a:extLst>
              <a:ext uri="{FF2B5EF4-FFF2-40B4-BE49-F238E27FC236}">
                <a16:creationId xmlns:a16="http://schemas.microsoft.com/office/drawing/2014/main" id="{3E8D7A25-6685-4B0A-8A35-2B40BB59D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02" b="19729"/>
          <a:stretch/>
        </p:blipFill>
        <p:spPr>
          <a:xfrm>
            <a:off x="0" y="2016644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CE784-9BF6-4E84-8230-6C536AC33670}"/>
              </a:ext>
            </a:extLst>
          </p:cNvPr>
          <p:cNvSpPr txBox="1"/>
          <p:nvPr/>
        </p:nvSpPr>
        <p:spPr>
          <a:xfrm>
            <a:off x="198438" y="2336558"/>
            <a:ext cx="58975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SHOP USING OUR CARD AND GET REWARDS BASED ON SPENDING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$100 A MONTH WILL GET YOU 1,000 MEME COINS  GARUNTEED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REFFER A BUSINESS AND EARN 2% OF WHAT THEY SPEND FOR LIFETIME OF AGREEMENT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RECEIVE A PERCENTAGE OF DONATIONS EACH MONTH BACK PER 10 BUSINESS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NEW AND OTHER UPDATES ASAP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DISCOUNTS ON PARTNER BUSINESSES MAYBE FREE COMPUTER REPAIR/UPGRADE</a:t>
            </a:r>
          </a:p>
          <a:p>
            <a:pPr marL="285750" indent="-285750">
              <a:buFontTx/>
              <a:buChar char="-"/>
            </a:pPr>
            <a:r>
              <a:rPr lang="en-US" dirty="0"/>
              <a:t>FREE DELIVERIES WITH PLAN FROM ACCOUNT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BANK ACCOUNT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BUSINESS CHECKING ACCOUNT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FREE NFT INVESTMENT EVERY MONTH YOU SPEND</a:t>
            </a:r>
          </a:p>
          <a:p>
            <a:pPr marL="285750" indent="-285750">
              <a:buFontTx/>
              <a:buChar char="-"/>
            </a:pPr>
            <a:r>
              <a:rPr lang="en-US" dirty="0"/>
              <a:t>FREE “HOME” AFTER 10 MONTHS OF $100 +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81FF8-6C79-4114-BFF1-AF3E6ED17C8F}"/>
              </a:ext>
            </a:extLst>
          </p:cNvPr>
          <p:cNvSpPr txBox="1"/>
          <p:nvPr/>
        </p:nvSpPr>
        <p:spPr>
          <a:xfrm>
            <a:off x="7410448" y="2328921"/>
            <a:ext cx="439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GET 1% OF 10 PEOPLE SPEND + 1 % of 10 BUSINESS SPEND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9555E-CD18-4FB8-9611-92D102619638}"/>
              </a:ext>
            </a:extLst>
          </p:cNvPr>
          <p:cNvSpPr txBox="1"/>
          <p:nvPr/>
        </p:nvSpPr>
        <p:spPr>
          <a:xfrm>
            <a:off x="7410449" y="2982889"/>
            <a:ext cx="458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GET OPT IN TO RECEIVE .25% PER CLICK ON AFFLIATE SITE THAT I RECIEVE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A5DD7-1014-4D93-BD68-19D5129EFF36}"/>
              </a:ext>
            </a:extLst>
          </p:cNvPr>
          <p:cNvSpPr txBox="1"/>
          <p:nvPr/>
        </p:nvSpPr>
        <p:spPr>
          <a:xfrm flipH="1">
            <a:off x="7410449" y="3695962"/>
            <a:ext cx="439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-RECEIVE .50% PER SALE OF ITEM ON SITE THROUGH FREE HUB SITE LOCKIN PER $100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76129-3D01-4ACB-92AC-4DDA8D597438}"/>
              </a:ext>
            </a:extLst>
          </p:cNvPr>
          <p:cNvSpPr txBox="1"/>
          <p:nvPr/>
        </p:nvSpPr>
        <p:spPr>
          <a:xfrm>
            <a:off x="7410449" y="4403926"/>
            <a:ext cx="376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-CREDIT REPAIR PROGRAM OPTIONS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7EEF2-A48B-4F91-975B-D44863B445B2}"/>
              </a:ext>
            </a:extLst>
          </p:cNvPr>
          <p:cNvSpPr txBox="1"/>
          <p:nvPr/>
        </p:nvSpPr>
        <p:spPr>
          <a:xfrm>
            <a:off x="7410449" y="4873345"/>
            <a:ext cx="360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-LINKS TO OTHER BANKS WITH BENIFITS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2D3A72-852F-4C71-9D25-C0239FE5818E}"/>
              </a:ext>
            </a:extLst>
          </p:cNvPr>
          <p:cNvSpPr txBox="1"/>
          <p:nvPr/>
        </p:nvSpPr>
        <p:spPr>
          <a:xfrm>
            <a:off x="7410448" y="5563349"/>
            <a:ext cx="3451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ALL SPENDS FROM YOUR STORE WITH PEOPLE WHO USE CARD 2% BACK AND YOUR ONLINE 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4FE02E-447C-40E9-8660-063ADA34300E}"/>
              </a:ext>
            </a:extLst>
          </p:cNvPr>
          <p:cNvSpPr txBox="1"/>
          <p:nvPr/>
        </p:nvSpPr>
        <p:spPr>
          <a:xfrm>
            <a:off x="7410428" y="6425695"/>
            <a:ext cx="330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-DONATIONS</a:t>
            </a:r>
          </a:p>
        </p:txBody>
      </p:sp>
    </p:spTree>
    <p:extLst>
      <p:ext uri="{BB962C8B-B14F-4D97-AF65-F5344CB8AC3E}">
        <p14:creationId xmlns:p14="http://schemas.microsoft.com/office/powerpoint/2010/main" val="313193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77A2-EB68-4899-B7B7-307448D65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E287E-879E-41C3-B130-4AC83A296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4551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B1C31"/>
      </a:dk2>
      <a:lt2>
        <a:srgbClr val="F0F3F2"/>
      </a:lt2>
      <a:accent1>
        <a:srgbClr val="E7297D"/>
      </a:accent1>
      <a:accent2>
        <a:srgbClr val="D517BA"/>
      </a:accent2>
      <a:accent3>
        <a:srgbClr val="B229E7"/>
      </a:accent3>
      <a:accent4>
        <a:srgbClr val="5B24D7"/>
      </a:accent4>
      <a:accent5>
        <a:srgbClr val="293EE7"/>
      </a:accent5>
      <a:accent6>
        <a:srgbClr val="177BD5"/>
      </a:accent6>
      <a:hlink>
        <a:srgbClr val="473FBF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355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Sitka Heading</vt:lpstr>
      <vt:lpstr>Source Sans Pro</vt:lpstr>
      <vt:lpstr>3DFloatVTI</vt:lpstr>
      <vt:lpstr>Get Free Crypto For Shopping</vt:lpstr>
      <vt:lpstr>Get Free Crypto For Shopping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Free Crypto For Shopping</dc:title>
  <dc:creator>Daniel Haynes</dc:creator>
  <cp:lastModifiedBy>Daniel Haynes</cp:lastModifiedBy>
  <cp:revision>1</cp:revision>
  <dcterms:created xsi:type="dcterms:W3CDTF">2021-08-30T14:54:39Z</dcterms:created>
  <dcterms:modified xsi:type="dcterms:W3CDTF">2021-11-11T10:39:13Z</dcterms:modified>
</cp:coreProperties>
</file>