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4.jpg" ContentType="image/jpeg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58" r:id="rId3"/>
    <p:sldId id="260" r:id="rId4"/>
    <p:sldId id="262" r:id="rId5"/>
    <p:sldId id="259" r:id="rId6"/>
    <p:sldId id="263" r:id="rId7"/>
    <p:sldId id="261" r:id="rId8"/>
  </p:sldIdLst>
  <p:sldSz cx="12192000" cy="6858000"/>
  <p:notesSz cx="7077075" cy="84121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82" autoAdjust="0"/>
    <p:restoredTop sz="94660"/>
  </p:normalViewPr>
  <p:slideViewPr>
    <p:cSldViewPr snapToGrid="0">
      <p:cViewPr>
        <p:scale>
          <a:sx n="75" d="100"/>
          <a:sy n="75" d="100"/>
        </p:scale>
        <p:origin x="43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8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5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16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7808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502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08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88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07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9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2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9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3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1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0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9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1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8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725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@highdeff.u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scscan.com/token/0xb69917f2420b004648cc49dc6aa406fda477abe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4EC5E-A2CB-4E79-95DE-7697F4E09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1082" y="146217"/>
            <a:ext cx="9448800" cy="1825096"/>
          </a:xfrm>
        </p:spPr>
        <p:txBody>
          <a:bodyPr/>
          <a:lstStyle/>
          <a:p>
            <a:r>
              <a:rPr lang="en-US" dirty="0"/>
              <a:t>High definition </a:t>
            </a:r>
            <a:r>
              <a:rPr lang="en-US" dirty="0" err="1"/>
              <a:t>llc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F6E00-0C72-44FD-9FF7-9834A732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2400" y="2595425"/>
            <a:ext cx="9448800" cy="685800"/>
          </a:xfrm>
        </p:spPr>
        <p:txBody>
          <a:bodyPr/>
          <a:lstStyle/>
          <a:p>
            <a:r>
              <a:rPr lang="en-US" dirty="0"/>
              <a:t>					High </a:t>
            </a:r>
            <a:r>
              <a:rPr lang="en-US" dirty="0" err="1"/>
              <a:t>Deff</a:t>
            </a:r>
            <a:r>
              <a:rPr lang="en-US" dirty="0"/>
              <a:t> and High </a:t>
            </a:r>
            <a:r>
              <a:rPr lang="en-US" dirty="0" err="1"/>
              <a:t>Deff</a:t>
            </a:r>
            <a:r>
              <a:rPr lang="en-US" dirty="0"/>
              <a:t> Finance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25E7C-0732-4E81-92F7-4D7B08362DB2}"/>
              </a:ext>
            </a:extLst>
          </p:cNvPr>
          <p:cNvSpPr txBox="1"/>
          <p:nvPr/>
        </p:nvSpPr>
        <p:spPr>
          <a:xfrm>
            <a:off x="4988560" y="1994248"/>
            <a:ext cx="588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the World with a Better Vision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2BB2F1-6C30-4718-88E9-4A21BB628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0907"/>
            <a:ext cx="2200275" cy="133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56E9D0-8848-4875-AE9C-D86AA40B731A}"/>
              </a:ext>
            </a:extLst>
          </p:cNvPr>
          <p:cNvSpPr txBox="1"/>
          <p:nvPr/>
        </p:nvSpPr>
        <p:spPr>
          <a:xfrm>
            <a:off x="1466590" y="3234046"/>
            <a:ext cx="96724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Dan@highdeff.us</a:t>
            </a:r>
            <a:r>
              <a:rPr lang="en-US" dirty="0"/>
              <a:t>                               HIGHDEFFINANCE.COM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Donate: RECIEVE TAX BENEFITS and DONATIONS Back Plus Value with </a:t>
            </a:r>
            <a:r>
              <a:rPr lang="en-US" dirty="0" err="1"/>
              <a:t>Nft</a:t>
            </a:r>
            <a:r>
              <a:rPr lang="en-US" dirty="0"/>
              <a:t> and House</a:t>
            </a:r>
          </a:p>
          <a:p>
            <a:r>
              <a:rPr lang="en-US" dirty="0"/>
              <a:t>												          Receive a higher Percentage</a:t>
            </a:r>
          </a:p>
          <a:p>
            <a:r>
              <a:rPr lang="en-US" dirty="0" err="1"/>
              <a:t>Btc</a:t>
            </a:r>
            <a:r>
              <a:rPr lang="en-US" dirty="0"/>
              <a:t>: </a:t>
            </a:r>
            <a:r>
              <a:rPr lang="en-US" sz="1800" dirty="0">
                <a:solidFill>
                  <a:srgbClr val="FFFFFF"/>
                </a:solidFill>
                <a:effectLst/>
                <a:latin typeface="Bodoni 72"/>
                <a:ea typeface="Arial" panose="020B0604020202020204" pitchFamily="34" charset="0"/>
                <a:cs typeface="Arial" panose="020B0604020202020204" pitchFamily="34" charset="0"/>
              </a:rPr>
              <a:t>3KMzacyZebxnfZMWH6SHart8KHUVCimx4x </a:t>
            </a:r>
            <a:endParaRPr lang="en-US" dirty="0"/>
          </a:p>
          <a:p>
            <a:r>
              <a:rPr lang="en-US" dirty="0"/>
              <a:t>Eth:  </a:t>
            </a:r>
            <a:r>
              <a:rPr lang="en-US" b="0" i="0" dirty="0">
                <a:effectLst/>
                <a:latin typeface="CoinbaseSans"/>
              </a:rPr>
              <a:t>0x33E8EbcDe9823EF12e132B10E0EDE3be5666C08c</a:t>
            </a:r>
            <a:endParaRPr lang="en-US" dirty="0"/>
          </a:p>
          <a:p>
            <a:r>
              <a:rPr lang="en-US" dirty="0" err="1"/>
              <a:t>Ltc</a:t>
            </a:r>
            <a:r>
              <a:rPr lang="en-US" dirty="0"/>
              <a:t>:  </a:t>
            </a:r>
            <a:r>
              <a:rPr lang="en-US" b="0" i="0" dirty="0">
                <a:effectLst/>
                <a:latin typeface="CoinbaseSans"/>
              </a:rPr>
              <a:t>MTMxmtwjscZ7Z6cKhCaP4mBMQnKoT6HBSC</a:t>
            </a:r>
            <a:endParaRPr lang="en-US" dirty="0"/>
          </a:p>
          <a:p>
            <a:r>
              <a:rPr lang="en-US" dirty="0" err="1"/>
              <a:t>Shib</a:t>
            </a:r>
            <a:r>
              <a:rPr lang="en-US" dirty="0"/>
              <a:t>: </a:t>
            </a:r>
            <a:r>
              <a:rPr lang="en-US" b="0" i="0" dirty="0">
                <a:effectLst/>
                <a:latin typeface="CoinbaseSans"/>
              </a:rPr>
              <a:t>0xbED31E916e7D66015492fAB105f66b7C6f8B283E</a:t>
            </a:r>
          </a:p>
          <a:p>
            <a:endParaRPr lang="en-US" dirty="0">
              <a:latin typeface="CoinbaseSans"/>
            </a:endParaRPr>
          </a:p>
          <a:p>
            <a:r>
              <a:rPr lang="en-US" dirty="0">
                <a:latin typeface="CoinbaseSans"/>
              </a:rPr>
              <a:t>Cash App: </a:t>
            </a:r>
            <a:r>
              <a:rPr lang="en-US" dirty="0">
                <a:latin typeface="PT Sans" panose="020B0604020202020204" pitchFamily="34" charset="0"/>
              </a:rPr>
              <a:t>$MONEYFLO220</a:t>
            </a:r>
            <a:endParaRPr lang="en-US" dirty="0">
              <a:latin typeface="CoinbaseSans"/>
            </a:endParaRPr>
          </a:p>
          <a:p>
            <a:r>
              <a:rPr lang="en-US" dirty="0" err="1">
                <a:latin typeface="CoinbaseSans"/>
              </a:rPr>
              <a:t>Paypal</a:t>
            </a:r>
            <a:r>
              <a:rPr lang="en-US" dirty="0">
                <a:latin typeface="CoinbaseSans"/>
              </a:rPr>
              <a:t>: DAN@HIGHDEFF.US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39B9F-49BF-49F5-8FD5-92C4B47636A1}"/>
              </a:ext>
            </a:extLst>
          </p:cNvPr>
          <p:cNvSpPr txBox="1"/>
          <p:nvPr/>
        </p:nvSpPr>
        <p:spPr>
          <a:xfrm>
            <a:off x="187037" y="3623954"/>
            <a:ext cx="12004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HDF Token:	0x0b44ed9F54384Fb516B1AeA4160014e4AD22be60										HDFI Token:   </a:t>
            </a:r>
            <a:r>
              <a:rPr lang="en-US" b="0" i="0" u="none" strike="noStrike" dirty="0">
                <a:solidFill>
                  <a:srgbClr val="3498DB"/>
                </a:solidFill>
                <a:effectLst/>
                <a:latin typeface="Helvetica" panose="020B0604020202020204" pitchFamily="34" charset="0"/>
                <a:hlinkClick r:id="rId4"/>
              </a:rPr>
              <a:t>0xb69917f2420b004648cc49dc6aa406fda477abea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6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E5DF-F11B-47DC-A56C-18BDD86F5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520" y="533405"/>
            <a:ext cx="9448800" cy="1825096"/>
          </a:xfrm>
        </p:spPr>
        <p:txBody>
          <a:bodyPr>
            <a:normAutofit/>
          </a:bodyPr>
          <a:lstStyle/>
          <a:p>
            <a:r>
              <a:rPr lang="en-US" sz="4000" dirty="0"/>
              <a:t>                   Store </a:t>
            </a:r>
            <a:r>
              <a:rPr lang="en-US" sz="4000" dirty="0" err="1"/>
              <a:t>Benifits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D1CC1-A233-4744-8ABF-E3F1F18D9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520" y="2209800"/>
            <a:ext cx="10624056" cy="397764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2% of 10 people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1% extra if you refer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Live Bidding on </a:t>
            </a:r>
            <a:r>
              <a:rPr lang="en-US" dirty="0" err="1"/>
              <a:t>alost</a:t>
            </a:r>
            <a:r>
              <a:rPr lang="en-US" dirty="0"/>
              <a:t> expired items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Discount on partner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Incuded</a:t>
            </a:r>
            <a:r>
              <a:rPr lang="en-US" dirty="0"/>
              <a:t> </a:t>
            </a:r>
            <a:r>
              <a:rPr lang="en-US" dirty="0" err="1"/>
              <a:t>Advertisment</a:t>
            </a:r>
            <a:r>
              <a:rPr lang="en-US" dirty="0"/>
              <a:t> (Website Store, Business Cards, Flyers)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Hub 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 Income generating for extra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Sell items on other sites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 new items to sell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 better shipping rates to free shipping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793AF-31C0-4381-93EC-347AD949F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320" y="2688010"/>
            <a:ext cx="1524000" cy="158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4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99ABC-B603-4F04-BF80-2AFA05DF9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8160" y="513085"/>
            <a:ext cx="9448800" cy="1825096"/>
          </a:xfrm>
        </p:spPr>
        <p:txBody>
          <a:bodyPr/>
          <a:lstStyle/>
          <a:p>
            <a:r>
              <a:rPr lang="en-US" dirty="0"/>
              <a:t>Employee </a:t>
            </a:r>
            <a:r>
              <a:rPr lang="en-US" dirty="0" err="1"/>
              <a:t>Benifits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1F9B8-1A1E-40AF-932E-2F93970FF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4240" y="2809240"/>
            <a:ext cx="9865360" cy="2514599"/>
          </a:xfrm>
        </p:spPr>
        <p:txBody>
          <a:bodyPr>
            <a:normAutofit/>
          </a:bodyPr>
          <a:lstStyle/>
          <a:p>
            <a:r>
              <a:rPr lang="en-US" dirty="0"/>
              <a:t>1% of 10 people from store profits on high </a:t>
            </a:r>
            <a:r>
              <a:rPr lang="en-US" dirty="0" err="1"/>
              <a:t>deff</a:t>
            </a:r>
            <a:r>
              <a:rPr lang="en-US" dirty="0"/>
              <a:t> card</a:t>
            </a:r>
          </a:p>
          <a:p>
            <a:r>
              <a:rPr lang="en-US" dirty="0"/>
              <a:t>Extra 1 % if you refer</a:t>
            </a:r>
          </a:p>
          <a:p>
            <a:r>
              <a:rPr lang="en-US" dirty="0"/>
              <a:t>Free Crypto Every Month up to 1,000,000 meme coins</a:t>
            </a:r>
          </a:p>
          <a:p>
            <a:r>
              <a:rPr lang="en-US" dirty="0"/>
              <a:t>Free Delivery (coming Soon)</a:t>
            </a:r>
          </a:p>
          <a:p>
            <a:r>
              <a:rPr lang="en-US" dirty="0"/>
              <a:t>First shot at all deals and input for raffles</a:t>
            </a:r>
          </a:p>
          <a:p>
            <a:r>
              <a:rPr lang="en-US" dirty="0"/>
              <a:t>Option to sell items in store for online for profit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9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C734-8BF1-4AB9-A1D7-49B04E30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Nft</a:t>
            </a:r>
            <a:r>
              <a:rPr lang="en-US" dirty="0"/>
              <a:t> / </a:t>
            </a:r>
            <a:r>
              <a:rPr lang="en-US" dirty="0" err="1"/>
              <a:t>HOuses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5CDCC-EC23-4894-8056-15E2B13B6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2057401"/>
            <a:ext cx="10820400" cy="4024125"/>
          </a:xfrm>
        </p:spPr>
        <p:txBody>
          <a:bodyPr>
            <a:noAutofit/>
          </a:bodyPr>
          <a:lstStyle/>
          <a:p>
            <a:r>
              <a:rPr lang="en-US" sz="1800" dirty="0"/>
              <a:t>Get Free NFT for signing up for High </a:t>
            </a:r>
            <a:r>
              <a:rPr lang="en-US" sz="1800" dirty="0" err="1"/>
              <a:t>Deff</a:t>
            </a:r>
            <a:r>
              <a:rPr lang="en-US" sz="1800" dirty="0"/>
              <a:t> and making purchase</a:t>
            </a:r>
          </a:p>
          <a:p>
            <a:endParaRPr lang="en-US" sz="1800" dirty="0"/>
          </a:p>
          <a:p>
            <a:r>
              <a:rPr lang="en-US" sz="1800" dirty="0"/>
              <a:t>Free House after purchase of $100</a:t>
            </a:r>
          </a:p>
          <a:p>
            <a:endParaRPr lang="en-US" sz="1800" dirty="0"/>
          </a:p>
          <a:p>
            <a:r>
              <a:rPr lang="en-US" sz="1800" dirty="0"/>
              <a:t>Each purchase puts liquidity towards High </a:t>
            </a:r>
            <a:r>
              <a:rPr lang="en-US" sz="1800" dirty="0" err="1"/>
              <a:t>Deff</a:t>
            </a:r>
            <a:r>
              <a:rPr lang="en-US" sz="1800" dirty="0"/>
              <a:t> token</a:t>
            </a:r>
          </a:p>
          <a:p>
            <a:endParaRPr lang="en-US" sz="1800" dirty="0"/>
          </a:p>
          <a:p>
            <a:r>
              <a:rPr lang="en-US" sz="1800" dirty="0"/>
              <a:t>Each purchase for fee goes towards High </a:t>
            </a:r>
            <a:r>
              <a:rPr lang="en-US" sz="1800" dirty="0" err="1"/>
              <a:t>Deff</a:t>
            </a:r>
            <a:r>
              <a:rPr lang="en-US" sz="1800" dirty="0"/>
              <a:t> House</a:t>
            </a:r>
          </a:p>
          <a:p>
            <a:endParaRPr lang="en-US" sz="1800" dirty="0"/>
          </a:p>
          <a:p>
            <a:r>
              <a:rPr lang="en-US" sz="1800" dirty="0"/>
              <a:t>Each NFT Trade will bring your portfolio up</a:t>
            </a:r>
          </a:p>
          <a:p>
            <a:endParaRPr lang="en-US" sz="1800" dirty="0"/>
          </a:p>
          <a:p>
            <a:r>
              <a:rPr lang="en-US" sz="1800" dirty="0"/>
              <a:t>$30,000 cap to make sure everybody gets </a:t>
            </a:r>
          </a:p>
          <a:p>
            <a:endParaRPr lang="en-US" sz="1600" dirty="0"/>
          </a:p>
          <a:p>
            <a:r>
              <a:rPr lang="en-US" sz="1600" dirty="0"/>
              <a:t>Raffles and ticket buying to get better chance of receiving house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A181A-A14E-4F32-97FD-DB1315617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845" y="3144521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5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F7ED-2BA0-4B63-8C03-238B705DC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0880" y="0"/>
            <a:ext cx="9448800" cy="1825096"/>
          </a:xfrm>
        </p:spPr>
        <p:txBody>
          <a:bodyPr>
            <a:normAutofit/>
          </a:bodyPr>
          <a:lstStyle/>
          <a:p>
            <a:r>
              <a:rPr lang="en-US" sz="4000" dirty="0"/>
              <a:t>Deliveries/ Jobs/ Paid Activities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D566E-772A-4964-8A81-0C74EC197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120" y="1976120"/>
            <a:ext cx="10576560" cy="457708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Receive our orders from multiple companies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Take orders people don’t want including tip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Deliver on your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Deliver Just Because your close to person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Deliver to any neighbor who wants anything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Set your own Fee, Up to $5 for in city and $10 out 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 meme coins after every delivery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 a free </a:t>
            </a:r>
            <a:r>
              <a:rPr lang="en-US" dirty="0" err="1"/>
              <a:t>nft</a:t>
            </a:r>
            <a:r>
              <a:rPr lang="en-US" dirty="0"/>
              <a:t> for signup and </a:t>
            </a:r>
            <a:r>
              <a:rPr lang="en-US" dirty="0" err="1"/>
              <a:t>ccompleting</a:t>
            </a:r>
            <a:r>
              <a:rPr lang="en-US" dirty="0"/>
              <a:t> 1 delivery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 Paid Daily/ Weekly/ Monthly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 with Others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Complete Tasks and odd jobs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 easy </a:t>
            </a:r>
            <a:r>
              <a:rPr lang="en-US" dirty="0" err="1"/>
              <a:t>refferals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Share materials to complete jobs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7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4D0A-4737-4695-A21F-1C2EFBF6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509" y="348736"/>
            <a:ext cx="8610600" cy="1293028"/>
          </a:xfrm>
        </p:spPr>
        <p:txBody>
          <a:bodyPr/>
          <a:lstStyle/>
          <a:p>
            <a:r>
              <a:rPr lang="en-US" dirty="0"/>
              <a:t>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A72A1-DEB0-4EC5-A956-5F9EB3899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25265"/>
            <a:ext cx="10820400" cy="4528725"/>
          </a:xfrm>
        </p:spPr>
        <p:txBody>
          <a:bodyPr>
            <a:normAutofit/>
          </a:bodyPr>
          <a:lstStyle/>
          <a:p>
            <a:r>
              <a:rPr lang="en-US" dirty="0"/>
              <a:t>YOU </a:t>
            </a:r>
            <a:r>
              <a:rPr lang="en-US"/>
              <a:t>GET 3 </a:t>
            </a:r>
            <a:r>
              <a:rPr lang="en-US" dirty="0"/>
              <a:t>OR MORE STORES TO SELL FROM OUR MAIN SITE (STORE)</a:t>
            </a:r>
          </a:p>
          <a:p>
            <a:r>
              <a:rPr lang="en-US" dirty="0"/>
              <a:t>YOU GET FEATURED ON AFFLIATES PAGE FOR MORE VIEWS </a:t>
            </a:r>
          </a:p>
          <a:p>
            <a:r>
              <a:rPr lang="en-US" dirty="0"/>
              <a:t>YOU GET A LINK FROM A CATEGORY ON (STORE) PAGE</a:t>
            </a:r>
          </a:p>
          <a:p>
            <a:r>
              <a:rPr lang="en-US" dirty="0"/>
              <a:t>YOU GET REFFERALS FROM OTHER PARTNER STORE</a:t>
            </a:r>
          </a:p>
          <a:p>
            <a:r>
              <a:rPr lang="en-US" dirty="0"/>
              <a:t>REGULAR COSTUMERS CAN PROMOTE YOUR ITEM</a:t>
            </a:r>
          </a:p>
          <a:p>
            <a:r>
              <a:rPr lang="en-US" dirty="0"/>
              <a:t>EVERYBODY  INVLOVED GETS A CUT (HOPEFULLY 1% EACH)</a:t>
            </a:r>
          </a:p>
          <a:p>
            <a:r>
              <a:rPr lang="en-US" dirty="0"/>
              <a:t>EACH SALE FROM SITE CONTRIBUTES TO YOUR HOUSE AND NFT AND TOKEN</a:t>
            </a:r>
          </a:p>
          <a:p>
            <a:r>
              <a:rPr lang="en-US" dirty="0"/>
              <a:t>ALSO YOU GET 1% FROM SALES FROM HIGH DEFF CARD</a:t>
            </a:r>
          </a:p>
          <a:p>
            <a:r>
              <a:rPr lang="en-US" dirty="0"/>
              <a:t>LIVE SALES AND BIDDING FOR $10 MONTH PLUS 0.05% PER ITEM SOLD</a:t>
            </a:r>
          </a:p>
          <a:p>
            <a:r>
              <a:rPr lang="en-US" dirty="0"/>
              <a:t>SELL YOUR (</a:t>
            </a:r>
            <a:r>
              <a:rPr lang="en-US" sz="2000" dirty="0"/>
              <a:t>EXISTING</a:t>
            </a:r>
            <a:r>
              <a:rPr lang="en-US" dirty="0"/>
              <a:t> / NEW) WHOLE STORE FOR 80% + PROFIT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701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5765D-C405-40CF-ACDF-4EDFC43C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Benifits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CA1F8-3B65-410C-9752-F100CEDCC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0" y="1930400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/>
              <a:t>2-3% per person </a:t>
            </a:r>
          </a:p>
          <a:p>
            <a:r>
              <a:rPr lang="en-US" dirty="0"/>
              <a:t>5% if just from flyer</a:t>
            </a:r>
          </a:p>
          <a:p>
            <a:r>
              <a:rPr lang="en-US" dirty="0"/>
              <a:t>% of High </a:t>
            </a:r>
            <a:r>
              <a:rPr lang="en-US" dirty="0" err="1"/>
              <a:t>Deff</a:t>
            </a:r>
            <a:r>
              <a:rPr lang="en-US" dirty="0"/>
              <a:t> Token Increase</a:t>
            </a:r>
          </a:p>
          <a:p>
            <a:r>
              <a:rPr lang="en-US" dirty="0"/>
              <a:t>% of my house will increase in value</a:t>
            </a:r>
          </a:p>
          <a:p>
            <a:r>
              <a:rPr lang="en-US" dirty="0"/>
              <a:t>% of </a:t>
            </a:r>
            <a:r>
              <a:rPr lang="en-US" dirty="0" err="1"/>
              <a:t>Nft</a:t>
            </a:r>
            <a:r>
              <a:rPr lang="en-US" dirty="0"/>
              <a:t> will increase in Value</a:t>
            </a:r>
          </a:p>
          <a:p>
            <a:r>
              <a:rPr lang="en-US" dirty="0"/>
              <a:t>Free Delivery</a:t>
            </a:r>
          </a:p>
          <a:p>
            <a:r>
              <a:rPr lang="en-US" dirty="0"/>
              <a:t>Discounts on Services</a:t>
            </a:r>
          </a:p>
          <a:p>
            <a:r>
              <a:rPr lang="en-US" dirty="0"/>
              <a:t>Sales fee from stores</a:t>
            </a:r>
          </a:p>
          <a:p>
            <a:r>
              <a:rPr lang="en-US" dirty="0"/>
              <a:t>Upload fees         post on my site and other sites may charge per item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6167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1889</TotalTime>
  <Words>544</Words>
  <Application>Microsoft Office PowerPoint</Application>
  <PresentationFormat>Widescreen</PresentationFormat>
  <Paragraphs>104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Bodoni 72</vt:lpstr>
      <vt:lpstr>Century Gothic</vt:lpstr>
      <vt:lpstr>CoinbaseSans</vt:lpstr>
      <vt:lpstr>Helvetica</vt:lpstr>
      <vt:lpstr>PT Sans</vt:lpstr>
      <vt:lpstr>Vapor Trail</vt:lpstr>
      <vt:lpstr>High definition llc</vt:lpstr>
      <vt:lpstr>                   Store Benifits</vt:lpstr>
      <vt:lpstr>Employee Benifits</vt:lpstr>
      <vt:lpstr>Nft / HOuses</vt:lpstr>
      <vt:lpstr>Deliveries/ Jobs/ Paid Activities</vt:lpstr>
      <vt:lpstr>STORE</vt:lpstr>
      <vt:lpstr>My Benifits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definition llc</dc:title>
  <dc:creator>Daniel Haynes</dc:creator>
  <cp:lastModifiedBy>Daniel Haynes</cp:lastModifiedBy>
  <cp:revision>7</cp:revision>
  <cp:lastPrinted>2021-12-25T16:56:28Z</cp:lastPrinted>
  <dcterms:created xsi:type="dcterms:W3CDTF">2021-12-23T18:03:49Z</dcterms:created>
  <dcterms:modified xsi:type="dcterms:W3CDTF">2021-12-26T14:58:24Z</dcterms:modified>
</cp:coreProperties>
</file>