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B0CB-BD60-4ABF-A4E1-3923D295C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FCC4-5484-40D8-AC26-E65322EE3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5610-006C-44A9-83EE-23854A93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5D65-1AE0-4DB8-8B5A-B43390D0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81AF1-4E29-448F-A264-AED5D795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7A6E-8150-417D-B154-F3A4BD21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BF276-A771-4574-B022-E7645D3E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36439-5070-44AD-909B-52E44287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F44B-2115-423C-B761-B2EB96CE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39EA-71DB-4E7E-843C-5DDC7A02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1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F6C85-F715-4D10-BA4A-7250D3B27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9D109-7659-49BD-A4FA-B7B35C941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D1EC7-BD98-413A-9915-301DEB9E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9C82-0889-4FA9-AF25-B55A0F4D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EEBB-30BE-4A0E-AC8F-7907582C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7C74-2BE3-464F-BAA4-28539C9F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15CB-9C0C-4148-AC67-D206CA48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9992-1BB3-48D6-99B2-9F61E91D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B838-368D-4B4B-AAE9-DFB8D490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B12E-07BF-4D83-8AE1-E0F04B09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A28C-4958-48AC-BEFF-B97C4F67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E828-558C-43FA-B653-A04A3CA1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6414-5AB0-4F56-B07E-536ED10B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6B12-CC48-437E-9B9E-478AC7A0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1011-C8B5-46FE-8B42-2565000F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414D-B329-4062-8AB8-3F6E5D9B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C949-CC17-47AA-B086-35464E2C4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FAAD6-8431-4B1D-9990-850A9E2F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D4A7-D876-466B-947F-F0897359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57D98-E19A-4F66-B35D-F23ED74C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FB89-37BA-4010-92BC-A538E42D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1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1CCE-E112-4E47-8141-42EF7F6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F69E3-AC38-49E6-82AE-B65FFD28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C99F-6EB8-470F-BC54-73644C466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15FC9-6566-4C72-A86F-35B350D68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C79AA-912D-4FD5-903F-AAB6A2130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2EE51-5DC3-4CBB-BB25-D97D8FAE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7A53F-E111-41C2-805C-BBF41D47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20157-4E8D-4827-9BF8-D59C8C89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C38B-CA63-42B8-A7BC-6F457CAA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37204-CA8B-4AE3-AB97-C9B0B5B6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29C50-93CF-4E54-B72E-01593389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79945-BBDD-4FBC-B47A-3B3C93D4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A576-BD59-44B2-BB9F-9662B660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9C9B8-AB12-41FA-BFF9-1874B370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2762-AFA7-45D6-9D5A-514E661C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391-05F4-46A9-93DF-CB50B520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0DD8-B949-49BC-A910-6A00EA3D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76DD4-6DD2-4C49-BE3C-9E5D8EE2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9A507-D4FC-4A7C-971D-879160C8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6F55-C0CF-4D89-9E46-4487DD24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C11DA-3B72-4492-9F7B-C4244FCF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9D2C-E883-463E-AEAF-0FC70F8E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23B74-B53A-4724-852C-8A7CC3187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8812A-EB64-40A1-918F-AC32C75F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5FA8E-B0E2-4F62-B0AC-EEEA37D1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58639-CACF-4F7C-B3CC-821E696E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5FE4-E811-42E8-B9BA-0C26735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E011E-DAE3-457B-98FF-02FB6C04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D45D0-63CE-4DD5-BE5E-42922AB48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F4DD8-2E7C-4896-B66C-A692146B9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3CA0-4F44-4C49-BC91-A1B7F98522E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2E78-9A17-4781-B9F0-705C7187D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A9C6-1630-4BD5-AE98-0DD7EC9C2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AF652-8D61-4D26-8267-C51C4DA3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7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7026-8067-4BE4-9DDC-8D284E4B0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Receiving Purchases Manually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1FDC-7B1D-44A5-B6C8-A7A69FD9E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Without Hydrogen Card</a:t>
            </a:r>
          </a:p>
          <a:p>
            <a:pPr marL="342900" indent="-342900">
              <a:buFontTx/>
              <a:buChar char="-"/>
            </a:pPr>
            <a:r>
              <a:rPr lang="en-US" dirty="0"/>
              <a:t>Need to use money from rewards(SG 100%) / Pei (40%) and dish out money </a:t>
            </a:r>
          </a:p>
          <a:p>
            <a:pPr marL="342900" indent="-342900">
              <a:buFontTx/>
              <a:buChar char="-"/>
            </a:pPr>
            <a:r>
              <a:rPr lang="en-US" dirty="0"/>
              <a:t>Income is </a:t>
            </a:r>
            <a:r>
              <a:rPr lang="en-US" dirty="0" err="1"/>
              <a:t>Garuteed</a:t>
            </a:r>
            <a:r>
              <a:rPr lang="en-US" dirty="0"/>
              <a:t> because other apps are paying from their commission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Get rewards from other peoples purchases</a:t>
            </a:r>
          </a:p>
          <a:p>
            <a:pPr marL="342900" indent="-342900">
              <a:buFontTx/>
              <a:buChar char="-"/>
            </a:pPr>
            <a:r>
              <a:rPr lang="en-US" dirty="0"/>
              <a:t>Link all cards together with point sharing family like plan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692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3D42-CDFA-42C7-91A3-37DF18DA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 to be receive / dis by which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DAAD-A0DF-41E5-850F-7E5B6B4C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Pex</a:t>
            </a:r>
            <a:r>
              <a:rPr lang="en-US" dirty="0"/>
              <a:t> can tell how many high </a:t>
            </a:r>
            <a:r>
              <a:rPr lang="en-US" dirty="0" err="1"/>
              <a:t>deff</a:t>
            </a:r>
            <a:r>
              <a:rPr lang="en-US" dirty="0"/>
              <a:t> tokens / </a:t>
            </a:r>
            <a:r>
              <a:rPr lang="en-US" dirty="0" err="1"/>
              <a:t>hdfi</a:t>
            </a:r>
            <a:r>
              <a:rPr lang="en-US" dirty="0"/>
              <a:t> tokens they received per purchase, amount spent, picture of receipt, amount of discounts back , profit , loss</a:t>
            </a:r>
          </a:p>
          <a:p>
            <a:r>
              <a:rPr lang="en-US" dirty="0"/>
              <a:t>Final Rewards to Businesses will be handled by my special program for monthly bonuses</a:t>
            </a:r>
          </a:p>
          <a:p>
            <a:r>
              <a:rPr lang="en-US" dirty="0"/>
              <a:t>Final rewards to costumers will be handled by my special program to show increase in house and </a:t>
            </a:r>
            <a:r>
              <a:rPr lang="en-US" dirty="0" err="1"/>
              <a:t>nft</a:t>
            </a:r>
            <a:r>
              <a:rPr lang="en-US" dirty="0"/>
              <a:t> , tokens given out </a:t>
            </a:r>
          </a:p>
          <a:p>
            <a:r>
              <a:rPr lang="en-US" dirty="0"/>
              <a:t>My rewards will be handled by all programs and transferred to </a:t>
            </a:r>
          </a:p>
        </p:txBody>
      </p:sp>
    </p:spTree>
    <p:extLst>
      <p:ext uri="{BB962C8B-B14F-4D97-AF65-F5344CB8AC3E}">
        <p14:creationId xmlns:p14="http://schemas.microsoft.com/office/powerpoint/2010/main" val="31167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B3A9-1A37-4C62-AE1B-A60263D9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to receive rewards and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E49C-F01A-42A0-8CDA-0F646212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Sell- Sell on </a:t>
            </a:r>
            <a:r>
              <a:rPr lang="en-US" dirty="0" err="1"/>
              <a:t>shopify</a:t>
            </a:r>
            <a:r>
              <a:rPr lang="en-US" dirty="0"/>
              <a:t> , we get data on all platforms , receive money directly, </a:t>
            </a:r>
          </a:p>
          <a:p>
            <a:pPr marL="0" indent="0">
              <a:buNone/>
            </a:pPr>
            <a:r>
              <a:rPr lang="en-US" dirty="0"/>
              <a:t>		partner sites- we get referral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ReSell</a:t>
            </a:r>
            <a:r>
              <a:rPr lang="en-US" dirty="0"/>
              <a:t>- Resell for more faster rewards through our partners ( tracked by </a:t>
            </a:r>
            <a:r>
              <a:rPr lang="en-US" dirty="0" err="1"/>
              <a:t>shopify</a:t>
            </a:r>
            <a:r>
              <a:rPr lang="en-US" dirty="0"/>
              <a:t> for most programs) and we get data on others. Distributed manually, rewards sent through special program and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Buy – Buy for Regular rewards</a:t>
            </a:r>
          </a:p>
          <a:p>
            <a:pPr marL="0" indent="0">
              <a:buNone/>
            </a:pPr>
            <a:r>
              <a:rPr lang="en-US" dirty="0"/>
              <a:t>	-bitcoin (</a:t>
            </a:r>
            <a:r>
              <a:rPr lang="en-US" dirty="0" err="1"/>
              <a:t>octify</a:t>
            </a:r>
            <a:r>
              <a:rPr lang="en-US" dirty="0"/>
              <a:t>) (</a:t>
            </a:r>
            <a:r>
              <a:rPr lang="en-US" dirty="0" err="1"/>
              <a:t>loli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-high </a:t>
            </a:r>
            <a:r>
              <a:rPr lang="en-US" dirty="0" err="1"/>
              <a:t>deff</a:t>
            </a:r>
            <a:r>
              <a:rPr lang="en-US" dirty="0"/>
              <a:t> rewards </a:t>
            </a:r>
            <a:r>
              <a:rPr lang="en-US" dirty="0" err="1"/>
              <a:t>Pex</a:t>
            </a:r>
            <a:r>
              <a:rPr lang="en-US" dirty="0"/>
              <a:t> (trust wallet)</a:t>
            </a:r>
          </a:p>
          <a:p>
            <a:pPr marL="0" indent="0">
              <a:buNone/>
            </a:pPr>
            <a:r>
              <a:rPr lang="en-US" dirty="0"/>
              <a:t>	-</a:t>
            </a:r>
          </a:p>
        </p:txBody>
      </p:sp>
    </p:spTree>
    <p:extLst>
      <p:ext uri="{BB962C8B-B14F-4D97-AF65-F5344CB8AC3E}">
        <p14:creationId xmlns:p14="http://schemas.microsoft.com/office/powerpoint/2010/main" val="116295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229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Receiving Purchases Manually</vt:lpstr>
      <vt:lpstr>Rewards to be receive / dis by which program</vt:lpstr>
      <vt:lpstr>Programs to receive rewards and cards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Receiving Purchases Manually</dc:title>
  <dc:creator>Daniel Haynes</dc:creator>
  <cp:lastModifiedBy>Daniel Haynes</cp:lastModifiedBy>
  <cp:revision>4</cp:revision>
  <dcterms:created xsi:type="dcterms:W3CDTF">2021-12-28T21:37:25Z</dcterms:created>
  <dcterms:modified xsi:type="dcterms:W3CDTF">2021-12-28T22:52:19Z</dcterms:modified>
</cp:coreProperties>
</file>