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346-E1AE-419F-845F-0AC8D5B39CB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A043-1E07-4E8E-9B0D-3F1586F0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0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346-E1AE-419F-845F-0AC8D5B39CB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A043-1E07-4E8E-9B0D-3F1586F0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6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346-E1AE-419F-845F-0AC8D5B39CB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A043-1E07-4E8E-9B0D-3F1586F0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76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346-E1AE-419F-845F-0AC8D5B39CB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A043-1E07-4E8E-9B0D-3F1586F01F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375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346-E1AE-419F-845F-0AC8D5B39CB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A043-1E07-4E8E-9B0D-3F1586F0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77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346-E1AE-419F-845F-0AC8D5B39CB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A043-1E07-4E8E-9B0D-3F1586F0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66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346-E1AE-419F-845F-0AC8D5B39CB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A043-1E07-4E8E-9B0D-3F1586F0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50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346-E1AE-419F-845F-0AC8D5B39CB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A043-1E07-4E8E-9B0D-3F1586F0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0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346-E1AE-419F-845F-0AC8D5B39CB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A043-1E07-4E8E-9B0D-3F1586F0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1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346-E1AE-419F-845F-0AC8D5B39CB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A043-1E07-4E8E-9B0D-3F1586F0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8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346-E1AE-419F-845F-0AC8D5B39CB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A043-1E07-4E8E-9B0D-3F1586F0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9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346-E1AE-419F-845F-0AC8D5B39CB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A043-1E07-4E8E-9B0D-3F1586F0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0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346-E1AE-419F-845F-0AC8D5B39CB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A043-1E07-4E8E-9B0D-3F1586F0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8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346-E1AE-419F-845F-0AC8D5B39CB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A043-1E07-4E8E-9B0D-3F1586F0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346-E1AE-419F-845F-0AC8D5B39CB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A043-1E07-4E8E-9B0D-3F1586F0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4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346-E1AE-419F-845F-0AC8D5B39CB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A043-1E07-4E8E-9B0D-3F1586F0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6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8346-E1AE-419F-845F-0AC8D5B39CB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A043-1E07-4E8E-9B0D-3F1586F0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7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18346-E1AE-419F-845F-0AC8D5B39CB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FA043-1E07-4E8E-9B0D-3F1586F0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46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2FE3-12D8-4F70-868C-6AC1488CD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81330"/>
            <a:ext cx="9001462" cy="2387600"/>
          </a:xfrm>
        </p:spPr>
        <p:txBody>
          <a:bodyPr/>
          <a:lstStyle/>
          <a:p>
            <a:r>
              <a:rPr lang="en-US" dirty="0"/>
              <a:t>Store and related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A9E6E-3543-4E97-A843-8B05D8CE7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0652" y="2707698"/>
            <a:ext cx="9510696" cy="316274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Purpose is to show how:</a:t>
            </a:r>
          </a:p>
          <a:p>
            <a:pPr marL="457200" indent="-457200">
              <a:buAutoNum type="arabicPeriod"/>
            </a:pPr>
            <a:r>
              <a:rPr lang="en-US" dirty="0"/>
              <a:t>We create a online store</a:t>
            </a:r>
          </a:p>
          <a:p>
            <a:pPr marL="457200" indent="-457200">
              <a:buAutoNum type="arabicPeriod"/>
            </a:pPr>
            <a:r>
              <a:rPr lang="en-US" dirty="0"/>
              <a:t>We market your product</a:t>
            </a:r>
          </a:p>
          <a:p>
            <a:pPr marL="457200" indent="-457200">
              <a:buAutoNum type="arabicPeriod"/>
            </a:pPr>
            <a:r>
              <a:rPr lang="en-US" dirty="0"/>
              <a:t>We take care of sales and shipping</a:t>
            </a:r>
          </a:p>
          <a:p>
            <a:pPr marL="457200" indent="-457200">
              <a:buAutoNum type="arabicPeriod"/>
            </a:pPr>
            <a:r>
              <a:rPr lang="en-US" dirty="0"/>
              <a:t>We can deliver locally for a fee</a:t>
            </a:r>
          </a:p>
          <a:p>
            <a:pPr marL="457200" indent="-457200">
              <a:buAutoNum type="arabicPeriod"/>
            </a:pPr>
            <a:r>
              <a:rPr lang="en-US" dirty="0"/>
              <a:t>Sell your store to us for 80% + profit</a:t>
            </a:r>
          </a:p>
          <a:p>
            <a:pPr marL="457200" indent="-457200">
              <a:buAutoNum type="arabicPeriod"/>
            </a:pPr>
            <a:r>
              <a:rPr lang="en-US" dirty="0"/>
              <a:t>Share discounts and promos with customers and business</a:t>
            </a:r>
          </a:p>
          <a:p>
            <a:pPr marL="457200" indent="-457200">
              <a:buAutoNum type="arabicPeriod"/>
            </a:pPr>
            <a:r>
              <a:rPr lang="en-US" dirty="0"/>
              <a:t>Live Bidding and Selling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5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792F-5E9E-488A-BD35-EAA009CA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online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ED58-2F73-496E-A33A-D83090D35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create 1 store on high </a:t>
            </a:r>
            <a:r>
              <a:rPr lang="en-US" dirty="0" err="1"/>
              <a:t>deff</a:t>
            </a:r>
            <a:r>
              <a:rPr lang="en-US" dirty="0"/>
              <a:t> site</a:t>
            </a:r>
          </a:p>
          <a:p>
            <a:r>
              <a:rPr lang="en-US" dirty="0"/>
              <a:t>We create 1 store on </a:t>
            </a:r>
            <a:r>
              <a:rPr lang="en-US" dirty="0" err="1"/>
              <a:t>shopify</a:t>
            </a:r>
            <a:endParaRPr lang="en-US" dirty="0"/>
          </a:p>
          <a:p>
            <a:r>
              <a:rPr lang="en-US" dirty="0"/>
              <a:t>We create 1 store on one other partner site</a:t>
            </a:r>
          </a:p>
          <a:p>
            <a:r>
              <a:rPr lang="en-US" dirty="0"/>
              <a:t>we add items depending on how much your paying</a:t>
            </a:r>
          </a:p>
          <a:p>
            <a:r>
              <a:rPr lang="en-US" dirty="0"/>
              <a:t>You can manually add items to save time and money</a:t>
            </a:r>
          </a:p>
          <a:p>
            <a:r>
              <a:rPr lang="en-US" dirty="0"/>
              <a:t>Check expiration dates and other signs of wear and tear before upload</a:t>
            </a:r>
          </a:p>
          <a:p>
            <a:r>
              <a:rPr lang="en-US" dirty="0"/>
              <a:t>You will receive rewards for each sale from your store</a:t>
            </a:r>
          </a:p>
          <a:p>
            <a:r>
              <a:rPr lang="en-US" dirty="0"/>
              <a:t>You can sell other peoples items for a fee </a:t>
            </a:r>
          </a:p>
        </p:txBody>
      </p:sp>
    </p:spTree>
    <p:extLst>
      <p:ext uri="{BB962C8B-B14F-4D97-AF65-F5344CB8AC3E}">
        <p14:creationId xmlns:p14="http://schemas.microsoft.com/office/powerpoint/2010/main" val="428558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CC8E-B1E2-48BA-A185-FD25A940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Market your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A9C00-D59D-4A49-B00C-24D486D65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Market your product with our different plans such as:</a:t>
            </a:r>
          </a:p>
          <a:p>
            <a:pPr lvl="1"/>
            <a:r>
              <a:rPr lang="en-US" dirty="0"/>
              <a:t>1 MONTHLY PAYMENT OF $100</a:t>
            </a:r>
          </a:p>
          <a:p>
            <a:pPr lvl="1"/>
            <a:r>
              <a:rPr lang="en-US" dirty="0"/>
              <a:t>2 PERCENT WE GET FROM EACH SALE IS 10% PLUS 0.5% PROCESSING FEE</a:t>
            </a:r>
          </a:p>
          <a:p>
            <a:pPr lvl="1"/>
            <a:r>
              <a:rPr lang="en-US" dirty="0"/>
              <a:t>3 OTHER STORES CAN MARKET AND SELL YOUR PRODUCT FOR UP TO 5%</a:t>
            </a:r>
          </a:p>
          <a:p>
            <a:pPr lvl="1"/>
            <a:r>
              <a:rPr lang="en-US" dirty="0"/>
              <a:t>LIVE BIDDING ENSURES YOUR PRODUCT GETS THE HIGHEST VIEWS POSSIBLE</a:t>
            </a:r>
          </a:p>
          <a:p>
            <a:pPr lvl="1"/>
            <a:r>
              <a:rPr lang="en-US" dirty="0"/>
              <a:t>FLYERS</a:t>
            </a:r>
          </a:p>
          <a:p>
            <a:pPr lvl="1"/>
            <a:r>
              <a:rPr lang="en-US" dirty="0"/>
              <a:t>AUTO SENDING WITH MEMBER SUBSCRIPTION PLANS</a:t>
            </a:r>
          </a:p>
          <a:p>
            <a:pPr lvl="1"/>
            <a:r>
              <a:rPr lang="en-US" dirty="0"/>
              <a:t>PARTNERS CAN BUY FOR A DISCOUNT </a:t>
            </a:r>
          </a:p>
          <a:p>
            <a:pPr lvl="1"/>
            <a:r>
              <a:rPr lang="en-US" dirty="0"/>
              <a:t>DONATORS AND INVESTORS CAN SEE AND SPREAD THE WORD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8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E17A-1DCC-4C05-90C8-E8ACCD8F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take care of sales and shipping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131E-23F6-4DCA-9625-D4F7315E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sell all your items at once or one at a time</a:t>
            </a:r>
          </a:p>
          <a:p>
            <a:r>
              <a:rPr lang="en-US" dirty="0"/>
              <a:t>We can ship if your close , one of our drivers will pick up and bring to ups</a:t>
            </a:r>
          </a:p>
          <a:p>
            <a:r>
              <a:rPr lang="en-US" dirty="0"/>
              <a:t>Costumer pays shipping cost (remember to calculate that in your price)</a:t>
            </a:r>
          </a:p>
          <a:p>
            <a:r>
              <a:rPr lang="en-US" dirty="0"/>
              <a:t>You can ship yourself as well to save money’</a:t>
            </a:r>
          </a:p>
          <a:p>
            <a:r>
              <a:rPr lang="en-US" dirty="0"/>
              <a:t>We keep all shipping cost except for further orders unless we drop off</a:t>
            </a:r>
          </a:p>
          <a:p>
            <a:r>
              <a:rPr lang="en-US" dirty="0"/>
              <a:t>We opt you in for free shipping on our partners and look for all discounted rates</a:t>
            </a:r>
          </a:p>
          <a:p>
            <a:r>
              <a:rPr lang="en-US" dirty="0"/>
              <a:t>We sell locally mostly but we have access to 10,000 merchants with our partners</a:t>
            </a:r>
          </a:p>
        </p:txBody>
      </p:sp>
    </p:spTree>
    <p:extLst>
      <p:ext uri="{BB962C8B-B14F-4D97-AF65-F5344CB8AC3E}">
        <p14:creationId xmlns:p14="http://schemas.microsoft.com/office/powerpoint/2010/main" val="160070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ACA5-49A6-4782-861D-E82E55E8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Discounts and Promos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7AFB-4D8C-449C-92AF-7F5B679EC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Discounts are sent every week to </a:t>
            </a:r>
            <a:r>
              <a:rPr lang="en-US" dirty="0" err="1"/>
              <a:t>costmuers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 can send discounts to costumers as they view site</a:t>
            </a:r>
          </a:p>
          <a:p>
            <a:pPr marL="0" indent="0">
              <a:buNone/>
            </a:pPr>
            <a:r>
              <a:rPr lang="en-US" dirty="0"/>
              <a:t>You can automatically email every costumer as they view site</a:t>
            </a:r>
          </a:p>
          <a:p>
            <a:pPr marL="0" indent="0">
              <a:buNone/>
            </a:pPr>
            <a:r>
              <a:rPr lang="en-US" dirty="0"/>
              <a:t>Send discounts to users through partner sites as they sell your items</a:t>
            </a:r>
          </a:p>
          <a:p>
            <a:pPr marL="0" indent="0">
              <a:buNone/>
            </a:pPr>
            <a:r>
              <a:rPr lang="en-US" dirty="0"/>
              <a:t>Flyers</a:t>
            </a:r>
          </a:p>
          <a:p>
            <a:pPr marL="0" indent="0">
              <a:buNone/>
            </a:pPr>
            <a:r>
              <a:rPr lang="en-US" dirty="0"/>
              <a:t>All sites will reflect discounts </a:t>
            </a:r>
          </a:p>
          <a:p>
            <a:pPr marL="0" indent="0">
              <a:buNone/>
            </a:pPr>
            <a:r>
              <a:rPr lang="en-US" dirty="0"/>
              <a:t>If only for certain items let us know</a:t>
            </a:r>
          </a:p>
        </p:txBody>
      </p:sp>
    </p:spTree>
    <p:extLst>
      <p:ext uri="{BB962C8B-B14F-4D97-AF65-F5344CB8AC3E}">
        <p14:creationId xmlns:p14="http://schemas.microsoft.com/office/powerpoint/2010/main" val="380223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8DE7-8F49-4ADD-B303-1FCF6418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Bidding Selling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C504-BBAB-41E1-97B5-39736620F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week you can join our live bidding site to get rid of merchandise</a:t>
            </a:r>
          </a:p>
          <a:p>
            <a:r>
              <a:rPr lang="en-US" dirty="0"/>
              <a:t>Every day you can sell from site and see who needs for free</a:t>
            </a:r>
          </a:p>
          <a:p>
            <a:r>
              <a:rPr lang="en-US" dirty="0"/>
              <a:t>You set min and max prices</a:t>
            </a:r>
          </a:p>
          <a:p>
            <a:r>
              <a:rPr lang="en-US" dirty="0"/>
              <a:t>You can sell up to 10 items per bid unless you pay more or are bidding over 100 items a week</a:t>
            </a:r>
          </a:p>
          <a:p>
            <a:r>
              <a:rPr lang="en-US" dirty="0"/>
              <a:t>You can trade items with other Businesses</a:t>
            </a:r>
          </a:p>
          <a:p>
            <a:r>
              <a:rPr lang="en-US" dirty="0"/>
              <a:t>My fee is Min $1 per Item </a:t>
            </a:r>
          </a:p>
        </p:txBody>
      </p:sp>
    </p:spTree>
    <p:extLst>
      <p:ext uri="{BB962C8B-B14F-4D97-AF65-F5344CB8AC3E}">
        <p14:creationId xmlns:p14="http://schemas.microsoft.com/office/powerpoint/2010/main" val="121891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A746-2635-4DBD-9846-403A6913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 / refunds /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8EDB-C1D6-4DCF-9138-CD20F712A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refunds are directed at merchant as if they sold in person</a:t>
            </a:r>
          </a:p>
          <a:p>
            <a:r>
              <a:rPr lang="en-US" dirty="0"/>
              <a:t>We have some platforms that take care of refunds</a:t>
            </a:r>
          </a:p>
          <a:p>
            <a:r>
              <a:rPr lang="en-US" dirty="0"/>
              <a:t>We may pay for a refund in part in in whole at our discretion and expect </a:t>
            </a:r>
            <a:r>
              <a:rPr lang="en-US" dirty="0" err="1"/>
              <a:t>recompas</a:t>
            </a:r>
            <a:r>
              <a:rPr lang="en-US" dirty="0"/>
              <a:t> </a:t>
            </a:r>
          </a:p>
          <a:p>
            <a:r>
              <a:rPr lang="en-US" dirty="0"/>
              <a:t>Returned items are directed at the selling merchant</a:t>
            </a:r>
          </a:p>
          <a:p>
            <a:r>
              <a:rPr lang="en-US" dirty="0"/>
              <a:t>If another store sold an item for you </a:t>
            </a:r>
            <a:r>
              <a:rPr lang="en-US" dirty="0" err="1"/>
              <a:t>you</a:t>
            </a:r>
            <a:r>
              <a:rPr lang="en-US" dirty="0"/>
              <a:t> are still responsible for refund if from you</a:t>
            </a:r>
          </a:p>
          <a:p>
            <a:r>
              <a:rPr lang="en-US" dirty="0"/>
              <a:t>If not from your store the other merchant pays refund and we work out the in between</a:t>
            </a:r>
          </a:p>
          <a:p>
            <a:r>
              <a:rPr lang="en-US" dirty="0"/>
              <a:t>We are not held liable for damaged goods</a:t>
            </a:r>
          </a:p>
        </p:txBody>
      </p:sp>
    </p:spTree>
    <p:extLst>
      <p:ext uri="{BB962C8B-B14F-4D97-AF65-F5344CB8AC3E}">
        <p14:creationId xmlns:p14="http://schemas.microsoft.com/office/powerpoint/2010/main" val="80172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B672-1C5C-4187-938E-E9855446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“Universal Buying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DDBCF-CEF0-415B-BDB2-A865B534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items selected will be promoted in everybody's store so they can have a chance to sell</a:t>
            </a:r>
          </a:p>
          <a:p>
            <a:r>
              <a:rPr lang="en-US" dirty="0"/>
              <a:t>After item sells profit will be split between high </a:t>
            </a:r>
            <a:r>
              <a:rPr lang="en-US" dirty="0" err="1"/>
              <a:t>deff</a:t>
            </a:r>
            <a:r>
              <a:rPr lang="en-US" dirty="0"/>
              <a:t> (.05%) and partner (up to 5%)</a:t>
            </a:r>
          </a:p>
          <a:p>
            <a:r>
              <a:rPr lang="en-US" dirty="0"/>
              <a:t>You keep remaining profit up to 94%</a:t>
            </a:r>
          </a:p>
          <a:p>
            <a:r>
              <a:rPr lang="en-US" dirty="0"/>
              <a:t>Sell other business items for a fee up to 5%</a:t>
            </a:r>
          </a:p>
          <a:p>
            <a:r>
              <a:rPr lang="en-US" dirty="0"/>
              <a:t>If they run out of inventory you can pay to be the next available seller</a:t>
            </a:r>
          </a:p>
          <a:p>
            <a:r>
              <a:rPr lang="en-US" dirty="0"/>
              <a:t>We can buy your items from you</a:t>
            </a:r>
          </a:p>
          <a:p>
            <a:r>
              <a:rPr lang="en-US" dirty="0"/>
              <a:t>We can help you stock up on items and inventory and help sell </a:t>
            </a:r>
          </a:p>
          <a:p>
            <a:r>
              <a:rPr lang="en-US" dirty="0"/>
              <a:t>Promote someone else business for a percent of agreed profit / sponsor into getting items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58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255</TotalTime>
  <Words>646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Store and related</vt:lpstr>
      <vt:lpstr>Create online store</vt:lpstr>
      <vt:lpstr>We Market your product</vt:lpstr>
      <vt:lpstr>We take care of sales and shipping</vt:lpstr>
      <vt:lpstr>Share Discounts and Promos</vt:lpstr>
      <vt:lpstr>Live Bidding Selling</vt:lpstr>
      <vt:lpstr>Returns / refunds / others</vt:lpstr>
      <vt:lpstr>“Universal Buying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and related</dc:title>
  <dc:creator>Daniel Haynes</dc:creator>
  <cp:lastModifiedBy>Daniel Haynes</cp:lastModifiedBy>
  <cp:revision>1</cp:revision>
  <dcterms:created xsi:type="dcterms:W3CDTF">2021-12-25T20:01:46Z</dcterms:created>
  <dcterms:modified xsi:type="dcterms:W3CDTF">2021-12-26T00:16:48Z</dcterms:modified>
</cp:coreProperties>
</file>