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4837" r:id="rId5"/>
  </p:sldMasterIdLst>
  <p:notesMasterIdLst>
    <p:notesMasterId r:id="rId12"/>
  </p:notesMasterIdLst>
  <p:handoutMasterIdLst>
    <p:handoutMasterId r:id="rId13"/>
  </p:handoutMasterIdLst>
  <p:sldIdLst>
    <p:sldId id="404" r:id="rId6"/>
    <p:sldId id="410" r:id="rId7"/>
    <p:sldId id="408" r:id="rId8"/>
    <p:sldId id="409" r:id="rId9"/>
    <p:sldId id="405" r:id="rId10"/>
    <p:sldId id="411" r:id="rId11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B3D6C"/>
    <a:srgbClr val="C2D9FA"/>
    <a:srgbClr val="0B3A7F"/>
    <a:srgbClr val="E98B01"/>
    <a:srgbClr val="1380D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301CC6A-B4E8-405F-AE79-859651258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B7B05DEF-6DE7-4BF9-8DBB-FF904A78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555" y="-19050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0" y="264795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Author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Company/Organization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Name, Conference Dates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Location</a:t>
            </a: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5400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1B3D6C"/>
              </a:buClr>
              <a:buFont typeface="Wingdings" charset="2"/>
              <a:buChar char="Ø"/>
              <a:defRPr/>
            </a:lvl1pPr>
            <a:lvl2pPr marL="685800" indent="-342900">
              <a:buClr>
                <a:srgbClr val="1B3D6C"/>
              </a:buClr>
              <a:buFont typeface="Wingdings" charset="2"/>
              <a:buChar char="Ø"/>
              <a:defRPr/>
            </a:lvl2pPr>
            <a:lvl3pPr marL="971550" indent="-285750">
              <a:buClr>
                <a:srgbClr val="1B3D6C"/>
              </a:buClr>
              <a:buFont typeface="Wingdings" charset="2"/>
              <a:buChar char="Ø"/>
              <a:defRPr/>
            </a:lvl3pPr>
            <a:lvl4pPr marL="1314450" indent="-285750">
              <a:buClr>
                <a:srgbClr val="1B3D6C"/>
              </a:buClr>
              <a:buFont typeface="Wingdings" charset="2"/>
              <a:buChar char="Ø"/>
              <a:defRPr/>
            </a:lvl4pPr>
            <a:lvl5pPr marL="1657350" indent="-285750">
              <a:buClr>
                <a:srgbClr val="1B3D6C"/>
              </a:buClr>
              <a:buFont typeface="Wingdings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39624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23950"/>
            <a:ext cx="44196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and/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FC34-5206-45FA-A6B2-955DFABF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03E2-753D-49F2-B2B1-D76008093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D0B8-A1D4-4313-AC8C-31D5E0DB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A06F-9FF0-4DD3-9CA0-DF2D4EF2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D405-43AD-4B88-9D41-03F2E0B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1123950"/>
            <a:ext cx="8686800" cy="33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181100" y="4572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0" name="Rectangle 9"/>
          <p:cNvSpPr>
            <a:spLocks noGrp="1" noChangeArrowheads="1"/>
          </p:cNvSpPr>
          <p:nvPr userDrawn="1"/>
        </p:nvSpPr>
        <p:spPr bwMode="auto">
          <a:xfrm>
            <a:off x="3181350" y="4572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4198"/>
            <a:ext cx="8686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25" r:id="rId2"/>
    <p:sldLayoutId id="2147484827" r:id="rId3"/>
    <p:sldLayoutId id="2147484836" r:id="rId4"/>
  </p:sldLayoutIdLst>
  <p:hf hdr="0" ftr="0" dt="0"/>
  <p:txStyles>
    <p:titleStyle>
      <a:lvl1pPr marL="0" marR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4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1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8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438150"/>
            <a:ext cx="8686800" cy="40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B3D6C"/>
        </a:buClr>
        <a:buFont typeface="Wingdings" charset="2"/>
        <a:buChar char="Ø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4667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-60556" y="201930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Author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Company/Organization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en-US" sz="1600" kern="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altLang="en-US" sz="1600" kern="0" dirty="0">
                <a:solidFill>
                  <a:schemeClr val="bg1"/>
                </a:solidFill>
                <a:latin typeface="+mj-lt"/>
              </a:rPr>
              <a:t> High-Fidelity CFD Verification Workshop, 6-7 January 2024</a:t>
            </a:r>
            <a:br>
              <a:rPr lang="en-US" altLang="en-US" sz="1600" kern="0" dirty="0">
                <a:solidFill>
                  <a:schemeClr val="bg1"/>
                </a:solidFill>
                <a:latin typeface="+mj-lt"/>
              </a:rPr>
            </a:b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5400" b="1" kern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EF4218-0BB5-7808-01C8-AAED0B1F0394}"/>
              </a:ext>
            </a:extLst>
          </p:cNvPr>
          <p:cNvSpPr txBox="1">
            <a:spLocks/>
          </p:cNvSpPr>
          <p:nvPr/>
        </p:nvSpPr>
        <p:spPr>
          <a:xfrm>
            <a:off x="168044" y="2983910"/>
            <a:ext cx="8224288" cy="1549343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1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b="1" i="1" kern="0" dirty="0">
                <a:solidFill>
                  <a:srgbClr val="FF0000"/>
                </a:solidFill>
              </a:rPr>
              <a:t>GOAL</a:t>
            </a:r>
            <a:r>
              <a:rPr lang="en-US" sz="1800" i="1" kern="0" dirty="0">
                <a:solidFill>
                  <a:srgbClr val="FF0000"/>
                </a:solidFill>
              </a:rPr>
              <a:t>: 5-8 minutes total presentation time</a:t>
            </a:r>
          </a:p>
          <a:p>
            <a:pPr marL="0" indent="0">
              <a:buFont typeface="Wingdings" charset="2"/>
              <a:buNone/>
            </a:pPr>
            <a:endParaRPr lang="en-US" sz="1800" i="1" kern="0" dirty="0">
              <a:solidFill>
                <a:srgbClr val="FF0000"/>
              </a:solidFill>
            </a:endParaRPr>
          </a:p>
          <a:p>
            <a:pPr marL="0" indent="0">
              <a:buFont typeface="Wingdings" charset="2"/>
              <a:buNone/>
            </a:pPr>
            <a:r>
              <a:rPr lang="en-US" sz="1800" b="1" i="1" kern="0" dirty="0">
                <a:solidFill>
                  <a:srgbClr val="FF0000"/>
                </a:solidFill>
              </a:rPr>
              <a:t>INTENT</a:t>
            </a:r>
            <a:r>
              <a:rPr lang="en-US" sz="1800" i="1" kern="0" dirty="0">
                <a:solidFill>
                  <a:srgbClr val="FF0000"/>
                </a:solidFill>
              </a:rPr>
              <a:t>: Communicate details of your methodology related to a given test suite. Please no presentation of results as those should be included in the test-suite summary presentations that will be given by the test suite leads.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406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F01C-FA1E-6D46-AE46-D7086FFA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 </a:t>
            </a:r>
            <a:r>
              <a:rPr lang="en-US" dirty="0">
                <a:solidFill>
                  <a:srgbClr val="FF0000"/>
                </a:solidFill>
              </a:rPr>
              <a:t>(2-3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0309-B779-A448-B511-959440EF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90739"/>
            <a:ext cx="8686800" cy="4447688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  <a:highlight>
                  <a:srgbClr val="FFFF00"/>
                </a:highlight>
              </a:rPr>
              <a:t>Please only present highlights of your method, and use references to refer to more detailed information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/>
              <a:t>Discretization</a:t>
            </a:r>
          </a:p>
          <a:p>
            <a:pPr lvl="1"/>
            <a:r>
              <a:rPr lang="en-US" sz="1600" dirty="0"/>
              <a:t>Additionally: quadrature order other discretization parameters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Boundary condition approaches</a:t>
            </a:r>
          </a:p>
          <a:p>
            <a:pPr lvl="1"/>
            <a:r>
              <a:rPr lang="en-US" sz="2000" dirty="0"/>
              <a:t>E.g. Inflow initialization, if applicable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Solution algorithm</a:t>
            </a:r>
          </a:p>
          <a:p>
            <a:pPr lvl="1"/>
            <a:r>
              <a:rPr lang="en-US" sz="1600" dirty="0"/>
              <a:t>Time integrator</a:t>
            </a:r>
          </a:p>
          <a:p>
            <a:pPr lvl="1"/>
            <a:r>
              <a:rPr lang="en-US" sz="1600" dirty="0"/>
              <a:t>Nonlinear solver</a:t>
            </a:r>
          </a:p>
          <a:p>
            <a:pPr lvl="1"/>
            <a:r>
              <a:rPr lang="en-US" sz="1600" dirty="0"/>
              <a:t>Linear solver + preconditioner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74739-5BF9-BB41-B228-46687ACB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382" y="942975"/>
            <a:ext cx="6621236" cy="3429000"/>
          </a:xfrm>
        </p:spPr>
        <p:txBody>
          <a:bodyPr/>
          <a:lstStyle/>
          <a:p>
            <a:pPr marL="0" indent="0">
              <a:spcBef>
                <a:spcPts val="900"/>
              </a:spcBef>
              <a:buClr>
                <a:srgbClr val="00529B"/>
              </a:buClr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e.g. inflow turbulence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Test Case-Specific Slide(s)</a:t>
            </a:r>
          </a:p>
        </p:txBody>
      </p:sp>
    </p:spTree>
    <p:extLst>
      <p:ext uri="{BB962C8B-B14F-4D97-AF65-F5344CB8AC3E}">
        <p14:creationId xmlns:p14="http://schemas.microsoft.com/office/powerpoint/2010/main" val="90721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08" y="942975"/>
            <a:ext cx="8020927" cy="3429000"/>
          </a:xfrm>
        </p:spPr>
        <p:txBody>
          <a:bodyPr/>
          <a:lstStyle/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800" dirty="0"/>
              <a:t>Were the verification cases helpful and which ones were used?</a:t>
            </a:r>
          </a:p>
          <a:p>
            <a:pPr lvl="1"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[Insert response]</a:t>
            </a:r>
          </a:p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800" dirty="0"/>
              <a:t>What improvements are needed to the test case?</a:t>
            </a:r>
          </a:p>
          <a:p>
            <a:pPr lvl="1"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[Insert response]</a:t>
            </a:r>
          </a:p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800" dirty="0"/>
              <a:t>Did the test case prompt you to improve your method/solvers?</a:t>
            </a:r>
          </a:p>
          <a:p>
            <a:pPr lvl="1"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[Insert response]</a:t>
            </a:r>
          </a:p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800" dirty="0"/>
              <a:t>What worked well with your method/solver?</a:t>
            </a:r>
          </a:p>
          <a:p>
            <a:pPr lvl="1"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[Insert response]</a:t>
            </a:r>
          </a:p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800" dirty="0"/>
              <a:t>What improvements are needed to your method/solver?</a:t>
            </a:r>
          </a:p>
          <a:p>
            <a:pPr lvl="1"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[Insert response]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86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2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08" y="942975"/>
            <a:ext cx="8020927" cy="3429000"/>
          </a:xfrm>
        </p:spPr>
        <p:txBody>
          <a:bodyPr/>
          <a:lstStyle/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List relevant references related to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6E3166-424F-CD5D-498E-1053944BDEEB}"/>
              </a:ext>
            </a:extLst>
          </p:cNvPr>
          <p:cNvSpPr txBox="1">
            <a:spLocks/>
          </p:cNvSpPr>
          <p:nvPr/>
        </p:nvSpPr>
        <p:spPr bwMode="auto">
          <a:xfrm>
            <a:off x="340407" y="1513021"/>
            <a:ext cx="802092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4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21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71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8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144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3D6C"/>
              </a:buClr>
              <a:buFont typeface="Wingdings" charset="2"/>
              <a:buChar char="Ø"/>
              <a:defRPr sz="15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kern="0" dirty="0">
                <a:solidFill>
                  <a:srgbClr val="FF0000"/>
                </a:solidFill>
              </a:rPr>
              <a:t>DON’T ACTUALLY PRESENT THIS. JUST FOR FUTURE REFERENCE.</a:t>
            </a:r>
          </a:p>
        </p:txBody>
      </p:sp>
    </p:spTree>
    <p:extLst>
      <p:ext uri="{BB962C8B-B14F-4D97-AF65-F5344CB8AC3E}">
        <p14:creationId xmlns:p14="http://schemas.microsoft.com/office/powerpoint/2010/main" val="30123251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thout blue ban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EB2D5380FE2F4D930C6B565C2D1F91" ma:contentTypeVersion="11" ma:contentTypeDescription="Create a new document." ma:contentTypeScope="" ma:versionID="7bb4524a6491913e10d18d3264613d60">
  <xsd:schema xmlns:xsd="http://www.w3.org/2001/XMLSchema" xmlns:xs="http://www.w3.org/2001/XMLSchema" xmlns:p="http://schemas.microsoft.com/office/2006/metadata/properties" xmlns:ns2="f68cf9e0-88e1-4f3b-adb3-cd048a316fce" xmlns:ns3="45189c86-d200-4f8e-8ba3-644445031606" targetNamespace="http://schemas.microsoft.com/office/2006/metadata/properties" ma:root="true" ma:fieldsID="fe491e7097e791f756d1677c32534ef1" ns2:_="" ns3:_="">
    <xsd:import namespace="f68cf9e0-88e1-4f3b-adb3-cd048a316fce"/>
    <xsd:import namespace="45189c86-d200-4f8e-8ba3-64444503160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cf9e0-88e1-4f3b-adb3-cd048a316f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89c86-d200-4f8e-8ba3-64444503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3F3348E-F4F4-4BE8-8083-AA7D450E2F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61E29E-EE55-4BBB-A007-996871FAB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8cf9e0-88e1-4f3b-adb3-cd048a316fce"/>
    <ds:schemaRef ds:uri="45189c86-d200-4f8e-8ba3-6444450316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14BE1A-A2C4-4862-8AD0-8BDC37D6A979}">
  <ds:schemaRefs>
    <ds:schemaRef ds:uri="45189c86-d200-4f8e-8ba3-644445031606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f68cf9e0-88e1-4f3b-adb3-cd048a316f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226</Words>
  <Application>Microsoft Macintosh PowerPoint</Application>
  <PresentationFormat>On-screen Show (16:9)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Calibri Light</vt:lpstr>
      <vt:lpstr>Helvetica</vt:lpstr>
      <vt:lpstr>Times</vt:lpstr>
      <vt:lpstr>Wingdings</vt:lpstr>
      <vt:lpstr>Blank Presentation</vt:lpstr>
      <vt:lpstr>Without blue banner</vt:lpstr>
      <vt:lpstr>PowerPoint Presentation</vt:lpstr>
      <vt:lpstr>Numerical Method (2-3 slides)</vt:lpstr>
      <vt:lpstr>PowerPoint Presentation</vt:lpstr>
      <vt:lpstr>PowerPoint Presentation</vt:lpstr>
      <vt:lpstr>PowerPoint Presentation</vt:lpstr>
      <vt:lpstr>PowerPoint Presentation</vt:lpstr>
    </vt:vector>
  </TitlesOfParts>
  <Company>Bill Seymore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Seymore</dc:creator>
  <cp:lastModifiedBy>WUKIE, NATHAN A CIV USAF AFMC AFRL/RQVC</cp:lastModifiedBy>
  <cp:revision>15</cp:revision>
  <cp:lastPrinted>2018-09-25T14:02:34Z</cp:lastPrinted>
  <dcterms:modified xsi:type="dcterms:W3CDTF">2023-12-01T02:17:51Z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0x01010068EB2D5380FE2F4D930C6B565C2D1F91</vt:lpwstr>
  </property>
</Properties>
</file>