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3" r:id="rId3"/>
    <p:sldId id="264" r:id="rId4"/>
    <p:sldId id="265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03" autoAdjust="0"/>
  </p:normalViewPr>
  <p:slideViewPr>
    <p:cSldViewPr snapToGrid="0">
      <p:cViewPr varScale="1">
        <p:scale>
          <a:sx n="68" d="100"/>
          <a:sy n="68" d="100"/>
        </p:scale>
        <p:origin x="1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3E5A5-E443-4F72-B891-40DF78E765D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C7109-FE66-446C-82D3-22DE485E4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6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后坐力、人物行走抖动用协程和正弦函数进行模拟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后坐力、人物行走抖动用协程和正弦函数进行模拟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动画状态机（</a:t>
            </a:r>
            <a:r>
              <a:rPr lang="en-US" altLang="zh-CN" dirty="0"/>
              <a:t>Animator Controller</a:t>
            </a:r>
            <a:r>
              <a:rPr lang="zh-CN" altLang="zh-CN" dirty="0"/>
              <a:t>）</a:t>
            </a:r>
            <a:r>
              <a:rPr lang="zh-CN" altLang="en-US" dirty="0"/>
              <a:t>、动画混合树、</a:t>
            </a:r>
            <a:r>
              <a:rPr lang="zh-CN" altLang="zh-CN" dirty="0"/>
              <a:t>动画遮罩（</a:t>
            </a:r>
            <a:r>
              <a:rPr lang="en-US" altLang="zh-CN" dirty="0"/>
              <a:t>Animator Mask</a:t>
            </a:r>
            <a:r>
              <a:rPr lang="zh-CN" altLang="zh-CN" dirty="0"/>
              <a:t>）</a:t>
            </a:r>
            <a:r>
              <a:rPr lang="zh-CN" altLang="en-US" dirty="0"/>
              <a:t>和</a:t>
            </a:r>
            <a:r>
              <a:rPr lang="en-US" altLang="zh-CN" dirty="0"/>
              <a:t>IK</a:t>
            </a:r>
            <a:r>
              <a:rPr lang="zh-CN" altLang="en-US" dirty="0"/>
              <a:t>来实现复杂的人物动画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后坐力、人物行走抖动用协程和正弦函数进行模拟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动画状态机（</a:t>
            </a:r>
            <a:r>
              <a:rPr lang="en-US" altLang="zh-CN" dirty="0"/>
              <a:t>Animator Controller</a:t>
            </a:r>
            <a:r>
              <a:rPr lang="zh-CN" altLang="zh-CN" dirty="0"/>
              <a:t>）</a:t>
            </a:r>
            <a:r>
              <a:rPr lang="zh-CN" altLang="en-US" dirty="0"/>
              <a:t>、动画混合树、</a:t>
            </a:r>
            <a:r>
              <a:rPr lang="zh-CN" altLang="zh-CN" dirty="0"/>
              <a:t>动画遮罩（</a:t>
            </a:r>
            <a:r>
              <a:rPr lang="en-US" altLang="zh-CN" dirty="0"/>
              <a:t>Animator Mask</a:t>
            </a:r>
            <a:r>
              <a:rPr lang="zh-CN" altLang="zh-CN" dirty="0"/>
              <a:t>）</a:t>
            </a:r>
            <a:r>
              <a:rPr lang="zh-CN" altLang="en-US" dirty="0"/>
              <a:t>和</a:t>
            </a:r>
            <a:r>
              <a:rPr lang="en-US" altLang="zh-CN" dirty="0"/>
              <a:t>IK</a:t>
            </a:r>
            <a:r>
              <a:rPr lang="zh-CN" altLang="en-US" dirty="0"/>
              <a:t>来实现复杂的人物动画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3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后坐力、人物行走抖动用协程和正弦函数进行模拟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动画状态机（</a:t>
            </a:r>
            <a:r>
              <a:rPr lang="en-US" altLang="zh-CN" dirty="0"/>
              <a:t>Animator Controller</a:t>
            </a:r>
            <a:r>
              <a:rPr lang="zh-CN" altLang="zh-CN" dirty="0"/>
              <a:t>）</a:t>
            </a:r>
            <a:r>
              <a:rPr lang="zh-CN" altLang="en-US" dirty="0"/>
              <a:t>、动画混合树、</a:t>
            </a:r>
            <a:r>
              <a:rPr lang="zh-CN" altLang="zh-CN" dirty="0"/>
              <a:t>动画遮罩（</a:t>
            </a:r>
            <a:r>
              <a:rPr lang="en-US" altLang="zh-CN" dirty="0"/>
              <a:t>Animator Mask</a:t>
            </a:r>
            <a:r>
              <a:rPr lang="zh-CN" altLang="zh-CN" dirty="0"/>
              <a:t>）</a:t>
            </a:r>
            <a:r>
              <a:rPr lang="zh-CN" altLang="en-US" dirty="0"/>
              <a:t>和</a:t>
            </a:r>
            <a:r>
              <a:rPr lang="en-US" altLang="zh-CN" dirty="0"/>
              <a:t>IK</a:t>
            </a:r>
            <a:r>
              <a:rPr lang="zh-CN" altLang="en-US" dirty="0"/>
              <a:t>来实现复杂的人物动画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9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3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7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1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26DE-9456-4721-BC2E-DD1F376AB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A76AF-C28E-448D-B93D-47F559B3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AACD3-7ED6-413F-8E26-FF3BC4CD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DA4F1-270C-48BD-B705-F61F8F7B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E8BDA-14AC-4675-B253-9CC05B76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FB5B-B8AB-4325-B09E-EA0AC4D8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A7A9F-3141-4FEF-BCC2-EA99846E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249E-F226-4B63-BC3A-70C52972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B3434-791B-4531-856D-7180AA17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DEE13-A1C5-4A60-BE64-C10671EB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522305-ABA3-4F43-BAAC-F5D066BAE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86FD5-B98C-4176-8BDF-CD99C806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9FD2D-5B1F-4DC8-8B60-0D9FF532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DE1E6-403B-4245-94FA-F56B61B0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140E0-6638-4DE0-803B-84C0D0A7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9C23-1C19-4942-AD55-21505A8A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81302-F358-42BB-A5BB-2A95AD78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E8A0B-CCFB-4EF2-8BAF-7EDD64FC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A8604-D8F1-47D8-B499-925B8CD4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2E504-079C-4399-B777-563B3D79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EFCE2-E0DF-456E-AF44-74F0FAB6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88BFD-CFEC-4855-AF4E-FC09BE528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D8611-3756-4EAF-AE8E-83CB5F21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ADAAD-BD35-4C00-8E03-B47970DD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77A78-2D02-4089-A954-469D1B0F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1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7450-C019-4D61-84ED-D349EACB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AA178-B6E0-4E82-A0AA-C09DEBB8E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1073F-8E6D-45AB-8FC1-FDCCF55C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B6470-C503-457B-AD73-97466641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19A1A-13E1-4F2E-BECB-6C7C647C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1A7A1-8E8A-4E26-8460-FFB07600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7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46045-198A-4206-BDA9-2D142EAC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16DCB-975E-4E89-AC04-43FE0933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E347B-A567-4565-9B39-7DDB989E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14983-FBF6-430C-A7A2-4A751D1F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53B2C7-4FDE-48D4-A92F-B6C224D7B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D0A97-4777-4237-B365-A1B3D7F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9D06C-8385-4535-9791-3BFE025C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B4FAF-399C-417B-9B1D-5F925159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3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F14C-CEAF-49B8-86A6-EE3A93FE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7DC4-C02C-44D1-9527-A21CD05E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94FE13-BB0C-4361-BF2E-4FCAA0BF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173246-31D0-4DFE-9260-1177FCC2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3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7C994-5ED8-4631-B0CF-156EF3F3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1F49C4-AF1C-4836-BEAC-11EC93DF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F9184-3904-42B5-8D08-E9EE057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44DB3-7548-4731-B18F-6F3BCFFA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E27E-5165-4D91-9433-F3050517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01744-8928-4B43-88A8-E2212D175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39EF9-F293-4508-8ED0-EEAB5627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D7766-54BC-4200-A248-2A03B25B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62E69-FEDA-4884-A636-2A6B20AE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8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1E884-D0DE-4D52-8384-5A4EEC42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49FCA0-D5DE-4462-AF25-28985CF36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D3A53-7524-452D-BBDE-8AC449D46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A5733-9114-4BC7-BF6E-A838B221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4FB24-7338-4997-856A-29DCBB92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EA651-2F93-42E9-8431-02DEA351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2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424E38-7C07-43F8-B6FE-B9F1D9A5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CFD77-02F4-4660-80EB-2142EE13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C9F97-3964-4C72-B336-5EFC17E36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11852-ADFA-4888-B1DF-8043069BA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07736-458C-421A-A147-DF8303971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3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3426921" y="54288"/>
            <a:ext cx="5407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FPS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模块设计说明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696D9F4-9C6A-4B79-AAAE-55E36079FB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3585" y="1185778"/>
            <a:ext cx="10800899" cy="52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3080672" y="54288"/>
            <a:ext cx="6099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FPS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丰富的动画系统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8FA948-7B20-40B2-A516-915F5392E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10" y="1275212"/>
            <a:ext cx="4747293" cy="41243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4ADF88-4C12-4EB6-ABDD-DA1D5A1B99CA}"/>
              </a:ext>
            </a:extLst>
          </p:cNvPr>
          <p:cNvSpPr txBox="1"/>
          <p:nvPr/>
        </p:nvSpPr>
        <p:spPr>
          <a:xfrm>
            <a:off x="1320801" y="1571923"/>
            <a:ext cx="390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动画混合树</a:t>
            </a:r>
          </a:p>
        </p:txBody>
      </p:sp>
    </p:spTree>
    <p:extLst>
      <p:ext uri="{BB962C8B-B14F-4D97-AF65-F5344CB8AC3E}">
        <p14:creationId xmlns:p14="http://schemas.microsoft.com/office/powerpoint/2010/main" val="43550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3080672" y="54288"/>
            <a:ext cx="6099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FPS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丰富的动画系统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ADF88-4C12-4EB6-ABDD-DA1D5A1B99CA}"/>
              </a:ext>
            </a:extLst>
          </p:cNvPr>
          <p:cNvSpPr txBox="1"/>
          <p:nvPr/>
        </p:nvSpPr>
        <p:spPr>
          <a:xfrm>
            <a:off x="462844" y="1568835"/>
            <a:ext cx="459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动画遮罩（</a:t>
            </a:r>
            <a:r>
              <a:rPr lang="en-US" altLang="zh-CN" sz="2800" dirty="0"/>
              <a:t>Animator Mask</a:t>
            </a:r>
            <a:r>
              <a:rPr lang="zh-CN" altLang="zh-CN" sz="2800" dirty="0"/>
              <a:t>）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0428E-362C-433D-98D1-C9FD525E7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81" y="1253948"/>
            <a:ext cx="5560130" cy="53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3080672" y="54288"/>
            <a:ext cx="6099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FPS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丰富的动画系统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ADF88-4C12-4EB6-ABDD-DA1D5A1B99CA}"/>
              </a:ext>
            </a:extLst>
          </p:cNvPr>
          <p:cNvSpPr txBox="1"/>
          <p:nvPr/>
        </p:nvSpPr>
        <p:spPr>
          <a:xfrm>
            <a:off x="462843" y="1568834"/>
            <a:ext cx="462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IK</a:t>
            </a:r>
            <a:r>
              <a:rPr lang="zh-CN" altLang="en-US" sz="2800" dirty="0"/>
              <a:t>（反向动力学）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4CD02B-E6C6-475E-AE38-BCA5BE36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12" y="2009101"/>
            <a:ext cx="7333877" cy="307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2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3614471" y="54288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服务端网络架构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F64B9C-BE4F-4DF9-9C50-FF17B1EBCD0F}"/>
              </a:ext>
            </a:extLst>
          </p:cNvPr>
          <p:cNvSpPr/>
          <p:nvPr/>
        </p:nvSpPr>
        <p:spPr>
          <a:xfrm>
            <a:off x="264160" y="1843691"/>
            <a:ext cx="1394570" cy="484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3FAB07-FCDE-445B-AD19-05AB0B641CDD}"/>
              </a:ext>
            </a:extLst>
          </p:cNvPr>
          <p:cNvSpPr/>
          <p:nvPr/>
        </p:nvSpPr>
        <p:spPr>
          <a:xfrm>
            <a:off x="264160" y="3339137"/>
            <a:ext cx="1394570" cy="492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4E6165-EA3C-4143-9150-7F8128FBC578}"/>
              </a:ext>
            </a:extLst>
          </p:cNvPr>
          <p:cNvSpPr/>
          <p:nvPr/>
        </p:nvSpPr>
        <p:spPr>
          <a:xfrm>
            <a:off x="264160" y="4766617"/>
            <a:ext cx="1394570" cy="467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FD355CA-7F59-4949-8566-C85D9244FEE2}"/>
              </a:ext>
            </a:extLst>
          </p:cNvPr>
          <p:cNvSpPr/>
          <p:nvPr/>
        </p:nvSpPr>
        <p:spPr>
          <a:xfrm>
            <a:off x="2122500" y="3220695"/>
            <a:ext cx="1410169" cy="8407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服务端进程</a:t>
            </a:r>
          </a:p>
        </p:txBody>
      </p:sp>
      <p:sp>
        <p:nvSpPr>
          <p:cNvPr id="10" name="圆柱形 9">
            <a:extLst>
              <a:ext uri="{FF2B5EF4-FFF2-40B4-BE49-F238E27FC236}">
                <a16:creationId xmlns:a16="http://schemas.microsoft.com/office/drawing/2014/main" id="{66B219AE-E7EC-4752-9D00-F6585E7C48F4}"/>
              </a:ext>
            </a:extLst>
          </p:cNvPr>
          <p:cNvSpPr/>
          <p:nvPr/>
        </p:nvSpPr>
        <p:spPr>
          <a:xfrm>
            <a:off x="3811180" y="2877641"/>
            <a:ext cx="835482" cy="1488440"/>
          </a:xfrm>
          <a:prstGeom prst="can">
            <a:avLst>
              <a:gd name="adj" fmla="val 2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D9F9986-B893-4A7A-8C4F-E7E8F23770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658730" y="2085954"/>
            <a:ext cx="463770" cy="155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3F44803-A613-486B-96C2-C08DEF953E07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1658730" y="3585517"/>
            <a:ext cx="463770" cy="55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FA9310-804D-4DF1-8135-080A69E1E3C4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1658730" y="3641065"/>
            <a:ext cx="463770" cy="1359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2972D0E-AEBC-40AD-8FE5-F06E35966F4F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3532669" y="3621861"/>
            <a:ext cx="278511" cy="19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783C9D5-C6CB-4ED1-8C13-A0387706D97E}"/>
              </a:ext>
            </a:extLst>
          </p:cNvPr>
          <p:cNvSpPr/>
          <p:nvPr/>
        </p:nvSpPr>
        <p:spPr>
          <a:xfrm>
            <a:off x="2044810" y="88703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单进程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6BB123E-5082-4EF4-BDF8-6314CA46DC1A}"/>
              </a:ext>
            </a:extLst>
          </p:cNvPr>
          <p:cNvSpPr/>
          <p:nvPr/>
        </p:nvSpPr>
        <p:spPr>
          <a:xfrm>
            <a:off x="5576418" y="1348699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BAEA436-4EA3-4913-96AE-A2DC948C533A}"/>
              </a:ext>
            </a:extLst>
          </p:cNvPr>
          <p:cNvSpPr/>
          <p:nvPr/>
        </p:nvSpPr>
        <p:spPr>
          <a:xfrm>
            <a:off x="5576418" y="2187246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Bind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5EAE4BB-E685-49CE-8478-0906BD409014}"/>
              </a:ext>
            </a:extLst>
          </p:cNvPr>
          <p:cNvSpPr/>
          <p:nvPr/>
        </p:nvSpPr>
        <p:spPr>
          <a:xfrm>
            <a:off x="5576418" y="3061004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06C597E-1995-4F04-9923-7F8ED069A0A1}"/>
              </a:ext>
            </a:extLst>
          </p:cNvPr>
          <p:cNvSpPr/>
          <p:nvPr/>
        </p:nvSpPr>
        <p:spPr>
          <a:xfrm>
            <a:off x="5499860" y="3959992"/>
            <a:ext cx="1463040" cy="4235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BeginAccept</a:t>
            </a:r>
            <a:endParaRPr lang="zh-CN" altLang="en-US" dirty="0"/>
          </a:p>
        </p:txBody>
      </p:sp>
      <p:sp>
        <p:nvSpPr>
          <p:cNvPr id="58" name="矩形: 单圆角 57">
            <a:extLst>
              <a:ext uri="{FF2B5EF4-FFF2-40B4-BE49-F238E27FC236}">
                <a16:creationId xmlns:a16="http://schemas.microsoft.com/office/drawing/2014/main" id="{073C477C-995C-4432-93A8-08E71B485C1E}"/>
              </a:ext>
            </a:extLst>
          </p:cNvPr>
          <p:cNvSpPr/>
          <p:nvPr/>
        </p:nvSpPr>
        <p:spPr>
          <a:xfrm>
            <a:off x="7039458" y="1933554"/>
            <a:ext cx="2257880" cy="3949086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AcceptCb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 err="1"/>
              <a:t>BeginReceive</a:t>
            </a:r>
            <a:endParaRPr lang="en-US" altLang="zh-CN" dirty="0"/>
          </a:p>
          <a:p>
            <a:pPr algn="ctr"/>
            <a:r>
              <a:rPr lang="en-US" altLang="zh-CN" dirty="0" err="1"/>
              <a:t>BeginAccept</a:t>
            </a:r>
            <a:endParaRPr lang="en-US" altLang="zh-CN" dirty="0"/>
          </a:p>
        </p:txBody>
      </p:sp>
      <p:sp>
        <p:nvSpPr>
          <p:cNvPr id="59" name="矩形: 单圆角 58">
            <a:extLst>
              <a:ext uri="{FF2B5EF4-FFF2-40B4-BE49-F238E27FC236}">
                <a16:creationId xmlns:a16="http://schemas.microsoft.com/office/drawing/2014/main" id="{475AF656-CB88-47DB-8803-ED423D079E3B}"/>
              </a:ext>
            </a:extLst>
          </p:cNvPr>
          <p:cNvSpPr/>
          <p:nvPr/>
        </p:nvSpPr>
        <p:spPr>
          <a:xfrm>
            <a:off x="9669960" y="1933554"/>
            <a:ext cx="2257880" cy="3949086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ReceiveCb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 err="1"/>
              <a:t>BeginReceive</a:t>
            </a:r>
            <a:endParaRPr lang="en-US" altLang="zh-CN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80C491A-904F-4A0C-B358-4F83A9F0C4D9}"/>
              </a:ext>
            </a:extLst>
          </p:cNvPr>
          <p:cNvCxnSpPr>
            <a:stCxn id="57" idx="0"/>
          </p:cNvCxnSpPr>
          <p:nvPr/>
        </p:nvCxnSpPr>
        <p:spPr>
          <a:xfrm flipV="1">
            <a:off x="6231380" y="3429000"/>
            <a:ext cx="1433034" cy="53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D423475-8934-4BA2-AFA8-04C1B364F949}"/>
              </a:ext>
            </a:extLst>
          </p:cNvPr>
          <p:cNvCxnSpPr/>
          <p:nvPr/>
        </p:nvCxnSpPr>
        <p:spPr>
          <a:xfrm flipV="1">
            <a:off x="8728138" y="3522669"/>
            <a:ext cx="1513142" cy="64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D2D2C0D-CB62-418D-8EC6-1AB9665A2CCE}"/>
              </a:ext>
            </a:extLst>
          </p:cNvPr>
          <p:cNvCxnSpPr/>
          <p:nvPr/>
        </p:nvCxnSpPr>
        <p:spPr>
          <a:xfrm flipH="1" flipV="1">
            <a:off x="11257280" y="3641065"/>
            <a:ext cx="223520" cy="63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77D8BBC9-5370-4F29-834E-A1EBB81EDE8C}"/>
              </a:ext>
            </a:extLst>
          </p:cNvPr>
          <p:cNvSpPr/>
          <p:nvPr/>
        </p:nvSpPr>
        <p:spPr>
          <a:xfrm>
            <a:off x="7875809" y="81831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55959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3614471" y="54288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客户端网络架构</a:t>
            </a: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63AEC6BA-1094-4C2D-9FB1-3A2336D0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25217"/>
              </p:ext>
            </p:extLst>
          </p:nvPr>
        </p:nvGraphicFramePr>
        <p:xfrm>
          <a:off x="3180418" y="2324254"/>
          <a:ext cx="142239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396">
                  <a:extLst>
                    <a:ext uri="{9D8B030D-6E8A-4147-A177-3AD203B41FA5}">
                      <a16:colId xmlns:a16="http://schemas.microsoft.com/office/drawing/2014/main" val="3012413561"/>
                    </a:ext>
                  </a:extLst>
                </a:gridCol>
              </a:tblGrid>
              <a:tr h="309010"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25076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消息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72035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消息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74737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77332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93876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9430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09653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99120"/>
                  </a:ext>
                </a:extLst>
              </a:tr>
            </a:tbl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333CE347-8508-432C-9EAB-A1FCBBE27D11}"/>
              </a:ext>
            </a:extLst>
          </p:cNvPr>
          <p:cNvSpPr txBox="1"/>
          <p:nvPr/>
        </p:nvSpPr>
        <p:spPr>
          <a:xfrm>
            <a:off x="3327682" y="1666338"/>
            <a:ext cx="127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消息队列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475FA75-7386-4DE3-AD12-8267C05B02D1}"/>
              </a:ext>
            </a:extLst>
          </p:cNvPr>
          <p:cNvSpPr txBox="1"/>
          <p:nvPr/>
        </p:nvSpPr>
        <p:spPr>
          <a:xfrm>
            <a:off x="348131" y="1481672"/>
            <a:ext cx="20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异步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4545FBC-04A4-4318-A936-17AEF0F420C0}"/>
              </a:ext>
            </a:extLst>
          </p:cNvPr>
          <p:cNvSpPr/>
          <p:nvPr/>
        </p:nvSpPr>
        <p:spPr>
          <a:xfrm>
            <a:off x="593344" y="2265003"/>
            <a:ext cx="1252219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ReceiveCb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82F886-9810-4982-8DF5-D51BEC751C5B}"/>
              </a:ext>
            </a:extLst>
          </p:cNvPr>
          <p:cNvSpPr/>
          <p:nvPr/>
        </p:nvSpPr>
        <p:spPr>
          <a:xfrm>
            <a:off x="593344" y="3053270"/>
            <a:ext cx="1252219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ReceiveCb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F32966F-5950-4956-A6F6-08D059BF0397}"/>
              </a:ext>
            </a:extLst>
          </p:cNvPr>
          <p:cNvSpPr/>
          <p:nvPr/>
        </p:nvSpPr>
        <p:spPr>
          <a:xfrm>
            <a:off x="593344" y="3787294"/>
            <a:ext cx="1252219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ReceiveCb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4E24AF-65D3-420B-BD15-C730030643C3}"/>
              </a:ext>
            </a:extLst>
          </p:cNvPr>
          <p:cNvSpPr/>
          <p:nvPr/>
        </p:nvSpPr>
        <p:spPr>
          <a:xfrm>
            <a:off x="8646619" y="1555942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944AC5C-A79C-40CA-AF4A-76FA5EB92867}"/>
              </a:ext>
            </a:extLst>
          </p:cNvPr>
          <p:cNvSpPr/>
          <p:nvPr/>
        </p:nvSpPr>
        <p:spPr>
          <a:xfrm>
            <a:off x="8646619" y="2348422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NetMgr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D773A1A-90CB-4B28-8BE9-3DA66311B1EC}"/>
              </a:ext>
            </a:extLst>
          </p:cNvPr>
          <p:cNvSpPr/>
          <p:nvPr/>
        </p:nvSpPr>
        <p:spPr>
          <a:xfrm>
            <a:off x="6858459" y="3578130"/>
            <a:ext cx="1393342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Connection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0C3191D-38CB-41DA-BED2-AB65896D2A7E}"/>
              </a:ext>
            </a:extLst>
          </p:cNvPr>
          <p:cNvSpPr/>
          <p:nvPr/>
        </p:nvSpPr>
        <p:spPr>
          <a:xfrm>
            <a:off x="10047632" y="3578129"/>
            <a:ext cx="1393342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Connection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33EF335-3DC4-4AF7-9424-ECF082ED54A3}"/>
              </a:ext>
            </a:extLst>
          </p:cNvPr>
          <p:cNvSpPr/>
          <p:nvPr/>
        </p:nvSpPr>
        <p:spPr>
          <a:xfrm>
            <a:off x="6673708" y="4583703"/>
            <a:ext cx="1931822" cy="5610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MsgDistribution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8B7DA9C-5BD4-48AD-ACE9-743D00F59E0F}"/>
              </a:ext>
            </a:extLst>
          </p:cNvPr>
          <p:cNvSpPr/>
          <p:nvPr/>
        </p:nvSpPr>
        <p:spPr>
          <a:xfrm>
            <a:off x="9774096" y="4581122"/>
            <a:ext cx="1841449" cy="5610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MsgDistribution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185603D-9F03-468B-B212-065C6FE65D8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9225739" y="2017607"/>
            <a:ext cx="0" cy="33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47FAE4B-6653-4AB6-874E-B54FCC52558C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 flipH="1">
            <a:off x="7555130" y="2810087"/>
            <a:ext cx="1670609" cy="76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C2A1440-D7B7-400D-A41F-1AD944B9205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7555130" y="4039795"/>
            <a:ext cx="0" cy="56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03FBB24-375A-49A2-911B-35C261BEF196}"/>
              </a:ext>
            </a:extLst>
          </p:cNvPr>
          <p:cNvCxnSpPr>
            <a:stCxn id="71" idx="2"/>
          </p:cNvCxnSpPr>
          <p:nvPr/>
        </p:nvCxnSpPr>
        <p:spPr>
          <a:xfrm>
            <a:off x="7639619" y="5144736"/>
            <a:ext cx="711" cy="63646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3FD6CD8-E912-44BD-BAC8-EA24CB9A6324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9225739" y="2810087"/>
            <a:ext cx="1518564" cy="7680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1EEF61B-EBA4-471E-8E0E-A5170EB2A1F3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0744303" y="4039794"/>
            <a:ext cx="0" cy="5610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614F3E-CDAB-4746-AAC0-5DF1434AD7DC}"/>
              </a:ext>
            </a:extLst>
          </p:cNvPr>
          <p:cNvCxnSpPr>
            <a:cxnSpLocks/>
          </p:cNvCxnSpPr>
          <p:nvPr/>
        </p:nvCxnSpPr>
        <p:spPr>
          <a:xfrm>
            <a:off x="10744303" y="5122450"/>
            <a:ext cx="0" cy="6364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B2588E4-63B6-4425-9B49-56CD1DF36E5F}"/>
              </a:ext>
            </a:extLst>
          </p:cNvPr>
          <p:cNvSpPr txBox="1"/>
          <p:nvPr/>
        </p:nvSpPr>
        <p:spPr>
          <a:xfrm>
            <a:off x="6581192" y="977618"/>
            <a:ext cx="20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游戏循环处理消息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F085EAA-C65C-40BF-B321-C615009554A4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4683761" y="1786775"/>
            <a:ext cx="3962858" cy="68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9B39232C-776E-4AF9-9427-092CB5E9D106}"/>
              </a:ext>
            </a:extLst>
          </p:cNvPr>
          <p:cNvSpPr/>
          <p:nvPr/>
        </p:nvSpPr>
        <p:spPr>
          <a:xfrm>
            <a:off x="6858459" y="5880382"/>
            <a:ext cx="5120995" cy="5610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界面、游戏逻辑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EF10931-36EA-4ACF-BCFE-194BECAF700C}"/>
              </a:ext>
            </a:extLst>
          </p:cNvPr>
          <p:cNvSpPr txBox="1"/>
          <p:nvPr/>
        </p:nvSpPr>
        <p:spPr>
          <a:xfrm>
            <a:off x="6002072" y="1786774"/>
            <a:ext cx="20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Update()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5FDB8D7-CFF0-456F-A08B-4D527BED4A22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845563" y="2495836"/>
            <a:ext cx="1334855" cy="182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6094AC4-E24D-4CBC-8B76-DD0B3B01877C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845563" y="3284103"/>
            <a:ext cx="1334855" cy="152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C16DC34-FE2F-4CC2-A3FF-72E017947104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845563" y="4018127"/>
            <a:ext cx="1291340" cy="109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2306425" y="54288"/>
            <a:ext cx="7648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Master-Client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策略同步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: 单圆角 1">
            <a:extLst>
              <a:ext uri="{FF2B5EF4-FFF2-40B4-BE49-F238E27FC236}">
                <a16:creationId xmlns:a16="http://schemas.microsoft.com/office/drawing/2014/main" id="{EA59CDFE-137B-47FE-9370-EF180B2666A6}"/>
              </a:ext>
            </a:extLst>
          </p:cNvPr>
          <p:cNvSpPr/>
          <p:nvPr/>
        </p:nvSpPr>
        <p:spPr>
          <a:xfrm>
            <a:off x="568960" y="1645920"/>
            <a:ext cx="4561840" cy="446024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169562-D1D8-43AD-B322-A9973360B7A3}"/>
              </a:ext>
            </a:extLst>
          </p:cNvPr>
          <p:cNvSpPr txBox="1"/>
          <p:nvPr/>
        </p:nvSpPr>
        <p:spPr>
          <a:xfrm>
            <a:off x="822960" y="1259562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1:Master-Client</a:t>
            </a:r>
            <a:endParaRPr lang="zh-CN" altLang="en-US" dirty="0"/>
          </a:p>
        </p:txBody>
      </p:sp>
      <p:sp>
        <p:nvSpPr>
          <p:cNvPr id="32" name="矩形: 单圆角 31">
            <a:extLst>
              <a:ext uri="{FF2B5EF4-FFF2-40B4-BE49-F238E27FC236}">
                <a16:creationId xmlns:a16="http://schemas.microsoft.com/office/drawing/2014/main" id="{97C33080-8724-47A3-AFB7-CEA68E0FF504}"/>
              </a:ext>
            </a:extLst>
          </p:cNvPr>
          <p:cNvSpPr/>
          <p:nvPr/>
        </p:nvSpPr>
        <p:spPr>
          <a:xfrm>
            <a:off x="7061200" y="1628894"/>
            <a:ext cx="4561840" cy="446024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D509043-0DF4-4063-B663-259B6951C6E6}"/>
              </a:ext>
            </a:extLst>
          </p:cNvPr>
          <p:cNvSpPr txBox="1"/>
          <p:nvPr/>
        </p:nvSpPr>
        <p:spPr>
          <a:xfrm>
            <a:off x="7315200" y="124253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2: </a:t>
            </a:r>
            <a:r>
              <a:rPr lang="zh-CN" altLang="en-US" dirty="0"/>
              <a:t>非</a:t>
            </a:r>
            <a:r>
              <a:rPr lang="en-US" altLang="zh-CN" dirty="0"/>
              <a:t>Master-Client</a:t>
            </a:r>
            <a:endParaRPr lang="zh-CN" altLang="en-US" dirty="0"/>
          </a:p>
        </p:txBody>
      </p:sp>
      <p:sp>
        <p:nvSpPr>
          <p:cNvPr id="4" name="不完整圆 3">
            <a:extLst>
              <a:ext uri="{FF2B5EF4-FFF2-40B4-BE49-F238E27FC236}">
                <a16:creationId xmlns:a16="http://schemas.microsoft.com/office/drawing/2014/main" id="{1458D6D0-CC19-4CAD-A345-4B7B310EE10D}"/>
              </a:ext>
            </a:extLst>
          </p:cNvPr>
          <p:cNvSpPr/>
          <p:nvPr/>
        </p:nvSpPr>
        <p:spPr>
          <a:xfrm>
            <a:off x="1310640" y="2722880"/>
            <a:ext cx="1259840" cy="822960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不完整圆 34">
            <a:extLst>
              <a:ext uri="{FF2B5EF4-FFF2-40B4-BE49-F238E27FC236}">
                <a16:creationId xmlns:a16="http://schemas.microsoft.com/office/drawing/2014/main" id="{CD438F45-E3CD-45E9-B584-90090FF36C58}"/>
              </a:ext>
            </a:extLst>
          </p:cNvPr>
          <p:cNvSpPr/>
          <p:nvPr/>
        </p:nvSpPr>
        <p:spPr>
          <a:xfrm>
            <a:off x="8082280" y="2722880"/>
            <a:ext cx="1259840" cy="822960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不完整圆 35">
            <a:extLst>
              <a:ext uri="{FF2B5EF4-FFF2-40B4-BE49-F238E27FC236}">
                <a16:creationId xmlns:a16="http://schemas.microsoft.com/office/drawing/2014/main" id="{DC914E75-E7DD-4251-9D15-9C5119C7BE75}"/>
              </a:ext>
            </a:extLst>
          </p:cNvPr>
          <p:cNvSpPr/>
          <p:nvPr/>
        </p:nvSpPr>
        <p:spPr>
          <a:xfrm>
            <a:off x="2926080" y="4561840"/>
            <a:ext cx="1259840" cy="822960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不完整圆 36">
            <a:extLst>
              <a:ext uri="{FF2B5EF4-FFF2-40B4-BE49-F238E27FC236}">
                <a16:creationId xmlns:a16="http://schemas.microsoft.com/office/drawing/2014/main" id="{1DCC0E18-EA26-4EFB-87C5-AB6A13634D25}"/>
              </a:ext>
            </a:extLst>
          </p:cNvPr>
          <p:cNvSpPr/>
          <p:nvPr/>
        </p:nvSpPr>
        <p:spPr>
          <a:xfrm>
            <a:off x="9601200" y="4561840"/>
            <a:ext cx="1259840" cy="822960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5B19A2D-5DE5-487E-944F-0584B8203C4F}"/>
              </a:ext>
            </a:extLst>
          </p:cNvPr>
          <p:cNvCxnSpPr>
            <a:stCxn id="4" idx="0"/>
          </p:cNvCxnSpPr>
          <p:nvPr/>
        </p:nvCxnSpPr>
        <p:spPr>
          <a:xfrm flipV="1">
            <a:off x="2570480" y="3048000"/>
            <a:ext cx="5618480" cy="8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6009999-FE57-41EC-9BDF-614A085F5D54}"/>
              </a:ext>
            </a:extLst>
          </p:cNvPr>
          <p:cNvCxnSpPr/>
          <p:nvPr/>
        </p:nvCxnSpPr>
        <p:spPr>
          <a:xfrm flipV="1">
            <a:off x="4185920" y="4937760"/>
            <a:ext cx="55880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65D0EDD-675F-40DA-8802-A86BB7095F8D}"/>
              </a:ext>
            </a:extLst>
          </p:cNvPr>
          <p:cNvSpPr txBox="1"/>
          <p:nvPr/>
        </p:nvSpPr>
        <p:spPr>
          <a:xfrm>
            <a:off x="2379980" y="2537044"/>
            <a:ext cx="273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r>
              <a:rPr lang="zh-CN" altLang="en-US" dirty="0"/>
              <a:t>发生状态的改变并同步动作，做出动作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D333853-243A-4D1A-925A-81692B7003E8}"/>
              </a:ext>
            </a:extLst>
          </p:cNvPr>
          <p:cNvSpPr txBox="1"/>
          <p:nvPr/>
        </p:nvSpPr>
        <p:spPr>
          <a:xfrm>
            <a:off x="6151880" y="2547337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同步动作，做出动作</a:t>
            </a:r>
          </a:p>
        </p:txBody>
      </p:sp>
    </p:spTree>
    <p:extLst>
      <p:ext uri="{BB962C8B-B14F-4D97-AF65-F5344CB8AC3E}">
        <p14:creationId xmlns:p14="http://schemas.microsoft.com/office/powerpoint/2010/main" val="110158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2691149" y="54288"/>
            <a:ext cx="6878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本地模拟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服务器校验</a:t>
            </a:r>
          </a:p>
        </p:txBody>
      </p:sp>
      <p:sp>
        <p:nvSpPr>
          <p:cNvPr id="15" name="矩形: 单圆角 14">
            <a:extLst>
              <a:ext uri="{FF2B5EF4-FFF2-40B4-BE49-F238E27FC236}">
                <a16:creationId xmlns:a16="http://schemas.microsoft.com/office/drawing/2014/main" id="{257A0283-9B3F-4CF3-BC65-E12A8AB451D7}"/>
              </a:ext>
            </a:extLst>
          </p:cNvPr>
          <p:cNvSpPr/>
          <p:nvPr/>
        </p:nvSpPr>
        <p:spPr>
          <a:xfrm>
            <a:off x="1273829" y="3698240"/>
            <a:ext cx="2834640" cy="252984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得到结果</a:t>
            </a:r>
            <a:r>
              <a:rPr lang="en-US" altLang="zh-CN" dirty="0"/>
              <a:t>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结果最终置为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A57BC14A-4A90-41F9-A25B-9A01486A2854}"/>
              </a:ext>
            </a:extLst>
          </p:cNvPr>
          <p:cNvSpPr/>
          <p:nvPr/>
        </p:nvSpPr>
        <p:spPr>
          <a:xfrm>
            <a:off x="8436629" y="3698240"/>
            <a:ext cx="2834640" cy="252984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得到结果</a:t>
            </a:r>
            <a:r>
              <a:rPr lang="en-US" altLang="zh-CN" dirty="0"/>
              <a:t>2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结果最终置为</a:t>
            </a:r>
            <a:r>
              <a:rPr lang="en-US" altLang="zh-CN" dirty="0"/>
              <a:t>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6A9B133-2438-4115-A343-755334B7EF5D}"/>
              </a:ext>
            </a:extLst>
          </p:cNvPr>
          <p:cNvSpPr/>
          <p:nvPr/>
        </p:nvSpPr>
        <p:spPr>
          <a:xfrm>
            <a:off x="4809752" y="1068262"/>
            <a:ext cx="2292088" cy="6894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D29694-397D-4A2E-A36B-44CF99C0BAAB}"/>
              </a:ext>
            </a:extLst>
          </p:cNvPr>
          <p:cNvCxnSpPr>
            <a:stCxn id="15" idx="0"/>
          </p:cNvCxnSpPr>
          <p:nvPr/>
        </p:nvCxnSpPr>
        <p:spPr>
          <a:xfrm flipV="1">
            <a:off x="2691149" y="1849120"/>
            <a:ext cx="3262611" cy="184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6E5E1F-2E01-494D-977C-76003518E4FF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5955796" y="1848324"/>
            <a:ext cx="3898153" cy="184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B7C61-621A-45CD-86D1-F4AD5FFF424C}"/>
              </a:ext>
            </a:extLst>
          </p:cNvPr>
          <p:cNvSpPr txBox="1"/>
          <p:nvPr/>
        </p:nvSpPr>
        <p:spPr>
          <a:xfrm>
            <a:off x="7802880" y="2263894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结果</a:t>
            </a:r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BEC3B3-420F-41AB-B96D-CC0F8B529DA7}"/>
              </a:ext>
            </a:extLst>
          </p:cNvPr>
          <p:cNvSpPr txBox="1"/>
          <p:nvPr/>
        </p:nvSpPr>
        <p:spPr>
          <a:xfrm>
            <a:off x="3657600" y="244856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4A9FD4D-C1CF-4A6B-A293-A9E31CFE22DF}"/>
              </a:ext>
            </a:extLst>
          </p:cNvPr>
          <p:cNvSpPr/>
          <p:nvPr/>
        </p:nvSpPr>
        <p:spPr>
          <a:xfrm>
            <a:off x="5781040" y="2123440"/>
            <a:ext cx="375920" cy="10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14C976-978F-495B-AEA0-5D16CC7D13FE}"/>
              </a:ext>
            </a:extLst>
          </p:cNvPr>
          <p:cNvSpPr txBox="1"/>
          <p:nvPr/>
        </p:nvSpPr>
        <p:spPr>
          <a:xfrm>
            <a:off x="6096000" y="2452469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以某种策略校验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68CCBC-A156-4301-8B3D-8E068505AE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406179" y="3139440"/>
            <a:ext cx="2562821" cy="208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420644-587D-42A3-B2D6-4F9F4AD0495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69000" y="3139440"/>
            <a:ext cx="3074651" cy="194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1B721B9-9B32-498E-951C-14F842F5240B}"/>
              </a:ext>
            </a:extLst>
          </p:cNvPr>
          <p:cNvSpPr txBox="1"/>
          <p:nvPr/>
        </p:nvSpPr>
        <p:spPr>
          <a:xfrm>
            <a:off x="4295262" y="3364746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6CF586-BBD5-4A8B-BB4C-C7DD1E4505DD}"/>
              </a:ext>
            </a:extLst>
          </p:cNvPr>
          <p:cNvSpPr txBox="1"/>
          <p:nvPr/>
        </p:nvSpPr>
        <p:spPr>
          <a:xfrm>
            <a:off x="6860498" y="3364746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5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307</Words>
  <Application>Microsoft Office PowerPoint</Application>
  <PresentationFormat>宽屏</PresentationFormat>
  <Paragraphs>86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JunYuan</dc:creator>
  <cp:lastModifiedBy>Deng JunYuan</cp:lastModifiedBy>
  <cp:revision>279</cp:revision>
  <dcterms:created xsi:type="dcterms:W3CDTF">2018-07-12T08:40:05Z</dcterms:created>
  <dcterms:modified xsi:type="dcterms:W3CDTF">2018-07-13T02:50:14Z</dcterms:modified>
</cp:coreProperties>
</file>