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5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8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5CDE0-5198-401A-B188-DA3E0FF109F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44FA-88B7-4C36-AE66-EED15B1C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2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6E3-0515-4521-A12C-CA8DBE433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NET-SWEEPER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851F-C2EB-4509-A8EA-FC5A3CE1A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Bierer &amp; Stuart </a:t>
            </a:r>
            <a:r>
              <a:rPr lang="en-US" dirty="0" err="1"/>
              <a:t>reeder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6E3-0515-4521-A12C-CA8DBE43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01801"/>
            <a:ext cx="8825658" cy="2362200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0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215F-ED0C-4A13-844F-F05D41D3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179B-173D-4AE8-855E-8B677996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 create a minesweeper web application using the .NET MVC Framework.</a:t>
            </a:r>
          </a:p>
          <a:p>
            <a:pPr>
              <a:lnSpc>
                <a:spcPct val="200000"/>
              </a:lnSpc>
            </a:pPr>
            <a:r>
              <a:rPr lang="en-US" dirty="0"/>
              <a:t>To build the application with N-Layer architecture.</a:t>
            </a:r>
          </a:p>
          <a:p>
            <a:pPr>
              <a:lnSpc>
                <a:spcPct val="200000"/>
              </a:lnSpc>
            </a:pPr>
            <a:r>
              <a:rPr lang="en-US" dirty="0"/>
              <a:t>To implement AJAX partial views for a smooth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539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196A-4CBA-4C98-8995-21C5C4E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0C3F-B50B-424B-8B55-6F889918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Ajax Web Forms</a:t>
            </a:r>
          </a:p>
          <a:p>
            <a:pPr>
              <a:lnSpc>
                <a:spcPct val="200000"/>
              </a:lnSpc>
            </a:pPr>
            <a:r>
              <a:rPr lang="en-US" dirty="0"/>
              <a:t>N-Layer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Bootstrap/ custom CSS </a:t>
            </a:r>
          </a:p>
          <a:p>
            <a:pPr>
              <a:lnSpc>
                <a:spcPct val="200000"/>
              </a:lnSpc>
            </a:pPr>
            <a:r>
              <a:rPr lang="en-US" dirty="0"/>
              <a:t>RESTful Web API</a:t>
            </a:r>
          </a:p>
          <a:p>
            <a:pPr>
              <a:lnSpc>
                <a:spcPct val="200000"/>
              </a:lnSpc>
            </a:pPr>
            <a:r>
              <a:rPr lang="en-US" dirty="0"/>
              <a:t>JSON Serializer</a:t>
            </a:r>
          </a:p>
        </p:txBody>
      </p:sp>
    </p:spTree>
    <p:extLst>
      <p:ext uri="{BB962C8B-B14F-4D97-AF65-F5344CB8AC3E}">
        <p14:creationId xmlns:p14="http://schemas.microsoft.com/office/powerpoint/2010/main" val="18207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CAC3-11E0-457F-B3AB-C2016A75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CE06-2346-4E89-9966-43E391A2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Register/ Login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Can’t play if not logged in</a:t>
            </a:r>
          </a:p>
          <a:p>
            <a:pPr>
              <a:lnSpc>
                <a:spcPct val="200000"/>
              </a:lnSpc>
            </a:pPr>
            <a:r>
              <a:rPr lang="en-US" dirty="0"/>
              <a:t>Minesweeper</a:t>
            </a:r>
          </a:p>
          <a:p>
            <a:pPr>
              <a:lnSpc>
                <a:spcPct val="200000"/>
              </a:lnSpc>
            </a:pPr>
            <a:r>
              <a:rPr lang="en-US" dirty="0"/>
              <a:t>Save/Load game state</a:t>
            </a:r>
          </a:p>
          <a:p>
            <a:pPr>
              <a:lnSpc>
                <a:spcPct val="200000"/>
              </a:lnSpc>
            </a:pPr>
            <a:r>
              <a:rPr lang="en-US" dirty="0"/>
              <a:t>Logout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1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FC90-70D3-4DB1-B971-4B095EF6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CF78-3F56-4D89-881D-63142E01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Utilized Views, Models, and controllers available in the .NET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Save/Load game functionality using JSON Serialization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Ajax partial view for gameboard</a:t>
            </a:r>
          </a:p>
          <a:p>
            <a:pPr>
              <a:lnSpc>
                <a:spcPct val="200000"/>
              </a:lnSpc>
            </a:pPr>
            <a:r>
              <a:rPr lang="en-US" dirty="0"/>
              <a:t>RESTful Web API using </a:t>
            </a:r>
            <a:r>
              <a:rPr lang="en-US" dirty="0" err="1"/>
              <a:t>seperate</a:t>
            </a:r>
            <a:r>
              <a:rPr lang="en-US" dirty="0"/>
              <a:t> .NET WEB API Project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C006-F7EA-4F96-93E1-E2758DFA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5BB5-2522-4344-9ED3-2E81BFD3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Time</a:t>
            </a:r>
          </a:p>
          <a:p>
            <a:pPr>
              <a:lnSpc>
                <a:spcPct val="200000"/>
              </a:lnSpc>
            </a:pPr>
            <a:r>
              <a:rPr lang="en-US" dirty="0"/>
              <a:t>Schedules</a:t>
            </a:r>
          </a:p>
          <a:p>
            <a:pPr>
              <a:lnSpc>
                <a:spcPct val="200000"/>
              </a:lnSpc>
            </a:pPr>
            <a:r>
              <a:rPr lang="en-US" dirty="0"/>
              <a:t>No Timer / bomb count</a:t>
            </a:r>
          </a:p>
          <a:p>
            <a:pPr>
              <a:lnSpc>
                <a:spcPct val="200000"/>
              </a:lnSpc>
            </a:pPr>
            <a:r>
              <a:rPr lang="en-US" dirty="0"/>
              <a:t>Only one difficulty</a:t>
            </a:r>
          </a:p>
          <a:p>
            <a:pPr>
              <a:lnSpc>
                <a:spcPct val="200000"/>
              </a:lnSpc>
            </a:pPr>
            <a:r>
              <a:rPr lang="en-US" dirty="0"/>
              <a:t>Can only play one game at a time</a:t>
            </a:r>
          </a:p>
        </p:txBody>
      </p:sp>
    </p:spTree>
    <p:extLst>
      <p:ext uri="{BB962C8B-B14F-4D97-AF65-F5344CB8AC3E}">
        <p14:creationId xmlns:p14="http://schemas.microsoft.com/office/powerpoint/2010/main" val="17514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6E3-0515-4521-A12C-CA8DBE43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01801"/>
            <a:ext cx="8825658" cy="2362200"/>
          </a:xfrm>
        </p:spPr>
        <p:txBody>
          <a:bodyPr/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83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AA3-C38E-4C92-AAB9-195A633E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6302-1D5F-4B53-86AE-8E6CD17C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Logging out wouldn’t update the navbar (fixed)</a:t>
            </a:r>
          </a:p>
          <a:p>
            <a:pPr>
              <a:lnSpc>
                <a:spcPct val="200000"/>
              </a:lnSpc>
            </a:pPr>
            <a:r>
              <a:rPr lang="en-US" dirty="0"/>
              <a:t>Trying to play the game would abandon the session (fixed)</a:t>
            </a:r>
          </a:p>
          <a:p>
            <a:pPr>
              <a:lnSpc>
                <a:spcPct val="200000"/>
              </a:lnSpc>
            </a:pPr>
            <a:r>
              <a:rPr lang="en-US" dirty="0"/>
              <a:t>Loading games can sometimes cause you to be unable to win</a:t>
            </a:r>
          </a:p>
        </p:txBody>
      </p:sp>
    </p:spTree>
    <p:extLst>
      <p:ext uri="{BB962C8B-B14F-4D97-AF65-F5344CB8AC3E}">
        <p14:creationId xmlns:p14="http://schemas.microsoft.com/office/powerpoint/2010/main" val="42633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77A9-12C6-4017-BA6F-6A5F93BC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0467-F32D-46CB-836A-B04953FC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Right click to place down flag. (tried to implement this)</a:t>
            </a:r>
          </a:p>
          <a:p>
            <a:pPr>
              <a:lnSpc>
                <a:spcPct val="200000"/>
              </a:lnSpc>
            </a:pPr>
            <a:r>
              <a:rPr lang="en-US" dirty="0"/>
              <a:t>Timer</a:t>
            </a:r>
          </a:p>
          <a:p>
            <a:pPr>
              <a:lnSpc>
                <a:spcPct val="200000"/>
              </a:lnSpc>
            </a:pPr>
            <a:r>
              <a:rPr lang="en-US" dirty="0"/>
              <a:t>High scores on the homepage that is based on the timer</a:t>
            </a:r>
          </a:p>
          <a:p>
            <a:pPr>
              <a:lnSpc>
                <a:spcPct val="200000"/>
              </a:lnSpc>
            </a:pPr>
            <a:r>
              <a:rPr lang="en-US" dirty="0"/>
              <a:t>Multiple difficulties</a:t>
            </a:r>
          </a:p>
          <a:p>
            <a:pPr>
              <a:lnSpc>
                <a:spcPct val="200000"/>
              </a:lnSpc>
            </a:pPr>
            <a:r>
              <a:rPr lang="en-US" dirty="0"/>
              <a:t>Host on Azure</a:t>
            </a:r>
          </a:p>
        </p:txBody>
      </p:sp>
    </p:spTree>
    <p:extLst>
      <p:ext uri="{BB962C8B-B14F-4D97-AF65-F5344CB8AC3E}">
        <p14:creationId xmlns:p14="http://schemas.microsoft.com/office/powerpoint/2010/main" val="308956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199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NET-SWEEPER</vt:lpstr>
      <vt:lpstr>Objectives</vt:lpstr>
      <vt:lpstr>Design Decisions</vt:lpstr>
      <vt:lpstr>Features</vt:lpstr>
      <vt:lpstr>Implemention</vt:lpstr>
      <vt:lpstr>Limitations &amp; Difficulties</vt:lpstr>
      <vt:lpstr>DEMO</vt:lpstr>
      <vt:lpstr>Bugs</vt:lpstr>
      <vt:lpstr>Ideas for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NETSWEEPER</dc:title>
  <dc:creator>Will Bierer</dc:creator>
  <cp:lastModifiedBy>Will Bierer</cp:lastModifiedBy>
  <cp:revision>7</cp:revision>
  <dcterms:created xsi:type="dcterms:W3CDTF">2018-04-25T21:57:35Z</dcterms:created>
  <dcterms:modified xsi:type="dcterms:W3CDTF">2018-04-25T23:22:21Z</dcterms:modified>
</cp:coreProperties>
</file>