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54B21-BD64-41F6-87B7-6F84611E0D1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6163-6D39-455A-8641-2170DF533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7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9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4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9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7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6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0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4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6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A5AC-23A7-4E33-9C9D-C7B4F374626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B155-4364-4DAD-A45E-DD5B294E5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3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121569"/>
            <a:ext cx="8220364" cy="426523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7637309" y="802034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74140" y="1811251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92770" y="0"/>
            <a:ext cx="339923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[1]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600" dirty="0" smtClean="0">
                <a:solidFill>
                  <a:schemeClr val="tx1"/>
                </a:solidFill>
              </a:rPr>
              <a:t>&amp; </a:t>
            </a:r>
            <a:r>
              <a:rPr lang="ko-KR" altLang="en-US" sz="1600" dirty="0" smtClean="0">
                <a:solidFill>
                  <a:schemeClr val="tx1"/>
                </a:solidFill>
              </a:rPr>
              <a:t>로그인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[2] : </a:t>
            </a:r>
            <a:r>
              <a:rPr lang="ko-KR" altLang="en-US" sz="1600" dirty="0" smtClean="0">
                <a:solidFill>
                  <a:schemeClr val="tx1"/>
                </a:solidFill>
              </a:rPr>
              <a:t>비로그인으로도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소환사</a:t>
            </a:r>
            <a:r>
              <a:rPr lang="ko-KR" altLang="en-US" sz="1600" dirty="0" smtClean="0">
                <a:solidFill>
                  <a:schemeClr val="tx1"/>
                </a:solidFill>
              </a:rPr>
              <a:t> 검색 가능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[3] : </a:t>
            </a:r>
            <a:r>
              <a:rPr lang="ko-KR" altLang="en-US" sz="1600" dirty="0" smtClean="0">
                <a:solidFill>
                  <a:schemeClr val="tx1"/>
                </a:solidFill>
              </a:rPr>
              <a:t>로그인 이후 내가 가고자 하는 포지션 선택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[4] : </a:t>
            </a:r>
            <a:r>
              <a:rPr lang="ko-KR" altLang="en-US" sz="1600" dirty="0" smtClean="0">
                <a:solidFill>
                  <a:schemeClr val="tx1"/>
                </a:solidFill>
              </a:rPr>
              <a:t>매칭되고 싶은 상대의 포지션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65449" y="4131194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32612" y="4131194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6" y="125916"/>
            <a:ext cx="8218800" cy="4263018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5608484" y="2430809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92770" y="0"/>
            <a:ext cx="339923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[1]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챔피언 추천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600" dirty="0" smtClean="0">
                <a:solidFill>
                  <a:schemeClr val="tx1"/>
                </a:solidFill>
              </a:rPr>
              <a:t> 나의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모스트</a:t>
            </a:r>
            <a:r>
              <a:rPr lang="ko-KR" altLang="en-US" sz="1600" dirty="0" smtClean="0">
                <a:solidFill>
                  <a:schemeClr val="tx1"/>
                </a:solidFill>
              </a:rPr>
              <a:t> 챔피언과 어울리는 챔피언들을 확인 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[2] : </a:t>
            </a:r>
            <a:r>
              <a:rPr lang="ko-KR" altLang="en-US" sz="1600" dirty="0" smtClean="0">
                <a:solidFill>
                  <a:schemeClr val="tx1"/>
                </a:solidFill>
              </a:rPr>
              <a:t>추천되는 챔피언 목록 확인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6" y="4543425"/>
            <a:ext cx="8218800" cy="223575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84034" y="4537290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2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81" y="1296000"/>
            <a:ext cx="5567581" cy="426600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4555538" y="4832263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92770" y="0"/>
            <a:ext cx="339923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[1]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</a:rPr>
              <a:t>로그인 이후 매칭하기를 누르면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매칭취소</a:t>
            </a:r>
            <a:r>
              <a:rPr lang="ko-KR" altLang="en-US" sz="1600" dirty="0" smtClean="0">
                <a:solidFill>
                  <a:schemeClr val="tx1"/>
                </a:solidFill>
              </a:rPr>
              <a:t> 버튼으로 바뀌면서 매칭이 시작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0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61" y="1296000"/>
            <a:ext cx="6987045" cy="4266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792770" y="0"/>
            <a:ext cx="339923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[1]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매칭이 완료되면 수락 </a:t>
            </a:r>
            <a:r>
              <a:rPr lang="en-US" altLang="ko-KR" sz="1600" dirty="0" smtClean="0">
                <a:solidFill>
                  <a:schemeClr val="tx1"/>
                </a:solidFill>
              </a:rPr>
              <a:t>&amp; </a:t>
            </a:r>
            <a:r>
              <a:rPr lang="ko-KR" altLang="en-US" sz="1600" dirty="0" smtClean="0">
                <a:solidFill>
                  <a:schemeClr val="tx1"/>
                </a:solidFill>
              </a:rPr>
              <a:t>거절을 통해 매칭 여부를 결정 할 수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노란색 박스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상대방의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모스트</a:t>
            </a:r>
            <a:r>
              <a:rPr lang="ko-KR" altLang="en-US" sz="1600" dirty="0" smtClean="0">
                <a:solidFill>
                  <a:schemeClr val="tx1"/>
                </a:solidFill>
              </a:rPr>
              <a:t> 챔피언과 나의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모스트</a:t>
            </a:r>
            <a:r>
              <a:rPr lang="ko-KR" altLang="en-US" sz="1600" dirty="0" smtClean="0">
                <a:solidFill>
                  <a:schemeClr val="tx1"/>
                </a:solidFill>
              </a:rPr>
              <a:t> 챔피언을 비교하여 가장 승률이 높은 조합을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찾아줌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793" y="1129630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8582" y="3500582"/>
            <a:ext cx="3953163" cy="20614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9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792770" y="0"/>
            <a:ext cx="339923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[1]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수락이 완료된 후 나가기 버튼을 통해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1600" dirty="0" smtClean="0">
                <a:solidFill>
                  <a:schemeClr val="tx1"/>
                </a:solidFill>
              </a:rPr>
              <a:t> 창 닫기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[2] :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채팅방이</a:t>
            </a:r>
            <a:r>
              <a:rPr lang="ko-KR" altLang="en-US" sz="1600" dirty="0" smtClean="0">
                <a:solidFill>
                  <a:schemeClr val="tx1"/>
                </a:solidFill>
              </a:rPr>
              <a:t> 활성화 되면서 서로 대화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17" y="1296000"/>
            <a:ext cx="7115599" cy="4266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216265" y="963260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838147" y="963260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5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792770" y="0"/>
            <a:ext cx="339923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[1]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매칭을</a:t>
            </a:r>
            <a:r>
              <a:rPr lang="ko-KR" altLang="en-US" sz="1600" dirty="0" smtClean="0">
                <a:solidFill>
                  <a:schemeClr val="tx1"/>
                </a:solidFill>
              </a:rPr>
              <a:t> 한 후에는 기록을 남겨 상대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유저에대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한</a:t>
            </a:r>
            <a:r>
              <a:rPr lang="ko-KR" altLang="en-US" sz="1600" dirty="0" smtClean="0">
                <a:solidFill>
                  <a:schemeClr val="tx1"/>
                </a:solidFill>
              </a:rPr>
              <a:t> 평가 </a:t>
            </a:r>
            <a:r>
              <a:rPr lang="en-US" altLang="ko-KR" sz="1600" dirty="0" smtClean="0">
                <a:solidFill>
                  <a:schemeClr val="tx1"/>
                </a:solidFill>
              </a:rPr>
              <a:t>&amp; </a:t>
            </a:r>
            <a:r>
              <a:rPr lang="ko-KR" altLang="en-US" sz="1600" dirty="0" smtClean="0">
                <a:solidFill>
                  <a:schemeClr val="tx1"/>
                </a:solidFill>
              </a:rPr>
              <a:t>블랙리스트 추가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997"/>
          <a:stretch/>
        </p:blipFill>
        <p:spPr>
          <a:xfrm>
            <a:off x="1320800" y="1296000"/>
            <a:ext cx="6885856" cy="4266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622010" y="3540206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792770" y="0"/>
            <a:ext cx="339923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[1]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회원정보 수정 페이지에서 블랙리스트 목록을 확인 할 수 있으며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목록 제거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2" y="1296000"/>
            <a:ext cx="7530365" cy="4266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74373" y="4925661"/>
            <a:ext cx="332740" cy="3327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7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167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41</cp:revision>
  <dcterms:created xsi:type="dcterms:W3CDTF">2021-08-19T14:04:26Z</dcterms:created>
  <dcterms:modified xsi:type="dcterms:W3CDTF">2021-10-07T18:32:00Z</dcterms:modified>
</cp:coreProperties>
</file>