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3E"/>
    <a:srgbClr val="141414"/>
    <a:srgbClr val="FCFEFE"/>
    <a:srgbClr val="E88BF9"/>
    <a:srgbClr val="55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DAFE3-8736-5E6A-15E5-8B313C7D7ABC}" v="10" dt="2024-11-09T05:29:44.897"/>
    <p1510:client id="{542ADE19-FD70-4DDB-8700-4B88FA14B3DE}" v="42" dt="2024-11-09T06:01:12.640"/>
    <p1510:client id="{5B2FEA5D-A439-8673-C04F-5E7381E4870D}" v="639" dt="2024-11-09T05:43:52.063"/>
    <p1510:client id="{5C89E444-A802-4B4D-A518-E96A9DFD1709}" v="344" dt="2024-11-09T05:59:5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6D056-9717-4F6D-859A-9E6329E43E5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5B7F590-B92B-425E-A70F-9800549951DA}">
      <dgm:prSet/>
      <dgm:spPr/>
      <dgm:t>
        <a:bodyPr/>
        <a:lstStyle/>
        <a:p>
          <a:pPr>
            <a:defRPr cap="all"/>
          </a:pPr>
          <a:r>
            <a:rPr lang="en-SG"/>
            <a:t>Game Mechanics</a:t>
          </a:r>
          <a:endParaRPr lang="en-US"/>
        </a:p>
      </dgm:t>
    </dgm:pt>
    <dgm:pt modelId="{1E1EE1A7-11B6-46B3-BFC3-7BA6EB455E52}" type="parTrans" cxnId="{C95D5702-6E7B-459B-BB51-B405CC6354E4}">
      <dgm:prSet/>
      <dgm:spPr/>
      <dgm:t>
        <a:bodyPr/>
        <a:lstStyle/>
        <a:p>
          <a:endParaRPr lang="en-US"/>
        </a:p>
      </dgm:t>
    </dgm:pt>
    <dgm:pt modelId="{1EB5CAEE-B550-43C2-9B5F-79FC94F0F587}" type="sibTrans" cxnId="{C95D5702-6E7B-459B-BB51-B405CC6354E4}">
      <dgm:prSet/>
      <dgm:spPr/>
      <dgm:t>
        <a:bodyPr/>
        <a:lstStyle/>
        <a:p>
          <a:endParaRPr lang="en-US"/>
        </a:p>
      </dgm:t>
    </dgm:pt>
    <dgm:pt modelId="{86C9258B-1B98-40D2-A7E8-D2D83D3CB4FE}">
      <dgm:prSet/>
      <dgm:spPr/>
      <dgm:t>
        <a:bodyPr/>
        <a:lstStyle/>
        <a:p>
          <a:pPr>
            <a:defRPr cap="all"/>
          </a:pPr>
          <a:r>
            <a:rPr lang="en-SG"/>
            <a:t>Dependencies</a:t>
          </a:r>
          <a:endParaRPr lang="en-US"/>
        </a:p>
      </dgm:t>
    </dgm:pt>
    <dgm:pt modelId="{546B18B0-DA5D-4DF7-A44C-DAF4CD5BE201}" type="parTrans" cxnId="{1CFA112C-0E5B-453D-922D-A29EC5EB58CB}">
      <dgm:prSet/>
      <dgm:spPr/>
      <dgm:t>
        <a:bodyPr/>
        <a:lstStyle/>
        <a:p>
          <a:endParaRPr lang="en-US"/>
        </a:p>
      </dgm:t>
    </dgm:pt>
    <dgm:pt modelId="{81292FB6-9167-46B8-9B70-77B8705309D5}" type="sibTrans" cxnId="{1CFA112C-0E5B-453D-922D-A29EC5EB58CB}">
      <dgm:prSet/>
      <dgm:spPr/>
      <dgm:t>
        <a:bodyPr/>
        <a:lstStyle/>
        <a:p>
          <a:endParaRPr lang="en-US"/>
        </a:p>
      </dgm:t>
    </dgm:pt>
    <dgm:pt modelId="{B158C21E-F26E-4622-9B62-6010603AACB4}">
      <dgm:prSet/>
      <dgm:spPr/>
      <dgm:t>
        <a:bodyPr/>
        <a:lstStyle/>
        <a:p>
          <a:pPr>
            <a:defRPr cap="all"/>
          </a:pPr>
          <a:r>
            <a:rPr lang="en-SG"/>
            <a:t>Future Implementations</a:t>
          </a:r>
          <a:endParaRPr lang="en-US"/>
        </a:p>
      </dgm:t>
    </dgm:pt>
    <dgm:pt modelId="{33C13745-284E-436A-9293-361E7A1E0FA6}" type="parTrans" cxnId="{FE44D9D1-E4CC-4F9B-966F-168B5547E6D0}">
      <dgm:prSet/>
      <dgm:spPr/>
      <dgm:t>
        <a:bodyPr/>
        <a:lstStyle/>
        <a:p>
          <a:endParaRPr lang="en-US"/>
        </a:p>
      </dgm:t>
    </dgm:pt>
    <dgm:pt modelId="{8D6CE256-E34E-4B75-8B28-ECB66CF7399E}" type="sibTrans" cxnId="{FE44D9D1-E4CC-4F9B-966F-168B5547E6D0}">
      <dgm:prSet/>
      <dgm:spPr/>
      <dgm:t>
        <a:bodyPr/>
        <a:lstStyle/>
        <a:p>
          <a:endParaRPr lang="en-US"/>
        </a:p>
      </dgm:t>
    </dgm:pt>
    <dgm:pt modelId="{32E78C3D-84F7-4098-8C6C-45DECEB9C8F3}">
      <dgm:prSet/>
      <dgm:spPr/>
      <dgm:t>
        <a:bodyPr/>
        <a:lstStyle/>
        <a:p>
          <a:pPr>
            <a:defRPr cap="all"/>
          </a:pPr>
          <a:r>
            <a:rPr lang="en-SG"/>
            <a:t>Known issues and limitations</a:t>
          </a:r>
          <a:endParaRPr lang="en-US"/>
        </a:p>
      </dgm:t>
    </dgm:pt>
    <dgm:pt modelId="{B3188FE6-1C3A-424F-A462-66CC68BBE61A}" type="parTrans" cxnId="{277946DC-1E27-448E-97AC-9765A7EF4282}">
      <dgm:prSet/>
      <dgm:spPr/>
      <dgm:t>
        <a:bodyPr/>
        <a:lstStyle/>
        <a:p>
          <a:endParaRPr lang="en-US"/>
        </a:p>
      </dgm:t>
    </dgm:pt>
    <dgm:pt modelId="{9D65373A-56A2-4D02-B12F-CC4BA70AD9DC}" type="sibTrans" cxnId="{277946DC-1E27-448E-97AC-9765A7EF4282}">
      <dgm:prSet/>
      <dgm:spPr/>
      <dgm:t>
        <a:bodyPr/>
        <a:lstStyle/>
        <a:p>
          <a:endParaRPr lang="en-US"/>
        </a:p>
      </dgm:t>
    </dgm:pt>
    <dgm:pt modelId="{DFBCC1A5-DF5A-4A38-BF6F-B853515D9C78}" type="pres">
      <dgm:prSet presAssocID="{7B06D056-9717-4F6D-859A-9E6329E43E53}" presName="root" presStyleCnt="0">
        <dgm:presLayoutVars>
          <dgm:dir/>
          <dgm:resizeHandles val="exact"/>
        </dgm:presLayoutVars>
      </dgm:prSet>
      <dgm:spPr/>
    </dgm:pt>
    <dgm:pt modelId="{B01D58C8-8CE0-4143-8FD5-341A3232561F}" type="pres">
      <dgm:prSet presAssocID="{45B7F590-B92B-425E-A70F-9800549951DA}" presName="compNode" presStyleCnt="0"/>
      <dgm:spPr/>
    </dgm:pt>
    <dgm:pt modelId="{F8FFB57F-0F64-467D-B245-3148D166AA6F}" type="pres">
      <dgm:prSet presAssocID="{45B7F590-B92B-425E-A70F-9800549951D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4652B8A-8980-49DE-8C5B-F785A2BFCBCB}" type="pres">
      <dgm:prSet presAssocID="{45B7F590-B92B-425E-A70F-9800549951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53C126BD-AF92-4352-B3C0-3D31FE18DF32}" type="pres">
      <dgm:prSet presAssocID="{45B7F590-B92B-425E-A70F-9800549951DA}" presName="spaceRect" presStyleCnt="0"/>
      <dgm:spPr/>
    </dgm:pt>
    <dgm:pt modelId="{8C091567-E673-4542-A48E-FD6E30C924FC}" type="pres">
      <dgm:prSet presAssocID="{45B7F590-B92B-425E-A70F-9800549951DA}" presName="textRect" presStyleLbl="revTx" presStyleIdx="0" presStyleCnt="4">
        <dgm:presLayoutVars>
          <dgm:chMax val="1"/>
          <dgm:chPref val="1"/>
        </dgm:presLayoutVars>
      </dgm:prSet>
      <dgm:spPr/>
    </dgm:pt>
    <dgm:pt modelId="{6599412C-F0A9-4AE0-839C-35B210E9A2CC}" type="pres">
      <dgm:prSet presAssocID="{1EB5CAEE-B550-43C2-9B5F-79FC94F0F587}" presName="sibTrans" presStyleCnt="0"/>
      <dgm:spPr/>
    </dgm:pt>
    <dgm:pt modelId="{8C7114B7-508B-4605-829C-B544D4A25113}" type="pres">
      <dgm:prSet presAssocID="{86C9258B-1B98-40D2-A7E8-D2D83D3CB4FE}" presName="compNode" presStyleCnt="0"/>
      <dgm:spPr/>
    </dgm:pt>
    <dgm:pt modelId="{75AAE453-1DF8-41A2-BD54-2B9B7B645B14}" type="pres">
      <dgm:prSet presAssocID="{86C9258B-1B98-40D2-A7E8-D2D83D3CB4F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CF679A0-F0AE-407E-8A5F-2605DF113335}" type="pres">
      <dgm:prSet presAssocID="{86C9258B-1B98-40D2-A7E8-D2D83D3CB4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31B23D1-3A93-407A-8FFD-FB90C9FA6486}" type="pres">
      <dgm:prSet presAssocID="{86C9258B-1B98-40D2-A7E8-D2D83D3CB4FE}" presName="spaceRect" presStyleCnt="0"/>
      <dgm:spPr/>
    </dgm:pt>
    <dgm:pt modelId="{EB9E4EB6-CB30-4FC0-91F4-882F5E6B9B2C}" type="pres">
      <dgm:prSet presAssocID="{86C9258B-1B98-40D2-A7E8-D2D83D3CB4FE}" presName="textRect" presStyleLbl="revTx" presStyleIdx="1" presStyleCnt="4">
        <dgm:presLayoutVars>
          <dgm:chMax val="1"/>
          <dgm:chPref val="1"/>
        </dgm:presLayoutVars>
      </dgm:prSet>
      <dgm:spPr/>
    </dgm:pt>
    <dgm:pt modelId="{977003AF-5BF0-408C-85F6-F00485ABC3DB}" type="pres">
      <dgm:prSet presAssocID="{81292FB6-9167-46B8-9B70-77B8705309D5}" presName="sibTrans" presStyleCnt="0"/>
      <dgm:spPr/>
    </dgm:pt>
    <dgm:pt modelId="{FF2504B6-A084-4C7C-A918-1DE9A0A87C57}" type="pres">
      <dgm:prSet presAssocID="{B158C21E-F26E-4622-9B62-6010603AACB4}" presName="compNode" presStyleCnt="0"/>
      <dgm:spPr/>
    </dgm:pt>
    <dgm:pt modelId="{DD20862F-A4ED-4811-9055-368C3B182148}" type="pres">
      <dgm:prSet presAssocID="{B158C21E-F26E-4622-9B62-6010603AACB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81BF7A3-FC06-4FA6-815F-FAACFFEC0001}" type="pres">
      <dgm:prSet presAssocID="{B158C21E-F26E-4622-9B62-6010603AAC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ADB16E-596D-4CEB-84D1-5F77D32CA3AE}" type="pres">
      <dgm:prSet presAssocID="{B158C21E-F26E-4622-9B62-6010603AACB4}" presName="spaceRect" presStyleCnt="0"/>
      <dgm:spPr/>
    </dgm:pt>
    <dgm:pt modelId="{B9AE6B72-45EE-4069-B623-5104CE1F5041}" type="pres">
      <dgm:prSet presAssocID="{B158C21E-F26E-4622-9B62-6010603AACB4}" presName="textRect" presStyleLbl="revTx" presStyleIdx="2" presStyleCnt="4">
        <dgm:presLayoutVars>
          <dgm:chMax val="1"/>
          <dgm:chPref val="1"/>
        </dgm:presLayoutVars>
      </dgm:prSet>
      <dgm:spPr/>
    </dgm:pt>
    <dgm:pt modelId="{1E04EA12-6B83-448A-9E70-513E728F10DF}" type="pres">
      <dgm:prSet presAssocID="{8D6CE256-E34E-4B75-8B28-ECB66CF7399E}" presName="sibTrans" presStyleCnt="0"/>
      <dgm:spPr/>
    </dgm:pt>
    <dgm:pt modelId="{DD64A8C6-774D-407A-AD11-23A87503A409}" type="pres">
      <dgm:prSet presAssocID="{32E78C3D-84F7-4098-8C6C-45DECEB9C8F3}" presName="compNode" presStyleCnt="0"/>
      <dgm:spPr/>
    </dgm:pt>
    <dgm:pt modelId="{3CC913EC-03DB-4F60-AB18-2E002CBF81B4}" type="pres">
      <dgm:prSet presAssocID="{32E78C3D-84F7-4098-8C6C-45DECEB9C8F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EE3FB2-A53C-4CC8-85C3-4C4BB53E260E}" type="pres">
      <dgm:prSet presAssocID="{32E78C3D-84F7-4098-8C6C-45DECEB9C8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ssue"/>
        </a:ext>
      </dgm:extLst>
    </dgm:pt>
    <dgm:pt modelId="{D6B60D11-A227-48FC-90DB-0A6CBA87EA4D}" type="pres">
      <dgm:prSet presAssocID="{32E78C3D-84F7-4098-8C6C-45DECEB9C8F3}" presName="spaceRect" presStyleCnt="0"/>
      <dgm:spPr/>
    </dgm:pt>
    <dgm:pt modelId="{EF57B269-E66C-4A84-AAEA-CFE2C6C39A1F}" type="pres">
      <dgm:prSet presAssocID="{32E78C3D-84F7-4098-8C6C-45DECEB9C8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5D5702-6E7B-459B-BB51-B405CC6354E4}" srcId="{7B06D056-9717-4F6D-859A-9E6329E43E53}" destId="{45B7F590-B92B-425E-A70F-9800549951DA}" srcOrd="0" destOrd="0" parTransId="{1E1EE1A7-11B6-46B3-BFC3-7BA6EB455E52}" sibTransId="{1EB5CAEE-B550-43C2-9B5F-79FC94F0F587}"/>
    <dgm:cxn modelId="{745AFD0F-BB81-49B6-A247-170E4CB2A9A6}" type="presOf" srcId="{B158C21E-F26E-4622-9B62-6010603AACB4}" destId="{B9AE6B72-45EE-4069-B623-5104CE1F5041}" srcOrd="0" destOrd="0" presId="urn:microsoft.com/office/officeart/2018/5/layout/IconLeafLabelList"/>
    <dgm:cxn modelId="{355B8017-C96B-41CB-A732-D9402F470105}" type="presOf" srcId="{45B7F590-B92B-425E-A70F-9800549951DA}" destId="{8C091567-E673-4542-A48E-FD6E30C924FC}" srcOrd="0" destOrd="0" presId="urn:microsoft.com/office/officeart/2018/5/layout/IconLeafLabelList"/>
    <dgm:cxn modelId="{1CFA112C-0E5B-453D-922D-A29EC5EB58CB}" srcId="{7B06D056-9717-4F6D-859A-9E6329E43E53}" destId="{86C9258B-1B98-40D2-A7E8-D2D83D3CB4FE}" srcOrd="1" destOrd="0" parTransId="{546B18B0-DA5D-4DF7-A44C-DAF4CD5BE201}" sibTransId="{81292FB6-9167-46B8-9B70-77B8705309D5}"/>
    <dgm:cxn modelId="{5919EE3A-795C-44EB-8610-ABF4BEA5324D}" type="presOf" srcId="{86C9258B-1B98-40D2-A7E8-D2D83D3CB4FE}" destId="{EB9E4EB6-CB30-4FC0-91F4-882F5E6B9B2C}" srcOrd="0" destOrd="0" presId="urn:microsoft.com/office/officeart/2018/5/layout/IconLeafLabelList"/>
    <dgm:cxn modelId="{5EA7EC8C-5373-40A6-AF20-189312936AD3}" type="presOf" srcId="{32E78C3D-84F7-4098-8C6C-45DECEB9C8F3}" destId="{EF57B269-E66C-4A84-AAEA-CFE2C6C39A1F}" srcOrd="0" destOrd="0" presId="urn:microsoft.com/office/officeart/2018/5/layout/IconLeafLabelList"/>
    <dgm:cxn modelId="{FE44D9D1-E4CC-4F9B-966F-168B5547E6D0}" srcId="{7B06D056-9717-4F6D-859A-9E6329E43E53}" destId="{B158C21E-F26E-4622-9B62-6010603AACB4}" srcOrd="2" destOrd="0" parTransId="{33C13745-284E-436A-9293-361E7A1E0FA6}" sibTransId="{8D6CE256-E34E-4B75-8B28-ECB66CF7399E}"/>
    <dgm:cxn modelId="{277946DC-1E27-448E-97AC-9765A7EF4282}" srcId="{7B06D056-9717-4F6D-859A-9E6329E43E53}" destId="{32E78C3D-84F7-4098-8C6C-45DECEB9C8F3}" srcOrd="3" destOrd="0" parTransId="{B3188FE6-1C3A-424F-A462-66CC68BBE61A}" sibTransId="{9D65373A-56A2-4D02-B12F-CC4BA70AD9DC}"/>
    <dgm:cxn modelId="{7B485DE8-C811-44DC-9BA5-A18E7DB28937}" type="presOf" srcId="{7B06D056-9717-4F6D-859A-9E6329E43E53}" destId="{DFBCC1A5-DF5A-4A38-BF6F-B853515D9C78}" srcOrd="0" destOrd="0" presId="urn:microsoft.com/office/officeart/2018/5/layout/IconLeafLabelList"/>
    <dgm:cxn modelId="{06974EC7-AF44-46FE-A717-C30AEC782962}" type="presParOf" srcId="{DFBCC1A5-DF5A-4A38-BF6F-B853515D9C78}" destId="{B01D58C8-8CE0-4143-8FD5-341A3232561F}" srcOrd="0" destOrd="0" presId="urn:microsoft.com/office/officeart/2018/5/layout/IconLeafLabelList"/>
    <dgm:cxn modelId="{29A792E0-398A-4374-88ED-2CF4F20ACF0B}" type="presParOf" srcId="{B01D58C8-8CE0-4143-8FD5-341A3232561F}" destId="{F8FFB57F-0F64-467D-B245-3148D166AA6F}" srcOrd="0" destOrd="0" presId="urn:microsoft.com/office/officeart/2018/5/layout/IconLeafLabelList"/>
    <dgm:cxn modelId="{DD06AD86-194D-4C38-B130-B289A0E61ADD}" type="presParOf" srcId="{B01D58C8-8CE0-4143-8FD5-341A3232561F}" destId="{B4652B8A-8980-49DE-8C5B-F785A2BFCBCB}" srcOrd="1" destOrd="0" presId="urn:microsoft.com/office/officeart/2018/5/layout/IconLeafLabelList"/>
    <dgm:cxn modelId="{093585E9-7284-4000-8917-824C3B4F82A4}" type="presParOf" srcId="{B01D58C8-8CE0-4143-8FD5-341A3232561F}" destId="{53C126BD-AF92-4352-B3C0-3D31FE18DF32}" srcOrd="2" destOrd="0" presId="urn:microsoft.com/office/officeart/2018/5/layout/IconLeafLabelList"/>
    <dgm:cxn modelId="{38A212C9-1C67-48C9-86FA-43F1548A9CAE}" type="presParOf" srcId="{B01D58C8-8CE0-4143-8FD5-341A3232561F}" destId="{8C091567-E673-4542-A48E-FD6E30C924FC}" srcOrd="3" destOrd="0" presId="urn:microsoft.com/office/officeart/2018/5/layout/IconLeafLabelList"/>
    <dgm:cxn modelId="{3FCF41C1-69B5-4F25-95C7-BE1FB396CFA3}" type="presParOf" srcId="{DFBCC1A5-DF5A-4A38-BF6F-B853515D9C78}" destId="{6599412C-F0A9-4AE0-839C-35B210E9A2CC}" srcOrd="1" destOrd="0" presId="urn:microsoft.com/office/officeart/2018/5/layout/IconLeafLabelList"/>
    <dgm:cxn modelId="{5A369D8C-75D4-430A-8D30-70E59C9B0E6C}" type="presParOf" srcId="{DFBCC1A5-DF5A-4A38-BF6F-B853515D9C78}" destId="{8C7114B7-508B-4605-829C-B544D4A25113}" srcOrd="2" destOrd="0" presId="urn:microsoft.com/office/officeart/2018/5/layout/IconLeafLabelList"/>
    <dgm:cxn modelId="{737D2ADE-5132-4F97-9002-A67F73952C91}" type="presParOf" srcId="{8C7114B7-508B-4605-829C-B544D4A25113}" destId="{75AAE453-1DF8-41A2-BD54-2B9B7B645B14}" srcOrd="0" destOrd="0" presId="urn:microsoft.com/office/officeart/2018/5/layout/IconLeafLabelList"/>
    <dgm:cxn modelId="{5E0E111E-0B7C-4C4C-A703-706A6248B617}" type="presParOf" srcId="{8C7114B7-508B-4605-829C-B544D4A25113}" destId="{5CF679A0-F0AE-407E-8A5F-2605DF113335}" srcOrd="1" destOrd="0" presId="urn:microsoft.com/office/officeart/2018/5/layout/IconLeafLabelList"/>
    <dgm:cxn modelId="{B5FBAFCC-DE54-4C7F-B74A-A937C0C034F1}" type="presParOf" srcId="{8C7114B7-508B-4605-829C-B544D4A25113}" destId="{931B23D1-3A93-407A-8FFD-FB90C9FA6486}" srcOrd="2" destOrd="0" presId="urn:microsoft.com/office/officeart/2018/5/layout/IconLeafLabelList"/>
    <dgm:cxn modelId="{8A9255FD-ED1D-47EF-A8F3-1EEAFA04D17D}" type="presParOf" srcId="{8C7114B7-508B-4605-829C-B544D4A25113}" destId="{EB9E4EB6-CB30-4FC0-91F4-882F5E6B9B2C}" srcOrd="3" destOrd="0" presId="urn:microsoft.com/office/officeart/2018/5/layout/IconLeafLabelList"/>
    <dgm:cxn modelId="{287F8F97-6837-4288-B643-EA73196DEFAB}" type="presParOf" srcId="{DFBCC1A5-DF5A-4A38-BF6F-B853515D9C78}" destId="{977003AF-5BF0-408C-85F6-F00485ABC3DB}" srcOrd="3" destOrd="0" presId="urn:microsoft.com/office/officeart/2018/5/layout/IconLeafLabelList"/>
    <dgm:cxn modelId="{F741AFFD-5E73-4156-99BB-D43B91D2E104}" type="presParOf" srcId="{DFBCC1A5-DF5A-4A38-BF6F-B853515D9C78}" destId="{FF2504B6-A084-4C7C-A918-1DE9A0A87C57}" srcOrd="4" destOrd="0" presId="urn:microsoft.com/office/officeart/2018/5/layout/IconLeafLabelList"/>
    <dgm:cxn modelId="{FFD0399A-F45F-43B5-9EB5-B301AB60E009}" type="presParOf" srcId="{FF2504B6-A084-4C7C-A918-1DE9A0A87C57}" destId="{DD20862F-A4ED-4811-9055-368C3B182148}" srcOrd="0" destOrd="0" presId="urn:microsoft.com/office/officeart/2018/5/layout/IconLeafLabelList"/>
    <dgm:cxn modelId="{5762BF54-D025-4668-9E31-AEB949DA69E6}" type="presParOf" srcId="{FF2504B6-A084-4C7C-A918-1DE9A0A87C57}" destId="{581BF7A3-FC06-4FA6-815F-FAACFFEC0001}" srcOrd="1" destOrd="0" presId="urn:microsoft.com/office/officeart/2018/5/layout/IconLeafLabelList"/>
    <dgm:cxn modelId="{85B56D8C-762C-4C6E-A1DF-56ECCF2EAE13}" type="presParOf" srcId="{FF2504B6-A084-4C7C-A918-1DE9A0A87C57}" destId="{1BADB16E-596D-4CEB-84D1-5F77D32CA3AE}" srcOrd="2" destOrd="0" presId="urn:microsoft.com/office/officeart/2018/5/layout/IconLeafLabelList"/>
    <dgm:cxn modelId="{9A598386-CB4C-464D-9802-F74DB85AD473}" type="presParOf" srcId="{FF2504B6-A084-4C7C-A918-1DE9A0A87C57}" destId="{B9AE6B72-45EE-4069-B623-5104CE1F5041}" srcOrd="3" destOrd="0" presId="urn:microsoft.com/office/officeart/2018/5/layout/IconLeafLabelList"/>
    <dgm:cxn modelId="{4BBB4EB8-20E6-4006-9FD3-3D22DF657305}" type="presParOf" srcId="{DFBCC1A5-DF5A-4A38-BF6F-B853515D9C78}" destId="{1E04EA12-6B83-448A-9E70-513E728F10DF}" srcOrd="5" destOrd="0" presId="urn:microsoft.com/office/officeart/2018/5/layout/IconLeafLabelList"/>
    <dgm:cxn modelId="{F5550EB4-726A-458C-B02C-A379FFED6075}" type="presParOf" srcId="{DFBCC1A5-DF5A-4A38-BF6F-B853515D9C78}" destId="{DD64A8C6-774D-407A-AD11-23A87503A409}" srcOrd="6" destOrd="0" presId="urn:microsoft.com/office/officeart/2018/5/layout/IconLeafLabelList"/>
    <dgm:cxn modelId="{A36B8B07-716C-4030-B472-3A7C0ED135C6}" type="presParOf" srcId="{DD64A8C6-774D-407A-AD11-23A87503A409}" destId="{3CC913EC-03DB-4F60-AB18-2E002CBF81B4}" srcOrd="0" destOrd="0" presId="urn:microsoft.com/office/officeart/2018/5/layout/IconLeafLabelList"/>
    <dgm:cxn modelId="{BB84B0C4-77DC-4351-9542-B836A3BD9B21}" type="presParOf" srcId="{DD64A8C6-774D-407A-AD11-23A87503A409}" destId="{1EEE3FB2-A53C-4CC8-85C3-4C4BB53E260E}" srcOrd="1" destOrd="0" presId="urn:microsoft.com/office/officeart/2018/5/layout/IconLeafLabelList"/>
    <dgm:cxn modelId="{531BBA5B-CEFB-4B25-8477-EDA45B6E5EAC}" type="presParOf" srcId="{DD64A8C6-774D-407A-AD11-23A87503A409}" destId="{D6B60D11-A227-48FC-90DB-0A6CBA87EA4D}" srcOrd="2" destOrd="0" presId="urn:microsoft.com/office/officeart/2018/5/layout/IconLeafLabelList"/>
    <dgm:cxn modelId="{3576811C-4495-4ADF-9FFC-5A67A3FEC8D2}" type="presParOf" srcId="{DD64A8C6-774D-407A-AD11-23A87503A409}" destId="{EF57B269-E66C-4A84-AAEA-CFE2C6C39A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FB57F-0F64-467D-B245-3148D166AA6F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52B8A-8980-49DE-8C5B-F785A2BFCBCB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91567-E673-4542-A48E-FD6E30C924FC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200" kern="1200"/>
            <a:t>Game Mechanics</a:t>
          </a:r>
          <a:endParaRPr lang="en-US" sz="2200" kern="1200"/>
        </a:p>
      </dsp:txBody>
      <dsp:txXfrm>
        <a:off x="100682" y="2684598"/>
        <a:ext cx="2370489" cy="720000"/>
      </dsp:txXfrm>
    </dsp:sp>
    <dsp:sp modelId="{75AAE453-1DF8-41A2-BD54-2B9B7B645B14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679A0-F0AE-407E-8A5F-2605DF11333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E4EB6-CB30-4FC0-91F4-882F5E6B9B2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200" kern="1200"/>
            <a:t>Dependencies</a:t>
          </a:r>
          <a:endParaRPr lang="en-US" sz="2200" kern="1200"/>
        </a:p>
      </dsp:txBody>
      <dsp:txXfrm>
        <a:off x="2886007" y="2684598"/>
        <a:ext cx="2370489" cy="720000"/>
      </dsp:txXfrm>
    </dsp:sp>
    <dsp:sp modelId="{DD20862F-A4ED-4811-9055-368C3B182148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BF7A3-FC06-4FA6-815F-FAACFFEC0001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E6B72-45EE-4069-B623-5104CE1F5041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200" kern="1200"/>
            <a:t>Future Implementations</a:t>
          </a:r>
          <a:endParaRPr lang="en-US" sz="2200" kern="1200"/>
        </a:p>
      </dsp:txBody>
      <dsp:txXfrm>
        <a:off x="5671332" y="2684598"/>
        <a:ext cx="2370489" cy="720000"/>
      </dsp:txXfrm>
    </dsp:sp>
    <dsp:sp modelId="{3CC913EC-03DB-4F60-AB18-2E002CBF81B4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E3FB2-A53C-4CC8-85C3-4C4BB53E260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7B269-E66C-4A84-AAEA-CFE2C6C39A1F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200" kern="1200"/>
            <a:t>Known issues and limitations</a:t>
          </a:r>
          <a:endParaRPr lang="en-US" sz="22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01AD-BEB0-CA50-F8DC-CE4E82AC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F0069-0DC8-D504-6B8F-747E12DF4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51F2-DB0B-1284-7A48-876CAB31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3689-B5E4-5C0F-E21F-61BF60DC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1D93-77F0-A37C-3936-24C0C9AD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4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E6ED-FFB7-94E8-AD16-665A63B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89782-0EC4-9881-866E-0027783EF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B0E6-E5CD-DB95-96D2-993B37FC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EB96-EE7B-000F-87C2-EF2817A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BE23-F1BB-2013-48BF-36F37E1E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4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42631-1CFB-8CB3-9B24-7A85F2D34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A4400-06A3-DB06-4B56-B4CE5C41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F66E-DA96-5DF8-C91A-E4C2606E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78C6-2F4E-C947-E925-CD2EC267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74A3-B6F3-06C5-EC18-924CD4AA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6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AD8D-E75B-F520-DC68-EA621F19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B6E1-BB92-1C6F-3CDA-16496D41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5C40-DCE0-26AC-54E3-74352CC6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3D76-120F-D426-F697-0CAD8CEE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9B62-A653-ED05-55B0-8B0BF78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2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870E-E0CB-AE5E-38F9-2F12F4ED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4F116-D67F-1EAB-4596-9A63DF01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5697-1327-4671-9220-E18F05C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29B8-5713-F38B-AFC0-D6ED2B8E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D320-103E-DA47-60F2-550D13CE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9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F70E-40A5-C592-566B-12AD0422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2E47-B734-BE48-423D-56A8063AB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BBEBE-2228-A577-92CA-8CB973B9B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3219-22D9-8318-C0AF-35E44938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B4823-1F5F-2761-BDCE-5CA0A395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5AD8-4074-AD3E-9609-CFCEF3A1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1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DD07-F7AA-3097-1D94-8C59B065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DB7D-DAB2-96A5-BD1D-E501BCDC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DB4AE-5E0C-0847-6E79-F229A720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1EED-CB33-FF47-28B7-44B2E9A56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13B5A-122A-52B5-40F0-B1360529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E428-6C12-1367-4DA6-D93CB1BE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8584A-9A20-D19C-9EE0-1E2AE791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6D246-7F6B-1ADC-71D7-88A76E4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B8FE-4A92-D0AC-EF0A-20B59C4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4CE17-D616-C9B5-E7E8-F48CD7B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08205-BF69-523A-4EA8-2879F45A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E7A31-D104-120C-DD29-C69EA536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7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998E3-08F3-4CB1-1D6C-0585B0D4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FFA26-5B6B-AC78-5083-2158B44E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D517-C444-47EC-D007-1ECAACB1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12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02D8-26CD-4B94-6568-DF82F0B1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F880-9C5D-D440-EFAF-5025F6AF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7F208-3A41-423E-7645-35CEA176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9767A-68E1-35CA-3354-153704FD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1FC7-80F5-4095-A20E-E9BB0845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AD96-9D85-9BB0-6240-AD0D07DD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88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EF20-D4EA-30F4-962A-A473E0C9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6B605-50D0-837C-FC07-A915AB07E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34C45-8212-CB28-9457-19794904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425E-8388-E56B-788A-553A1775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77845-564D-0F55-DC85-2865D68E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76866-1985-D2B4-EE51-F3991871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4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30D46-5261-2696-FA68-81014A61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F64-2CA3-E138-11DA-2118B18B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8859-6332-0F86-92CE-D1D987061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B8946-7D90-4DDC-92DD-0E2522A89B35}" type="datetimeFigureOut">
              <a:rPr lang="en-SG" smtClean="0"/>
              <a:t>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EE4C-8B68-FE76-DBA4-3809DFA49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DCE2-77DE-6B68-BCAD-693285E2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A66FD-BE2E-452E-8E45-3DA122EA33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23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project/2d-platformer-template" TargetMode="External"/><Relationship Id="rId2" Type="http://schemas.openxmlformats.org/officeDocument/2006/relationships/hyperlink" Target="https://free-game-assets.itch.io/free-tiny-hero-sprites-pixel-ar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ch.io/queue/c/302894/2d-backgrounds-for-games?game_id=180182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13.png"/><Relationship Id="rId4" Type="http://schemas.openxmlformats.org/officeDocument/2006/relationships/video" Target="../media/media2.mp4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B5E9F-1D38-1B33-E106-0BF46D7F2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74" y="1004993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err="1">
                <a:solidFill>
                  <a:srgbClr val="FFFFFF"/>
                </a:solidFill>
                <a:latin typeface="ADLaM Display"/>
                <a:ea typeface="ADLaM Display"/>
                <a:cs typeface="ADLaM Display"/>
              </a:rPr>
              <a:t>HiitMan</a:t>
            </a:r>
            <a:r>
              <a:rPr lang="en-US" sz="4800">
                <a:solidFill>
                  <a:srgbClr val="FFFFFF"/>
                </a:solidFill>
                <a:latin typeface="ADLaM Display"/>
                <a:ea typeface="ADLaM Display"/>
                <a:cs typeface="ADLaM Display"/>
              </a:rPr>
              <a:t> </a:t>
            </a:r>
            <a:br>
              <a:rPr lang="en-US" sz="4800">
                <a:latin typeface="ADLaM Display"/>
                <a:ea typeface="ADLaM Display"/>
                <a:cs typeface="ADLaM Display"/>
              </a:rPr>
            </a:br>
            <a:r>
              <a:rPr lang="en-US" sz="4800">
                <a:solidFill>
                  <a:srgbClr val="FFFFFF"/>
                </a:solidFill>
                <a:latin typeface="ADLaM Display"/>
                <a:ea typeface="ADLaM Display"/>
                <a:cs typeface="ADLaM Display"/>
              </a:rPr>
              <a:t>by Hyper Dystopia</a:t>
            </a:r>
            <a:endParaRPr lang="en-SG" sz="480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DC0F0-55B6-61F2-61B1-FC362319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3806D1-63B6-7E12-92C1-37B73E37E0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05416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9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solidFill>
              <a:srgbClr val="132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BF961-2FFA-BAE1-89CB-4575653E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6474-63C6-8D15-75A3-19772155E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64294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Leaderboard.</a:t>
            </a:r>
          </a:p>
          <a:p>
            <a:r>
              <a:rPr lang="en-US" sz="2000"/>
              <a:t>Group exercise = Points Multiplier.</a:t>
            </a:r>
          </a:p>
          <a:p>
            <a:r>
              <a:rPr lang="en-US" sz="2000"/>
              <a:t>Gacha system.</a:t>
            </a:r>
          </a:p>
          <a:p>
            <a:r>
              <a:rPr lang="en-US" sz="2000"/>
              <a:t>Different characters = different power.</a:t>
            </a: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5B6969-B119-9B5E-5128-04BD984DB70F}"/>
              </a:ext>
            </a:extLst>
          </p:cNvPr>
          <p:cNvSpPr txBox="1">
            <a:spLocks/>
          </p:cNvSpPr>
          <p:nvPr/>
        </p:nvSpPr>
        <p:spPr>
          <a:xfrm>
            <a:off x="8276580" y="1412489"/>
            <a:ext cx="3642943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r>
              <a:rPr lang="en-US" sz="2000"/>
              <a:t>Integration with smart watches ( we integrate with HPB's fitness tracker -&gt; Healthy 365 points).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644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C104-E353-D02E-47F4-FFBD4027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09" y="1412488"/>
            <a:ext cx="3751118" cy="4363844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Software Stack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and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D1FB-3B64-839D-433F-5C6A475BA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Godot</a:t>
            </a:r>
          </a:p>
          <a:p>
            <a:r>
              <a:rPr lang="en-US" sz="2000"/>
              <a:t>Characters and tile designs: </a:t>
            </a:r>
            <a:r>
              <a:rPr lang="en-US" sz="2000">
                <a:hlinkClick r:id="rId2"/>
              </a:rPr>
              <a:t>https://free-game-assets.itch.io/free-tiny-hero-sprites-pixel-art</a:t>
            </a:r>
            <a:endParaRPr lang="en-US" sz="2000"/>
          </a:p>
          <a:p>
            <a:r>
              <a:rPr lang="en-US" sz="2000"/>
              <a:t>Unity tutorial: </a:t>
            </a:r>
            <a:r>
              <a:rPr lang="en-US" sz="2000">
                <a:hlinkClick r:id="rId3"/>
              </a:rPr>
              <a:t>https://learn.unity.com/project/2d-platformer-template</a:t>
            </a:r>
            <a:endParaRPr lang="en-US" sz="2000"/>
          </a:p>
          <a:p>
            <a:r>
              <a:rPr lang="en-US" sz="2000"/>
              <a:t>Sky background: </a:t>
            </a:r>
            <a:r>
              <a:rPr lang="en-US" sz="2000">
                <a:hlinkClick r:id="rId4"/>
              </a:rPr>
              <a:t>https://itch.io/queue/c/302894/2d-backgrounds-for-games?game_id=1801829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3B3E1-3002-D366-E060-92DD6D03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97AE-C0E0-846A-27B0-AD3524E2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Daily login rewards.</a:t>
            </a:r>
          </a:p>
          <a:p>
            <a:r>
              <a:rPr lang="en-US" sz="2000"/>
              <a:t>Mobile plugin.</a:t>
            </a:r>
          </a:p>
          <a:p>
            <a:r>
              <a:rPr lang="en-US" sz="2000"/>
              <a:t>Integration with smart watches to leverage on gyroscopic motion sensors.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245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BCCE-0FA3-9C9F-BA99-5E4D43F9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Known issues and limitations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4B59-29E5-5ABD-856B-2B09DBA5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Unsure of potential loophole(s) that result in users exploiting them.</a:t>
            </a:r>
          </a:p>
        </p:txBody>
      </p:sp>
    </p:spTree>
    <p:extLst>
      <p:ext uri="{BB962C8B-B14F-4D97-AF65-F5344CB8AC3E}">
        <p14:creationId xmlns:p14="http://schemas.microsoft.com/office/powerpoint/2010/main" val="73185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5D746F-049B-8032-22A2-AC524032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3" y="847725"/>
            <a:ext cx="7381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8127F-B638-83EF-11DA-88D3D682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062038"/>
            <a:ext cx="7381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1A391A-432F-6307-1099-E796BB0B07A1}"/>
              </a:ext>
            </a:extLst>
          </p:cNvPr>
          <p:cNvSpPr txBox="1"/>
          <p:nvPr/>
        </p:nvSpPr>
        <p:spPr>
          <a:xfrm>
            <a:off x="1994722" y="4832056"/>
            <a:ext cx="1913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598DD"/>
                </a:solidFill>
                <a:latin typeface="Calibri"/>
                <a:cs typeface="Calibri"/>
              </a:rPr>
              <a:t>Blue 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B6527-68C2-B2D4-2158-858C2BD872A2}"/>
              </a:ext>
            </a:extLst>
          </p:cNvPr>
          <p:cNvSpPr txBox="1"/>
          <p:nvPr/>
        </p:nvSpPr>
        <p:spPr>
          <a:xfrm>
            <a:off x="5652321" y="4832056"/>
            <a:ext cx="8279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E88BF9"/>
                </a:solidFill>
                <a:latin typeface="Calibri"/>
                <a:cs typeface="Calibri"/>
              </a:rPr>
              <a:t>Gum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6B55E-1C59-8F3B-E478-B4C903066450}"/>
              </a:ext>
            </a:extLst>
          </p:cNvPr>
          <p:cNvSpPr txBox="1"/>
          <p:nvPr/>
        </p:nvSpPr>
        <p:spPr>
          <a:xfrm>
            <a:off x="8624121" y="4832056"/>
            <a:ext cx="1913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141414"/>
                </a:solidFill>
                <a:latin typeface="Calibri"/>
                <a:cs typeface="Calibri"/>
              </a:rPr>
              <a:t>Flambo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4856D-56F2-43C8-2A32-B7B9AB3D7DE9}"/>
              </a:ext>
            </a:extLst>
          </p:cNvPr>
          <p:cNvSpPr txBox="1"/>
          <p:nvPr/>
        </p:nvSpPr>
        <p:spPr>
          <a:xfrm>
            <a:off x="457021" y="271356"/>
            <a:ext cx="102401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ptos Display"/>
              </a:rPr>
              <a:t>Our characters:</a:t>
            </a:r>
          </a:p>
        </p:txBody>
      </p:sp>
      <p:pic>
        <p:nvPicPr>
          <p:cNvPr id="9" name="gum">
            <a:hlinkClick r:id="" action="ppaction://media"/>
            <a:extLst>
              <a:ext uri="{FF2B5EF4-FFF2-40B4-BE49-F238E27FC236}">
                <a16:creationId xmlns:a16="http://schemas.microsoft.com/office/drawing/2014/main" id="{A0E508C8-04A3-69E3-AB5B-CF6B07507D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12990" y="1447800"/>
            <a:ext cx="1906588" cy="3381375"/>
          </a:xfrm>
          <a:prstGeom prst="rect">
            <a:avLst/>
          </a:prstGeom>
        </p:spPr>
      </p:pic>
      <p:pic>
        <p:nvPicPr>
          <p:cNvPr id="11" name="flambo">
            <a:hlinkClick r:id="" action="ppaction://media"/>
            <a:extLst>
              <a:ext uri="{FF2B5EF4-FFF2-40B4-BE49-F238E27FC236}">
                <a16:creationId xmlns:a16="http://schemas.microsoft.com/office/drawing/2014/main" id="{1C4298CE-E8CF-6EA2-337E-2C4CA58FE5B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051800" y="1457325"/>
            <a:ext cx="2278063" cy="3371850"/>
          </a:xfrm>
          <a:prstGeom prst="rect">
            <a:avLst/>
          </a:prstGeom>
        </p:spPr>
      </p:pic>
      <p:pic>
        <p:nvPicPr>
          <p:cNvPr id="2" name="blue_house">
            <a:hlinkClick r:id="" action="ppaction://media"/>
            <a:extLst>
              <a:ext uri="{FF2B5EF4-FFF2-40B4-BE49-F238E27FC236}">
                <a16:creationId xmlns:a16="http://schemas.microsoft.com/office/drawing/2014/main" id="{D654764B-551F-FAE9-B02E-502F536B3F27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75266" y="1466850"/>
            <a:ext cx="2057708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1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41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94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35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8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13" repeatCount="indefinite" fill="remove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mute="1">
                <p:cTn id="19" repeatCount="indefinite" fill="remove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5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7bf682-f61d-4ef8-8c87-327aa17a508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BB6A2028CE1641B69553F594FF1F32" ma:contentTypeVersion="6" ma:contentTypeDescription="Create a new document." ma:contentTypeScope="" ma:versionID="acbc81e344a9715be918847ca8042433">
  <xsd:schema xmlns:xsd="http://www.w3.org/2001/XMLSchema" xmlns:xs="http://www.w3.org/2001/XMLSchema" xmlns:p="http://schemas.microsoft.com/office/2006/metadata/properties" xmlns:ns3="977bf682-f61d-4ef8-8c87-327aa17a5080" targetNamespace="http://schemas.microsoft.com/office/2006/metadata/properties" ma:root="true" ma:fieldsID="ddeff713ad2bb84d059ac99f0bb456ca" ns3:_="">
    <xsd:import namespace="977bf682-f61d-4ef8-8c87-327aa17a508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bf682-f61d-4ef8-8c87-327aa17a508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FD4395-3770-423A-AAF1-223351EAF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DEA57-21C9-48BB-9B7D-18D18C51B4E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977bf682-f61d-4ef8-8c87-327aa17a508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87B2CA1-20A3-439F-86A2-3AE8D1501058}">
  <ds:schemaRefs>
    <ds:schemaRef ds:uri="977bf682-f61d-4ef8-8c87-327aa17a50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28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ADLaM Display</vt:lpstr>
      <vt:lpstr>Aptos</vt:lpstr>
      <vt:lpstr>Aptos Display</vt:lpstr>
      <vt:lpstr>Arial</vt:lpstr>
      <vt:lpstr>Calibri</vt:lpstr>
      <vt:lpstr>Office Theme</vt:lpstr>
      <vt:lpstr>HiitMan  by Hyper Dystopia</vt:lpstr>
      <vt:lpstr>Table of Contents</vt:lpstr>
      <vt:lpstr>Game Mechanics</vt:lpstr>
      <vt:lpstr>Software Stack and Acknowledgements</vt:lpstr>
      <vt:lpstr>Future Implementations</vt:lpstr>
      <vt:lpstr>Known issues and limitations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 - Tan Rui Anh</dc:creator>
  <cp:lastModifiedBy>Student - Lee Wei Xian</cp:lastModifiedBy>
  <cp:revision>2</cp:revision>
  <dcterms:created xsi:type="dcterms:W3CDTF">2024-11-09T04:36:02Z</dcterms:created>
  <dcterms:modified xsi:type="dcterms:W3CDTF">2024-11-09T06:01:12Z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0x01010066BB6A2028CE1641B69553F594FF1F32</vt:lpwstr>
  </property>
</Properties>
</file>