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  <p:sldMasterId id="2147483662" r:id="rId6"/>
  </p:sldMasterIdLst>
  <p:notesMasterIdLst>
    <p:notesMasterId r:id="rId10"/>
  </p:notesMasterIdLst>
  <p:handoutMasterIdLst>
    <p:handoutMasterId r:id="rId11"/>
  </p:handoutMasterIdLst>
  <p:sldIdLst>
    <p:sldId id="378" r:id="rId7"/>
    <p:sldId id="470" r:id="rId8"/>
    <p:sldId id="47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2BD"/>
    <a:srgbClr val="028009"/>
    <a:srgbClr val="00B050"/>
    <a:srgbClr val="F69200"/>
    <a:srgbClr val="ECECEC"/>
    <a:srgbClr val="A6B727"/>
    <a:srgbClr val="00BB00"/>
    <a:srgbClr val="00A9E0"/>
    <a:srgbClr val="C2E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F25-48A1-4374-83B9-8D2F5BAB76EB}" v="5" dt="2024-11-11T21:59:14.436"/>
    <p1510:client id="{DB29D9C8-6464-4E16-A00F-13631B79E539}" v="46" dt="2024-11-12T07:30:01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48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šica Filip (144901)" userId="f537d4c1-719a-4f10-aa5a-8aa43552462d" providerId="ADAL" clId="{DB29D9C8-6464-4E16-A00F-13631B79E539}"/>
    <pc:docChg chg="undo custSel addSld delSld modSld">
      <pc:chgData name="Kšica Filip (144901)" userId="f537d4c1-719a-4f10-aa5a-8aa43552462d" providerId="ADAL" clId="{DB29D9C8-6464-4E16-A00F-13631B79E539}" dt="2024-11-12T08:18:59.026" v="1072" actId="1076"/>
      <pc:docMkLst>
        <pc:docMk/>
      </pc:docMkLst>
      <pc:sldChg chg="del">
        <pc:chgData name="Kšica Filip (144901)" userId="f537d4c1-719a-4f10-aa5a-8aa43552462d" providerId="ADAL" clId="{DB29D9C8-6464-4E16-A00F-13631B79E539}" dt="2024-11-12T07:12:36.922" v="0" actId="47"/>
        <pc:sldMkLst>
          <pc:docMk/>
          <pc:sldMk cId="3401211828" sldId="468"/>
        </pc:sldMkLst>
      </pc:sldChg>
      <pc:sldChg chg="del">
        <pc:chgData name="Kšica Filip (144901)" userId="f537d4c1-719a-4f10-aa5a-8aa43552462d" providerId="ADAL" clId="{DB29D9C8-6464-4E16-A00F-13631B79E539}" dt="2024-11-12T07:12:37.660" v="1" actId="47"/>
        <pc:sldMkLst>
          <pc:docMk/>
          <pc:sldMk cId="208176738" sldId="469"/>
        </pc:sldMkLst>
      </pc:sldChg>
      <pc:sldChg chg="modSp mod">
        <pc:chgData name="Kšica Filip (144901)" userId="f537d4c1-719a-4f10-aa5a-8aa43552462d" providerId="ADAL" clId="{DB29D9C8-6464-4E16-A00F-13631B79E539}" dt="2024-11-12T08:15:20.904" v="1071" actId="1076"/>
        <pc:sldMkLst>
          <pc:docMk/>
          <pc:sldMk cId="1606840008" sldId="470"/>
        </pc:sldMkLst>
        <pc:spChg chg="mod">
          <ac:chgData name="Kšica Filip (144901)" userId="f537d4c1-719a-4f10-aa5a-8aa43552462d" providerId="ADAL" clId="{DB29D9C8-6464-4E16-A00F-13631B79E539}" dt="2024-11-12T08:15:16.067" v="1070" actId="20577"/>
          <ac:spMkLst>
            <pc:docMk/>
            <pc:sldMk cId="1606840008" sldId="470"/>
            <ac:spMk id="5" creationId="{A5D7611D-8E85-5ACC-90E0-0BF1C0A813EE}"/>
          </ac:spMkLst>
        </pc:spChg>
        <pc:spChg chg="mod">
          <ac:chgData name="Kšica Filip (144901)" userId="f537d4c1-719a-4f10-aa5a-8aa43552462d" providerId="ADAL" clId="{DB29D9C8-6464-4E16-A00F-13631B79E539}" dt="2024-11-12T08:15:20.904" v="1071" actId="1076"/>
          <ac:spMkLst>
            <pc:docMk/>
            <pc:sldMk cId="1606840008" sldId="470"/>
            <ac:spMk id="8" creationId="{925CB99B-BADA-7E12-1E04-737D4EF0F788}"/>
          </ac:spMkLst>
        </pc:spChg>
      </pc:sldChg>
      <pc:sldChg chg="addSp delSp modSp add mod">
        <pc:chgData name="Kšica Filip (144901)" userId="f537d4c1-719a-4f10-aa5a-8aa43552462d" providerId="ADAL" clId="{DB29D9C8-6464-4E16-A00F-13631B79E539}" dt="2024-11-12T08:18:59.026" v="1072" actId="1076"/>
        <pc:sldMkLst>
          <pc:docMk/>
          <pc:sldMk cId="1149454095" sldId="471"/>
        </pc:sldMkLst>
        <pc:spChg chg="mod">
          <ac:chgData name="Kšica Filip (144901)" userId="f537d4c1-719a-4f10-aa5a-8aa43552462d" providerId="ADAL" clId="{DB29D9C8-6464-4E16-A00F-13631B79E539}" dt="2024-11-12T07:13:26.927" v="15" actId="20577"/>
          <ac:spMkLst>
            <pc:docMk/>
            <pc:sldMk cId="1149454095" sldId="471"/>
            <ac:spMk id="2" creationId="{53D48D92-6B2A-2432-617C-9E305EA95EFC}"/>
          </ac:spMkLst>
        </pc:spChg>
        <pc:spChg chg="del">
          <ac:chgData name="Kšica Filip (144901)" userId="f537d4c1-719a-4f10-aa5a-8aa43552462d" providerId="ADAL" clId="{DB29D9C8-6464-4E16-A00F-13631B79E539}" dt="2024-11-12T07:12:49.579" v="3" actId="478"/>
          <ac:spMkLst>
            <pc:docMk/>
            <pc:sldMk cId="1149454095" sldId="471"/>
            <ac:spMk id="5" creationId="{B6147490-39CD-0423-F995-516BC1AE9613}"/>
          </ac:spMkLst>
        </pc:spChg>
        <pc:spChg chg="add mod">
          <ac:chgData name="Kšica Filip (144901)" userId="f537d4c1-719a-4f10-aa5a-8aa43552462d" providerId="ADAL" clId="{DB29D9C8-6464-4E16-A00F-13631B79E539}" dt="2024-11-12T07:26:21.174" v="418" actId="688"/>
          <ac:spMkLst>
            <pc:docMk/>
            <pc:sldMk cId="1149454095" sldId="471"/>
            <ac:spMk id="6" creationId="{7A6A5D6B-718A-48EA-CF0F-86C64A81C923}"/>
          </ac:spMkLst>
        </pc:spChg>
        <pc:spChg chg="mod">
          <ac:chgData name="Kšica Filip (144901)" userId="f537d4c1-719a-4f10-aa5a-8aa43552462d" providerId="ADAL" clId="{DB29D9C8-6464-4E16-A00F-13631B79E539}" dt="2024-11-12T08:18:59.026" v="1072" actId="1076"/>
          <ac:spMkLst>
            <pc:docMk/>
            <pc:sldMk cId="1149454095" sldId="471"/>
            <ac:spMk id="8" creationId="{E9ECD61A-679E-7A83-536C-45031F76E486}"/>
          </ac:spMkLst>
        </pc:spChg>
        <pc:spChg chg="add mod">
          <ac:chgData name="Kšica Filip (144901)" userId="f537d4c1-719a-4f10-aa5a-8aa43552462d" providerId="ADAL" clId="{DB29D9C8-6464-4E16-A00F-13631B79E539}" dt="2024-11-12T07:40:13.598" v="1012" actId="113"/>
          <ac:spMkLst>
            <pc:docMk/>
            <pc:sldMk cId="1149454095" sldId="471"/>
            <ac:spMk id="12" creationId="{3D1373D5-450D-60AA-746E-B25A3155B9BC}"/>
          </ac:spMkLst>
        </pc:spChg>
        <pc:picChg chg="add mod">
          <ac:chgData name="Kšica Filip (144901)" userId="f537d4c1-719a-4f10-aa5a-8aa43552462d" providerId="ADAL" clId="{DB29D9C8-6464-4E16-A00F-13631B79E539}" dt="2024-11-12T07:25:15.907" v="404"/>
          <ac:picMkLst>
            <pc:docMk/>
            <pc:sldMk cId="1149454095" sldId="471"/>
            <ac:picMk id="3" creationId="{12947512-41FB-DD32-7A5A-1CFEF04874C3}"/>
          </ac:picMkLst>
        </pc:picChg>
        <pc:picChg chg="del">
          <ac:chgData name="Kšica Filip (144901)" userId="f537d4c1-719a-4f10-aa5a-8aa43552462d" providerId="ADAL" clId="{DB29D9C8-6464-4E16-A00F-13631B79E539}" dt="2024-11-12T07:13:03.946" v="5" actId="478"/>
          <ac:picMkLst>
            <pc:docMk/>
            <pc:sldMk cId="1149454095" sldId="471"/>
            <ac:picMk id="4" creationId="{2B988610-DCA4-3268-E622-1FABE5DF0188}"/>
          </ac:picMkLst>
        </pc:picChg>
        <pc:cxnChg chg="add mod">
          <ac:chgData name="Kšica Filip (144901)" userId="f537d4c1-719a-4f10-aa5a-8aa43552462d" providerId="ADAL" clId="{DB29D9C8-6464-4E16-A00F-13631B79E539}" dt="2024-11-12T07:27:19.398" v="440" actId="1038"/>
          <ac:cxnSpMkLst>
            <pc:docMk/>
            <pc:sldMk cId="1149454095" sldId="471"/>
            <ac:cxnSpMk id="9" creationId="{014D4417-71B3-39EF-FC2F-1E745A929C55}"/>
          </ac:cxnSpMkLst>
        </pc:cxnChg>
      </pc:sldChg>
    </pc:docChg>
  </pc:docChgLst>
  <pc:docChgLst>
    <pc:chgData name="Kšica Filip (144901)" userId="f537d4c1-719a-4f10-aa5a-8aa43552462d" providerId="ADAL" clId="{25962F25-48A1-4374-83B9-8D2F5BAB76EB}"/>
    <pc:docChg chg="custSel addSld delSld modSld">
      <pc:chgData name="Kšica Filip (144901)" userId="f537d4c1-719a-4f10-aa5a-8aa43552462d" providerId="ADAL" clId="{25962F25-48A1-4374-83B9-8D2F5BAB76EB}" dt="2024-11-11T23:05:58.904" v="3012" actId="113"/>
      <pc:docMkLst>
        <pc:docMk/>
      </pc:docMkLst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044456213" sldId="303"/>
        </pc:sldMkLst>
      </pc:sldChg>
      <pc:sldChg chg="modSp mod">
        <pc:chgData name="Kšica Filip (144901)" userId="f537d4c1-719a-4f10-aa5a-8aa43552462d" providerId="ADAL" clId="{25962F25-48A1-4374-83B9-8D2F5BAB76EB}" dt="2024-11-11T22:23:29.474" v="1211" actId="20577"/>
        <pc:sldMkLst>
          <pc:docMk/>
          <pc:sldMk cId="605548991" sldId="378"/>
        </pc:sldMkLst>
        <pc:spChg chg="mod">
          <ac:chgData name="Kšica Filip (144901)" userId="f537d4c1-719a-4f10-aa5a-8aa43552462d" providerId="ADAL" clId="{25962F25-48A1-4374-83B9-8D2F5BAB76EB}" dt="2024-11-11T22:23:29.474" v="1211" actId="20577"/>
          <ac:spMkLst>
            <pc:docMk/>
            <pc:sldMk cId="605548991" sldId="378"/>
            <ac:spMk id="5" creationId="{00000000-0000-0000-0000-000000000000}"/>
          </ac:spMkLst>
        </pc:spChg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389242616" sldId="422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4292333300" sldId="462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681080537" sldId="467"/>
        </pc:sldMkLst>
      </pc:sldChg>
      <pc:sldChg chg="addSp delSp modSp mod">
        <pc:chgData name="Kšica Filip (144901)" userId="f537d4c1-719a-4f10-aa5a-8aa43552462d" providerId="ADAL" clId="{25962F25-48A1-4374-83B9-8D2F5BAB76EB}" dt="2024-11-11T21:33:50.090" v="132" actId="1076"/>
        <pc:sldMkLst>
          <pc:docMk/>
          <pc:sldMk cId="3401211828" sldId="468"/>
        </pc:sldMkLst>
        <pc:spChg chg="mod">
          <ac:chgData name="Kšica Filip (144901)" userId="f537d4c1-719a-4f10-aa5a-8aa43552462d" providerId="ADAL" clId="{25962F25-48A1-4374-83B9-8D2F5BAB76EB}" dt="2024-11-11T21:30:26.805" v="95" actId="20577"/>
          <ac:spMkLst>
            <pc:docMk/>
            <pc:sldMk cId="3401211828" sldId="468"/>
            <ac:spMk id="2" creationId="{6C8592B9-D0E1-7FE6-A6E9-0D4A31859D3C}"/>
          </ac:spMkLst>
        </pc:spChg>
        <pc:spChg chg="add del mod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4" creationId="{10570F97-BF4A-EB11-F5FB-D54F45C857F0}"/>
          </ac:spMkLst>
        </pc:spChg>
        <pc:spChg chg="del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5" creationId="{1956108D-9ED0-BD40-AE3E-46E31107BA15}"/>
          </ac:spMkLst>
        </pc:spChg>
        <pc:spChg chg="del">
          <ac:chgData name="Kšica Filip (144901)" userId="f537d4c1-719a-4f10-aa5a-8aa43552462d" providerId="ADAL" clId="{25962F25-48A1-4374-83B9-8D2F5BAB76EB}" dt="2024-11-11T21:30:33.178" v="96" actId="478"/>
          <ac:spMkLst>
            <pc:docMk/>
            <pc:sldMk cId="3401211828" sldId="468"/>
            <ac:spMk id="9" creationId="{5755A7FC-2C5A-9D19-4DA3-A0EB1E2EC985}"/>
          </ac:spMkLst>
        </pc:spChg>
        <pc:spChg chg="del">
          <ac:chgData name="Kšica Filip (144901)" userId="f537d4c1-719a-4f10-aa5a-8aa43552462d" providerId="ADAL" clId="{25962F25-48A1-4374-83B9-8D2F5BAB76EB}" dt="2024-11-11T21:30:38.339" v="99" actId="478"/>
          <ac:spMkLst>
            <pc:docMk/>
            <pc:sldMk cId="3401211828" sldId="468"/>
            <ac:spMk id="49" creationId="{91ED7E42-C970-8704-F34C-BAFC0D35661E}"/>
          </ac:spMkLst>
        </pc:spChg>
        <pc:spChg chg="del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50" creationId="{18EBB688-9C1D-1621-0CD9-EF38767803BB}"/>
          </ac:spMkLst>
        </pc:spChg>
        <pc:spChg chg="del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51" creationId="{36568D2C-A788-A71D-CF47-16DD2B1438E4}"/>
          </ac:spMkLst>
        </pc:spChg>
        <pc:spChg chg="del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52" creationId="{340EF109-2CC7-2E5C-445E-B1F28C7C4A50}"/>
          </ac:spMkLst>
        </pc:spChg>
        <pc:spChg chg="del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53" creationId="{D436119B-A9B9-5636-FAE3-6E067968B433}"/>
          </ac:spMkLst>
        </pc:spChg>
        <pc:spChg chg="del">
          <ac:chgData name="Kšica Filip (144901)" userId="f537d4c1-719a-4f10-aa5a-8aa43552462d" providerId="ADAL" clId="{25962F25-48A1-4374-83B9-8D2F5BAB76EB}" dt="2024-11-11T21:30:35.196" v="97" actId="478"/>
          <ac:spMkLst>
            <pc:docMk/>
            <pc:sldMk cId="3401211828" sldId="468"/>
            <ac:spMk id="55" creationId="{7CA7098B-D209-C80F-952E-459EFAFD0CD1}"/>
          </ac:spMkLst>
        </pc:spChg>
        <pc:grpChg chg="del">
          <ac:chgData name="Kšica Filip (144901)" userId="f537d4c1-719a-4f10-aa5a-8aa43552462d" providerId="ADAL" clId="{25962F25-48A1-4374-83B9-8D2F5BAB76EB}" dt="2024-11-11T21:30:36.946" v="98" actId="478"/>
          <ac:grpSpMkLst>
            <pc:docMk/>
            <pc:sldMk cId="3401211828" sldId="468"/>
            <ac:grpSpMk id="48" creationId="{5E910FF4-B32B-D614-6631-3F3AB878E2AC}"/>
          </ac:grpSpMkLst>
        </pc:grpChg>
        <pc:picChg chg="add mod">
          <ac:chgData name="Kšica Filip (144901)" userId="f537d4c1-719a-4f10-aa5a-8aa43552462d" providerId="ADAL" clId="{25962F25-48A1-4374-83B9-8D2F5BAB76EB}" dt="2024-11-11T21:33:50.090" v="132" actId="1076"/>
          <ac:picMkLst>
            <pc:docMk/>
            <pc:sldMk cId="3401211828" sldId="468"/>
            <ac:picMk id="10" creationId="{2D3F25CE-C240-638B-B65E-5B561EC35DA5}"/>
          </ac:picMkLst>
        </pc:picChg>
        <pc:picChg chg="add mod">
          <ac:chgData name="Kšica Filip (144901)" userId="f537d4c1-719a-4f10-aa5a-8aa43552462d" providerId="ADAL" clId="{25962F25-48A1-4374-83B9-8D2F5BAB76EB}" dt="2024-11-11T21:33:45.525" v="130" actId="1076"/>
          <ac:picMkLst>
            <pc:docMk/>
            <pc:sldMk cId="3401211828" sldId="468"/>
            <ac:picMk id="13" creationId="{210BA9B5-0730-16FF-5ECF-9C8B1B3F8CFC}"/>
          </ac:picMkLst>
        </pc:picChg>
        <pc:picChg chg="add mod">
          <ac:chgData name="Kšica Filip (144901)" userId="f537d4c1-719a-4f10-aa5a-8aa43552462d" providerId="ADAL" clId="{25962F25-48A1-4374-83B9-8D2F5BAB76EB}" dt="2024-11-11T21:33:46.425" v="131" actId="1076"/>
          <ac:picMkLst>
            <pc:docMk/>
            <pc:sldMk cId="3401211828" sldId="468"/>
            <ac:picMk id="14" creationId="{8CE2B3A5-0D21-94F0-229D-ED92C235B930}"/>
          </ac:picMkLst>
        </pc:picChg>
        <pc:picChg chg="del">
          <ac:chgData name="Kšica Filip (144901)" userId="f537d4c1-719a-4f10-aa5a-8aa43552462d" providerId="ADAL" clId="{25962F25-48A1-4374-83B9-8D2F5BAB76EB}" dt="2024-11-11T21:30:35.196" v="97" actId="478"/>
          <ac:picMkLst>
            <pc:docMk/>
            <pc:sldMk cId="3401211828" sldId="468"/>
            <ac:picMk id="2050" creationId="{1E208637-65F1-78EB-A6F6-F6A0FC3F20C0}"/>
          </ac:picMkLst>
        </pc:picChg>
      </pc:sldChg>
      <pc:sldChg chg="addSp delSp modSp add mod">
        <pc:chgData name="Kšica Filip (144901)" userId="f537d4c1-719a-4f10-aa5a-8aa43552462d" providerId="ADAL" clId="{25962F25-48A1-4374-83B9-8D2F5BAB76EB}" dt="2024-11-11T23:05:58.904" v="3012" actId="113"/>
        <pc:sldMkLst>
          <pc:docMk/>
          <pc:sldMk cId="208176738" sldId="469"/>
        </pc:sldMkLst>
        <pc:spChg chg="mod">
          <ac:chgData name="Kšica Filip (144901)" userId="f537d4c1-719a-4f10-aa5a-8aa43552462d" providerId="ADAL" clId="{25962F25-48A1-4374-83B9-8D2F5BAB76EB}" dt="2024-11-11T22:23:40.103" v="1219" actId="20577"/>
          <ac:spMkLst>
            <pc:docMk/>
            <pc:sldMk cId="208176738" sldId="469"/>
            <ac:spMk id="2" creationId="{4EED8F80-189E-B93E-F401-DAA7F6B95807}"/>
          </ac:spMkLst>
        </pc:spChg>
        <pc:spChg chg="add mod">
          <ac:chgData name="Kšica Filip (144901)" userId="f537d4c1-719a-4f10-aa5a-8aa43552462d" providerId="ADAL" clId="{25962F25-48A1-4374-83B9-8D2F5BAB76EB}" dt="2024-11-11T22:05:51.234" v="689" actId="113"/>
          <ac:spMkLst>
            <pc:docMk/>
            <pc:sldMk cId="208176738" sldId="469"/>
            <ac:spMk id="5" creationId="{21135D52-18EB-276A-B2C1-858CE6BA66A2}"/>
          </ac:spMkLst>
        </pc:spChg>
        <pc:spChg chg="add mod">
          <ac:chgData name="Kšica Filip (144901)" userId="f537d4c1-719a-4f10-aa5a-8aa43552462d" providerId="ADAL" clId="{25962F25-48A1-4374-83B9-8D2F5BAB76EB}" dt="2024-11-11T23:05:58.904" v="3012" actId="113"/>
          <ac:spMkLst>
            <pc:docMk/>
            <pc:sldMk cId="208176738" sldId="469"/>
            <ac:spMk id="8" creationId="{8F8AF0A0-715C-A449-1029-DA0B095109D2}"/>
          </ac:spMkLst>
        </pc:spChg>
        <pc:picChg chg="add del mod">
          <ac:chgData name="Kšica Filip (144901)" userId="f537d4c1-719a-4f10-aa5a-8aa43552462d" providerId="ADAL" clId="{25962F25-48A1-4374-83B9-8D2F5BAB76EB}" dt="2024-11-11T21:33:31.076" v="121" actId="21"/>
          <ac:picMkLst>
            <pc:docMk/>
            <pc:sldMk cId="208176738" sldId="469"/>
            <ac:picMk id="4" creationId="{8CE2B3A5-0D21-94F0-229D-ED92C235B930}"/>
          </ac:picMkLst>
        </pc:picChg>
        <pc:picChg chg="add mod">
          <ac:chgData name="Kšica Filip (144901)" userId="f537d4c1-719a-4f10-aa5a-8aa43552462d" providerId="ADAL" clId="{25962F25-48A1-4374-83B9-8D2F5BAB76EB}" dt="2024-11-11T21:56:05.574" v="364" actId="1076"/>
          <ac:picMkLst>
            <pc:docMk/>
            <pc:sldMk cId="208176738" sldId="469"/>
            <ac:picMk id="7" creationId="{5A6C5F78-5F58-0EB2-ADF5-0DBE75AC77EC}"/>
          </ac:picMkLst>
        </pc:picChg>
        <pc:picChg chg="del mod">
          <ac:chgData name="Kšica Filip (144901)" userId="f537d4c1-719a-4f10-aa5a-8aa43552462d" providerId="ADAL" clId="{25962F25-48A1-4374-83B9-8D2F5BAB76EB}" dt="2024-11-11T21:31:07.193" v="108" actId="478"/>
          <ac:picMkLst>
            <pc:docMk/>
            <pc:sldMk cId="208176738" sldId="469"/>
            <ac:picMk id="10" creationId="{8476DFD3-146A-6F68-E190-5B0A3B043197}"/>
          </ac:picMkLst>
        </pc:picChg>
        <pc:picChg chg="del">
          <ac:chgData name="Kšica Filip (144901)" userId="f537d4c1-719a-4f10-aa5a-8aa43552462d" providerId="ADAL" clId="{25962F25-48A1-4374-83B9-8D2F5BAB76EB}" dt="2024-11-11T21:31:07.614" v="109" actId="478"/>
          <ac:picMkLst>
            <pc:docMk/>
            <pc:sldMk cId="208176738" sldId="469"/>
            <ac:picMk id="13" creationId="{3BA6B0D3-66E6-F7A4-980F-B6B8E5E1C770}"/>
          </ac:picMkLst>
        </pc:picChg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306474764" sldId="469"/>
        </pc:sldMkLst>
      </pc:sldChg>
      <pc:sldChg chg="addSp delSp modSp add mod">
        <pc:chgData name="Kšica Filip (144901)" userId="f537d4c1-719a-4f10-aa5a-8aa43552462d" providerId="ADAL" clId="{25962F25-48A1-4374-83B9-8D2F5BAB76EB}" dt="2024-11-11T23:04:22.849" v="3003" actId="20577"/>
        <pc:sldMkLst>
          <pc:docMk/>
          <pc:sldMk cId="1606840008" sldId="470"/>
        </pc:sldMkLst>
        <pc:spChg chg="mod">
          <ac:chgData name="Kšica Filip (144901)" userId="f537d4c1-719a-4f10-aa5a-8aa43552462d" providerId="ADAL" clId="{25962F25-48A1-4374-83B9-8D2F5BAB76EB}" dt="2024-11-11T22:23:52.167" v="1246" actId="20577"/>
          <ac:spMkLst>
            <pc:docMk/>
            <pc:sldMk cId="1606840008" sldId="470"/>
            <ac:spMk id="2" creationId="{CABB96F1-3D4C-AE3C-C2EE-F2A7BCAF9C39}"/>
          </ac:spMkLst>
        </pc:spChg>
        <pc:spChg chg="mod">
          <ac:chgData name="Kšica Filip (144901)" userId="f537d4c1-719a-4f10-aa5a-8aa43552462d" providerId="ADAL" clId="{25962F25-48A1-4374-83B9-8D2F5BAB76EB}" dt="2024-11-11T23:00:28.432" v="2874" actId="14100"/>
          <ac:spMkLst>
            <pc:docMk/>
            <pc:sldMk cId="1606840008" sldId="470"/>
            <ac:spMk id="5" creationId="{A5D7611D-8E85-5ACC-90E0-0BF1C0A813EE}"/>
          </ac:spMkLst>
        </pc:spChg>
        <pc:spChg chg="mod">
          <ac:chgData name="Kšica Filip (144901)" userId="f537d4c1-719a-4f10-aa5a-8aa43552462d" providerId="ADAL" clId="{25962F25-48A1-4374-83B9-8D2F5BAB76EB}" dt="2024-11-11T23:04:22.849" v="3003" actId="20577"/>
          <ac:spMkLst>
            <pc:docMk/>
            <pc:sldMk cId="1606840008" sldId="470"/>
            <ac:spMk id="8" creationId="{925CB99B-BADA-7E12-1E04-737D4EF0F788}"/>
          </ac:spMkLst>
        </pc:spChg>
        <pc:picChg chg="add mod">
          <ac:chgData name="Kšica Filip (144901)" userId="f537d4c1-719a-4f10-aa5a-8aa43552462d" providerId="ADAL" clId="{25962F25-48A1-4374-83B9-8D2F5BAB76EB}" dt="2024-11-11T23:00:12.136" v="2873" actId="1076"/>
          <ac:picMkLst>
            <pc:docMk/>
            <pc:sldMk cId="1606840008" sldId="470"/>
            <ac:picMk id="4" creationId="{0EB740A3-4160-3A37-CA6A-7C2595F1F73F}"/>
          </ac:picMkLst>
        </pc:picChg>
        <pc:picChg chg="del">
          <ac:chgData name="Kšica Filip (144901)" userId="f537d4c1-719a-4f10-aa5a-8aa43552462d" providerId="ADAL" clId="{25962F25-48A1-4374-83B9-8D2F5BAB76EB}" dt="2024-11-11T22:24:18.836" v="1247" actId="478"/>
          <ac:picMkLst>
            <pc:docMk/>
            <pc:sldMk cId="1606840008" sldId="470"/>
            <ac:picMk id="7" creationId="{54A7B467-D84D-5562-896A-BFEE4F8AED76}"/>
          </ac:picMkLst>
        </pc:picChg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743546114" sldId="470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027089802" sldId="471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914975595" sldId="472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897860811" sldId="473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444385850" sldId="474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174541695" sldId="475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006228993" sldId="476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728229766" sldId="477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74977126" sldId="478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414414608" sldId="479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910400496" sldId="480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959442897" sldId="481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417538984" sldId="482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4033630902" sldId="483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422638116" sldId="484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98071797" sldId="485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475390301" sldId="486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4001118153" sldId="487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577949907" sldId="488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4062923352" sldId="489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797261503" sldId="490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654937706" sldId="492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160659567" sldId="493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184312832" sldId="494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449205644" sldId="495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884837253" sldId="496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181725308" sldId="497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770552420" sldId="498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4195526888" sldId="499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4138548778" sldId="500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109242961" sldId="501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926773065" sldId="502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3445839599" sldId="503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513527868" sldId="504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1675359421" sldId="505"/>
        </pc:sldMkLst>
      </pc:sldChg>
      <pc:sldChg chg="del">
        <pc:chgData name="Kšica Filip (144901)" userId="f537d4c1-719a-4f10-aa5a-8aa43552462d" providerId="ADAL" clId="{25962F25-48A1-4374-83B9-8D2F5BAB76EB}" dt="2024-11-11T21:29:04.718" v="49" actId="47"/>
        <pc:sldMkLst>
          <pc:docMk/>
          <pc:sldMk cId="2424702013" sldId="5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098E9634-AEA0-A4C8-3AB0-4CD137D2E3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EE9204E-60A1-81E4-6C15-A8EF89E50C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4256-FAFD-476F-83D3-CBF08BEF962A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48EFD24-9D72-302E-B490-CF0D0859F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689020-BAB1-2AFB-DE3A-5B338EA541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FCCF-14B8-4008-9E15-2495FC6BAA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802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D250-9BF5-4AE8-86BD-080F3A22271A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95921" y="3933829"/>
            <a:ext cx="9503833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aseline="0"/>
            </a:lvl1pPr>
          </a:lstStyle>
          <a:p>
            <a:pPr lvl="0"/>
            <a:r>
              <a:rPr lang="cs-CZ"/>
              <a:t>additional information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95921" y="5661496"/>
            <a:ext cx="67246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cs-CZ"/>
              <a:t>Author: Name Surname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8208437" y="5661496"/>
            <a:ext cx="2495551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cs-CZ"/>
              <a:t>date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1199456" y="2852936"/>
            <a:ext cx="9505056" cy="93610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rPr lang="cs-CZ"/>
              <a:t>MAIN TITLE</a:t>
            </a:r>
            <a:br>
              <a:rPr lang="cs-CZ"/>
            </a:br>
            <a:r>
              <a:rPr lang="cs-CZ"/>
              <a:t>OF THE PRESENTATION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EBD11B1-DF0B-0786-268E-5BFC8E4B1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3155" y="1274939"/>
            <a:ext cx="3245690" cy="12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60001"/>
            <a:ext cx="12192000" cy="4698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rgbClr val="073D5D"/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1" y="720001"/>
            <a:ext cx="2634791" cy="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 Full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60001"/>
            <a:ext cx="12192000" cy="4698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rgbClr val="073D5D"/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7" y="720000"/>
            <a:ext cx="3904929" cy="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9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Obecn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1" y="720000"/>
            <a:ext cx="2963276" cy="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60001"/>
            <a:ext cx="12192000" cy="4698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rgbClr val="073D5D"/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1" y="720000"/>
            <a:ext cx="2963276" cy="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Full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60001"/>
            <a:ext cx="12192000" cy="4698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rgbClr val="073D5D"/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5" y="720001"/>
            <a:ext cx="4677093" cy="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70182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GB" noProof="0" err="1"/>
              <a:t>nadpis</a:t>
            </a:r>
            <a:r>
              <a:rPr lang="en-GB" noProof="0"/>
              <a:t> </a:t>
            </a:r>
            <a:r>
              <a:rPr lang="en-GB" noProof="0" err="1"/>
              <a:t>snímku</a:t>
            </a:r>
            <a:endParaRPr lang="en-GB" noProof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20541" y="2204864"/>
            <a:ext cx="10972800" cy="410445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557213" indent="-214313">
              <a:buFont typeface="Wingdings" panose="05000000000000000000" pitchFamily="2" charset="2"/>
              <a:buChar char="§"/>
              <a:defRPr sz="1800"/>
            </a:lvl2pPr>
            <a:lvl3pPr marL="857250" indent="-171450">
              <a:buFont typeface="Wingdings" panose="05000000000000000000" pitchFamily="2" charset="2"/>
              <a:buChar char="§"/>
              <a:defRPr sz="1500"/>
            </a:lvl3pPr>
            <a:lvl4pPr marL="1200150" indent="-171450">
              <a:buFont typeface="Wingdings" panose="05000000000000000000" pitchFamily="2" charset="2"/>
              <a:buChar char="§"/>
              <a:defRPr sz="1350"/>
            </a:lvl4pPr>
            <a:lvl5pPr marL="1543050" indent="-171450">
              <a:buFont typeface="Wingdings" panose="05000000000000000000" pitchFamily="2" charset="2"/>
              <a:buChar char="§"/>
              <a:defRPr sz="2100"/>
            </a:lvl5pPr>
          </a:lstStyle>
          <a:p>
            <a:pPr lvl="0"/>
            <a:r>
              <a:rPr lang="en-GB" noProof="0"/>
              <a:t>Kliknutím na některou z ikon můžete vložit libovolný objekt (obrázek, graf, tabulku atd.)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A46D640-8860-B0BF-DB55-3FF1E32D9D8B}"/>
              </a:ext>
            </a:extLst>
          </p:cNvPr>
          <p:cNvSpPr txBox="1"/>
          <p:nvPr userDrawn="1"/>
        </p:nvSpPr>
        <p:spPr>
          <a:xfrm>
            <a:off x="9922801" y="6488668"/>
            <a:ext cx="2269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71974237-0180-4FF3-9DFB-DCEC81FB7EC1}" type="slidenum">
              <a:rPr lang="cs-CZ" smtClean="0">
                <a:solidFill>
                  <a:schemeClr val="bg1"/>
                </a:solidFill>
              </a:rPr>
              <a:pPr algn="r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892830"/>
            <a:ext cx="5467019" cy="4512501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 err="1"/>
              <a:t>Click</a:t>
            </a:r>
            <a:r>
              <a:rPr lang="cs-CZ"/>
              <a:t> to </a:t>
            </a:r>
            <a:r>
              <a:rPr lang="cs-CZ" err="1"/>
              <a:t>edit</a:t>
            </a:r>
            <a:r>
              <a:rPr lang="cs-CZ"/>
              <a:t> Master text </a:t>
            </a:r>
            <a:r>
              <a:rPr lang="cs-CZ" err="1"/>
              <a:t>styles</a:t>
            </a:r>
            <a:endParaRPr lang="cs-CZ"/>
          </a:p>
          <a:p>
            <a:pPr lvl="1"/>
            <a:r>
              <a:rPr lang="cs-CZ"/>
              <a:t>Second </a:t>
            </a:r>
            <a:r>
              <a:rPr lang="cs-CZ" err="1"/>
              <a:t>level</a:t>
            </a:r>
            <a:endParaRPr lang="cs-CZ"/>
          </a:p>
          <a:p>
            <a:pPr lvl="2"/>
            <a:r>
              <a:rPr lang="cs-CZ" err="1"/>
              <a:t>Third</a:t>
            </a:r>
            <a:r>
              <a:rPr lang="cs-CZ"/>
              <a:t> </a:t>
            </a:r>
            <a:r>
              <a:rPr lang="cs-CZ" err="1"/>
              <a:t>level</a:t>
            </a:r>
            <a:endParaRPr lang="cs-CZ"/>
          </a:p>
          <a:p>
            <a:pPr lvl="3"/>
            <a:r>
              <a:rPr lang="cs-CZ" err="1"/>
              <a:t>Fourth</a:t>
            </a:r>
            <a:r>
              <a:rPr lang="cs-CZ"/>
              <a:t> </a:t>
            </a:r>
            <a:r>
              <a:rPr lang="cs-CZ" err="1"/>
              <a:t>level</a:t>
            </a:r>
            <a:endParaRPr lang="cs-CZ"/>
          </a:p>
          <a:p>
            <a:pPr lvl="4"/>
            <a:r>
              <a:rPr lang="cs-CZ" err="1"/>
              <a:t>Fifth</a:t>
            </a:r>
            <a:r>
              <a:rPr lang="cs-CZ"/>
              <a:t> </a:t>
            </a:r>
            <a:r>
              <a:rPr lang="cs-CZ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92830"/>
            <a:ext cx="5467019" cy="4512501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 err="1"/>
              <a:t>Click</a:t>
            </a:r>
            <a:r>
              <a:rPr lang="cs-CZ"/>
              <a:t> to </a:t>
            </a:r>
            <a:r>
              <a:rPr lang="cs-CZ" err="1"/>
              <a:t>edit</a:t>
            </a:r>
            <a:r>
              <a:rPr lang="cs-CZ"/>
              <a:t> Master text </a:t>
            </a:r>
            <a:r>
              <a:rPr lang="cs-CZ" err="1"/>
              <a:t>styles</a:t>
            </a:r>
            <a:endParaRPr lang="cs-CZ"/>
          </a:p>
          <a:p>
            <a:pPr lvl="1"/>
            <a:r>
              <a:rPr lang="cs-CZ"/>
              <a:t>Second </a:t>
            </a:r>
            <a:r>
              <a:rPr lang="cs-CZ" err="1"/>
              <a:t>level</a:t>
            </a:r>
            <a:endParaRPr lang="cs-CZ"/>
          </a:p>
          <a:p>
            <a:pPr lvl="2"/>
            <a:r>
              <a:rPr lang="cs-CZ" err="1"/>
              <a:t>Third</a:t>
            </a:r>
            <a:r>
              <a:rPr lang="cs-CZ"/>
              <a:t> </a:t>
            </a:r>
            <a:r>
              <a:rPr lang="cs-CZ" err="1"/>
              <a:t>level</a:t>
            </a:r>
            <a:endParaRPr lang="cs-CZ"/>
          </a:p>
          <a:p>
            <a:pPr lvl="3"/>
            <a:r>
              <a:rPr lang="cs-CZ" err="1"/>
              <a:t>Fourth</a:t>
            </a:r>
            <a:r>
              <a:rPr lang="cs-CZ"/>
              <a:t> </a:t>
            </a:r>
            <a:r>
              <a:rPr lang="cs-CZ" err="1"/>
              <a:t>level</a:t>
            </a:r>
            <a:endParaRPr lang="cs-CZ"/>
          </a:p>
          <a:p>
            <a:pPr lvl="4"/>
            <a:r>
              <a:rPr lang="cs-CZ" err="1"/>
              <a:t>Fifth</a:t>
            </a:r>
            <a:r>
              <a:rPr lang="cs-CZ"/>
              <a:t> </a:t>
            </a:r>
            <a:r>
              <a:rPr lang="cs-CZ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 Obecn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1" y="720001"/>
            <a:ext cx="2634791" cy="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529839" y="6453402"/>
            <a:ext cx="11662162" cy="404603"/>
          </a:xfrm>
          <a:prstGeom prst="rect">
            <a:avLst/>
          </a:prstGeom>
          <a:solidFill>
            <a:srgbClr val="00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" y="6453397"/>
            <a:ext cx="477067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623392" y="6505604"/>
            <a:ext cx="1156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cs-CZ" sz="1600" b="1" noProof="0">
                <a:solidFill>
                  <a:schemeClr val="bg1"/>
                </a:solidFill>
                <a:latin typeface="+mn-lt"/>
              </a:rPr>
              <a:t>Vysoké učení technické v Brně</a:t>
            </a:r>
            <a:r>
              <a:rPr lang="en-GB" sz="1600" b="1" noProof="0">
                <a:solidFill>
                  <a:schemeClr val="bg1"/>
                </a:solidFill>
                <a:latin typeface="+mn-lt"/>
              </a:rPr>
              <a:t>  •  </a:t>
            </a:r>
            <a:r>
              <a:rPr lang="cs-CZ" sz="1600" b="1" noProof="0">
                <a:solidFill>
                  <a:schemeClr val="bg1"/>
                </a:solidFill>
                <a:latin typeface="+mn-lt"/>
              </a:rPr>
              <a:t>Ústav automatizace a informatiky</a:t>
            </a:r>
            <a:endParaRPr lang="en-GB" sz="1600" b="1" u="sng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bdélník 4"/>
          <p:cNvSpPr/>
          <p:nvPr userDrawn="1"/>
        </p:nvSpPr>
        <p:spPr>
          <a:xfrm>
            <a:off x="0" y="332660"/>
            <a:ext cx="12192000" cy="45719"/>
          </a:xfrm>
          <a:prstGeom prst="rect">
            <a:avLst/>
          </a:prstGeom>
          <a:solidFill>
            <a:srgbClr val="00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0" name="TextovéPole 9"/>
          <p:cNvSpPr txBox="1"/>
          <p:nvPr userDrawn="1"/>
        </p:nvSpPr>
        <p:spPr>
          <a:xfrm>
            <a:off x="59378" y="4"/>
            <a:ext cx="12053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600" b="1" dirty="0"/>
              <a:t>Simulace dynamických systémů</a:t>
            </a:r>
            <a:endParaRPr lang="cs-CZ" sz="1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sldNum="0"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432000"/>
            <a:ext cx="9840469" cy="1248139"/>
          </a:xfrm>
          <a:prstGeom prst="rect">
            <a:avLst/>
          </a:prstGeom>
          <a:noFill/>
        </p:spPr>
        <p:txBody>
          <a:bodyPr vert="horz" lIns="0" tIns="0" rIns="0" bIns="0" rtlCol="0" anchor="t">
            <a:normAutofit/>
          </a:bodyPr>
          <a:lstStyle/>
          <a:p>
            <a:r>
              <a:rPr lang="cs-CZ" err="1"/>
              <a:t>Click</a:t>
            </a:r>
            <a:r>
              <a:rPr lang="cs-CZ"/>
              <a:t> to </a:t>
            </a:r>
            <a:r>
              <a:rPr lang="cs-CZ" err="1"/>
              <a:t>edit</a:t>
            </a:r>
            <a:r>
              <a:rPr lang="cs-CZ"/>
              <a:t> Master </a:t>
            </a:r>
            <a:r>
              <a:rPr lang="cs-CZ" err="1"/>
              <a:t>title</a:t>
            </a:r>
            <a:r>
              <a:rPr lang="cs-CZ"/>
              <a:t>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892829"/>
            <a:ext cx="11184000" cy="4511968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cs-CZ" err="1"/>
              <a:t>Click</a:t>
            </a:r>
            <a:r>
              <a:rPr lang="cs-CZ"/>
              <a:t> to </a:t>
            </a:r>
            <a:r>
              <a:rPr lang="cs-CZ" err="1"/>
              <a:t>edit</a:t>
            </a:r>
            <a:r>
              <a:rPr lang="cs-CZ"/>
              <a:t> Master text </a:t>
            </a:r>
            <a:r>
              <a:rPr lang="cs-CZ" err="1"/>
              <a:t>styles</a:t>
            </a:r>
            <a:endParaRPr lang="cs-CZ"/>
          </a:p>
          <a:p>
            <a:pPr lvl="1"/>
            <a:r>
              <a:rPr lang="cs-CZ"/>
              <a:t>Second </a:t>
            </a:r>
            <a:r>
              <a:rPr lang="cs-CZ" err="1"/>
              <a:t>level</a:t>
            </a:r>
            <a:endParaRPr lang="cs-CZ"/>
          </a:p>
          <a:p>
            <a:pPr lvl="2"/>
            <a:r>
              <a:rPr lang="cs-CZ" err="1"/>
              <a:t>Third</a:t>
            </a:r>
            <a:r>
              <a:rPr lang="cs-CZ"/>
              <a:t> </a:t>
            </a:r>
            <a:r>
              <a:rPr lang="cs-CZ" err="1"/>
              <a:t>level</a:t>
            </a:r>
            <a:endParaRPr lang="cs-CZ"/>
          </a:p>
          <a:p>
            <a:pPr lvl="3"/>
            <a:r>
              <a:rPr lang="cs-CZ" err="1"/>
              <a:t>Fourth</a:t>
            </a:r>
            <a:r>
              <a:rPr lang="cs-CZ"/>
              <a:t> </a:t>
            </a:r>
            <a:r>
              <a:rPr lang="cs-CZ" err="1"/>
              <a:t>level</a:t>
            </a:r>
            <a:endParaRPr lang="cs-CZ"/>
          </a:p>
          <a:p>
            <a:pPr lvl="4"/>
            <a:r>
              <a:rPr lang="cs-CZ" err="1"/>
              <a:t>Fifth</a:t>
            </a:r>
            <a:r>
              <a:rPr lang="cs-CZ"/>
              <a:t> </a:t>
            </a:r>
            <a:r>
              <a:rPr lang="cs-CZ" err="1"/>
              <a:t>level</a:t>
            </a:r>
            <a:endParaRPr lang="en-US"/>
          </a:p>
        </p:txBody>
      </p:sp>
      <p:pic>
        <p:nvPicPr>
          <p:cNvPr id="4" name="Picture 3" descr="FSI_Logo_EN-Short_RGB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9149" y="480000"/>
            <a:ext cx="1389352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2667" b="1" kern="1200" cap="all">
          <a:solidFill>
            <a:srgbClr val="004F71"/>
          </a:solidFill>
          <a:latin typeface="+mj-lt"/>
          <a:ea typeface="+mj-ea"/>
          <a:cs typeface="+mj-cs"/>
        </a:defRPr>
      </a:lvl1pPr>
    </p:titleStyle>
    <p:bodyStyle>
      <a:lvl1pPr marL="287993" indent="-287993" algn="l" defTabSz="609585" rtl="0" eaLnBrk="1" latinLnBrk="0" hangingPunct="1">
        <a:spcBef>
          <a:spcPct val="20000"/>
        </a:spcBef>
        <a:buFont typeface="Wingdings" charset="2"/>
        <a:buChar char="§"/>
        <a:defRPr sz="1867" kern="1200">
          <a:solidFill>
            <a:srgbClr val="004F71"/>
          </a:solidFill>
          <a:latin typeface="+mn-lt"/>
          <a:ea typeface="+mn-ea"/>
          <a:cs typeface="+mn-cs"/>
        </a:defRPr>
      </a:lvl1pPr>
      <a:lvl2pPr marL="796780" indent="-235194" algn="l" defTabSz="609585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4F71"/>
          </a:solidFill>
          <a:latin typeface="+mn-lt"/>
          <a:ea typeface="+mn-ea"/>
          <a:cs typeface="+mn-cs"/>
        </a:defRPr>
      </a:lvl2pPr>
      <a:lvl3pPr marL="1334367" indent="-163196" algn="l" defTabSz="609585" rtl="0" eaLnBrk="1" latinLnBrk="0" hangingPunct="1">
        <a:spcBef>
          <a:spcPct val="20000"/>
        </a:spcBef>
        <a:buFont typeface="Wingdings" charset="2"/>
        <a:buChar char="§"/>
        <a:defRPr sz="1467" kern="1200">
          <a:solidFill>
            <a:srgbClr val="004F71"/>
          </a:solidFill>
          <a:latin typeface="+mn-lt"/>
          <a:ea typeface="+mn-ea"/>
          <a:cs typeface="+mn-cs"/>
        </a:defRPr>
      </a:lvl3pPr>
      <a:lvl4pPr marL="2133547" indent="-211195" algn="l" defTabSz="609585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4F71"/>
          </a:solidFill>
          <a:latin typeface="+mn-lt"/>
          <a:ea typeface="+mn-ea"/>
          <a:cs typeface="+mn-cs"/>
        </a:defRPr>
      </a:lvl4pPr>
      <a:lvl5pPr marL="2743131" indent="-211195" algn="l" defTabSz="609585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4F7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432000"/>
            <a:ext cx="11184619" cy="12481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cs-CZ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892830"/>
            <a:ext cx="11184619" cy="4512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2667" b="1" kern="1200">
          <a:solidFill>
            <a:srgbClr val="004F7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rgbClr val="004F7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4F7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1467" kern="1200">
          <a:solidFill>
            <a:srgbClr val="004F7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4F7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4F7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273050" y="3321674"/>
            <a:ext cx="11849100" cy="2767976"/>
          </a:xfrm>
        </p:spPr>
        <p:txBody>
          <a:bodyPr/>
          <a:lstStyle/>
          <a:p>
            <a:pPr algn="ctr"/>
            <a:r>
              <a:rPr lang="cs-CZ" sz="3600" dirty="0">
                <a:effectLst/>
              </a:rPr>
              <a:t>FSI – Cvičení 9</a:t>
            </a:r>
            <a:br>
              <a:rPr lang="cs-CZ" sz="3600" dirty="0">
                <a:effectLst/>
              </a:rPr>
            </a:br>
            <a:br>
              <a:rPr lang="cs-CZ" sz="3600" dirty="0">
                <a:effectLst/>
              </a:rPr>
            </a:br>
            <a:r>
              <a:rPr lang="cs-CZ" sz="2400" dirty="0"/>
              <a:t>Samostatná úloha – návrh a simulace setrvačky</a:t>
            </a:r>
            <a:br>
              <a:rPr lang="cs-CZ" sz="2400" dirty="0"/>
            </a:br>
            <a:r>
              <a:rPr lang="cs-CZ" sz="2400" dirty="0"/>
              <a:t>Samostatná úloha – simulace jednoramenného manipulátoru</a:t>
            </a:r>
            <a:br>
              <a:rPr lang="en-GB" sz="3600" b="1" dirty="0">
                <a:effectLst/>
              </a:rPr>
            </a:br>
            <a:br>
              <a:rPr lang="en-GB" sz="3600" b="1" dirty="0">
                <a:effectLst/>
              </a:rPr>
            </a:br>
            <a:endParaRPr lang="cs-CZ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554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0023A-070C-7AC7-F615-91510BA4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BB96F1-3D4C-AE3C-C2EE-F2A7BCAF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Jednoramenný manipulátor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5D7611D-8E85-5ACC-90E0-0BF1C0A813EE}"/>
              </a:ext>
            </a:extLst>
          </p:cNvPr>
          <p:cNvSpPr txBox="1"/>
          <p:nvPr/>
        </p:nvSpPr>
        <p:spPr>
          <a:xfrm>
            <a:off x="304800" y="1147800"/>
            <a:ext cx="9658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Uvažujme manipulátor, který je tvořen pevnou osou okolo které se otáčí rameno s efektorem.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Rameno má délku 30 centimetrů </a:t>
            </a:r>
            <a:r>
              <a:rPr lang="cs-CZ" dirty="0"/>
              <a:t>a jeho </a:t>
            </a:r>
            <a:r>
              <a:rPr lang="cs-CZ" b="1" dirty="0"/>
              <a:t>hmotnost jsou 2 kilogramy</a:t>
            </a:r>
            <a:r>
              <a:rPr lang="cs-CZ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Rameno je schopné uchopit </a:t>
            </a:r>
            <a:r>
              <a:rPr lang="cs-CZ" b="1" dirty="0"/>
              <a:t>předmět o maximální hmotnosti 400 gramů</a:t>
            </a:r>
            <a:r>
              <a:rPr lang="cs-CZ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 samosvorném pohonném mechanismu ramene je </a:t>
            </a:r>
            <a:r>
              <a:rPr lang="cs-CZ" b="1" dirty="0"/>
              <a:t>pružná spojka, která má torzní tuhost 1480 </a:t>
            </a:r>
            <a:r>
              <a:rPr lang="cs-CZ" b="1" dirty="0" err="1"/>
              <a:t>Nm</a:t>
            </a:r>
            <a:r>
              <a:rPr lang="cs-CZ" b="1" dirty="0"/>
              <a:t>/rad</a:t>
            </a:r>
            <a:r>
              <a:rPr lang="cs-CZ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Tíhové zrychlení je rovnoběžné s osou rotace.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25CB99B-BADA-7E12-1E04-737D4EF0F788}"/>
              </a:ext>
            </a:extLst>
          </p:cNvPr>
          <p:cNvSpPr txBox="1"/>
          <p:nvPr/>
        </p:nvSpPr>
        <p:spPr>
          <a:xfrm>
            <a:off x="304800" y="3178939"/>
            <a:ext cx="11518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Určete a zkuste se zamyslet nad následujícími otázkami: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Uvažujeme-li rameno s efektorem jako homogenní tyč, určete </a:t>
            </a:r>
            <a:r>
              <a:rPr lang="cs-CZ" b="1" dirty="0"/>
              <a:t>osový moment setrvačnosti</a:t>
            </a:r>
            <a:r>
              <a:rPr lang="cs-CZ" dirty="0"/>
              <a:t> manipulátoru.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Jaká je </a:t>
            </a:r>
            <a:r>
              <a:rPr lang="cs-CZ" b="1" dirty="0"/>
              <a:t>vlastní frekvence manipulátoru</a:t>
            </a:r>
            <a:r>
              <a:rPr lang="cs-CZ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Otáčí-li se manipulátor </a:t>
            </a:r>
            <a:r>
              <a:rPr lang="cs-CZ" b="1" dirty="0"/>
              <a:t>úhlovou rychlostí 0,5 rad/s </a:t>
            </a:r>
            <a:r>
              <a:rPr lang="cs-CZ" dirty="0"/>
              <a:t>a </a:t>
            </a:r>
            <a:r>
              <a:rPr lang="cs-CZ" b="1" dirty="0"/>
              <a:t>náhle se pohon zastaví</a:t>
            </a:r>
            <a:r>
              <a:rPr lang="cs-CZ" dirty="0"/>
              <a:t>, </a:t>
            </a:r>
            <a:r>
              <a:rPr lang="cs-CZ" b="1" dirty="0"/>
              <a:t>co se </a:t>
            </a:r>
            <a:r>
              <a:rPr lang="cs-CZ" dirty="0"/>
              <a:t>s manipulátorem </a:t>
            </a:r>
            <a:r>
              <a:rPr lang="cs-CZ" b="1" dirty="0"/>
              <a:t>stane</a:t>
            </a:r>
            <a:r>
              <a:rPr lang="cs-CZ" dirty="0"/>
              <a:t>? Jaká je maximální </a:t>
            </a:r>
            <a:r>
              <a:rPr lang="cs-CZ" b="1" dirty="0"/>
              <a:t>amplituda jeho oscilací</a:t>
            </a:r>
            <a:r>
              <a:rPr lang="cs-CZ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Jaké tlumení</a:t>
            </a:r>
            <a:r>
              <a:rPr lang="cs-CZ" dirty="0"/>
              <a:t> musí pružná spojka do soustavy vnášet, </a:t>
            </a:r>
            <a:r>
              <a:rPr lang="cs-CZ" b="1" dirty="0"/>
              <a:t>aby amplituda </a:t>
            </a:r>
            <a:r>
              <a:rPr lang="cs-CZ" dirty="0"/>
              <a:t>kmitání </a:t>
            </a:r>
            <a:r>
              <a:rPr lang="cs-CZ" b="1" dirty="0"/>
              <a:t>klesla na polovinu během méně než 0,2 sekund</a:t>
            </a:r>
            <a:r>
              <a:rPr lang="cs-CZ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Jak se chování</a:t>
            </a:r>
            <a:r>
              <a:rPr lang="cs-CZ" dirty="0"/>
              <a:t> manipulátoru </a:t>
            </a:r>
            <a:r>
              <a:rPr lang="cs-CZ" b="1" dirty="0"/>
              <a:t>změní</a:t>
            </a:r>
            <a:r>
              <a:rPr lang="cs-CZ" dirty="0"/>
              <a:t>, bude-li mít v efektoru </a:t>
            </a:r>
            <a:r>
              <a:rPr lang="cs-CZ" b="1" dirty="0"/>
              <a:t>předmět o maximální přípustné hmotnosti</a:t>
            </a:r>
            <a:r>
              <a:rPr lang="cs-CZ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Jakou </a:t>
            </a:r>
            <a:r>
              <a:rPr lang="cs-CZ" b="1" dirty="0"/>
              <a:t>výchylku bude mít efektor</a:t>
            </a:r>
            <a:r>
              <a:rPr lang="cs-CZ" dirty="0"/>
              <a:t>, zatížíme-li jej</a:t>
            </a:r>
            <a:r>
              <a:rPr lang="cs-CZ" b="1" dirty="0"/>
              <a:t> v tečném směru statickou silou 10 N</a:t>
            </a:r>
            <a:r>
              <a:rPr lang="cs-CZ" dirty="0"/>
              <a:t>? </a:t>
            </a:r>
            <a:r>
              <a:rPr lang="cs-CZ" b="1" dirty="0"/>
              <a:t>Jak se </a:t>
            </a:r>
            <a:r>
              <a:rPr lang="cs-CZ" dirty="0"/>
              <a:t>výchylka </a:t>
            </a:r>
            <a:r>
              <a:rPr lang="cs-CZ" b="1" dirty="0"/>
              <a:t>změní</a:t>
            </a:r>
            <a:r>
              <a:rPr lang="cs-CZ" dirty="0"/>
              <a:t>, bude-li </a:t>
            </a:r>
            <a:r>
              <a:rPr lang="cs-CZ" b="1" dirty="0"/>
              <a:t>síla dynamická</a:t>
            </a:r>
            <a:r>
              <a:rPr lang="cs-CZ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Jaké působí </a:t>
            </a:r>
            <a:r>
              <a:rPr lang="cs-CZ" b="1" dirty="0"/>
              <a:t>radiální síly v ložiscích </a:t>
            </a:r>
            <a:r>
              <a:rPr lang="cs-CZ" dirty="0"/>
              <a:t>manipulátoru </a:t>
            </a:r>
            <a:r>
              <a:rPr lang="cs-CZ" b="1" dirty="0"/>
              <a:t>při rozběhu </a:t>
            </a:r>
            <a:r>
              <a:rPr lang="cs-CZ" dirty="0"/>
              <a:t>a </a:t>
            </a:r>
            <a:r>
              <a:rPr lang="cs-CZ" b="1" dirty="0"/>
              <a:t>při konstantních otáčkách 120 </a:t>
            </a:r>
            <a:r>
              <a:rPr lang="cs-CZ" b="1" dirty="0" err="1"/>
              <a:t>ot</a:t>
            </a:r>
            <a:r>
              <a:rPr lang="cs-CZ" b="1" dirty="0"/>
              <a:t>/min</a:t>
            </a:r>
            <a:r>
              <a:rPr lang="cs-CZ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EB740A3-4160-3A37-CA6A-7C2595F1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23737"/>
            <a:ext cx="2971800" cy="18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4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8D4A6-32F7-57FB-E650-58DDBB1C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D48D92-6B2A-2432-617C-9E305EA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Jednoramenný manipulátor - pohon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E9ECD61A-679E-7A83-536C-45031F76E486}"/>
              </a:ext>
            </a:extLst>
          </p:cNvPr>
          <p:cNvSpPr txBox="1"/>
          <p:nvPr/>
        </p:nvSpPr>
        <p:spPr>
          <a:xfrm>
            <a:off x="519710" y="3429000"/>
            <a:ext cx="1126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Zkuste se zamyslet nad následujícími otázkami: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byste zohlednili případ, ve kterém by manipulátor nebyl v horizontální poloze (tj. tíhové zrychlení rovnoběžné s osou rotace manipulátoru), ale vertikální (tj. tíhové zrychlení kolmé na osu rotace manipulátoru)?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byste do modelu implementovali model stejnosměrného motoru (cvičení 4-5)?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12947512-41FB-DD32-7A5A-1CFEF048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23737"/>
            <a:ext cx="2971800" cy="18974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6A5D6B-718A-48EA-CF0F-86C64A81C923}"/>
              </a:ext>
            </a:extLst>
          </p:cNvPr>
          <p:cNvSpPr/>
          <p:nvPr/>
        </p:nvSpPr>
        <p:spPr>
          <a:xfrm rot="20821620">
            <a:off x="9727035" y="1468073"/>
            <a:ext cx="180363" cy="5033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D4417-71B3-39EF-FC2F-1E745A929C55}"/>
              </a:ext>
            </a:extLst>
          </p:cNvPr>
          <p:cNvCxnSpPr>
            <a:cxnSpLocks/>
          </p:cNvCxnSpPr>
          <p:nvPr/>
        </p:nvCxnSpPr>
        <p:spPr>
          <a:xfrm>
            <a:off x="9677032" y="1143467"/>
            <a:ext cx="109591" cy="440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7">
                <a:extLst>
                  <a:ext uri="{FF2B5EF4-FFF2-40B4-BE49-F238E27FC236}">
                    <a16:creationId xmlns:a16="http://schemas.microsoft.com/office/drawing/2014/main" id="{3D1373D5-450D-60AA-746E-B25A3155B9BC}"/>
                  </a:ext>
                </a:extLst>
              </p:cNvPr>
              <p:cNvSpPr txBox="1"/>
              <p:nvPr/>
            </p:nvSpPr>
            <p:spPr>
              <a:xfrm>
                <a:off x="488950" y="1425724"/>
                <a:ext cx="8643865" cy="20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/>
                  <a:t>Jak byste </a:t>
                </a:r>
                <a:r>
                  <a:rPr lang="cs-CZ" b="1" dirty="0"/>
                  <a:t>dimenzovali pohon </a:t>
                </a:r>
                <a:r>
                  <a:rPr lang="cs-CZ" dirty="0"/>
                  <a:t>takového manipulátoru?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/>
                  <a:t>Uvažujte, že pohon a rotační části před spojkou lze mají </a:t>
                </a:r>
                <a:r>
                  <a:rPr lang="cs-CZ" b="1" dirty="0"/>
                  <a:t>osový moment setrvačnosti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𝒑𝒐𝒉𝒐𝒏</m:t>
                        </m:r>
                      </m:sub>
                    </m:sSub>
                    <m:r>
                      <a:rPr lang="cs-CZ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cs-CZ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𝒌𝒈</m:t>
                    </m:r>
                    <m:sSup>
                      <m:sSupPr>
                        <m:ctrlP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cs-CZ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ea typeface="Cambria Math" panose="02040503050406030204" pitchFamily="18" charset="0"/>
                  </a:rPr>
                  <a:t>Převodovka pohonného mechanismu má </a:t>
                </a:r>
                <a:r>
                  <a:rPr lang="cs-CZ" b="1" dirty="0">
                    <a:ea typeface="Cambria Math" panose="02040503050406030204" pitchFamily="18" charset="0"/>
                  </a:rPr>
                  <a:t>převodový poměr 30:1</a:t>
                </a:r>
                <a:r>
                  <a:rPr lang="cs-CZ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Přidejte</a:t>
                </a:r>
                <a:r>
                  <a:rPr lang="cs-CZ" dirty="0"/>
                  <a:t> tento </a:t>
                </a:r>
                <a:r>
                  <a:rPr lang="cs-CZ" b="1" dirty="0"/>
                  <a:t>pohon</a:t>
                </a:r>
                <a:r>
                  <a:rPr lang="cs-CZ" dirty="0"/>
                  <a:t> do vašeho modelu a nasimulujte rozběh manipulátoru.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/>
                  <a:t>Vykreslete </a:t>
                </a:r>
                <a:r>
                  <a:rPr lang="cs-CZ" b="1" dirty="0"/>
                  <a:t>relativní pohyb mezi ramenem manipulátoru a hřídelí pohonu</a:t>
                </a:r>
                <a:r>
                  <a:rPr lang="cs-CZ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/>
              </a:p>
            </p:txBody>
          </p:sp>
        </mc:Choice>
        <mc:Fallback xmlns="">
          <p:sp>
            <p:nvSpPr>
              <p:cNvPr id="12" name="TextovéPole 7">
                <a:extLst>
                  <a:ext uri="{FF2B5EF4-FFF2-40B4-BE49-F238E27FC236}">
                    <a16:creationId xmlns:a16="http://schemas.microsoft.com/office/drawing/2014/main" id="{3D1373D5-450D-60AA-746E-B25A3155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1425724"/>
                <a:ext cx="8643865" cy="2072875"/>
              </a:xfrm>
              <a:prstGeom prst="rect">
                <a:avLst/>
              </a:prstGeom>
              <a:blipFill>
                <a:blip r:embed="rId3"/>
                <a:stretch>
                  <a:fillRect l="-423" t="-176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5409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Běžící tex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F106AFD2A336489B0256F5B2DE754B" ma:contentTypeVersion="4" ma:contentTypeDescription="Vytvoří nový dokument" ma:contentTypeScope="" ma:versionID="6fffa8f5f1d672f5a3097cd405298aa2">
  <xsd:schema xmlns:xsd="http://www.w3.org/2001/XMLSchema" xmlns:xs="http://www.w3.org/2001/XMLSchema" xmlns:p="http://schemas.microsoft.com/office/2006/metadata/properties" xmlns:ns2="0d9b6f62-9bf0-4f5b-95fa-a9867e47905d" targetNamespace="http://schemas.microsoft.com/office/2006/metadata/properties" ma:root="true" ma:fieldsID="bd8198910ba85794b12ec5f3dbab0324" ns2:_="">
    <xsd:import namespace="0d9b6f62-9bf0-4f5b-95fa-a9867e4790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b6f62-9bf0-4f5b-95fa-a9867e479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43EE99-3707-47AE-84CB-F09BE34D4C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b6f62-9bf0-4f5b-95fa-a9867e479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59E20-9939-4D42-BCAA-9064FF4450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9D0CB-2E76-45C0-BA3C-BBEEF17A8102}">
  <ds:schemaRefs>
    <ds:schemaRef ds:uri="http://purl.org/dc/dcmitype/"/>
    <ds:schemaRef ds:uri="http://schemas.microsoft.com/office/infopath/2007/PartnerControls"/>
    <ds:schemaRef ds:uri="http://www.w3.org/XML/1998/namespace"/>
    <ds:schemaRef ds:uri="0d9b6f62-9bf0-4f5b-95fa-a9867e47905d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347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Wingdings</vt:lpstr>
      <vt:lpstr>Motiv systému Office</vt:lpstr>
      <vt:lpstr>EN</vt:lpstr>
      <vt:lpstr>Cover</vt:lpstr>
      <vt:lpstr>FSI – Cvičení 9  Samostatná úloha – návrh a simulace setrvačky Samostatná úloha – simulace jednoramenného manipulátoru  </vt:lpstr>
      <vt:lpstr>Jednoramenný manipulátor</vt:lpstr>
      <vt:lpstr>Jednoramenný manipulátor - pohon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Kšica Filip (144901)</cp:lastModifiedBy>
  <cp:revision>10</cp:revision>
  <dcterms:created xsi:type="dcterms:W3CDTF">2016-01-14T08:43:43Z</dcterms:created>
  <dcterms:modified xsi:type="dcterms:W3CDTF">2024-11-12T08:19:08Z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0x010100ACF106AFD2A336489B0256F5B2DE754B</vt:lpwstr>
  </property>
  <property fmtid="{D5CDD505-2E9C-101B-9397-08002B2CF9AE}" pid="3" name="MediaServiceImageTags">
    <vt:lpwstr/>
  </property>
</Properties>
</file>